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1.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2.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theme/theme42.xml" ContentType="application/vnd.openxmlformats-officedocument.theme+xml"/>
  <Override PartName="/ppt/slideLayouts/slideLayout444.xml" ContentType="application/vnd.openxmlformats-officedocument.presentationml.slideLayout+xml"/>
  <Override PartName="/ppt/theme/theme4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4.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5.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6.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7.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8.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9.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0.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1.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2.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99" r:id="rId3"/>
    <p:sldMasterId id="2147483784" r:id="rId4"/>
    <p:sldMasterId id="2147483889" r:id="rId5"/>
    <p:sldMasterId id="2147483901" r:id="rId6"/>
    <p:sldMasterId id="2147483913" r:id="rId7"/>
    <p:sldMasterId id="2147483925" r:id="rId8"/>
    <p:sldMasterId id="2147484329" r:id="rId9"/>
    <p:sldMasterId id="2147484341" r:id="rId10"/>
    <p:sldMasterId id="2147484355" r:id="rId11"/>
    <p:sldMasterId id="2147484380" r:id="rId12"/>
    <p:sldMasterId id="2147484684" r:id="rId13"/>
    <p:sldMasterId id="2147484698" r:id="rId14"/>
    <p:sldMasterId id="2147484711" r:id="rId15"/>
    <p:sldMasterId id="2147484723" r:id="rId16"/>
    <p:sldMasterId id="2147484735" r:id="rId17"/>
    <p:sldMasterId id="2147484749" r:id="rId18"/>
    <p:sldMasterId id="2147484775" r:id="rId19"/>
    <p:sldMasterId id="2147484837" r:id="rId20"/>
    <p:sldMasterId id="2147484849" r:id="rId21"/>
    <p:sldMasterId id="2147484861" r:id="rId22"/>
    <p:sldMasterId id="2147484873" r:id="rId23"/>
    <p:sldMasterId id="2147484885" r:id="rId24"/>
    <p:sldMasterId id="2147484897" r:id="rId25"/>
    <p:sldMasterId id="2147484909" r:id="rId26"/>
    <p:sldMasterId id="2147484921" r:id="rId27"/>
    <p:sldMasterId id="2147484933" r:id="rId28"/>
    <p:sldMasterId id="2147484957" r:id="rId29"/>
    <p:sldMasterId id="2147484981" r:id="rId30"/>
    <p:sldMasterId id="2147485019" r:id="rId31"/>
    <p:sldMasterId id="2147485034" r:id="rId32"/>
    <p:sldMasterId id="2147485046" r:id="rId33"/>
    <p:sldMasterId id="2147485058" r:id="rId34"/>
    <p:sldMasterId id="2147485094" r:id="rId35"/>
    <p:sldMasterId id="2147485124" r:id="rId36"/>
    <p:sldMasterId id="2147485136" r:id="rId37"/>
    <p:sldMasterId id="2147485148" r:id="rId38"/>
    <p:sldMasterId id="2147485160" r:id="rId39"/>
    <p:sldMasterId id="2147485172" r:id="rId40"/>
    <p:sldMasterId id="2147485184" r:id="rId41"/>
    <p:sldMasterId id="2147485196" r:id="rId42"/>
    <p:sldMasterId id="2147485198" r:id="rId43"/>
    <p:sldMasterId id="2147485200" r:id="rId44"/>
    <p:sldMasterId id="2147485212" r:id="rId45"/>
    <p:sldMasterId id="2147485248" r:id="rId46"/>
    <p:sldMasterId id="2147485260" r:id="rId47"/>
    <p:sldMasterId id="2147485272" r:id="rId48"/>
    <p:sldMasterId id="2147485287" r:id="rId49"/>
    <p:sldMasterId id="2147485299" r:id="rId50"/>
    <p:sldMasterId id="2147485311" r:id="rId51"/>
    <p:sldMasterId id="2147485323" r:id="rId52"/>
    <p:sldMasterId id="2147485335" r:id="rId53"/>
  </p:sldMasterIdLst>
  <p:notesMasterIdLst>
    <p:notesMasterId r:id="rId245"/>
  </p:notesMasterIdLst>
  <p:handoutMasterIdLst>
    <p:handoutMasterId r:id="rId246"/>
  </p:handoutMasterIdLst>
  <p:sldIdLst>
    <p:sldId id="273" r:id="rId54"/>
    <p:sldId id="349" r:id="rId55"/>
    <p:sldId id="507" r:id="rId56"/>
    <p:sldId id="350" r:id="rId57"/>
    <p:sldId id="351" r:id="rId58"/>
    <p:sldId id="352" r:id="rId59"/>
    <p:sldId id="508" r:id="rId60"/>
    <p:sldId id="509" r:id="rId61"/>
    <p:sldId id="510" r:id="rId62"/>
    <p:sldId id="482" r:id="rId63"/>
    <p:sldId id="354" r:id="rId64"/>
    <p:sldId id="511" r:id="rId65"/>
    <p:sldId id="540" r:id="rId66"/>
    <p:sldId id="542" r:id="rId67"/>
    <p:sldId id="541" r:id="rId68"/>
    <p:sldId id="515" r:id="rId69"/>
    <p:sldId id="516" r:id="rId70"/>
    <p:sldId id="517" r:id="rId71"/>
    <p:sldId id="518" r:id="rId72"/>
    <p:sldId id="519" r:id="rId73"/>
    <p:sldId id="301" r:id="rId74"/>
    <p:sldId id="323" r:id="rId75"/>
    <p:sldId id="355" r:id="rId76"/>
    <p:sldId id="324" r:id="rId77"/>
    <p:sldId id="325" r:id="rId78"/>
    <p:sldId id="320" r:id="rId79"/>
    <p:sldId id="477" r:id="rId80"/>
    <p:sldId id="339" r:id="rId81"/>
    <p:sldId id="499" r:id="rId82"/>
    <p:sldId id="478" r:id="rId83"/>
    <p:sldId id="360" r:id="rId84"/>
    <p:sldId id="503" r:id="rId85"/>
    <p:sldId id="500" r:id="rId86"/>
    <p:sldId id="479" r:id="rId87"/>
    <p:sldId id="480" r:id="rId88"/>
    <p:sldId id="365" r:id="rId89"/>
    <p:sldId id="331" r:id="rId90"/>
    <p:sldId id="366" r:id="rId91"/>
    <p:sldId id="543" r:id="rId92"/>
    <p:sldId id="520" r:id="rId93"/>
    <p:sldId id="256" r:id="rId94"/>
    <p:sldId id="281" r:id="rId95"/>
    <p:sldId id="262" r:id="rId96"/>
    <p:sldId id="505" r:id="rId97"/>
    <p:sldId id="257" r:id="rId98"/>
    <p:sldId id="271" r:id="rId99"/>
    <p:sldId id="272" r:id="rId100"/>
    <p:sldId id="261" r:id="rId101"/>
    <p:sldId id="279" r:id="rId102"/>
    <p:sldId id="544" r:id="rId103"/>
    <p:sldId id="522" r:id="rId104"/>
    <p:sldId id="1048" r:id="rId105"/>
    <p:sldId id="548" r:id="rId106"/>
    <p:sldId id="525" r:id="rId107"/>
    <p:sldId id="526" r:id="rId108"/>
    <p:sldId id="527" r:id="rId109"/>
    <p:sldId id="552" r:id="rId110"/>
    <p:sldId id="529" r:id="rId111"/>
    <p:sldId id="530" r:id="rId112"/>
    <p:sldId id="553" r:id="rId113"/>
    <p:sldId id="533" r:id="rId114"/>
    <p:sldId id="367" r:id="rId115"/>
    <p:sldId id="1047" r:id="rId116"/>
    <p:sldId id="1052" r:id="rId117"/>
    <p:sldId id="380" r:id="rId118"/>
    <p:sldId id="381" r:id="rId119"/>
    <p:sldId id="382" r:id="rId120"/>
    <p:sldId id="474" r:id="rId121"/>
    <p:sldId id="259" r:id="rId122"/>
    <p:sldId id="384" r:id="rId123"/>
    <p:sldId id="385" r:id="rId124"/>
    <p:sldId id="386" r:id="rId125"/>
    <p:sldId id="387" r:id="rId126"/>
    <p:sldId id="484"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558" r:id="rId140"/>
    <p:sldId id="435" r:id="rId141"/>
    <p:sldId id="557" r:id="rId142"/>
    <p:sldId id="437" r:id="rId143"/>
    <p:sldId id="293" r:id="rId144"/>
    <p:sldId id="296" r:id="rId145"/>
    <p:sldId id="283" r:id="rId146"/>
    <p:sldId id="285" r:id="rId147"/>
    <p:sldId id="282" r:id="rId148"/>
    <p:sldId id="280" r:id="rId149"/>
    <p:sldId id="264" r:id="rId150"/>
    <p:sldId id="1049" r:id="rId151"/>
    <p:sldId id="290" r:id="rId152"/>
    <p:sldId id="1050" r:id="rId153"/>
    <p:sldId id="299" r:id="rId154"/>
    <p:sldId id="288" r:id="rId155"/>
    <p:sldId id="1051" r:id="rId156"/>
    <p:sldId id="287" r:id="rId157"/>
    <p:sldId id="302" r:id="rId158"/>
    <p:sldId id="300" r:id="rId159"/>
    <p:sldId id="284" r:id="rId160"/>
    <p:sldId id="266" r:id="rId161"/>
    <p:sldId id="263" r:id="rId162"/>
    <p:sldId id="303" r:id="rId163"/>
    <p:sldId id="401" r:id="rId164"/>
    <p:sldId id="402" r:id="rId165"/>
    <p:sldId id="403" r:id="rId166"/>
    <p:sldId id="404" r:id="rId167"/>
    <p:sldId id="405" r:id="rId168"/>
    <p:sldId id="406" r:id="rId169"/>
    <p:sldId id="407" r:id="rId170"/>
    <p:sldId id="408" r:id="rId171"/>
    <p:sldId id="409" r:id="rId172"/>
    <p:sldId id="445" r:id="rId173"/>
    <p:sldId id="411" r:id="rId174"/>
    <p:sldId id="412" r:id="rId175"/>
    <p:sldId id="413" r:id="rId176"/>
    <p:sldId id="534" r:id="rId177"/>
    <p:sldId id="536" r:id="rId178"/>
    <p:sldId id="415" r:id="rId179"/>
    <p:sldId id="416" r:id="rId180"/>
    <p:sldId id="417" r:id="rId181"/>
    <p:sldId id="268" r:id="rId182"/>
    <p:sldId id="545" r:id="rId183"/>
    <p:sldId id="549" r:id="rId184"/>
    <p:sldId id="1046" r:id="rId185"/>
    <p:sldId id="260" r:id="rId186"/>
    <p:sldId id="422" r:id="rId187"/>
    <p:sldId id="554" r:id="rId188"/>
    <p:sldId id="424" r:id="rId189"/>
    <p:sldId id="425" r:id="rId190"/>
    <p:sldId id="426" r:id="rId191"/>
    <p:sldId id="1053" r:id="rId192"/>
    <p:sldId id="501" r:id="rId193"/>
    <p:sldId id="429" r:id="rId194"/>
    <p:sldId id="502" r:id="rId195"/>
    <p:sldId id="431" r:id="rId196"/>
    <p:sldId id="432" r:id="rId197"/>
    <p:sldId id="556" r:id="rId198"/>
    <p:sldId id="485" r:id="rId199"/>
    <p:sldId id="486" r:id="rId200"/>
    <p:sldId id="487" r:id="rId201"/>
    <p:sldId id="488" r:id="rId202"/>
    <p:sldId id="489" r:id="rId203"/>
    <p:sldId id="490" r:id="rId204"/>
    <p:sldId id="491" r:id="rId205"/>
    <p:sldId id="492" r:id="rId206"/>
    <p:sldId id="493" r:id="rId207"/>
    <p:sldId id="494" r:id="rId208"/>
    <p:sldId id="495" r:id="rId209"/>
    <p:sldId id="496" r:id="rId210"/>
    <p:sldId id="497" r:id="rId211"/>
    <p:sldId id="504" r:id="rId212"/>
    <p:sldId id="322" r:id="rId213"/>
    <p:sldId id="336" r:id="rId214"/>
    <p:sldId id="337" r:id="rId215"/>
    <p:sldId id="338" r:id="rId216"/>
    <p:sldId id="498" r:id="rId217"/>
    <p:sldId id="555" r:id="rId218"/>
    <p:sldId id="551" r:id="rId219"/>
    <p:sldId id="454" r:id="rId220"/>
    <p:sldId id="455" r:id="rId221"/>
    <p:sldId id="456" r:id="rId222"/>
    <p:sldId id="457" r:id="rId223"/>
    <p:sldId id="1045" r:id="rId224"/>
    <p:sldId id="319" r:id="rId225"/>
    <p:sldId id="2010" r:id="rId226"/>
    <p:sldId id="270" r:id="rId227"/>
    <p:sldId id="546" r:id="rId228"/>
    <p:sldId id="267" r:id="rId229"/>
    <p:sldId id="466" r:id="rId230"/>
    <p:sldId id="459" r:id="rId231"/>
    <p:sldId id="460" r:id="rId232"/>
    <p:sldId id="462" r:id="rId233"/>
    <p:sldId id="463" r:id="rId234"/>
    <p:sldId id="464" r:id="rId235"/>
    <p:sldId id="465" r:id="rId236"/>
    <p:sldId id="468" r:id="rId237"/>
    <p:sldId id="469" r:id="rId238"/>
    <p:sldId id="470" r:id="rId239"/>
    <p:sldId id="471" r:id="rId240"/>
    <p:sldId id="472" r:id="rId241"/>
    <p:sldId id="473" r:id="rId242"/>
    <p:sldId id="269" r:id="rId243"/>
    <p:sldId id="2011" r:id="rId244"/>
  </p:sldIdLst>
  <p:sldSz cx="9144000" cy="6858000" type="screen4x3"/>
  <p:notesSz cx="6708775" cy="983615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7244636-53E4-43DF-A19E-A4109BA8EC97}">
          <p14:sldIdLst>
            <p14:sldId id="273"/>
            <p14:sldId id="349"/>
            <p14:sldId id="507"/>
            <p14:sldId id="350"/>
            <p14:sldId id="351"/>
            <p14:sldId id="352"/>
            <p14:sldId id="508"/>
            <p14:sldId id="509"/>
            <p14:sldId id="510"/>
            <p14:sldId id="482"/>
            <p14:sldId id="354"/>
            <p14:sldId id="511"/>
            <p14:sldId id="540"/>
            <p14:sldId id="542"/>
            <p14:sldId id="541"/>
            <p14:sldId id="515"/>
            <p14:sldId id="516"/>
            <p14:sldId id="517"/>
            <p14:sldId id="518"/>
            <p14:sldId id="519"/>
          </p14:sldIdLst>
        </p14:section>
        <p14:section name="Introduction" id="{DB24EB6A-56FD-4E34-BCBC-651485F37030}">
          <p14:sldIdLst>
            <p14:sldId id="301"/>
            <p14:sldId id="323"/>
            <p14:sldId id="355"/>
            <p14:sldId id="324"/>
            <p14:sldId id="325"/>
            <p14:sldId id="320"/>
            <p14:sldId id="477"/>
            <p14:sldId id="339"/>
            <p14:sldId id="499"/>
            <p14:sldId id="478"/>
            <p14:sldId id="360"/>
            <p14:sldId id="503"/>
            <p14:sldId id="500"/>
            <p14:sldId id="479"/>
            <p14:sldId id="480"/>
            <p14:sldId id="365"/>
            <p14:sldId id="331"/>
            <p14:sldId id="366"/>
            <p14:sldId id="543"/>
            <p14:sldId id="520"/>
            <p14:sldId id="256"/>
            <p14:sldId id="281"/>
            <p14:sldId id="262"/>
            <p14:sldId id="505"/>
            <p14:sldId id="257"/>
            <p14:sldId id="271"/>
            <p14:sldId id="272"/>
            <p14:sldId id="261"/>
            <p14:sldId id="279"/>
          </p14:sldIdLst>
        </p14:section>
        <p14:section name="Sermon" id="{BF32857B-7EDB-4E91-A227-0D97C29D5585}">
          <p14:sldIdLst>
            <p14:sldId id="544"/>
            <p14:sldId id="522"/>
            <p14:sldId id="1048"/>
            <p14:sldId id="548"/>
            <p14:sldId id="525"/>
            <p14:sldId id="526"/>
            <p14:sldId id="527"/>
            <p14:sldId id="552"/>
            <p14:sldId id="529"/>
            <p14:sldId id="530"/>
            <p14:sldId id="553"/>
            <p14:sldId id="533"/>
          </p14:sldIdLst>
        </p14:section>
        <p14:section name="Chapters" id="{3C52B390-08E1-4889-A826-93D3E148D364}">
          <p14:sldIdLst>
            <p14:sldId id="367"/>
            <p14:sldId id="1047"/>
            <p14:sldId id="1052"/>
            <p14:sldId id="380"/>
            <p14:sldId id="381"/>
            <p14:sldId id="382"/>
            <p14:sldId id="474"/>
            <p14:sldId id="259"/>
            <p14:sldId id="384"/>
            <p14:sldId id="385"/>
            <p14:sldId id="386"/>
            <p14:sldId id="387"/>
            <p14:sldId id="484"/>
            <p14:sldId id="389"/>
            <p14:sldId id="390"/>
            <p14:sldId id="391"/>
            <p14:sldId id="392"/>
            <p14:sldId id="393"/>
            <p14:sldId id="394"/>
            <p14:sldId id="395"/>
            <p14:sldId id="396"/>
            <p14:sldId id="397"/>
            <p14:sldId id="398"/>
            <p14:sldId id="399"/>
            <p14:sldId id="400"/>
            <p14:sldId id="558"/>
            <p14:sldId id="435"/>
            <p14:sldId id="557"/>
            <p14:sldId id="437"/>
            <p14:sldId id="293"/>
            <p14:sldId id="296"/>
            <p14:sldId id="283"/>
            <p14:sldId id="285"/>
            <p14:sldId id="282"/>
            <p14:sldId id="280"/>
            <p14:sldId id="264"/>
            <p14:sldId id="1049"/>
            <p14:sldId id="290"/>
            <p14:sldId id="1050"/>
            <p14:sldId id="299"/>
            <p14:sldId id="288"/>
            <p14:sldId id="1051"/>
            <p14:sldId id="287"/>
            <p14:sldId id="302"/>
            <p14:sldId id="300"/>
            <p14:sldId id="284"/>
            <p14:sldId id="266"/>
            <p14:sldId id="263"/>
            <p14:sldId id="303"/>
            <p14:sldId id="401"/>
            <p14:sldId id="402"/>
            <p14:sldId id="403"/>
            <p14:sldId id="404"/>
            <p14:sldId id="405"/>
            <p14:sldId id="406"/>
            <p14:sldId id="407"/>
            <p14:sldId id="408"/>
            <p14:sldId id="409"/>
            <p14:sldId id="445"/>
            <p14:sldId id="411"/>
            <p14:sldId id="412"/>
            <p14:sldId id="413"/>
            <p14:sldId id="534"/>
            <p14:sldId id="536"/>
            <p14:sldId id="415"/>
            <p14:sldId id="416"/>
            <p14:sldId id="417"/>
            <p14:sldId id="268"/>
            <p14:sldId id="545"/>
            <p14:sldId id="549"/>
            <p14:sldId id="1046"/>
            <p14:sldId id="260"/>
            <p14:sldId id="422"/>
            <p14:sldId id="554"/>
            <p14:sldId id="424"/>
            <p14:sldId id="425"/>
            <p14:sldId id="426"/>
            <p14:sldId id="1053"/>
            <p14:sldId id="501"/>
            <p14:sldId id="429"/>
            <p14:sldId id="502"/>
            <p14:sldId id="431"/>
            <p14:sldId id="432"/>
            <p14:sldId id="556"/>
            <p14:sldId id="485"/>
            <p14:sldId id="486"/>
            <p14:sldId id="487"/>
            <p14:sldId id="488"/>
            <p14:sldId id="489"/>
            <p14:sldId id="490"/>
            <p14:sldId id="491"/>
            <p14:sldId id="492"/>
            <p14:sldId id="493"/>
            <p14:sldId id="494"/>
            <p14:sldId id="495"/>
            <p14:sldId id="496"/>
            <p14:sldId id="497"/>
            <p14:sldId id="504"/>
            <p14:sldId id="322"/>
            <p14:sldId id="336"/>
            <p14:sldId id="337"/>
            <p14:sldId id="338"/>
            <p14:sldId id="498"/>
          </p14:sldIdLst>
        </p14:section>
        <p14:section name="Conclusion" id="{3E53C935-6F73-401D-AA3D-7D0038BEB0D4}">
          <p14:sldIdLst>
            <p14:sldId id="555"/>
            <p14:sldId id="551"/>
            <p14:sldId id="454"/>
            <p14:sldId id="455"/>
            <p14:sldId id="456"/>
            <p14:sldId id="457"/>
            <p14:sldId id="1045"/>
            <p14:sldId id="319"/>
            <p14:sldId id="2010"/>
          </p14:sldIdLst>
        </p14:section>
        <p14:section name="Supplements" id="{F85DA55C-7DF6-9F48-A861-8E38F97E82EC}">
          <p14:sldIdLst>
            <p14:sldId id="270"/>
            <p14:sldId id="546"/>
            <p14:sldId id="267"/>
            <p14:sldId id="466"/>
            <p14:sldId id="459"/>
            <p14:sldId id="460"/>
            <p14:sldId id="462"/>
            <p14:sldId id="463"/>
            <p14:sldId id="464"/>
            <p14:sldId id="465"/>
            <p14:sldId id="468"/>
            <p14:sldId id="469"/>
            <p14:sldId id="470"/>
            <p14:sldId id="471"/>
            <p14:sldId id="472"/>
            <p14:sldId id="473"/>
            <p14:sldId id="269"/>
            <p14:sldId id="20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666633"/>
    <a:srgbClr val="240147"/>
    <a:srgbClr val="FFFFFF"/>
    <a:srgbClr val="CC3300"/>
    <a:srgbClr val="6600CC"/>
    <a:srgbClr val="CCCC00"/>
    <a:srgbClr val="FF3300"/>
    <a:srgbClr val="66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03"/>
    <p:restoredTop sz="89442" autoAdjust="0"/>
  </p:normalViewPr>
  <p:slideViewPr>
    <p:cSldViewPr>
      <p:cViewPr varScale="1">
        <p:scale>
          <a:sx n="143" d="100"/>
          <a:sy n="143" d="100"/>
        </p:scale>
        <p:origin x="208" y="208"/>
      </p:cViewPr>
      <p:guideLst>
        <p:guide orient="horz" pos="2160"/>
        <p:guide pos="2880"/>
      </p:guideLst>
    </p:cSldViewPr>
  </p:slideViewPr>
  <p:outlineViewPr>
    <p:cViewPr>
      <p:scale>
        <a:sx n="33" d="100"/>
        <a:sy n="33" d="100"/>
      </p:scale>
      <p:origin x="0" y="70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slide" Target="slides/slide152.xml"/><Relationship Id="rId226" Type="http://schemas.openxmlformats.org/officeDocument/2006/relationships/slide" Target="slides/slide173.xml"/><Relationship Id="rId247" Type="http://schemas.openxmlformats.org/officeDocument/2006/relationships/presProps" Target="presProps.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10" Type="http://schemas.openxmlformats.org/officeDocument/2006/relationships/slide" Target="slides/slide157.xml"/><Relationship Id="rId215" Type="http://schemas.openxmlformats.org/officeDocument/2006/relationships/slide" Target="slides/slide162.xml"/><Relationship Id="rId236" Type="http://schemas.openxmlformats.org/officeDocument/2006/relationships/slide" Target="slides/slide183.xml"/><Relationship Id="rId26" Type="http://schemas.openxmlformats.org/officeDocument/2006/relationships/slideMaster" Target="slideMasters/slideMaster26.xml"/><Relationship Id="rId231" Type="http://schemas.openxmlformats.org/officeDocument/2006/relationships/slide" Target="slides/slide178.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handoutMaster" Target="handoutMasters/handoutMaster1.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s>
</file>

<file path=ppt/_rels/viewProps.xml.rels><?xml version="1.0" encoding="UTF-8" standalone="yes"?>
<Relationships xmlns="http://schemas.openxmlformats.org/package/2006/relationships"><Relationship Id="rId8" Type="http://schemas.openxmlformats.org/officeDocument/2006/relationships/slide" Target="slides/slide133.xml"/><Relationship Id="rId13" Type="http://schemas.openxmlformats.org/officeDocument/2006/relationships/slide" Target="slides/slide179.xml"/><Relationship Id="rId18" Type="http://schemas.openxmlformats.org/officeDocument/2006/relationships/slide" Target="slides/slide188.xml"/><Relationship Id="rId3" Type="http://schemas.openxmlformats.org/officeDocument/2006/relationships/slide" Target="slides/slide46.xml"/><Relationship Id="rId7" Type="http://schemas.openxmlformats.org/officeDocument/2006/relationships/slide" Target="slides/slide59.xml"/><Relationship Id="rId12" Type="http://schemas.openxmlformats.org/officeDocument/2006/relationships/slide" Target="slides/slide178.xml"/><Relationship Id="rId17" Type="http://schemas.openxmlformats.org/officeDocument/2006/relationships/slide" Target="slides/slide187.xml"/><Relationship Id="rId2" Type="http://schemas.openxmlformats.org/officeDocument/2006/relationships/slide" Target="slides/slide45.xml"/><Relationship Id="rId16" Type="http://schemas.openxmlformats.org/officeDocument/2006/relationships/slide" Target="slides/slide186.xml"/><Relationship Id="rId20" Type="http://schemas.openxmlformats.org/officeDocument/2006/relationships/slide" Target="slides/slide190.xml"/><Relationship Id="rId1" Type="http://schemas.openxmlformats.org/officeDocument/2006/relationships/slide" Target="slides/slide43.xml"/><Relationship Id="rId6" Type="http://schemas.openxmlformats.org/officeDocument/2006/relationships/slide" Target="slides/slide49.xml"/><Relationship Id="rId11" Type="http://schemas.openxmlformats.org/officeDocument/2006/relationships/slide" Target="slides/slide177.xml"/><Relationship Id="rId5" Type="http://schemas.openxmlformats.org/officeDocument/2006/relationships/slide" Target="slides/slide48.xml"/><Relationship Id="rId15" Type="http://schemas.openxmlformats.org/officeDocument/2006/relationships/slide" Target="slides/slide185.xml"/><Relationship Id="rId10" Type="http://schemas.openxmlformats.org/officeDocument/2006/relationships/slide" Target="slides/slide176.xml"/><Relationship Id="rId19" Type="http://schemas.openxmlformats.org/officeDocument/2006/relationships/slide" Target="slides/slide189.xml"/><Relationship Id="rId4" Type="http://schemas.openxmlformats.org/officeDocument/2006/relationships/slide" Target="slides/slide47.xml"/><Relationship Id="rId9" Type="http://schemas.openxmlformats.org/officeDocument/2006/relationships/slide" Target="slides/slide167.xml"/><Relationship Id="rId14" Type="http://schemas.openxmlformats.org/officeDocument/2006/relationships/slide" Target="slides/slide1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5" name="Rectangle 3"/>
          <p:cNvSpPr>
            <a:spLocks noGrp="1" noChangeArrowheads="1"/>
          </p:cNvSpPr>
          <p:nvPr>
            <p:ph type="dt" sz="quarter" idx="1"/>
          </p:nvPr>
        </p:nvSpPr>
        <p:spPr bwMode="auto">
          <a:xfrm>
            <a:off x="3800475"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GB"/>
          </a:p>
        </p:txBody>
      </p:sp>
      <p:sp>
        <p:nvSpPr>
          <p:cNvPr id="197636" name="Rectangle 4"/>
          <p:cNvSpPr>
            <a:spLocks noGrp="1" noChangeArrowheads="1"/>
          </p:cNvSpPr>
          <p:nvPr>
            <p:ph type="ftr" sz="quarter" idx="2"/>
          </p:nvPr>
        </p:nvSpPr>
        <p:spPr bwMode="auto">
          <a:xfrm>
            <a:off x="0"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7" name="Rectangle 5"/>
          <p:cNvSpPr>
            <a:spLocks noGrp="1" noChangeArrowheads="1"/>
          </p:cNvSpPr>
          <p:nvPr>
            <p:ph type="sldNum" sz="quarter" idx="3"/>
          </p:nvPr>
        </p:nvSpPr>
        <p:spPr bwMode="auto">
          <a:xfrm>
            <a:off x="3800475"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cs typeface="MS PGothic" charset="0"/>
              </a:defRPr>
            </a:lvl1pPr>
          </a:lstStyle>
          <a:p>
            <a:pPr>
              <a:defRPr/>
            </a:pPr>
            <a:fld id="{A7B1293C-4D8B-8549-8628-882B7D84C110}" type="slidenum">
              <a:rPr lang="en-GB"/>
              <a:pPr>
                <a:defRPr/>
              </a:pPr>
              <a:t>‹#›</a:t>
            </a:fld>
            <a:endParaRPr lang="en-GB"/>
          </a:p>
        </p:txBody>
      </p:sp>
    </p:spTree>
    <p:extLst>
      <p:ext uri="{BB962C8B-B14F-4D97-AF65-F5344CB8AC3E}">
        <p14:creationId xmlns:p14="http://schemas.microsoft.com/office/powerpoint/2010/main" val="47474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3" name="Rectangle 3"/>
          <p:cNvSpPr>
            <a:spLocks noGrp="1" noChangeArrowheads="1"/>
          </p:cNvSpPr>
          <p:nvPr>
            <p:ph type="dt" idx="1"/>
          </p:nvPr>
        </p:nvSpPr>
        <p:spPr bwMode="auto">
          <a:xfrm>
            <a:off x="3802063" y="0"/>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896938" y="738188"/>
            <a:ext cx="4916487" cy="36877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893763" y="4672013"/>
            <a:ext cx="49212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9344025"/>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7" name="Rectangle 7"/>
          <p:cNvSpPr>
            <a:spLocks noGrp="1" noChangeArrowheads="1"/>
          </p:cNvSpPr>
          <p:nvPr>
            <p:ph type="sldNum" sz="quarter" idx="5"/>
          </p:nvPr>
        </p:nvSpPr>
        <p:spPr bwMode="auto">
          <a:xfrm>
            <a:off x="3802063" y="9344025"/>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323B69EA-48BB-5E41-9B55-9F36AD49418B}" type="slidenum">
              <a:rPr lang="en-US"/>
              <a:pPr>
                <a:defRPr/>
              </a:pPr>
              <a:t>‹#›</a:t>
            </a:fld>
            <a:endParaRPr lang="en-US"/>
          </a:p>
        </p:txBody>
      </p:sp>
    </p:spTree>
    <p:extLst>
      <p:ext uri="{BB962C8B-B14F-4D97-AF65-F5344CB8AC3E}">
        <p14:creationId xmlns:p14="http://schemas.microsoft.com/office/powerpoint/2010/main" val="200193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A40CB51A-8AFB-F345-97D3-DA2676D90C05}" type="slidenum">
              <a:rPr lang="en-US" sz="1200" smtClean="0"/>
              <a:pPr eaLnBrk="1" hangingPunct="1">
                <a:defRPr/>
              </a:pPr>
              <a:t>1</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eaLnBrk="1" hangingPunct="1">
              <a:defRPr/>
            </a:pPr>
            <a:r>
              <a:rPr lang="en-GB" dirty="0">
                <a:cs typeface="+mn-cs"/>
              </a:rPr>
              <a:t>4 slides need translation: 4-6, 31</a:t>
            </a:r>
          </a:p>
        </p:txBody>
      </p:sp>
    </p:spTree>
    <p:extLst>
      <p:ext uri="{BB962C8B-B14F-4D97-AF65-F5344CB8AC3E}">
        <p14:creationId xmlns:p14="http://schemas.microsoft.com/office/powerpoint/2010/main" val="51798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F7735-DC7A-9C43-84E6-47E59753A71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3605425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609140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84923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82587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972437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9067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8509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069960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88857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6775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839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9291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AC7895E0-2C07-1F44-8A92-C46DF91FE440}"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129</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445829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5AADC65-3499-DB4A-998F-33FBF448A542}"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130</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1364313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472893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38823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DCC84D9-0A86-B448-83EA-18152F092C14}" type="slidenum">
              <a:rPr lang="en-US" sz="1200" smtClean="0"/>
              <a:pPr eaLnBrk="1" hangingPunct="1">
                <a:defRPr/>
              </a:pPr>
              <a:t>133</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0292466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B69EA-48BB-5E41-9B55-9F36AD49418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21247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07493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15567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73531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p>
          <a:p>
            <a:r>
              <a:rPr lang="zh-CN" altLang="en-US" dirty="0">
                <a:latin typeface="Times New Roman" charset="0"/>
                <a:ea typeface="ＭＳ Ｐゴシック" charset="0"/>
                <a:cs typeface="ＭＳ Ｐゴシック" charset="0"/>
              </a:rPr>
              <a:t>当我们接近山脉的山顶时，山峰看起来似乎在不断向上延伸。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952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1804434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140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20293773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141</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From our vantage point, we clearly see that the Messiah would come twice. It</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like being able to see the valleys</a:t>
            </a:r>
            <a:r>
              <a:rPr lang="en-US" baseline="0" dirty="0">
                <a:latin typeface="Times New Roman" charset="0"/>
                <a:ea typeface="ＭＳ Ｐゴシック" charset="0"/>
                <a:cs typeface="ＭＳ Ｐゴシック" charset="0"/>
              </a:rPr>
              <a:t> between each set of peaks. However, the prophets did not see these valleys but only saw the future as a whole.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从我们的视角来看，我们清楚地看到弥赛亚将会降临两次。这就好像我们能看到群峰之间的山谷。然而，先知们并没有看到这些山谷，而是将未来看作一个整体。</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5262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142</a:t>
            </a:fld>
            <a:endParaRPr lang="en-GB" sz="1200">
              <a:solidFill>
                <a:srgbClr val="FFFFFF"/>
              </a:solidFill>
              <a:latin typeface="Calibri" charset="0"/>
            </a:endParaRPr>
          </a:p>
        </p:txBody>
      </p:sp>
      <p:sp>
        <p:nvSpPr>
          <p:cNvPr id="738308" name="Text Box 1"/>
          <p:cNvSpPr txBox="1">
            <a:spLocks noChangeArrowheads="1"/>
          </p:cNvSpPr>
          <p:nvPr/>
        </p:nvSpPr>
        <p:spPr bwMode="auto">
          <a:xfrm>
            <a:off x="3800087" y="9342635"/>
            <a:ext cx="2907136" cy="49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142</a:t>
            </a:fld>
            <a:endParaRPr lang="en-GB" sz="1200">
              <a:solidFill>
                <a:srgbClr val="000000"/>
              </a:solidFill>
              <a:latin typeface="Calibri" charset="0"/>
            </a:endParaRPr>
          </a:p>
        </p:txBody>
      </p:sp>
      <p:sp>
        <p:nvSpPr>
          <p:cNvPr id="738309" name="Text Box 2"/>
          <p:cNvSpPr txBox="1">
            <a:spLocks noChangeArrowheads="1"/>
          </p:cNvSpPr>
          <p:nvPr/>
        </p:nvSpPr>
        <p:spPr bwMode="auto">
          <a:xfrm>
            <a:off x="1118129" y="737711"/>
            <a:ext cx="4472517" cy="3688556"/>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70878" y="4672172"/>
            <a:ext cx="5367020" cy="4436513"/>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2014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0341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68944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41259-C82A-7644-882B-0E0C4CD78D8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47066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xfrm>
            <a:off x="904875" y="744538"/>
            <a:ext cx="4899025" cy="3675062"/>
          </a:xfrm>
          <a:ln/>
          <a:extLst>
            <a:ext uri="{FAA26D3D-D897-4be2-8F04-BA451C77F1D7}">
              <ma14:placeholderFlag xmlns="" xmlns:ma14="http://schemas.microsoft.com/office/mac/drawingml/2011/main" val="1"/>
            </a:ext>
          </a:extLst>
        </p:spPr>
      </p:sp>
      <p:sp>
        <p:nvSpPr>
          <p:cNvPr id="840707"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399074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00087" y="9342635"/>
            <a:ext cx="2907136" cy="491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159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904875" y="744538"/>
            <a:ext cx="4899025" cy="3675062"/>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神所应许的土地从南部西奈半岛的小埃及溪流向北延伸，直至远北的大河</a:t>
            </a:r>
            <a:r>
              <a:rPr lang="en-US" altLang="zh-CN" dirty="0">
                <a:solidFill>
                  <a:srgbClr val="0E0E0E"/>
                </a:solidFill>
                <a:effectLst/>
                <a:latin typeface=".AppleSystemUIFont"/>
              </a:rPr>
              <a:t>—</a:t>
            </a:r>
            <a:r>
              <a:rPr lang="zh-CN" altLang="en-US" dirty="0">
                <a:solidFill>
                  <a:srgbClr val="0E0E0E"/>
                </a:solidFill>
                <a:effectLst/>
                <a:latin typeface=".AppleSystemUIFont"/>
              </a:rPr>
              <a:t>幼发拉底河，这是一块</a:t>
            </a:r>
            <a:r>
              <a:rPr lang="zh-CN" altLang="en-US" b="1" dirty="0">
                <a:solidFill>
                  <a:srgbClr val="0E0E0E"/>
                </a:solidFill>
                <a:effectLst/>
                <a:latin typeface=".AppleSystemUIFont"/>
              </a:rPr>
              <a:t>极为广阔的土地</a:t>
            </a:r>
            <a:r>
              <a:rPr lang="zh-CN" altLang="en-US" dirty="0">
                <a:solidFill>
                  <a:srgbClr val="0E0E0E"/>
                </a:solidFill>
                <a:effectLst/>
                <a:latin typeface=".AppleSystemUIFont"/>
              </a:rPr>
              <a:t>！当我们将今天的边界与这片土地叠加时，可以看到现代以色列为从</a:t>
            </a:r>
            <a:r>
              <a:rPr lang="zh-CN" altLang="en-US" b="1" dirty="0">
                <a:solidFill>
                  <a:srgbClr val="0E0E0E"/>
                </a:solidFill>
                <a:effectLst/>
                <a:latin typeface=".AppleSystemUIFont"/>
              </a:rPr>
              <a:t>埃及、黎巴嫩、叙利亚</a:t>
            </a:r>
            <a:r>
              <a:rPr lang="zh-CN" altLang="en-US" dirty="0">
                <a:solidFill>
                  <a:srgbClr val="0E0E0E"/>
                </a:solidFill>
                <a:effectLst/>
                <a:latin typeface=".AppleSystemUIFont"/>
              </a:rPr>
              <a:t>，甚至约旦河对岸的</a:t>
            </a:r>
            <a:r>
              <a:rPr lang="zh-CN" altLang="en-US" b="1" dirty="0">
                <a:solidFill>
                  <a:srgbClr val="0E0E0E"/>
                </a:solidFill>
                <a:effectLst/>
                <a:latin typeface=".AppleSystemUIFont"/>
              </a:rPr>
              <a:t>约旦</a:t>
            </a:r>
            <a:r>
              <a:rPr lang="zh-CN" altLang="en-US" dirty="0">
                <a:solidFill>
                  <a:srgbClr val="0E0E0E"/>
                </a:solidFill>
                <a:effectLst/>
                <a:latin typeface=".AppleSystemUIFont"/>
              </a:rPr>
              <a:t>争取土地所面临的挣扎。</a:t>
            </a: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1859937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F0CB739-5D42-9A4C-8106-DF21D4BEA1A7}" type="slidenum">
              <a:rPr lang="en-US" sz="1200" smtClean="0">
                <a:solidFill>
                  <a:srgbClr val="000000"/>
                </a:solidFill>
              </a:rPr>
              <a:pPr eaLnBrk="1" hangingPunct="1">
                <a:defRPr/>
              </a:pPr>
              <a:t>160</a:t>
            </a:fld>
            <a:endParaRPr lang="en-US" sz="1200">
              <a:solidFill>
                <a:srgbClr val="000000"/>
              </a:solidFill>
            </a:endParaRPr>
          </a:p>
        </p:txBody>
      </p:sp>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MS PGothic" charset="0"/>
              <a:cs typeface="Geneva" charset="0"/>
            </a:endParaRPr>
          </a:p>
        </p:txBody>
      </p:sp>
    </p:spTree>
    <p:extLst>
      <p:ext uri="{BB962C8B-B14F-4D97-AF65-F5344CB8AC3E}">
        <p14:creationId xmlns:p14="http://schemas.microsoft.com/office/powerpoint/2010/main" val="16110560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904875" y="744538"/>
            <a:ext cx="4899025" cy="3675062"/>
          </a:xfrm>
          <a:ln/>
        </p:spPr>
      </p:sp>
      <p:sp>
        <p:nvSpPr>
          <p:cNvPr id="14745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cs typeface="Geneva" charset="0"/>
              </a:rPr>
              <a:t>"</a:t>
            </a:r>
            <a:r>
              <a:rPr lang="en-US" altLang="ja-JP" dirty="0">
                <a:cs typeface="Geneva" charset="0"/>
              </a:rPr>
              <a:t>Others exiled </a:t>
            </a:r>
            <a:r>
              <a:rPr lang="en-US" altLang="ja-JP" b="1" dirty="0">
                <a:cs typeface="Geneva" charset="0"/>
              </a:rPr>
              <a:t>from Jerusalem</a:t>
            </a:r>
            <a:r>
              <a:rPr lang="en-US" altLang="ja-JP" dirty="0">
                <a:cs typeface="Geneva" charset="0"/>
              </a:rPr>
              <a:t> to </a:t>
            </a:r>
            <a:r>
              <a:rPr lang="en-US" altLang="ja-JP" b="1" dirty="0" err="1">
                <a:cs typeface="Geneva" charset="0"/>
              </a:rPr>
              <a:t>Sepharad</a:t>
            </a:r>
            <a:r>
              <a:rPr lang="en-US" altLang="ja-JP" b="1" dirty="0">
                <a:cs typeface="Geneva" charset="0"/>
              </a:rPr>
              <a:t>, will possess ... the Negev.</a:t>
            </a:r>
            <a:r>
              <a:rPr lang="en-US" altLang="ja-JP" dirty="0">
                <a:cs typeface="Geneva" charset="0"/>
              </a:rPr>
              <a:t> Suggestions on the location of </a:t>
            </a:r>
            <a:r>
              <a:rPr lang="en-US" altLang="ja-JP" dirty="0" err="1">
                <a:cs typeface="Geneva" charset="0"/>
              </a:rPr>
              <a:t>Sepharad</a:t>
            </a:r>
            <a:r>
              <a:rPr lang="en-US" altLang="ja-JP" dirty="0">
                <a:cs typeface="Geneva" charset="0"/>
              </a:rPr>
              <a:t> include two countries (Spain, Media) and two cities (</a:t>
            </a:r>
            <a:r>
              <a:rPr lang="en-US" altLang="ja-JP" dirty="0" err="1">
                <a:cs typeface="Geneva" charset="0"/>
              </a:rPr>
              <a:t>Hesperides</a:t>
            </a:r>
            <a:r>
              <a:rPr lang="en-US" altLang="ja-JP" dirty="0">
                <a:cs typeface="Geneva" charset="0"/>
              </a:rPr>
              <a:t> in Libya, and Sardis in Asia Minor). Sardis seems preferable. It may be the same as the </a:t>
            </a:r>
            <a:r>
              <a:rPr lang="en-US" altLang="ja-JP" dirty="0" err="1">
                <a:cs typeface="Geneva" charset="0"/>
              </a:rPr>
              <a:t>Akkadian</a:t>
            </a:r>
            <a:r>
              <a:rPr lang="en-US" altLang="ja-JP" dirty="0">
                <a:cs typeface="Geneva" charset="0"/>
              </a:rPr>
              <a:t> </a:t>
            </a:r>
            <a:r>
              <a:rPr lang="en-US" altLang="ja-JP" i="1" dirty="0" err="1">
                <a:cs typeface="Geneva" charset="0"/>
              </a:rPr>
              <a:t>Sapardu</a:t>
            </a:r>
            <a:r>
              <a:rPr lang="en-US" altLang="ja-JP" dirty="0">
                <a:cs typeface="Geneva" charset="0"/>
              </a:rPr>
              <a:t>. If </a:t>
            </a:r>
            <a:r>
              <a:rPr lang="en-US" altLang="ja-JP" dirty="0" err="1">
                <a:cs typeface="Geneva" charset="0"/>
              </a:rPr>
              <a:t>Sepharad</a:t>
            </a:r>
            <a:r>
              <a:rPr lang="en-US" altLang="ja-JP" dirty="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en-US" dirty="0">
                <a:cs typeface="Geneva" charset="0"/>
              </a:rPr>
              <a:t>"</a:t>
            </a:r>
            <a:r>
              <a:rPr lang="en-US" altLang="ja-JP" dirty="0">
                <a:cs typeface="Geneva" charset="0"/>
              </a:rPr>
              <a:t> (Walter L. Baker, </a:t>
            </a:r>
            <a:r>
              <a:rPr lang="en-US" dirty="0">
                <a:cs typeface="Geneva" charset="0"/>
              </a:rPr>
              <a:t>"</a:t>
            </a:r>
            <a:r>
              <a:rPr lang="ko-KR" altLang="en-US" dirty="0" err="1">
                <a:cs typeface="Geneva" charset="0"/>
              </a:rPr>
              <a:t>俄巴底亚</a:t>
            </a:r>
            <a:r>
              <a:rPr lang="en-US" altLang="ja-JP" dirty="0">
                <a:cs typeface="Geneva" charset="0"/>
              </a:rPr>
              <a:t>,</a:t>
            </a:r>
            <a:r>
              <a:rPr lang="en-US" dirty="0">
                <a:cs typeface="Geneva" charset="0"/>
              </a:rPr>
              <a:t>"</a:t>
            </a:r>
            <a:r>
              <a:rPr lang="en-US" altLang="ja-JP" dirty="0">
                <a:cs typeface="Geneva" charset="0"/>
              </a:rPr>
              <a:t> in </a:t>
            </a:r>
            <a:r>
              <a:rPr lang="en-US" altLang="ja-JP" i="1" dirty="0">
                <a:cs typeface="Geneva" charset="0"/>
              </a:rPr>
              <a:t>The Bible Knowledge Commentary</a:t>
            </a:r>
            <a:r>
              <a:rPr lang="en-US" altLang="ja-JP" dirty="0">
                <a:cs typeface="Geneva" charset="0"/>
              </a:rPr>
              <a:t>, on </a:t>
            </a:r>
            <a:r>
              <a:rPr lang="ko-KR" altLang="en-US" dirty="0" err="1">
                <a:cs typeface="Geneva" charset="0"/>
              </a:rPr>
              <a:t>俄巴底亚</a:t>
            </a:r>
            <a:r>
              <a:rPr lang="en-US" altLang="ja-JP" dirty="0">
                <a:cs typeface="Geneva" charset="0"/>
              </a:rPr>
              <a:t> v. 20). </a:t>
            </a:r>
          </a:p>
          <a:p>
            <a:pPr>
              <a:defRPr/>
            </a:pPr>
            <a:endParaRPr lang="en-US" dirty="0">
              <a:cs typeface="Geneva" charset="0"/>
            </a:endParaRPr>
          </a:p>
          <a:p>
            <a:r>
              <a:rPr lang="zh-CN" altLang="en-US" dirty="0">
                <a:solidFill>
                  <a:srgbClr val="0E0E0E"/>
                </a:solidFill>
                <a:effectLst/>
                <a:latin typeface=".AppleSystemUIFont"/>
              </a:rPr>
              <a:t>“被掳到西法拉的耶路撒冷人，必得南地的城邑。关于西法拉位置的建议包括两个国家（</a:t>
            </a:r>
            <a:r>
              <a:rPr lang="zh-CN" altLang="en-US" b="1" dirty="0">
                <a:solidFill>
                  <a:srgbClr val="0E0E0E"/>
                </a:solidFill>
                <a:effectLst/>
                <a:latin typeface=".AppleSystemUIFont"/>
              </a:rPr>
              <a:t>西班牙</a:t>
            </a:r>
            <a:r>
              <a:rPr lang="zh-CN" altLang="en-US" dirty="0">
                <a:solidFill>
                  <a:srgbClr val="0E0E0E"/>
                </a:solidFill>
                <a:effectLst/>
                <a:latin typeface=".AppleSystemUIFont"/>
              </a:rPr>
              <a:t> 和 </a:t>
            </a:r>
            <a:r>
              <a:rPr lang="zh-CN" altLang="en-US" b="1" dirty="0">
                <a:solidFill>
                  <a:srgbClr val="0E0E0E"/>
                </a:solidFill>
                <a:effectLst/>
                <a:latin typeface=".AppleSystemUIFont"/>
              </a:rPr>
              <a:t>玛代</a:t>
            </a:r>
            <a:r>
              <a:rPr lang="zh-CN" altLang="en-US" dirty="0">
                <a:solidFill>
                  <a:srgbClr val="0E0E0E"/>
                </a:solidFill>
                <a:effectLst/>
                <a:latin typeface=".AppleSystemUIFont"/>
              </a:rPr>
              <a:t>）以及两个城市（利比亚的 </a:t>
            </a:r>
            <a:r>
              <a:rPr lang="zh-CN" altLang="en-US" b="1" dirty="0">
                <a:solidFill>
                  <a:srgbClr val="0E0E0E"/>
                </a:solidFill>
                <a:effectLst/>
                <a:latin typeface=".AppleSystemUIFont"/>
              </a:rPr>
              <a:t>赫斯佩里德斯</a:t>
            </a:r>
            <a:r>
              <a:rPr lang="zh-CN" altLang="en-US" dirty="0">
                <a:solidFill>
                  <a:srgbClr val="0E0E0E"/>
                </a:solidFill>
                <a:effectLst/>
                <a:latin typeface=".AppleSystemUIFont"/>
              </a:rPr>
              <a:t> 和小亚细亚的 </a:t>
            </a:r>
            <a:r>
              <a:rPr lang="zh-CN" altLang="en-US" b="1" dirty="0">
                <a:solidFill>
                  <a:srgbClr val="0E0E0E"/>
                </a:solidFill>
                <a:effectLst/>
                <a:latin typeface=".AppleSystemUIFont"/>
              </a:rPr>
              <a:t>撒狄</a:t>
            </a:r>
            <a:r>
              <a:rPr lang="zh-CN" altLang="en-US" dirty="0">
                <a:solidFill>
                  <a:srgbClr val="0E0E0E"/>
                </a:solidFill>
                <a:effectLst/>
                <a:latin typeface=".AppleSystemUIFont"/>
              </a:rPr>
              <a:t>）。</a:t>
            </a:r>
            <a:r>
              <a:rPr lang="zh-CN" altLang="en-US" b="1" dirty="0">
                <a:solidFill>
                  <a:srgbClr val="0E0E0E"/>
                </a:solidFill>
                <a:effectLst/>
                <a:latin typeface=".AppleSystemUIFont"/>
              </a:rPr>
              <a:t>撒狄</a:t>
            </a:r>
            <a:r>
              <a:rPr lang="zh-CN" altLang="en-US" dirty="0">
                <a:solidFill>
                  <a:srgbClr val="0E0E0E"/>
                </a:solidFill>
                <a:effectLst/>
                <a:latin typeface=".AppleSystemUIFont"/>
              </a:rPr>
              <a:t> 似乎更为合适，它可能与阿卡德文的</a:t>
            </a:r>
            <a:r>
              <a:rPr lang="zh-CN" altLang="en-US" b="1" dirty="0">
                <a:solidFill>
                  <a:srgbClr val="0E0E0E"/>
                </a:solidFill>
                <a:effectLst/>
                <a:latin typeface=".AppleSystemUIFont"/>
              </a:rPr>
              <a:t>萨帕尔杜</a:t>
            </a:r>
            <a:r>
              <a:rPr lang="zh-CN" altLang="en-US" dirty="0">
                <a:solidFill>
                  <a:srgbClr val="0E0E0E"/>
                </a:solidFill>
                <a:effectLst/>
                <a:latin typeface=".AppleSystemUIFont"/>
              </a:rPr>
              <a:t>（</a:t>
            </a:r>
            <a:r>
              <a:rPr lang="en-US" altLang="zh-CN" dirty="0" err="1">
                <a:solidFill>
                  <a:srgbClr val="0E0E0E"/>
                </a:solidFill>
                <a:effectLst/>
                <a:latin typeface=".AppleSystemUIFont"/>
              </a:rPr>
              <a:t>Sapardu</a:t>
            </a:r>
            <a:r>
              <a:rPr lang="zh-CN" altLang="en-US" dirty="0">
                <a:solidFill>
                  <a:srgbClr val="0E0E0E"/>
                </a:solidFill>
                <a:effectLst/>
                <a:latin typeface=".AppleSystemUIFont"/>
              </a:rPr>
              <a:t>）相同。如果西法拉确实是撒狄，那么当时的犹太人将从那里返回南地，行程大约</a:t>
            </a:r>
            <a:r>
              <a:rPr lang="en-US" altLang="zh-CN" b="1" dirty="0">
                <a:solidFill>
                  <a:srgbClr val="0E0E0E"/>
                </a:solidFill>
                <a:effectLst/>
                <a:latin typeface=".AppleSystemUIFont"/>
              </a:rPr>
              <a:t>400</a:t>
            </a:r>
            <a:r>
              <a:rPr lang="zh-CN" altLang="en-US" b="1" dirty="0">
                <a:solidFill>
                  <a:srgbClr val="0E0E0E"/>
                </a:solidFill>
                <a:effectLst/>
                <a:latin typeface=".AppleSystemUIFont"/>
              </a:rPr>
              <a:t>英里</a:t>
            </a:r>
            <a:r>
              <a:rPr lang="zh-CN" altLang="en-US" dirty="0">
                <a:solidFill>
                  <a:srgbClr val="0E0E0E"/>
                </a:solidFill>
                <a:effectLst/>
                <a:latin typeface=".AppleSystemUIFont"/>
              </a:rPr>
              <a:t>。在千禧年开始时，以色列人将从这些地方和其他地区返回他们的土地，并且他们的领土将被扩展。”</a:t>
            </a:r>
          </a:p>
          <a:p>
            <a:r>
              <a:rPr lang="en-US" altLang="zh-CN" dirty="0">
                <a:solidFill>
                  <a:srgbClr val="0E0E0E"/>
                </a:solidFill>
                <a:effectLst/>
                <a:latin typeface=".AppleSystemUIFont"/>
              </a:rPr>
              <a:t>——</a:t>
            </a:r>
            <a:r>
              <a:rPr lang="zh-CN" altLang="en-US" dirty="0">
                <a:solidFill>
                  <a:srgbClr val="0E0E0E"/>
                </a:solidFill>
                <a:effectLst/>
                <a:latin typeface=".AppleSystemUIFont"/>
              </a:rPr>
              <a:t>（沃尔特</a:t>
            </a:r>
            <a:r>
              <a:rPr lang="en-US" altLang="zh-CN" dirty="0">
                <a:solidFill>
                  <a:srgbClr val="0E0E0E"/>
                </a:solidFill>
                <a:effectLst/>
                <a:latin typeface=".AppleSystemUIFont"/>
              </a:rPr>
              <a:t>·L·</a:t>
            </a:r>
            <a:r>
              <a:rPr lang="zh-CN" altLang="en-US" dirty="0">
                <a:solidFill>
                  <a:srgbClr val="0E0E0E"/>
                </a:solidFill>
                <a:effectLst/>
                <a:latin typeface=".AppleSystemUIFont"/>
              </a:rPr>
              <a:t>贝克，</a:t>
            </a:r>
            <a:r>
              <a:rPr lang="en-US" altLang="zh-CN" dirty="0">
                <a:solidFill>
                  <a:srgbClr val="0E0E0E"/>
                </a:solidFill>
                <a:effectLst/>
                <a:latin typeface=".AppleSystemUIFont"/>
              </a:rPr>
              <a:t>《</a:t>
            </a:r>
            <a:r>
              <a:rPr lang="zh-CN" altLang="en-US" dirty="0">
                <a:solidFill>
                  <a:srgbClr val="0E0E0E"/>
                </a:solidFill>
                <a:effectLst/>
                <a:latin typeface=".AppleSystemUIFont"/>
              </a:rPr>
              <a:t>圣经知识注释</a:t>
            </a:r>
            <a:r>
              <a:rPr lang="en-US" altLang="zh-CN" dirty="0">
                <a:solidFill>
                  <a:srgbClr val="0E0E0E"/>
                </a:solidFill>
                <a:effectLst/>
                <a:latin typeface=".AppleSystemUIFont"/>
              </a:rPr>
              <a:t>·</a:t>
            </a:r>
            <a:r>
              <a:rPr lang="zh-CN" altLang="en-US" dirty="0">
                <a:solidFill>
                  <a:srgbClr val="0E0E0E"/>
                </a:solidFill>
                <a:effectLst/>
                <a:latin typeface=".AppleSystemUIFont"/>
              </a:rPr>
              <a:t>俄巴底亚书</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20</a:t>
            </a:r>
            <a:r>
              <a:rPr lang="zh-CN" altLang="en-US" dirty="0">
                <a:solidFill>
                  <a:srgbClr val="0E0E0E"/>
                </a:solidFill>
                <a:effectLst/>
                <a:latin typeface=".AppleSystemUIFont"/>
              </a:rPr>
              <a:t>节）</a:t>
            </a:r>
          </a:p>
          <a:p>
            <a:pPr>
              <a:defRPr/>
            </a:pPr>
            <a:endParaRPr lang="en-US" dirty="0">
              <a:cs typeface="Geneva" charset="0"/>
            </a:endParaRPr>
          </a:p>
        </p:txBody>
      </p:sp>
    </p:spTree>
    <p:extLst>
      <p:ext uri="{BB962C8B-B14F-4D97-AF65-F5344CB8AC3E}">
        <p14:creationId xmlns:p14="http://schemas.microsoft.com/office/powerpoint/2010/main" val="154603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2173303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A9F5AB71-CEF3-074F-AFB7-81BB57327FD1}" type="slidenum">
              <a:rPr lang="en-US" sz="1200">
                <a:solidFill>
                  <a:prstClr val="black"/>
                </a:solidFill>
              </a:rPr>
              <a:pPr eaLnBrk="1" hangingPunct="1">
                <a:defRPr/>
              </a:pPr>
              <a:t>162</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7974821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13FFCE57-A290-3D4E-B80A-7BDEBA78A399}" type="slidenum">
              <a:rPr lang="en-US" sz="1200">
                <a:solidFill>
                  <a:prstClr val="black"/>
                </a:solidFill>
              </a:rPr>
              <a:pPr eaLnBrk="1" hangingPunct="1">
                <a:defRPr/>
              </a:pPr>
              <a:t>163</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8843356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00087" y="9342635"/>
            <a:ext cx="2907136" cy="491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164</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906463" y="744538"/>
            <a:ext cx="4897437" cy="3675062"/>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7944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023207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876524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solidFill>
                  <a:prstClr val="black"/>
                </a:solidFill>
              </a:rPr>
              <a:pPr eaLnBrk="1" hangingPunct="1"/>
              <a:t>167</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450124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1C1483CC-DD8E-BE41-970C-65543EB0FECB}"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174</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5422162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C0619A0-01BE-CC46-B453-A07BD42C59B1}"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175</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9454199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2ACE3794-6886-E24C-B824-6131322532BB}" type="slidenum">
              <a:rPr lang="en-US" sz="1200" smtClean="0"/>
              <a:pPr eaLnBrk="1" hangingPunct="1">
                <a:defRPr/>
              </a:pPr>
              <a:t>176</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5843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18</a:t>
            </a:fld>
            <a:endParaRPr lang="en-US"/>
          </a:p>
        </p:txBody>
      </p:sp>
    </p:spTree>
    <p:extLst>
      <p:ext uri="{BB962C8B-B14F-4D97-AF65-F5344CB8AC3E}">
        <p14:creationId xmlns:p14="http://schemas.microsoft.com/office/powerpoint/2010/main" val="7184366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7BF8FE2-F381-904E-909E-F4079700F8D7}" type="slidenum">
              <a:rPr lang="en-US" sz="1200" smtClean="0">
                <a:solidFill>
                  <a:prstClr val="black"/>
                </a:solidFill>
              </a:rPr>
              <a:pPr eaLnBrk="1" hangingPunct="1">
                <a:defRPr/>
              </a:pPr>
              <a:t>177</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949741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F4244C14-3AC0-494B-BC57-38AF9A07BBA5}" type="slidenum">
              <a:rPr lang="en-US" sz="1200" smtClean="0">
                <a:solidFill>
                  <a:prstClr val="black"/>
                </a:solidFill>
              </a:rPr>
              <a:pPr eaLnBrk="1" hangingPunct="1">
                <a:defRPr/>
              </a:pPr>
              <a:t>178</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748420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619DEF4-4D4E-D34D-9901-E434830775C0}" type="slidenum">
              <a:rPr lang="en-US" sz="1200" smtClean="0">
                <a:solidFill>
                  <a:prstClr val="black"/>
                </a:solidFill>
              </a:rPr>
              <a:pPr eaLnBrk="1" hangingPunct="1">
                <a:defRPr/>
              </a:pPr>
              <a:t>179</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921823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7EECB09-232F-2E4C-97D7-D2DF14148E0D}" type="slidenum">
              <a:rPr lang="en-US" sz="1200" smtClean="0">
                <a:solidFill>
                  <a:prstClr val="black"/>
                </a:solidFill>
              </a:rPr>
              <a:pPr eaLnBrk="1" hangingPunct="1">
                <a:defRPr/>
              </a:pPr>
              <a:t>184</a:t>
            </a:fld>
            <a:endParaRPr lang="en-US" sz="1200">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6330553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3DB8A86-E7E8-5645-972C-E83B5064AE36}" type="slidenum">
              <a:rPr lang="en-US" sz="1200" smtClean="0">
                <a:solidFill>
                  <a:prstClr val="black"/>
                </a:solidFill>
              </a:rPr>
              <a:pPr eaLnBrk="1" hangingPunct="1">
                <a:defRPr/>
              </a:pPr>
              <a:t>185</a:t>
            </a:fld>
            <a:endParaRPr lang="en-US" sz="1200">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266919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8A6B3EC-5B71-2041-B9F1-1D701A7A66A0}" type="slidenum">
              <a:rPr lang="en-US" sz="1200" smtClean="0">
                <a:solidFill>
                  <a:prstClr val="black"/>
                </a:solidFill>
              </a:rPr>
              <a:pPr eaLnBrk="1" hangingPunct="1">
                <a:defRPr/>
              </a:pPr>
              <a:t>186</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9485737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EB796118-3DFE-DF44-A7DF-A8630F5C0EEA}" type="slidenum">
              <a:rPr lang="en-US" sz="1200" smtClean="0">
                <a:solidFill>
                  <a:prstClr val="black"/>
                </a:solidFill>
              </a:rPr>
              <a:pPr eaLnBrk="1" hangingPunct="1">
                <a:defRPr/>
              </a:pPr>
              <a:t>187</a:t>
            </a:fld>
            <a:endParaRPr lang="en-US" sz="1200">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537356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DF541DB-5F80-E841-9769-1CB056202CFE}" type="slidenum">
              <a:rPr lang="en-US" sz="1200" smtClean="0">
                <a:solidFill>
                  <a:prstClr val="black"/>
                </a:solidFill>
              </a:rPr>
              <a:pPr eaLnBrk="1" hangingPunct="1">
                <a:defRPr/>
              </a:pPr>
              <a:t>188</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882590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AB8D093-C747-B14F-9609-6D5D209701FA}" type="slidenum">
              <a:rPr lang="en-US" sz="1200" smtClean="0">
                <a:solidFill>
                  <a:prstClr val="black"/>
                </a:solidFill>
              </a:rPr>
              <a:pPr eaLnBrk="1" hangingPunct="1">
                <a:defRPr/>
              </a:pPr>
              <a:t>189</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6477681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3BD9917-1935-F54D-8472-95B46793930B}" type="slidenum">
              <a:rPr lang="en-US" sz="1200" smtClean="0"/>
              <a:pPr eaLnBrk="1" hangingPunct="1">
                <a:defRPr/>
              </a:pPr>
              <a:t>190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44541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566746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D84B10D-2DB7-E04F-B1A8-23F699D0F740}" type="slidenum">
              <a:rPr lang="en-US" sz="1200" smtClean="0"/>
              <a:pPr eaLnBrk="1" hangingPunct="1">
                <a:defRPr/>
              </a:pPr>
              <a:t>21</a:t>
            </a:fld>
            <a:endParaRPr lang="en-US" sz="1200"/>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26637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B6D8D2A-427C-884C-A16D-E7430111A755}" type="slidenum">
              <a:rPr lang="en-US" sz="1200" smtClean="0">
                <a:solidFill>
                  <a:srgbClr val="000000"/>
                </a:solidFill>
                <a:latin typeface="Comic Sans MS" charset="0"/>
                <a:cs typeface="Geneva" charset="0"/>
              </a:rPr>
              <a:pPr eaLnBrk="1" hangingPunct="1">
                <a:defRPr/>
              </a:pPr>
              <a:t>22</a:t>
            </a:fld>
            <a:endParaRPr lang="en-US" sz="1200">
              <a:solidFill>
                <a:srgbClr val="000000"/>
              </a:solidFill>
              <a:latin typeface="Comic Sans MS" charset="0"/>
              <a:cs typeface="Geneva" charset="0"/>
            </a:endParaRPr>
          </a:p>
        </p:txBody>
      </p:sp>
      <p:sp>
        <p:nvSpPr>
          <p:cNvPr id="33795" name="Rectangle 2"/>
          <p:cNvSpPr>
            <a:spLocks noGrp="1" noRot="1" noChangeAspect="1" noChangeArrowheads="1" noTextEdit="1"/>
          </p:cNvSpPr>
          <p:nvPr>
            <p:ph type="sldImg"/>
          </p:nvPr>
        </p:nvSpPr>
        <p:spPr>
          <a:xfrm>
            <a:off x="895350" y="738188"/>
            <a:ext cx="4918075" cy="3689350"/>
          </a:xfrm>
          <a:solidFill>
            <a:srgbClr val="FFFFFF"/>
          </a:solidFill>
          <a:ln/>
        </p:spPr>
      </p:sp>
      <p:sp>
        <p:nvSpPr>
          <p:cNvPr id="33796" name="Rectangle 3"/>
          <p:cNvSpPr>
            <a:spLocks noGrp="1" noChangeArrowheads="1"/>
          </p:cNvSpPr>
          <p:nvPr>
            <p:ph type="body" idx="1"/>
          </p:nvPr>
        </p:nvSpPr>
        <p:spPr>
          <a:xfrm>
            <a:off x="671513" y="4673600"/>
            <a:ext cx="5365750" cy="4424363"/>
          </a:xfrm>
          <a:solidFill>
            <a:srgbClr val="FFFFFF"/>
          </a:solidFill>
          <a:ln>
            <a:solidFill>
              <a:srgbClr val="000000"/>
            </a:solidFill>
          </a:ln>
        </p:spPr>
        <p:txBody>
          <a:bodyPr/>
          <a:lstStyle/>
          <a:p>
            <a:pPr eaLnBrk="1" hangingPunct="1">
              <a:defRPr/>
            </a:pPr>
            <a:r>
              <a:rPr lang="en-US" altLang="en-US">
                <a:latin typeface="Times New Roman" pitchFamily="18" charset="0"/>
                <a:ea typeface="MS PGothic" pitchFamily="34" charset="-128"/>
                <a:cs typeface="ＭＳ Ｐゴシック" charset="0"/>
              </a:rPr>
              <a:t>Quoted by Gerhard von Rad, Old Testament Theology (New York: ET, 1962), 2:33.</a:t>
            </a:r>
          </a:p>
        </p:txBody>
      </p:sp>
    </p:spTree>
    <p:extLst>
      <p:ext uri="{BB962C8B-B14F-4D97-AF65-F5344CB8AC3E}">
        <p14:creationId xmlns:p14="http://schemas.microsoft.com/office/powerpoint/2010/main" val="153526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zh-CN" altLang="en-US" dirty="0">
                <a:solidFill>
                  <a:srgbClr val="0E0E0E"/>
                </a:solidFill>
                <a:effectLst/>
                <a:latin typeface=".AppleSystemUIFont"/>
              </a:rPr>
              <a:t>耶利米的预言和</a:t>
            </a:r>
            <a:r>
              <a:rPr lang="en-US" altLang="zh-CN" dirty="0">
                <a:solidFill>
                  <a:srgbClr val="0E0E0E"/>
                </a:solidFill>
                <a:effectLst/>
                <a:latin typeface=".AppleSystemUIFont"/>
              </a:rPr>
              <a:t>《</a:t>
            </a:r>
            <a:r>
              <a:rPr lang="zh-CN" altLang="en-US" dirty="0">
                <a:solidFill>
                  <a:srgbClr val="0E0E0E"/>
                </a:solidFill>
                <a:effectLst/>
                <a:latin typeface=".AppleSystemUIFont"/>
              </a:rPr>
              <a:t>耶利米哀歌</a:t>
            </a:r>
            <a:r>
              <a:rPr lang="en-US" altLang="zh-CN" dirty="0">
                <a:solidFill>
                  <a:srgbClr val="0E0E0E"/>
                </a:solidFill>
                <a:effectLst/>
                <a:latin typeface=".AppleSystemUIFont"/>
              </a:rPr>
              <a:t>》</a:t>
            </a:r>
            <a:r>
              <a:rPr lang="zh-CN" altLang="en-US" dirty="0">
                <a:solidFill>
                  <a:srgbClr val="0E0E0E"/>
                </a:solidFill>
                <a:effectLst/>
                <a:latin typeface=".AppleSystemUIFont"/>
              </a:rPr>
              <a:t>记录了他亲眼目睹巴比伦围攻并毁灭耶路撒冷的事件，这是因为国民的罪恶。圣灵感动他记录了这段历史编年，提供了神对这两个国家施行审判的背景和理由。那些领袖和百姓因不敬虔和拜偶像而犯罪，正如</a:t>
            </a:r>
            <a:r>
              <a:rPr lang="en-US" altLang="zh-CN" dirty="0">
                <a:solidFill>
                  <a:srgbClr val="0E0E0E"/>
                </a:solidFill>
                <a:effectLst/>
                <a:latin typeface=".AppleSystemUIFont"/>
              </a:rPr>
              <a:t>《</a:t>
            </a:r>
            <a:r>
              <a:rPr lang="zh-CN" altLang="en-US" dirty="0">
                <a:solidFill>
                  <a:srgbClr val="0E0E0E"/>
                </a:solidFill>
                <a:effectLst/>
                <a:latin typeface=".AppleSystemUIFont"/>
              </a:rPr>
              <a:t>申命记</a:t>
            </a:r>
            <a:r>
              <a:rPr lang="en-US" altLang="zh-CN" dirty="0">
                <a:solidFill>
                  <a:srgbClr val="0E0E0E"/>
                </a:solidFill>
                <a:effectLst/>
                <a:latin typeface=".AppleSystemUIFont"/>
              </a:rPr>
              <a:t>》28</a:t>
            </a:r>
            <a:r>
              <a:rPr lang="zh-CN" altLang="en-US" dirty="0">
                <a:solidFill>
                  <a:srgbClr val="0E0E0E"/>
                </a:solidFill>
                <a:effectLst/>
                <a:latin typeface=".AppleSystemUIFont"/>
              </a:rPr>
              <a:t>章中所记载的咒诅一样，神使他们承受了不顺服的后果。</a:t>
            </a:r>
          </a:p>
          <a:p>
            <a:pPr eaLnBrk="1" hangingPunct="1">
              <a:lnSpc>
                <a:spcPct val="90000"/>
              </a:lnSpc>
              <a:spcBef>
                <a:spcPct val="20000"/>
              </a:spcBef>
              <a:buFont typeface="Wingdings" charset="0"/>
              <a:buNone/>
            </a:pP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821981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F7EC0-34FB-304A-8C73-51EEFEBEE928}" type="slidenum">
              <a:rPr lang="en-US" sz="1200">
                <a:solidFill>
                  <a:srgbClr val="FFFFFF"/>
                </a:solidFill>
                <a:latin typeface="Calibri" charset="0"/>
              </a:rPr>
              <a:pPr eaLnBrk="1" hangingPunct="1"/>
              <a:t>30</a:t>
            </a:fld>
            <a:endParaRPr lang="en-US" sz="1200">
              <a:solidFill>
                <a:srgbClr val="FFFFFF"/>
              </a:solidFill>
              <a:latin typeface="Calibri" charset="0"/>
            </a:endParaRPr>
          </a:p>
        </p:txBody>
      </p:sp>
      <p:sp>
        <p:nvSpPr>
          <p:cNvPr id="150531" name="Text Box 1"/>
          <p:cNvSpPr txBox="1">
            <a:spLocks noChangeArrowheads="1"/>
          </p:cNvSpPr>
          <p:nvPr/>
        </p:nvSpPr>
        <p:spPr bwMode="auto">
          <a:xfrm>
            <a:off x="2087175" y="765034"/>
            <a:ext cx="2534426" cy="3715879"/>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0532" name="Text Box 2"/>
          <p:cNvSpPr>
            <a:spLocks noGrp="1" noChangeArrowheads="1"/>
          </p:cNvSpPr>
          <p:nvPr>
            <p:ph type="body"/>
          </p:nvPr>
        </p:nvSpPr>
        <p:spPr bwMode="auto">
          <a:xfrm>
            <a:off x="894503" y="4699494"/>
            <a:ext cx="4902686" cy="43374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12314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393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rPr>
              <a:pPr/>
              <a:t>31</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412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33</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881063" y="725488"/>
            <a:ext cx="4946650" cy="3709987"/>
          </a:xfrm>
          <a:solidFill>
            <a:srgbClr val="FFFFFF"/>
          </a:solidFill>
          <a:ln/>
        </p:spPr>
      </p:sp>
      <p:sp>
        <p:nvSpPr>
          <p:cNvPr id="460803" name="Rectangle 3"/>
          <p:cNvSpPr>
            <a:spLocks noGrp="1" noChangeArrowheads="1"/>
          </p:cNvSpPr>
          <p:nvPr>
            <p:ph type="body" idx="1"/>
          </p:nvPr>
        </p:nvSpPr>
        <p:spPr>
          <a:xfrm>
            <a:off x="894504" y="4675587"/>
            <a:ext cx="4919768" cy="4434806"/>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56451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bwMode="auto">
          <a:xfrm>
            <a:off x="6511550" y="9439972"/>
            <a:ext cx="197225" cy="396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09048-7E66-7244-8E04-06528865461C}" type="slidenum">
              <a:rPr lang="en-US" sz="1200">
                <a:solidFill>
                  <a:srgbClr val="000000"/>
                </a:solidFill>
                <a:latin typeface="Tahoma" charset="0"/>
              </a:rPr>
              <a:pPr eaLnBrk="1" hangingPunct="1"/>
              <a:t>34</a:t>
            </a:fld>
            <a:endParaRPr lang="en-US" sz="1200">
              <a:solidFill>
                <a:srgbClr val="000000"/>
              </a:solidFill>
              <a:latin typeface="Tahoma" charset="0"/>
            </a:endParaRPr>
          </a:p>
        </p:txBody>
      </p:sp>
      <p:sp>
        <p:nvSpPr>
          <p:cNvPr id="368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894504" y="4699494"/>
            <a:ext cx="135108" cy="396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73660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2D8A61-9051-8A4F-B4BF-0BB1FC5EB250}" type="slidenum">
              <a:rPr lang="en-US" sz="1200">
                <a:solidFill>
                  <a:srgbClr val="FFFFFF"/>
                </a:solidFill>
                <a:latin typeface="Calibri" charset="0"/>
              </a:rPr>
              <a:pPr eaLnBrk="1" hangingPunct="1"/>
              <a:t>35</a:t>
            </a:fld>
            <a:endParaRPr lang="en-US" sz="1200">
              <a:solidFill>
                <a:srgbClr val="FFFFFF"/>
              </a:solidFill>
              <a:latin typeface="Calibri" charset="0"/>
            </a:endParaRPr>
          </a:p>
        </p:txBody>
      </p:sp>
      <p:sp>
        <p:nvSpPr>
          <p:cNvPr id="152579" name="Text Box 1"/>
          <p:cNvSpPr txBox="1">
            <a:spLocks noChangeArrowheads="1"/>
          </p:cNvSpPr>
          <p:nvPr/>
        </p:nvSpPr>
        <p:spPr bwMode="auto">
          <a:xfrm>
            <a:off x="2087175" y="765034"/>
            <a:ext cx="2534426" cy="3715879"/>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2580" name="Text Box 2"/>
          <p:cNvSpPr>
            <a:spLocks noGrp="1" noChangeArrowheads="1"/>
          </p:cNvSpPr>
          <p:nvPr>
            <p:ph type="body"/>
          </p:nvPr>
        </p:nvSpPr>
        <p:spPr bwMode="auto">
          <a:xfrm>
            <a:off x="894503" y="4699494"/>
            <a:ext cx="4902686" cy="43374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2109667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36</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p>
          <a:p>
            <a:r>
              <a:rPr lang="zh-CN" altLang="en-US" dirty="0">
                <a:latin typeface="Times New Roman" charset="0"/>
                <a:ea typeface="ＭＳ Ｐゴシック" charset="0"/>
                <a:cs typeface="ＭＳ Ｐゴシック" charset="0"/>
              </a:rPr>
              <a:t>当我们接近山脉的山顶时，山峰看起来似乎在不断向上延伸。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395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37</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72263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38</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From our vantage point, we clearly see that the Messiah would come twice. It’s like being able to see the valleys</a:t>
            </a:r>
            <a:r>
              <a:rPr lang="en-US" baseline="0" dirty="0">
                <a:latin typeface="Times New Roman" charset="0"/>
                <a:ea typeface="ＭＳ Ｐゴシック" charset="0"/>
                <a:cs typeface="ＭＳ Ｐゴシック" charset="0"/>
              </a:rPr>
              <a:t> between each set of peaks. However, the prophets did not see these valleys but only saw the future as a whole.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从我们的视角来看，我们清楚地看到弥赛亚将会来临两次。这就好像我们能看到群峰之间的山谷一样。然而，先知们并没有看到这些山谷，而是将未来视为一个整体。</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5497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OS-31-Obadiah-40</a:t>
            </a:r>
          </a:p>
          <a:p>
            <a:endParaRPr lang="en-US" dirty="0"/>
          </a:p>
        </p:txBody>
      </p:sp>
    </p:spTree>
    <p:extLst>
      <p:ext uri="{BB962C8B-B14F-4D97-AF65-F5344CB8AC3E}">
        <p14:creationId xmlns:p14="http://schemas.microsoft.com/office/powerpoint/2010/main" val="318834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82EFF375-3874-974B-85AF-82247627C381}" type="slidenum">
              <a:rPr lang="en-US" sz="1200" smtClean="0"/>
              <a:pPr eaLnBrk="1" hangingPunct="1">
                <a:defRPr/>
              </a:pPr>
              <a:t>41</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4490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8D20D16-8EDD-B546-B6CE-9A0B2FB4B6C1}" type="slidenum">
              <a:rPr lang="en-US" sz="1200" smtClean="0"/>
              <a:pPr eaLnBrk="1" hangingPunct="1">
                <a:defRPr/>
              </a:pPr>
              <a:t>42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8844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0413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6C01482-EC16-A54A-8494-A43818625DB6}" type="slidenum">
              <a:rPr lang="en-US" sz="1200" smtClean="0"/>
              <a:pPr eaLnBrk="1" hangingPunct="1">
                <a:defRPr/>
              </a:pPr>
              <a:t>43</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897554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060047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10C9AAD-FA61-8948-BE9E-3A7FB73B04EF}" type="slidenum">
              <a:rPr lang="en-US" sz="1200" smtClean="0"/>
              <a:pPr eaLnBrk="1" hangingPunct="1">
                <a:defRPr/>
              </a:pPr>
              <a:t>45</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670472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375F1DE-0AC7-6549-B3C9-A3741CF66067}" type="slidenum">
              <a:rPr lang="en-US" sz="1200" smtClean="0"/>
              <a:pPr eaLnBrk="1" hangingPunct="1">
                <a:defRPr/>
              </a:pPr>
              <a:t>46</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7002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FB0C1AD-F83A-1E48-869C-C1D7D0F9DC1B}" type="slidenum">
              <a:rPr lang="en-US" sz="1200" smtClean="0"/>
              <a:pPr eaLnBrk="1" hangingPunct="1">
                <a:defRPr/>
              </a:pPr>
              <a:t>47</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314218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BD4F94D-CBA5-5744-9392-8CEBF554A69C}" type="slidenum">
              <a:rPr lang="en-US" sz="1200" smtClean="0"/>
              <a:pPr eaLnBrk="1" hangingPunct="1">
                <a:defRPr/>
              </a:pPr>
              <a:t>48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98398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978C5A1-ECA6-4F40-872A-30B3F29FF0DF}" type="slidenum">
              <a:rPr lang="en-US" sz="1200" smtClean="0"/>
              <a:pPr eaLnBrk="1" hangingPunct="1">
                <a:defRPr/>
              </a:pPr>
              <a:t>49</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2964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694397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Times New Roman" pitchFamily="-128" charset="0"/>
                <a:ea typeface="ＭＳ Ｐゴシック" charset="0"/>
                <a:cs typeface="Geneva" charset="-128"/>
              </a:rPr>
              <a:t>We all hate pride.  At least we hate it in </a:t>
            </a:r>
            <a:r>
              <a:rPr lang="en-US" sz="1200" i="1" kern="1200" dirty="0">
                <a:solidFill>
                  <a:schemeClr val="tx1"/>
                </a:solidFill>
                <a:effectLst/>
                <a:latin typeface="Times New Roman" pitchFamily="-128" charset="0"/>
                <a:ea typeface="ＭＳ Ｐゴシック" charset="0"/>
                <a:cs typeface="Geneva" charset="-128"/>
              </a:rPr>
              <a:t>others!</a:t>
            </a:r>
            <a:r>
              <a:rPr lang="en-US" sz="1200" kern="1200" dirty="0">
                <a:solidFill>
                  <a:schemeClr val="tx1"/>
                </a:solidFill>
                <a:effectLst/>
                <a:latin typeface="Times New Roman" pitchFamily="-128" charset="0"/>
                <a:ea typeface="ＭＳ Ｐゴシック" charset="0"/>
                <a:cs typeface="Geneva" charset="-128"/>
              </a:rPr>
              <a:t> </a:t>
            </a:r>
          </a:p>
          <a:p>
            <a:r>
              <a:rPr lang="en-US" sz="1200" kern="1200" dirty="0">
                <a:solidFill>
                  <a:schemeClr val="tx1"/>
                </a:solidFill>
                <a:effectLst/>
                <a:latin typeface="Times New Roman" pitchFamily="-128" charset="0"/>
                <a:ea typeface="ＭＳ Ｐゴシック" charset="0"/>
                <a:cs typeface="Geneva" charset="-128"/>
              </a:rPr>
              <a:t>• Yet we all struggle with it.</a:t>
            </a:r>
            <a:r>
              <a:rPr lang="en-SG" dirty="0">
                <a:effectLst/>
              </a:rPr>
              <a:t> Do you agree?</a:t>
            </a:r>
          </a:p>
          <a:p>
            <a:r>
              <a:rPr lang="en-US" sz="1200" kern="1200" dirty="0">
                <a:solidFill>
                  <a:schemeClr val="tx1"/>
                </a:solidFill>
                <a:effectLst/>
                <a:latin typeface="Times New Roman" pitchFamily="-128" charset="0"/>
                <a:ea typeface="ＭＳ Ｐゴシック" charset="0"/>
                <a:cs typeface="Geneva" charset="-128"/>
              </a:rPr>
              <a:t>Yet perhaps a more important question is this…</a:t>
            </a:r>
            <a:r>
              <a:rPr lang="en-SG" dirty="0">
                <a:effectLst/>
              </a:rPr>
              <a:t> </a:t>
            </a:r>
          </a:p>
          <a:p>
            <a:endParaRPr lang="en-SG" dirty="0">
              <a:effectLst/>
              <a:cs typeface="ＭＳ Ｐゴシック" charset="0"/>
            </a:endParaRPr>
          </a:p>
          <a:p>
            <a:r>
              <a:rPr lang="zh-CN" altLang="en-US" dirty="0">
                <a:solidFill>
                  <a:srgbClr val="0E0E0E"/>
                </a:solidFill>
                <a:effectLst/>
                <a:latin typeface=".AppleSystemUIFont"/>
              </a:rPr>
              <a:t>我们都憎恶骄傲，至少我们讨厌别人的骄傲！</a:t>
            </a:r>
          </a:p>
          <a:p>
            <a:r>
              <a:rPr lang="en-US" altLang="zh-CN" dirty="0">
                <a:solidFill>
                  <a:srgbClr val="0E0E0E"/>
                </a:solidFill>
                <a:effectLst/>
                <a:latin typeface=".AppleSystemUIFont"/>
              </a:rPr>
              <a:t>• </a:t>
            </a:r>
            <a:r>
              <a:rPr lang="zh-CN" altLang="en-US" dirty="0">
                <a:solidFill>
                  <a:srgbClr val="0E0E0E"/>
                </a:solidFill>
                <a:effectLst/>
                <a:latin typeface=".AppleSystemUIFont"/>
              </a:rPr>
              <a:t>然而，我们自己也都在与骄傲挣扎。你同意吗？</a:t>
            </a:r>
          </a:p>
          <a:p>
            <a:r>
              <a:rPr lang="zh-CN" altLang="en-US" dirty="0">
                <a:solidFill>
                  <a:srgbClr val="0E0E0E"/>
                </a:solidFill>
                <a:effectLst/>
                <a:latin typeface=".AppleSystemUIFont"/>
              </a:rPr>
              <a:t>也许一个更重要的问题是</a:t>
            </a:r>
            <a:r>
              <a:rPr lang="en-US" altLang="zh-CN"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1799641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extLst>
      <p:ext uri="{BB962C8B-B14F-4D97-AF65-F5344CB8AC3E}">
        <p14:creationId xmlns:p14="http://schemas.microsoft.com/office/powerpoint/2010/main" val="221207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5</a:t>
            </a:fld>
            <a:endParaRPr lang="en-US"/>
          </a:p>
        </p:txBody>
      </p:sp>
    </p:spTree>
    <p:extLst>
      <p:ext uri="{BB962C8B-B14F-4D97-AF65-F5344CB8AC3E}">
        <p14:creationId xmlns:p14="http://schemas.microsoft.com/office/powerpoint/2010/main" val="2423532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49260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1754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These twelve preaches</a:t>
            </a:r>
            <a:r>
              <a:rPr lang="en-US" baseline="0" dirty="0"/>
              <a:t> courageously confronted their culture, each one writing one book. Since they were so small, the Jews bound them together into a single scroll that they simply called </a:t>
            </a:r>
            <a:r>
              <a:rPr lang="mr-IN" baseline="0" dirty="0"/>
              <a:t>"</a:t>
            </a:r>
            <a:r>
              <a:rPr lang="en-US" baseline="0" dirty="0"/>
              <a:t>The Twelve.</a:t>
            </a:r>
            <a:r>
              <a:rPr lang="mr-IN" baseline="0" dirty="0"/>
              <a:t>”</a:t>
            </a:r>
            <a:endParaRPr lang="en-US" baseline="0" dirty="0"/>
          </a:p>
          <a:p>
            <a:r>
              <a:rPr lang="zh-CN" altLang="en-US" dirty="0"/>
              <a:t>这些十二位先知勇敢地面对他们的文化，每个人写了一本书。由于它们非常短小，犹太人将它们合并成一个卷轴，称之为</a:t>
            </a:r>
            <a:r>
              <a:rPr lang="en-US" altLang="zh-CN" dirty="0"/>
              <a:t>《</a:t>
            </a:r>
            <a:r>
              <a:rPr lang="zh-CN" altLang="en-US" dirty="0"/>
              <a:t>十二小先知书</a:t>
            </a:r>
            <a:r>
              <a:rPr lang="en-US" altLang="zh-CN" dirty="0"/>
              <a:t>》</a:t>
            </a:r>
            <a:r>
              <a:rPr lang="zh-CN" altLang="en-US" dirty="0"/>
              <a:t>。</a:t>
            </a:r>
            <a:endParaRPr lang="en-US" dirty="0"/>
          </a:p>
        </p:txBody>
      </p:sp>
    </p:spTree>
    <p:extLst>
      <p:ext uri="{BB962C8B-B14F-4D97-AF65-F5344CB8AC3E}">
        <p14:creationId xmlns:p14="http://schemas.microsoft.com/office/powerpoint/2010/main" val="284846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pitchFamily="-128" charset="0"/>
                <a:ea typeface="ＭＳ Ｐゴシック" charset="0"/>
                <a:cs typeface="Geneva" charset="-128"/>
              </a:rPr>
              <a:t>One preacher called these </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Major Messages from Minor Prophets.</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 Yes, they are small books, but each has a punch you </a:t>
            </a:r>
            <a:r>
              <a:rPr lang="en-US" sz="1200" kern="1200" dirty="0" err="1">
                <a:solidFill>
                  <a:schemeClr val="tx1"/>
                </a:solidFill>
                <a:effectLst/>
                <a:latin typeface="Times New Roman" pitchFamily="-128" charset="0"/>
                <a:ea typeface="ＭＳ Ｐゴシック" charset="0"/>
                <a:cs typeface="Geneva" charset="-128"/>
              </a:rPr>
              <a:t>wouldn</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t believe until you go into them.</a:t>
            </a:r>
            <a:endParaRPr lang="en-SG" sz="1200" kern="1200" dirty="0">
              <a:solidFill>
                <a:schemeClr val="tx1"/>
              </a:solidFill>
              <a:effectLst/>
              <a:latin typeface="Times New Roman" pitchFamily="-128" charset="0"/>
              <a:ea typeface="ＭＳ Ｐゴシック" charset="0"/>
              <a:cs typeface="Geneva" charset="-128"/>
            </a:endParaRPr>
          </a:p>
          <a:p>
            <a:r>
              <a:rPr lang="en-US" sz="1200" kern="1200" dirty="0">
                <a:solidFill>
                  <a:schemeClr val="tx1"/>
                </a:solidFill>
                <a:effectLst/>
                <a:latin typeface="Times New Roman" pitchFamily="-128" charset="0"/>
                <a:ea typeface="ＭＳ Ｐゴシック" charset="0"/>
                <a:cs typeface="Geneva" charset="-128"/>
              </a:rPr>
              <a:t>So that</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p>
          <a:p>
            <a:endParaRPr lang="en-US" sz="1200" kern="1200" dirty="0">
              <a:solidFill>
                <a:schemeClr val="tx1"/>
              </a:solidFill>
              <a:effectLst/>
              <a:latin typeface="Times New Roman" pitchFamily="-128" charset="0"/>
              <a:ea typeface="ＭＳ Ｐゴシック" charset="0"/>
              <a:cs typeface="Geneva" charset="-128"/>
            </a:endParaRPr>
          </a:p>
          <a:p>
            <a:r>
              <a:rPr lang="zh-CN" altLang="en-US" dirty="0">
                <a:solidFill>
                  <a:srgbClr val="0E0E0E"/>
                </a:solidFill>
                <a:effectLst/>
                <a:latin typeface=".AppleSystemUIFont"/>
              </a:rPr>
              <a:t>一位传道人称这些为**“小先知书中的重要信息”**。没错，这些书卷篇幅虽小，但每一卷都蕴含着你无法想象的力量，直到你深入其中去读。</a:t>
            </a:r>
          </a:p>
          <a:p>
            <a:r>
              <a:rPr lang="zh-CN" altLang="en-US" dirty="0">
                <a:solidFill>
                  <a:srgbClr val="0E0E0E"/>
                </a:solidFill>
                <a:effectLst/>
                <a:latin typeface=".AppleSystemUIFont"/>
              </a:rPr>
              <a:t>所以接下来我将用</a:t>
            </a:r>
            <a:r>
              <a:rPr lang="en-US" altLang="zh-CN" dirty="0">
                <a:solidFill>
                  <a:srgbClr val="0E0E0E"/>
                </a:solidFill>
                <a:effectLst/>
                <a:latin typeface=".AppleSystemUIFont"/>
              </a:rPr>
              <a:t>12</a:t>
            </a:r>
            <a:r>
              <a:rPr lang="zh-CN" altLang="en-US" dirty="0">
                <a:solidFill>
                  <a:srgbClr val="0E0E0E"/>
                </a:solidFill>
                <a:effectLst/>
                <a:latin typeface=".AppleSystemUIFont"/>
              </a:rPr>
              <a:t>次讲道来分享这些信息，同时还会穿插安德鲁从</a:t>
            </a:r>
            <a:r>
              <a:rPr lang="en-US" altLang="zh-CN" dirty="0">
                <a:solidFill>
                  <a:srgbClr val="0E0E0E"/>
                </a:solidFill>
                <a:effectLst/>
                <a:latin typeface=".AppleSystemUIFont"/>
              </a:rPr>
              <a:t>《</a:t>
            </a:r>
            <a:r>
              <a:rPr lang="zh-CN" altLang="en-US" dirty="0">
                <a:solidFill>
                  <a:srgbClr val="0E0E0E"/>
                </a:solidFill>
                <a:effectLst/>
                <a:latin typeface=".AppleSystemUIFont"/>
              </a:rPr>
              <a:t>罗马书</a:t>
            </a:r>
            <a:r>
              <a:rPr lang="en-US" altLang="zh-CN" dirty="0">
                <a:solidFill>
                  <a:srgbClr val="0E0E0E"/>
                </a:solidFill>
                <a:effectLst/>
                <a:latin typeface=".AppleSystemUIFont"/>
              </a:rPr>
              <a:t>》</a:t>
            </a:r>
            <a:r>
              <a:rPr lang="zh-CN" altLang="en-US" dirty="0">
                <a:solidFill>
                  <a:srgbClr val="0E0E0E"/>
                </a:solidFill>
                <a:effectLst/>
                <a:latin typeface=".AppleSystemUIFont"/>
              </a:rPr>
              <a:t>带来的信息，以及其他人的一些零散讲道。</a:t>
            </a:r>
          </a:p>
          <a:p>
            <a:endParaRPr lang="en-SG" sz="1200" kern="1200" dirty="0">
              <a:solidFill>
                <a:schemeClr val="tx1"/>
              </a:solidFill>
              <a:effectLst/>
              <a:latin typeface="Times New Roman" pitchFamily="-128" charset="0"/>
              <a:ea typeface="ＭＳ Ｐゴシック" charset="0"/>
              <a:cs typeface="Geneva" charset="-128"/>
            </a:endParaRPr>
          </a:p>
        </p:txBody>
      </p:sp>
    </p:spTree>
    <p:extLst>
      <p:ext uri="{BB962C8B-B14F-4D97-AF65-F5344CB8AC3E}">
        <p14:creationId xmlns:p14="http://schemas.microsoft.com/office/powerpoint/2010/main" val="2577708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88704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p>
          <a:p>
            <a:r>
              <a:rPr lang="zh-CN" altLang="en-US" dirty="0"/>
              <a:t>除了约珥之外，俄巴底亚与所有先知不同，他在预言时没有提及国王的名字。这使得我们很难知道他何时写作。</a:t>
            </a:r>
            <a:endParaRPr lang="en-US" dirty="0"/>
          </a:p>
        </p:txBody>
      </p:sp>
    </p:spTree>
    <p:extLst>
      <p:ext uri="{BB962C8B-B14F-4D97-AF65-F5344CB8AC3E}">
        <p14:creationId xmlns:p14="http://schemas.microsoft.com/office/powerpoint/2010/main" val="2392908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386C1-7EC8-6748-BECB-489471DD13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4266831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2072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914463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1504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7</a:t>
            </a:fld>
            <a:endParaRPr lang="en-US"/>
          </a:p>
        </p:txBody>
      </p:sp>
    </p:spTree>
    <p:extLst>
      <p:ext uri="{BB962C8B-B14F-4D97-AF65-F5344CB8AC3E}">
        <p14:creationId xmlns:p14="http://schemas.microsoft.com/office/powerpoint/2010/main" val="3215644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p>
          <a:p>
            <a:r>
              <a:rPr lang="zh-CN" altLang="en-US" dirty="0"/>
              <a:t>除了约珥之外，俄巴底亚与所有先知不同，他在预言时没有提及国王的名字。这使得我们很难知道他何时写作。</a:t>
            </a:r>
            <a:endParaRPr lang="en-US" dirty="0"/>
          </a:p>
        </p:txBody>
      </p:sp>
    </p:spTree>
    <p:extLst>
      <p:ext uri="{BB962C8B-B14F-4D97-AF65-F5344CB8AC3E}">
        <p14:creationId xmlns:p14="http://schemas.microsoft.com/office/powerpoint/2010/main" val="2860619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神邀请列国起来审判以东（</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zh-CN" altLang="en-US" b="1" dirty="0">
                <a:solidFill>
                  <a:srgbClr val="0E0E0E"/>
                </a:solidFill>
                <a:effectLst/>
                <a:latin typeface=".AppleSystemUIFont"/>
              </a:rPr>
              <a:t>（这事的发生是通过纳巴泰人、约翰</a:t>
            </a:r>
            <a:r>
              <a:rPr lang="en-US" altLang="zh-CN" b="1" dirty="0">
                <a:solidFill>
                  <a:srgbClr val="0E0E0E"/>
                </a:solidFill>
                <a:effectLst/>
                <a:latin typeface=".AppleSystemUIFont"/>
              </a:rPr>
              <a:t>·</a:t>
            </a:r>
            <a:r>
              <a:rPr lang="zh-CN" altLang="en-US" b="1" dirty="0">
                <a:solidFill>
                  <a:srgbClr val="0E0E0E"/>
                </a:solidFill>
                <a:effectLst/>
                <a:latin typeface=".AppleSystemUIFont"/>
              </a:rPr>
              <a:t>海卡努斯领导下的犹太人，以及提图斯领导下的罗马人共同促成的，他们最终彻底消灭了以东人）。</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147224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7101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Geneva" charset="0"/>
            </a:endParaRPr>
          </a:p>
          <a:p>
            <a:pPr eaLnBrk="1" hangingPunct="1"/>
            <a:r>
              <a:rPr lang="en-US" sz="1200" kern="1200" dirty="0">
                <a:solidFill>
                  <a:schemeClr val="tx1"/>
                </a:solidFill>
                <a:effectLst/>
                <a:latin typeface="Times New Roman" pitchFamily="-128" charset="0"/>
                <a:ea typeface="ＭＳ Ｐゴシック" charset="0"/>
                <a:cs typeface="Geneva" charset="-128"/>
              </a:rPr>
              <a:t>The LORD describes Edom</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latin typeface="Times New Roman" pitchFamily="-128" charset="0"/>
                <a:ea typeface="ＭＳ Ｐゴシック" charset="0"/>
                <a:cs typeface="Geneva" charset="-128"/>
              </a:rPr>
              <a:t>.</a:t>
            </a:r>
          </a:p>
          <a:p>
            <a:pPr eaLnBrk="1" hangingPunct="1"/>
            <a:r>
              <a:rPr lang="en-US" sz="1200" kern="1200" dirty="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p>
          <a:p>
            <a:r>
              <a:rPr lang="zh-CN" altLang="en-US" dirty="0">
                <a:solidFill>
                  <a:srgbClr val="0E0E0E"/>
                </a:solidFill>
                <a:effectLst/>
                <a:latin typeface=".AppleSystemUIFont"/>
              </a:rPr>
              <a:t>耶和华描述了以东的毁灭，这场毁灭是由</a:t>
            </a:r>
            <a:r>
              <a:rPr lang="zh-CN" altLang="en-US" b="1" dirty="0">
                <a:solidFill>
                  <a:srgbClr val="0E0E0E"/>
                </a:solidFill>
                <a:effectLst/>
                <a:latin typeface=".AppleSystemUIFont"/>
              </a:rPr>
              <a:t>诡诈的盟友</a:t>
            </a:r>
            <a:r>
              <a:rPr lang="zh-CN" altLang="en-US" dirty="0">
                <a:solidFill>
                  <a:srgbClr val="0E0E0E"/>
                </a:solidFill>
                <a:effectLst/>
                <a:latin typeface=".AppleSystemUIFont"/>
              </a:rPr>
              <a:t>所助成，伴随着</a:t>
            </a:r>
            <a:r>
              <a:rPr lang="zh-CN" altLang="en-US" b="1" dirty="0">
                <a:solidFill>
                  <a:srgbClr val="0E0E0E"/>
                </a:solidFill>
                <a:effectLst/>
                <a:latin typeface=".AppleSystemUIFont"/>
              </a:rPr>
              <a:t>羞辱性的屠杀和掠夺</a:t>
            </a:r>
            <a:r>
              <a:rPr lang="zh-CN" altLang="en-US" dirty="0">
                <a:solidFill>
                  <a:srgbClr val="0E0E0E"/>
                </a:solidFill>
                <a:effectLst/>
                <a:latin typeface=".AppleSystemUIFont"/>
              </a:rPr>
              <a:t>（</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en-US" altLang="zh-CN" dirty="0">
                <a:solidFill>
                  <a:srgbClr val="0E0E0E"/>
                </a:solidFill>
                <a:effectLst/>
                <a:latin typeface=".AppleSystemUIFont"/>
              </a:rPr>
              <a:t>-9</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应验：</a:t>
            </a:r>
            <a:r>
              <a:rPr lang="zh-CN" altLang="en-US" dirty="0">
                <a:solidFill>
                  <a:srgbClr val="0E0E0E"/>
                </a:solidFill>
                <a:effectLst/>
                <a:latin typeface=".AppleSystemUIFont"/>
              </a:rPr>
              <a:t> 公元前</a:t>
            </a:r>
            <a:r>
              <a:rPr lang="en-US" altLang="zh-CN" dirty="0">
                <a:solidFill>
                  <a:srgbClr val="0E0E0E"/>
                </a:solidFill>
                <a:effectLst/>
                <a:latin typeface=".AppleSystemUIFont"/>
              </a:rPr>
              <a:t>500</a:t>
            </a:r>
            <a:r>
              <a:rPr lang="zh-CN" altLang="en-US" dirty="0">
                <a:solidFill>
                  <a:srgbClr val="0E0E0E"/>
                </a:solidFill>
                <a:effectLst/>
                <a:latin typeface=".AppleSystemUIFont"/>
              </a:rPr>
              <a:t>年左右，纳巴泰人受邀参加以东人的宴会，但他们设下圈套，屠杀并掠夺了以东人。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神描述列国对以东的毁灭，使他们从</a:t>
            </a:r>
            <a:r>
              <a:rPr lang="zh-CN" altLang="en-US" b="1" dirty="0">
                <a:solidFill>
                  <a:srgbClr val="0E0E0E"/>
                </a:solidFill>
                <a:effectLst/>
                <a:latin typeface=".AppleSystemUIFont"/>
              </a:rPr>
              <a:t>居高临下的傲慢石穴</a:t>
            </a:r>
            <a:r>
              <a:rPr lang="zh-CN" altLang="en-US" dirty="0">
                <a:solidFill>
                  <a:srgbClr val="0E0E0E"/>
                </a:solidFill>
                <a:effectLst/>
                <a:latin typeface=".AppleSystemUIFont"/>
              </a:rPr>
              <a:t>中被羞辱地拉下，犹如</a:t>
            </a:r>
            <a:r>
              <a:rPr lang="zh-CN" altLang="en-US" b="1" dirty="0">
                <a:solidFill>
                  <a:srgbClr val="0E0E0E"/>
                </a:solidFill>
                <a:effectLst/>
                <a:latin typeface=".AppleSystemUIFont"/>
              </a:rPr>
              <a:t>坠落的鹰</a:t>
            </a:r>
            <a:r>
              <a:rPr lang="zh-CN" altLang="en-US" dirty="0">
                <a:solidFill>
                  <a:srgbClr val="0E0E0E"/>
                </a:solidFill>
                <a:effectLst/>
                <a:latin typeface=".AppleSystemUIFont"/>
              </a:rPr>
              <a:t>（</a:t>
            </a:r>
            <a:r>
              <a:rPr lang="en-US" altLang="zh-CN" dirty="0">
                <a:solidFill>
                  <a:srgbClr val="0E0E0E"/>
                </a:solidFill>
                <a:effectLst/>
                <a:latin typeface=".AppleSystemUIFont"/>
              </a:rPr>
              <a:t>1</a:t>
            </a:r>
            <a:r>
              <a:rPr lang="zh-CN" altLang="en-US" dirty="0">
                <a:solidFill>
                  <a:srgbClr val="0E0E0E"/>
                </a:solidFill>
                <a:effectLst/>
                <a:latin typeface=".AppleSystemUIFont"/>
              </a:rPr>
              <a:t>下</a:t>
            </a:r>
            <a:r>
              <a:rPr lang="en-US" altLang="zh-CN" dirty="0">
                <a:solidFill>
                  <a:srgbClr val="0E0E0E"/>
                </a:solidFill>
                <a:effectLst/>
                <a:latin typeface=".AppleSystemUIFont"/>
              </a:rPr>
              <a:t>-4</a:t>
            </a:r>
            <a:r>
              <a:rPr lang="zh-CN" altLang="en-US" dirty="0">
                <a:solidFill>
                  <a:srgbClr val="0E0E0E"/>
                </a:solidFill>
                <a:effectLst/>
                <a:latin typeface=".AppleSystemUIFont"/>
              </a:rPr>
              <a:t>）。</a:t>
            </a:r>
          </a:p>
          <a:p>
            <a:pPr eaLnBrk="1" hangingPunct="1"/>
            <a:endParaRPr lang="en-US" dirty="0">
              <a:latin typeface="Times New Roman" charset="0"/>
              <a:cs typeface="Geneva" charset="0"/>
            </a:endParaRPr>
          </a:p>
        </p:txBody>
      </p:sp>
    </p:spTree>
    <p:extLst>
      <p:ext uri="{BB962C8B-B14F-4D97-AF65-F5344CB8AC3E}">
        <p14:creationId xmlns:p14="http://schemas.microsoft.com/office/powerpoint/2010/main" val="1595149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FC32713-AF14-704A-BEB5-F23912791A00}" type="slidenum">
              <a:rPr lang="en-US" sz="1200" smtClean="0">
                <a:solidFill>
                  <a:prstClr val="black"/>
                </a:solidFill>
              </a:rPr>
              <a:pPr eaLnBrk="1" hangingPunct="1">
                <a:defRPr/>
              </a:pPr>
              <a:t>68</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493881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F358B3C-57F0-E045-9B38-93720B048CD8}" type="slidenum">
              <a:rPr lang="en-US" sz="1200" smtClean="0"/>
              <a:pPr eaLnBrk="1" hangingPunct="1">
                <a:defRPr/>
              </a:pPr>
              <a:t>69</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70893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9BBE2FD-BF49-B344-9C39-8DCB460256E6}" type="slidenum">
              <a:rPr lang="en-US" sz="1200" smtClean="0">
                <a:solidFill>
                  <a:prstClr val="black"/>
                </a:solidFill>
              </a:rPr>
              <a:pPr eaLnBrk="1" hangingPunct="1">
                <a:defRPr/>
              </a:pPr>
              <a:t>70</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042046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6A33A27-EF4D-2C41-8388-140E1263A43B}" type="slidenum">
              <a:rPr lang="en-US" sz="1200" smtClean="0">
                <a:solidFill>
                  <a:prstClr val="black"/>
                </a:solidFill>
              </a:rPr>
              <a:pPr eaLnBrk="1" hangingPunct="1">
                <a:defRPr/>
              </a:pPr>
              <a:t>71</a:t>
            </a:fld>
            <a:endParaRPr lang="en-US" sz="1200">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39610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AC45AA24-E9AD-F94A-8501-EC9BB919BDCB}" type="slidenum">
              <a:rPr lang="en-US" sz="1200" smtClean="0">
                <a:solidFill>
                  <a:prstClr val="black"/>
                </a:solidFill>
              </a:rPr>
              <a:pPr eaLnBrk="1" hangingPunct="1">
                <a:defRPr/>
              </a:pPr>
              <a:t>72</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94719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BD337F-96F3-9346-99D6-DEBDE0B708DA}" type="slidenum">
              <a:rPr lang="en-US" sz="1200" smtClean="0">
                <a:solidFill>
                  <a:srgbClr val="000000"/>
                </a:solidFill>
              </a:rPr>
              <a:pPr eaLnBrk="1" hangingPunct="1">
                <a:defRPr/>
              </a:pPr>
              <a:t>73</a:t>
            </a:fld>
            <a:endParaRPr lang="en-US" sz="1200">
              <a:solidFill>
                <a:srgbClr val="000000"/>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ea typeface="MS PGothic" charset="0"/>
            </a:endParaRPr>
          </a:p>
        </p:txBody>
      </p:sp>
    </p:spTree>
    <p:extLst>
      <p:ext uri="{BB962C8B-B14F-4D97-AF65-F5344CB8AC3E}">
        <p14:creationId xmlns:p14="http://schemas.microsoft.com/office/powerpoint/2010/main" val="185920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8</a:t>
            </a:fld>
            <a:endParaRPr lang="en-US"/>
          </a:p>
        </p:txBody>
      </p:sp>
    </p:spTree>
    <p:extLst>
      <p:ext uri="{BB962C8B-B14F-4D97-AF65-F5344CB8AC3E}">
        <p14:creationId xmlns:p14="http://schemas.microsoft.com/office/powerpoint/2010/main" val="158164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solidFill>
                  <a:prstClr val="black"/>
                </a:solidFill>
              </a:rPr>
              <a:pPr eaLnBrk="1" hangingPunct="1"/>
              <a:t>74</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845473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50E2AB-DACD-614F-A864-E449FAD9AFEC}" type="slidenum">
              <a:rPr lang="en-US" sz="1200" smtClean="0">
                <a:solidFill>
                  <a:prstClr val="black"/>
                </a:solidFill>
              </a:rPr>
              <a:pPr eaLnBrk="1" hangingPunct="1">
                <a:defRPr/>
              </a:pPr>
              <a:t>75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761977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01945E6E-0819-9548-9A25-8CA140CA4BEE}" type="slidenum">
              <a:rPr lang="en-US" sz="1200" smtClean="0">
                <a:solidFill>
                  <a:prstClr val="black"/>
                </a:solidFill>
              </a:rPr>
              <a:pPr eaLnBrk="1" hangingPunct="1">
                <a:defRPr/>
              </a:pPr>
              <a:t>76</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06989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912A53D-F01F-E54E-92BB-D963288CA125}" type="slidenum">
              <a:rPr lang="en-US" sz="1200" smtClean="0">
                <a:solidFill>
                  <a:prstClr val="black"/>
                </a:solidFill>
              </a:rPr>
              <a:pPr eaLnBrk="1" hangingPunct="1">
                <a:defRPr/>
              </a:pPr>
              <a:t>77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27222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BC1434F-842A-D54F-BE09-32C7E8CB71B6}" type="slidenum">
              <a:rPr lang="en-US" sz="1200" smtClean="0">
                <a:solidFill>
                  <a:prstClr val="black"/>
                </a:solidFill>
              </a:rPr>
              <a:pPr eaLnBrk="1" hangingPunct="1">
                <a:defRPr/>
              </a:pPr>
              <a:t>78</a:t>
            </a:fld>
            <a:endParaRPr lang="en-US"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96310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19E8F50-C254-304C-98DD-33428E463591}" type="slidenum">
              <a:rPr lang="en-US" sz="1200" smtClean="0">
                <a:solidFill>
                  <a:prstClr val="black"/>
                </a:solidFill>
              </a:rPr>
              <a:pPr eaLnBrk="1" hangingPunct="1">
                <a:defRPr/>
              </a:pPr>
              <a:t>79</a:t>
            </a:fld>
            <a:endParaRPr lang="en-US" sz="1200">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76537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EBA5ADA-916C-EA40-8A23-4E27C1252370}" type="slidenum">
              <a:rPr lang="en-US" sz="1200" smtClean="0">
                <a:solidFill>
                  <a:prstClr val="black"/>
                </a:solidFill>
              </a:rPr>
              <a:pPr eaLnBrk="1" hangingPunct="1">
                <a:defRPr/>
              </a:pPr>
              <a:t>80</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33574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68E3B03-454C-5142-A223-D61D9B00C1FC}" type="slidenum">
              <a:rPr lang="en-US" sz="1200" smtClean="0">
                <a:solidFill>
                  <a:prstClr val="black"/>
                </a:solidFill>
              </a:rPr>
              <a:pPr eaLnBrk="1" hangingPunct="1">
                <a:defRPr/>
              </a:pPr>
              <a:t>81</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414428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8883456-796A-3F46-8F95-C56EA768FC77}" type="slidenum">
              <a:rPr lang="en-US" sz="1200" smtClean="0">
                <a:solidFill>
                  <a:srgbClr val="000000"/>
                </a:solidFill>
              </a:rPr>
              <a:pPr eaLnBrk="1" hangingPunct="1">
                <a:defRPr/>
              </a:pPr>
              <a:t>82</a:t>
            </a:fld>
            <a:endParaRPr lang="en-US" sz="1200">
              <a:solidFill>
                <a:srgbClr val="000000"/>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cs typeface="Geneva" charset="0"/>
              </a:rPr>
              <a:t>Ironically, the place of Edomite pride may very well become the place of Israel's protection in the coming days!</a:t>
            </a:r>
          </a:p>
          <a:p>
            <a:pPr eaLnBrk="1" hangingPunct="1">
              <a:defRPr/>
            </a:pPr>
            <a:endParaRPr lang="en-US" dirty="0">
              <a:cs typeface="Geneva"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具有讽刺意味的是，以东人引以为傲的地方，很可能在未来的日子里成为</a:t>
            </a:r>
            <a:r>
              <a:rPr lang="zh-CN" altLang="en-US" b="1" dirty="0">
                <a:solidFill>
                  <a:srgbClr val="0E0E0E"/>
                </a:solidFill>
                <a:effectLst/>
                <a:latin typeface=".AppleSystemUIFont"/>
              </a:rPr>
              <a:t>以色列的庇护之地</a:t>
            </a:r>
            <a:r>
              <a:rPr lang="zh-CN" altLang="en-US" dirty="0">
                <a:solidFill>
                  <a:srgbClr val="0E0E0E"/>
                </a:solidFill>
                <a:effectLst/>
                <a:latin typeface=".AppleSystemUIFont"/>
              </a:rPr>
              <a:t>！</a:t>
            </a:r>
          </a:p>
          <a:p>
            <a:pPr eaLnBrk="1" hangingPunct="1">
              <a:defRPr/>
            </a:pPr>
            <a:endParaRPr lang="en-US" dirty="0">
              <a:cs typeface="Geneva" charset="0"/>
            </a:endParaRPr>
          </a:p>
        </p:txBody>
      </p:sp>
    </p:spTree>
    <p:extLst>
      <p:ext uri="{BB962C8B-B14F-4D97-AF65-F5344CB8AC3E}">
        <p14:creationId xmlns:p14="http://schemas.microsoft.com/office/powerpoint/2010/main" val="1804302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5B047FE-A070-294C-8B7E-87D736C3B77F}" type="slidenum">
              <a:rPr lang="en-US" sz="1200" smtClean="0">
                <a:solidFill>
                  <a:prstClr val="black"/>
                </a:solidFill>
              </a:rPr>
              <a:pPr eaLnBrk="1" hangingPunct="1">
                <a:defRPr/>
              </a:pPr>
              <a:t>83</a:t>
            </a:fld>
            <a:endParaRPr lang="en-US" sz="1200">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9503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9</a:t>
            </a:fld>
            <a:endParaRPr lang="en-US"/>
          </a:p>
        </p:txBody>
      </p:sp>
    </p:spTree>
    <p:extLst>
      <p:ext uri="{BB962C8B-B14F-4D97-AF65-F5344CB8AC3E}">
        <p14:creationId xmlns:p14="http://schemas.microsoft.com/office/powerpoint/2010/main" val="29428053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E4A3543C-D59D-9C4E-AB25-12E7183073AE}" type="slidenum">
              <a:rPr lang="en-US" sz="1200" smtClean="0">
                <a:solidFill>
                  <a:prstClr val="black"/>
                </a:solidFill>
              </a:rPr>
              <a:pPr eaLnBrk="1" hangingPunct="1">
                <a:defRPr/>
              </a:pPr>
              <a:t>84</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6747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3417FFF2-9579-2F47-8F6E-CACCF9D5FC00}" type="slidenum">
              <a:rPr lang="en-US" sz="1200" smtClean="0">
                <a:solidFill>
                  <a:prstClr val="black"/>
                </a:solidFill>
              </a:rPr>
              <a:pPr eaLnBrk="1" hangingPunct="1">
                <a:defRPr/>
              </a:pPr>
              <a:t>85</a:t>
            </a:fld>
            <a:endParaRPr lang="en-US" sz="1200">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922653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99DA4E7-E5E2-D24C-BCEF-D7E5A5418083}" type="slidenum">
              <a:rPr lang="en-US" sz="1200" smtClean="0">
                <a:solidFill>
                  <a:prstClr val="black"/>
                </a:solidFill>
              </a:rPr>
              <a:pPr eaLnBrk="1" hangingPunct="1">
                <a:defRPr/>
              </a:pPr>
              <a:t>86</a:t>
            </a:fld>
            <a:endParaRPr lang="en-US" sz="1200">
              <a:solidFill>
                <a:prstClr val="black"/>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543835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14395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75224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42992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035408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7B9B9-B38E-44C5-B2E8-8D0F1F237E3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2362386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4EDAB-DCBE-4ED6-A479-FC9B4BDE871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2817084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7D178-D0A4-4285-9386-46A36C85A06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80912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solidFill>
                  <a:prstClr val="black"/>
                </a:solidFill>
              </a:rPr>
              <a:pPr eaLnBrk="1" hangingPunct="1"/>
              <a:t>10</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8052400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2C6DF-1375-43A2-9E2F-4F8815C5EDC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3134159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5FC45-B6BF-43CB-B3D0-9BB16DE3317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761750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30BC2-2C82-492F-90C6-CE1EC749D4AB}"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3074875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82AE9-C763-459B-8EAC-083740834B4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9683633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C3C8-7044-4211-8AAB-48953F525167}"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603921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72915-0CEF-430E-B9E9-FFA0EDD75F0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7194300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F9022-1B23-4C75-BC2B-9AD287E7C96C}"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747717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B5A65-BF60-46F1-AECE-AE820B8B75CF}"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6788973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D8BCC-2916-447B-8A7C-8FB6C9F1BAA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0726864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71C73-13B6-4EDF-837D-242DE5D8756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8758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4579462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A5F13-364B-4DD4-9F56-6ECE1B2166C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37137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7F1A4-2DF0-4527-9C3E-110FC45B4E7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8293451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FB923-233A-43C9-AB4B-A38528C8A380}"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993012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138D3-B38F-4572-82B4-A5FD9153055A}"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8549897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813CE-3075-4AD7-B772-AD21CA753AA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6736862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CF5EA-9D0E-4706-AA75-CB3C0480BB2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18365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12973-A38D-451F-A480-A9C40F71A9A1}"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754530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48257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6804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781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pPr>
                <a:defRPr/>
              </a:pPr>
              <a:t>‹#›</a:t>
            </a:fld>
            <a:endParaRPr lang="en-US"/>
          </a:p>
        </p:txBody>
      </p:sp>
    </p:spTree>
    <p:extLst>
      <p:ext uri="{BB962C8B-B14F-4D97-AF65-F5344CB8AC3E}">
        <p14:creationId xmlns:p14="http://schemas.microsoft.com/office/powerpoint/2010/main" val="33152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pPr>
                <a:defRPr/>
              </a:pPr>
              <a:t>‹#›</a:t>
            </a:fld>
            <a:endParaRPr lang="en-US"/>
          </a:p>
        </p:txBody>
      </p:sp>
    </p:spTree>
    <p:extLst>
      <p:ext uri="{BB962C8B-B14F-4D97-AF65-F5344CB8AC3E}">
        <p14:creationId xmlns:p14="http://schemas.microsoft.com/office/powerpoint/2010/main" val="920270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37811013-8E40-284A-B421-4FC18E7E639D}" type="slidenum">
              <a:rPr lang="en-US"/>
              <a:pPr>
                <a:defRPr/>
              </a:pPr>
              <a:t>‹#›</a:t>
            </a:fld>
            <a:endParaRPr lang="en-US"/>
          </a:p>
        </p:txBody>
      </p:sp>
    </p:spTree>
    <p:extLst>
      <p:ext uri="{BB962C8B-B14F-4D97-AF65-F5344CB8AC3E}">
        <p14:creationId xmlns:p14="http://schemas.microsoft.com/office/powerpoint/2010/main" val="1364048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D21D18D8-5808-D247-ACE6-0A918D13539B}" type="slidenum">
              <a:rPr lang="en-US"/>
              <a:pPr>
                <a:defRPr/>
              </a:pPr>
              <a:t>‹#›</a:t>
            </a:fld>
            <a:endParaRPr lang="en-US"/>
          </a:p>
        </p:txBody>
      </p:sp>
    </p:spTree>
    <p:extLst>
      <p:ext uri="{BB962C8B-B14F-4D97-AF65-F5344CB8AC3E}">
        <p14:creationId xmlns:p14="http://schemas.microsoft.com/office/powerpoint/2010/main" val="859162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26D4AC3-7514-AB46-97B2-52E137F30EB8}" type="slidenum">
              <a:rPr lang="en-US"/>
              <a:pPr>
                <a:defRPr/>
              </a:pPr>
              <a:t>‹#›</a:t>
            </a:fld>
            <a:endParaRPr lang="en-US"/>
          </a:p>
        </p:txBody>
      </p:sp>
    </p:spTree>
    <p:extLst>
      <p:ext uri="{BB962C8B-B14F-4D97-AF65-F5344CB8AC3E}">
        <p14:creationId xmlns:p14="http://schemas.microsoft.com/office/powerpoint/2010/main" val="51819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E60B7BF7-8329-2546-BDE3-CA95CBF80913}" type="slidenum">
              <a:rPr lang="en-US"/>
              <a:pPr>
                <a:defRPr/>
              </a:pPr>
              <a:t>‹#›</a:t>
            </a:fld>
            <a:endParaRPr lang="en-US"/>
          </a:p>
        </p:txBody>
      </p:sp>
    </p:spTree>
    <p:extLst>
      <p:ext uri="{BB962C8B-B14F-4D97-AF65-F5344CB8AC3E}">
        <p14:creationId xmlns:p14="http://schemas.microsoft.com/office/powerpoint/2010/main" val="708378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97E86A6-2C5D-A045-BA09-4FE6AC6CB46A}" type="slidenum">
              <a:rPr lang="en-US"/>
              <a:pPr>
                <a:defRPr/>
              </a:pPr>
              <a:t>‹#›</a:t>
            </a:fld>
            <a:endParaRPr lang="en-US"/>
          </a:p>
        </p:txBody>
      </p:sp>
    </p:spTree>
    <p:extLst>
      <p:ext uri="{BB962C8B-B14F-4D97-AF65-F5344CB8AC3E}">
        <p14:creationId xmlns:p14="http://schemas.microsoft.com/office/powerpoint/2010/main" val="716338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97D4ECB-826D-D94C-AEDE-A7934CEE6E0A}" type="slidenum">
              <a:rPr lang="en-US"/>
              <a:pPr>
                <a:defRPr/>
              </a:pPr>
              <a:t>‹#›</a:t>
            </a:fld>
            <a:endParaRPr lang="en-US"/>
          </a:p>
        </p:txBody>
      </p:sp>
    </p:spTree>
    <p:extLst>
      <p:ext uri="{BB962C8B-B14F-4D97-AF65-F5344CB8AC3E}">
        <p14:creationId xmlns:p14="http://schemas.microsoft.com/office/powerpoint/2010/main" val="1147637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592B4C-4947-1646-8D02-DBC90B1B05DD}" type="slidenum">
              <a:rPr lang="en-US"/>
              <a:pPr>
                <a:defRPr/>
              </a:pPr>
              <a:t>‹#›</a:t>
            </a:fld>
            <a:endParaRPr lang="en-US"/>
          </a:p>
        </p:txBody>
      </p:sp>
    </p:spTree>
    <p:extLst>
      <p:ext uri="{BB962C8B-B14F-4D97-AF65-F5344CB8AC3E}">
        <p14:creationId xmlns:p14="http://schemas.microsoft.com/office/powerpoint/2010/main" val="3277973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0979AA88-6BFC-C745-B40B-A6C1FC0B6A9E}" type="slidenum">
              <a:rPr lang="en-US"/>
              <a:pPr>
                <a:defRPr/>
              </a:pPr>
              <a:t>‹#›</a:t>
            </a:fld>
            <a:endParaRPr lang="en-US"/>
          </a:p>
        </p:txBody>
      </p:sp>
    </p:spTree>
    <p:extLst>
      <p:ext uri="{BB962C8B-B14F-4D97-AF65-F5344CB8AC3E}">
        <p14:creationId xmlns:p14="http://schemas.microsoft.com/office/powerpoint/2010/main" val="2026878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8D3B21C5-CB15-D040-A34C-12473842630B}" type="slidenum">
              <a:rPr lang="en-US"/>
              <a:pPr>
                <a:defRPr/>
              </a:pPr>
              <a:t>‹#›</a:t>
            </a:fld>
            <a:endParaRPr lang="en-US"/>
          </a:p>
        </p:txBody>
      </p:sp>
    </p:spTree>
    <p:extLst>
      <p:ext uri="{BB962C8B-B14F-4D97-AF65-F5344CB8AC3E}">
        <p14:creationId xmlns:p14="http://schemas.microsoft.com/office/powerpoint/2010/main" val="14173299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21303FD4-D975-2E43-B815-3BF6A6603BA7}" type="slidenum">
              <a:rPr lang="en-US"/>
              <a:pPr>
                <a:defRPr/>
              </a:pPr>
              <a:t>‹#›</a:t>
            </a:fld>
            <a:endParaRPr lang="en-US"/>
          </a:p>
        </p:txBody>
      </p:sp>
    </p:spTree>
    <p:extLst>
      <p:ext uri="{BB962C8B-B14F-4D97-AF65-F5344CB8AC3E}">
        <p14:creationId xmlns:p14="http://schemas.microsoft.com/office/powerpoint/2010/main" val="315871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pPr>
                <a:defRPr/>
              </a:pPr>
              <a:t>‹#›</a:t>
            </a:fld>
            <a:endParaRPr lang="en-US"/>
          </a:p>
        </p:txBody>
      </p:sp>
    </p:spTree>
    <p:extLst>
      <p:ext uri="{BB962C8B-B14F-4D97-AF65-F5344CB8AC3E}">
        <p14:creationId xmlns:p14="http://schemas.microsoft.com/office/powerpoint/2010/main" val="25258087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242957-FB54-FD44-99B2-CC741C9B051A}" type="slidenum">
              <a:rPr lang="en-US"/>
              <a:pPr>
                <a:defRPr/>
              </a:pPr>
              <a:t>‹#›</a:t>
            </a:fld>
            <a:endParaRPr lang="en-US"/>
          </a:p>
        </p:txBody>
      </p:sp>
    </p:spTree>
    <p:extLst>
      <p:ext uri="{BB962C8B-B14F-4D97-AF65-F5344CB8AC3E}">
        <p14:creationId xmlns:p14="http://schemas.microsoft.com/office/powerpoint/2010/main" val="3528487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6F413A22-99A5-B34C-B213-8D16131C222C}" type="slidenum">
              <a:rPr lang="en-US"/>
              <a:pPr>
                <a:defRPr/>
              </a:pPr>
              <a:t>‹#›</a:t>
            </a:fld>
            <a:endParaRPr lang="en-US"/>
          </a:p>
        </p:txBody>
      </p:sp>
    </p:spTree>
    <p:extLst>
      <p:ext uri="{BB962C8B-B14F-4D97-AF65-F5344CB8AC3E}">
        <p14:creationId xmlns:p14="http://schemas.microsoft.com/office/powerpoint/2010/main" val="4273333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748C2438-113C-4C4A-9103-7544BAC39162}" type="slidenum">
              <a:rPr lang="en-US"/>
              <a:pPr>
                <a:defRPr/>
              </a:pPr>
              <a:t>‹#›</a:t>
            </a:fld>
            <a:endParaRPr lang="en-US"/>
          </a:p>
        </p:txBody>
      </p:sp>
    </p:spTree>
    <p:extLst>
      <p:ext uri="{BB962C8B-B14F-4D97-AF65-F5344CB8AC3E}">
        <p14:creationId xmlns:p14="http://schemas.microsoft.com/office/powerpoint/2010/main" val="22567837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alibri"/>
              </a:defRPr>
            </a:lvl1pPr>
          </a:lstStyle>
          <a:p>
            <a:pPr>
              <a:defRPr/>
            </a:pPr>
            <a:fld id="{D6015B2C-355F-1142-ABAA-5FB301AD7AC1}" type="datetimeFigureOut">
              <a:rPr lang="en-US"/>
              <a:pPr>
                <a:defRPr/>
              </a:pPr>
              <a:t>12/7/24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C59417A3-8091-5846-A717-0E9516D1A303}" type="slidenum">
              <a:rPr lang="en-US"/>
              <a:pPr>
                <a:defRPr/>
              </a:pPr>
              <a:t>‹#›</a:t>
            </a:fld>
            <a:endParaRPr lang="en-US"/>
          </a:p>
        </p:txBody>
      </p:sp>
    </p:spTree>
    <p:extLst>
      <p:ext uri="{BB962C8B-B14F-4D97-AF65-F5344CB8AC3E}">
        <p14:creationId xmlns:p14="http://schemas.microsoft.com/office/powerpoint/2010/main" val="2570400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ECF9C502-060F-8D4D-960E-BA33E2984887}" type="datetimeFigureOut">
              <a:rPr lang="en-US"/>
              <a:pPr>
                <a:defRPr/>
              </a:pPr>
              <a:t>12/7/24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02ACA725-A2B9-1440-B03C-8ADBE30CB188}" type="slidenum">
              <a:rPr lang="en-US"/>
              <a:pPr>
                <a:defRPr/>
              </a:pPr>
              <a:t>‹#›</a:t>
            </a:fld>
            <a:endParaRPr lang="en-US"/>
          </a:p>
        </p:txBody>
      </p:sp>
    </p:spTree>
    <p:extLst>
      <p:ext uri="{BB962C8B-B14F-4D97-AF65-F5344CB8AC3E}">
        <p14:creationId xmlns:p14="http://schemas.microsoft.com/office/powerpoint/2010/main" val="1510562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a:defRPr>
            </a:lvl1pPr>
          </a:lstStyle>
          <a:p>
            <a:pPr>
              <a:defRPr/>
            </a:pPr>
            <a:fld id="{B075F431-402D-F14C-A3DF-C6E9922DDED6}" type="datetimeFigureOut">
              <a:rPr lang="en-US"/>
              <a:pPr>
                <a:defRPr/>
              </a:pPr>
              <a:t>12/7/24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3DE0C1B1-6F75-EB40-9217-7E58E45A73CC}" type="slidenum">
              <a:rPr lang="en-US"/>
              <a:pPr>
                <a:defRPr/>
              </a:pPr>
              <a:t>‹#›</a:t>
            </a:fld>
            <a:endParaRPr lang="en-US"/>
          </a:p>
        </p:txBody>
      </p:sp>
    </p:spTree>
    <p:extLst>
      <p:ext uri="{BB962C8B-B14F-4D97-AF65-F5344CB8AC3E}">
        <p14:creationId xmlns:p14="http://schemas.microsoft.com/office/powerpoint/2010/main" val="3404209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Calibri"/>
              </a:defRPr>
            </a:lvl1pPr>
          </a:lstStyle>
          <a:p>
            <a:pPr>
              <a:defRPr/>
            </a:pPr>
            <a:fld id="{227174BE-3FCC-1849-ADFF-CFC6EE129F95}" type="datetimeFigureOut">
              <a:rPr lang="en-US"/>
              <a:pPr>
                <a:defRPr/>
              </a:pPr>
              <a:t>12/7/24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F0F81241-EB09-2140-ABEF-69481A3CC5C5}" type="slidenum">
              <a:rPr lang="en-US"/>
              <a:pPr>
                <a:defRPr/>
              </a:pPr>
              <a:t>‹#›</a:t>
            </a:fld>
            <a:endParaRPr lang="en-US"/>
          </a:p>
        </p:txBody>
      </p:sp>
    </p:spTree>
    <p:extLst>
      <p:ext uri="{BB962C8B-B14F-4D97-AF65-F5344CB8AC3E}">
        <p14:creationId xmlns:p14="http://schemas.microsoft.com/office/powerpoint/2010/main" val="22283187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Calibri"/>
              </a:defRPr>
            </a:lvl1pPr>
          </a:lstStyle>
          <a:p>
            <a:pPr>
              <a:defRPr/>
            </a:pPr>
            <a:fld id="{CA72A592-9884-9041-8912-C7132BEF6320}" type="datetimeFigureOut">
              <a:rPr lang="en-US"/>
              <a:pPr>
                <a:defRPr/>
              </a:pPr>
              <a:t>12/7/24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Calibri"/>
              </a:defRPr>
            </a:lvl1pPr>
          </a:lstStyle>
          <a:p>
            <a:pPr>
              <a:defRPr/>
            </a:pPr>
            <a:fld id="{5869AFC2-D451-F941-8E71-C05570A18F09}" type="slidenum">
              <a:rPr lang="en-US"/>
              <a:pPr>
                <a:defRPr/>
              </a:pPr>
              <a:t>‹#›</a:t>
            </a:fld>
            <a:endParaRPr lang="en-US"/>
          </a:p>
        </p:txBody>
      </p:sp>
    </p:spTree>
    <p:extLst>
      <p:ext uri="{BB962C8B-B14F-4D97-AF65-F5344CB8AC3E}">
        <p14:creationId xmlns:p14="http://schemas.microsoft.com/office/powerpoint/2010/main" val="1859398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Calibri"/>
              </a:defRPr>
            </a:lvl1pPr>
          </a:lstStyle>
          <a:p>
            <a:pPr>
              <a:defRPr/>
            </a:pPr>
            <a:fld id="{3AA36253-BF35-584B-BCA0-FC7F9B794AA0}" type="datetimeFigureOut">
              <a:rPr lang="en-US"/>
              <a:pPr>
                <a:defRPr/>
              </a:pPr>
              <a:t>12/7/24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Calibri"/>
              </a:defRPr>
            </a:lvl1pPr>
          </a:lstStyle>
          <a:p>
            <a:pPr>
              <a:defRPr/>
            </a:pPr>
            <a:fld id="{9EFE04BD-AC4C-CB4A-99EE-64DB0B2BC0AE}" type="slidenum">
              <a:rPr lang="en-US"/>
              <a:pPr>
                <a:defRPr/>
              </a:pPr>
              <a:t>‹#›</a:t>
            </a:fld>
            <a:endParaRPr lang="en-US"/>
          </a:p>
        </p:txBody>
      </p:sp>
    </p:spTree>
    <p:extLst>
      <p:ext uri="{BB962C8B-B14F-4D97-AF65-F5344CB8AC3E}">
        <p14:creationId xmlns:p14="http://schemas.microsoft.com/office/powerpoint/2010/main" val="3122358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a:defRPr>
            </a:lvl1pPr>
          </a:lstStyle>
          <a:p>
            <a:pPr>
              <a:defRPr/>
            </a:pPr>
            <a:fld id="{381013FA-9F21-714E-B8AF-30A83B5E2585}" type="datetimeFigureOut">
              <a:rPr lang="en-US"/>
              <a:pPr>
                <a:defRPr/>
              </a:pPr>
              <a:t>12/7/24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Calibri"/>
              </a:defRPr>
            </a:lvl1pPr>
          </a:lstStyle>
          <a:p>
            <a:pPr>
              <a:defRPr/>
            </a:pPr>
            <a:fld id="{D10A461D-B5E9-1245-8C88-6D600E3FD340}" type="slidenum">
              <a:rPr lang="en-US"/>
              <a:pPr>
                <a:defRPr/>
              </a:pPr>
              <a:t>‹#›</a:t>
            </a:fld>
            <a:endParaRPr lang="en-US"/>
          </a:p>
        </p:txBody>
      </p:sp>
    </p:spTree>
    <p:extLst>
      <p:ext uri="{BB962C8B-B14F-4D97-AF65-F5344CB8AC3E}">
        <p14:creationId xmlns:p14="http://schemas.microsoft.com/office/powerpoint/2010/main" val="343336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smtClean="0"/>
            </a:lvl1pPr>
          </a:lstStyle>
          <a:p>
            <a:pPr>
              <a:defRPr/>
            </a:pPr>
            <a:fld id="{F39D57C6-46D8-A54D-8D59-F23BAFB7D42E}" type="slidenum">
              <a:rPr lang="en-US"/>
              <a:pPr>
                <a:defRPr/>
              </a:pPr>
              <a:t>‹#›</a:t>
            </a:fld>
            <a:endParaRPr lang="en-US"/>
          </a:p>
        </p:txBody>
      </p:sp>
    </p:spTree>
    <p:extLst>
      <p:ext uri="{BB962C8B-B14F-4D97-AF65-F5344CB8AC3E}">
        <p14:creationId xmlns:p14="http://schemas.microsoft.com/office/powerpoint/2010/main" val="8555254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alibri"/>
              </a:defRPr>
            </a:lvl1pPr>
          </a:lstStyle>
          <a:p>
            <a:pPr>
              <a:defRPr/>
            </a:pPr>
            <a:fld id="{8788055F-1560-D144-B2D6-8FD68877D218}" type="datetimeFigureOut">
              <a:rPr lang="en-US"/>
              <a:pPr>
                <a:defRPr/>
              </a:pPr>
              <a:t>12/7/24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7A8C23D8-AF15-0A40-A1F1-8D1A657CFAB8}" type="slidenum">
              <a:rPr lang="en-US"/>
              <a:pPr>
                <a:defRPr/>
              </a:pPr>
              <a:t>‹#›</a:t>
            </a:fld>
            <a:endParaRPr lang="en-US"/>
          </a:p>
        </p:txBody>
      </p:sp>
    </p:spTree>
    <p:extLst>
      <p:ext uri="{BB962C8B-B14F-4D97-AF65-F5344CB8AC3E}">
        <p14:creationId xmlns:p14="http://schemas.microsoft.com/office/powerpoint/2010/main" val="4101432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alibri"/>
              </a:defRPr>
            </a:lvl1pPr>
          </a:lstStyle>
          <a:p>
            <a:pPr>
              <a:defRPr/>
            </a:pPr>
            <a:fld id="{B919A042-9474-E14F-873A-C59C07697A8C}" type="datetimeFigureOut">
              <a:rPr lang="en-US"/>
              <a:pPr>
                <a:defRPr/>
              </a:pPr>
              <a:t>12/7/24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28C2F162-1F00-9F4A-AB90-2176F2AEB3F5}" type="slidenum">
              <a:rPr lang="en-US"/>
              <a:pPr>
                <a:defRPr/>
              </a:pPr>
              <a:t>‹#›</a:t>
            </a:fld>
            <a:endParaRPr lang="en-US"/>
          </a:p>
        </p:txBody>
      </p:sp>
    </p:spTree>
    <p:extLst>
      <p:ext uri="{BB962C8B-B14F-4D97-AF65-F5344CB8AC3E}">
        <p14:creationId xmlns:p14="http://schemas.microsoft.com/office/powerpoint/2010/main" val="3433191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AA5B502C-4C11-0E4C-AD4E-77B003DD6A2A}" type="datetimeFigureOut">
              <a:rPr lang="en-US"/>
              <a:pPr>
                <a:defRPr/>
              </a:pPr>
              <a:t>12/7/24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87BDA261-DD27-6C47-84AC-B509E29C23F0}" type="slidenum">
              <a:rPr lang="en-US"/>
              <a:pPr>
                <a:defRPr/>
              </a:pPr>
              <a:t>‹#›</a:t>
            </a:fld>
            <a:endParaRPr lang="en-US"/>
          </a:p>
        </p:txBody>
      </p:sp>
    </p:spTree>
    <p:extLst>
      <p:ext uri="{BB962C8B-B14F-4D97-AF65-F5344CB8AC3E}">
        <p14:creationId xmlns:p14="http://schemas.microsoft.com/office/powerpoint/2010/main" val="11757015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CE53A790-3959-3743-90E7-1339A59731FF}" type="datetimeFigureOut">
              <a:rPr lang="en-US"/>
              <a:pPr>
                <a:defRPr/>
              </a:pPr>
              <a:t>12/7/24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B2A99C55-2EE3-0D46-AFA6-77A9D0C2EC77}" type="slidenum">
              <a:rPr lang="en-US"/>
              <a:pPr>
                <a:defRPr/>
              </a:pPr>
              <a:t>‹#›</a:t>
            </a:fld>
            <a:endParaRPr lang="en-US"/>
          </a:p>
        </p:txBody>
      </p:sp>
    </p:spTree>
    <p:extLst>
      <p:ext uri="{BB962C8B-B14F-4D97-AF65-F5344CB8AC3E}">
        <p14:creationId xmlns:p14="http://schemas.microsoft.com/office/powerpoint/2010/main" val="51360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803FE348-6691-294E-B15A-D31BD53A3902}" type="slidenum">
              <a:rPr lang="en-US"/>
              <a:pPr>
                <a:defRPr/>
              </a:pPr>
              <a:t>‹#›</a:t>
            </a:fld>
            <a:endParaRPr lang="en-US"/>
          </a:p>
        </p:txBody>
      </p:sp>
    </p:spTree>
    <p:extLst>
      <p:ext uri="{BB962C8B-B14F-4D97-AF65-F5344CB8AC3E}">
        <p14:creationId xmlns:p14="http://schemas.microsoft.com/office/powerpoint/2010/main" val="4208796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986F9F05-543B-A444-BB70-81673AEDE5C1}" type="slidenum">
              <a:rPr lang="en-US"/>
              <a:pPr>
                <a:defRPr/>
              </a:pPr>
              <a:t>‹#›</a:t>
            </a:fld>
            <a:endParaRPr lang="en-US"/>
          </a:p>
        </p:txBody>
      </p:sp>
    </p:spTree>
    <p:extLst>
      <p:ext uri="{BB962C8B-B14F-4D97-AF65-F5344CB8AC3E}">
        <p14:creationId xmlns:p14="http://schemas.microsoft.com/office/powerpoint/2010/main" val="2534682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5DFEF4BF-9630-F84E-8084-0990EEA8333F}" type="slidenum">
              <a:rPr lang="en-US"/>
              <a:pPr>
                <a:defRPr/>
              </a:pPr>
              <a:t>‹#›</a:t>
            </a:fld>
            <a:endParaRPr lang="en-US"/>
          </a:p>
        </p:txBody>
      </p:sp>
    </p:spTree>
    <p:extLst>
      <p:ext uri="{BB962C8B-B14F-4D97-AF65-F5344CB8AC3E}">
        <p14:creationId xmlns:p14="http://schemas.microsoft.com/office/powerpoint/2010/main" val="34274541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9D0421CD-CF33-3840-8A72-B7F04F6E5FFC}" type="slidenum">
              <a:rPr lang="en-US"/>
              <a:pPr>
                <a:defRPr/>
              </a:pPr>
              <a:t>‹#›</a:t>
            </a:fld>
            <a:endParaRPr lang="en-US"/>
          </a:p>
        </p:txBody>
      </p:sp>
    </p:spTree>
    <p:extLst>
      <p:ext uri="{BB962C8B-B14F-4D97-AF65-F5344CB8AC3E}">
        <p14:creationId xmlns:p14="http://schemas.microsoft.com/office/powerpoint/2010/main" val="4080936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S PGothic" charset="0"/>
              </a:defRPr>
            </a:lvl1pPr>
          </a:lstStyle>
          <a:p>
            <a:pPr>
              <a:defRPr/>
            </a:pPr>
            <a:fld id="{D46F8618-9C48-DA4C-A87B-8736D92F29EA}" type="slidenum">
              <a:rPr lang="en-US"/>
              <a:pPr>
                <a:defRPr/>
              </a:pPr>
              <a:t>‹#›</a:t>
            </a:fld>
            <a:endParaRPr lang="en-US"/>
          </a:p>
        </p:txBody>
      </p:sp>
    </p:spTree>
    <p:extLst>
      <p:ext uri="{BB962C8B-B14F-4D97-AF65-F5344CB8AC3E}">
        <p14:creationId xmlns:p14="http://schemas.microsoft.com/office/powerpoint/2010/main" val="35678881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S PGothic" charset="0"/>
              </a:defRPr>
            </a:lvl1pPr>
          </a:lstStyle>
          <a:p>
            <a:pPr>
              <a:defRPr/>
            </a:pPr>
            <a:fld id="{334757AF-A6D2-E742-981A-AACAE4395636}" type="slidenum">
              <a:rPr lang="en-US"/>
              <a:pPr>
                <a:defRPr/>
              </a:pPr>
              <a:t>‹#›</a:t>
            </a:fld>
            <a:endParaRPr lang="en-US"/>
          </a:p>
        </p:txBody>
      </p:sp>
    </p:spTree>
    <p:extLst>
      <p:ext uri="{BB962C8B-B14F-4D97-AF65-F5344CB8AC3E}">
        <p14:creationId xmlns:p14="http://schemas.microsoft.com/office/powerpoint/2010/main" val="296469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0A11CF21-2338-D340-8981-23D8A63541EF}" type="slidenum">
              <a:rPr lang="en-US"/>
              <a:pPr>
                <a:defRPr/>
              </a:pPr>
              <a:t>‹#›</a:t>
            </a:fld>
            <a:endParaRPr lang="en-US"/>
          </a:p>
        </p:txBody>
      </p:sp>
    </p:spTree>
    <p:extLst>
      <p:ext uri="{BB962C8B-B14F-4D97-AF65-F5344CB8AC3E}">
        <p14:creationId xmlns:p14="http://schemas.microsoft.com/office/powerpoint/2010/main" val="36457528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S PGothic" charset="0"/>
              </a:defRPr>
            </a:lvl1pPr>
          </a:lstStyle>
          <a:p>
            <a:pPr>
              <a:defRPr/>
            </a:pPr>
            <a:fld id="{7076DC61-44FC-AD43-9CE9-C16809AFE7CF}" type="slidenum">
              <a:rPr lang="en-US"/>
              <a:pPr>
                <a:defRPr/>
              </a:pPr>
              <a:t>‹#›</a:t>
            </a:fld>
            <a:endParaRPr lang="en-US"/>
          </a:p>
        </p:txBody>
      </p:sp>
    </p:spTree>
    <p:extLst>
      <p:ext uri="{BB962C8B-B14F-4D97-AF65-F5344CB8AC3E}">
        <p14:creationId xmlns:p14="http://schemas.microsoft.com/office/powerpoint/2010/main" val="28712860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CA5A7289-C157-EF48-9B64-3C43198F0F0F}" type="slidenum">
              <a:rPr lang="en-US"/>
              <a:pPr>
                <a:defRPr/>
              </a:pPr>
              <a:t>‹#›</a:t>
            </a:fld>
            <a:endParaRPr lang="en-US"/>
          </a:p>
        </p:txBody>
      </p:sp>
    </p:spTree>
    <p:extLst>
      <p:ext uri="{BB962C8B-B14F-4D97-AF65-F5344CB8AC3E}">
        <p14:creationId xmlns:p14="http://schemas.microsoft.com/office/powerpoint/2010/main" val="3751434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282E9322-A806-7F4D-BC4B-32C6B442FD46}" type="slidenum">
              <a:rPr lang="en-US"/>
              <a:pPr>
                <a:defRPr/>
              </a:pPr>
              <a:t>‹#›</a:t>
            </a:fld>
            <a:endParaRPr lang="en-US"/>
          </a:p>
        </p:txBody>
      </p:sp>
    </p:spTree>
    <p:extLst>
      <p:ext uri="{BB962C8B-B14F-4D97-AF65-F5344CB8AC3E}">
        <p14:creationId xmlns:p14="http://schemas.microsoft.com/office/powerpoint/2010/main" val="3638434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CDCC7CDF-ADEE-7E46-B9F9-26E5ED8DF9E8}" type="slidenum">
              <a:rPr lang="en-US"/>
              <a:pPr>
                <a:defRPr/>
              </a:pPr>
              <a:t>‹#›</a:t>
            </a:fld>
            <a:endParaRPr lang="en-US"/>
          </a:p>
        </p:txBody>
      </p:sp>
    </p:spTree>
    <p:extLst>
      <p:ext uri="{BB962C8B-B14F-4D97-AF65-F5344CB8AC3E}">
        <p14:creationId xmlns:p14="http://schemas.microsoft.com/office/powerpoint/2010/main" val="3125017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DF82832D-54BA-7A43-988C-98F6E6007EEE}" type="slidenum">
              <a:rPr lang="en-US"/>
              <a:pPr>
                <a:defRPr/>
              </a:pPr>
              <a:t>‹#›</a:t>
            </a:fld>
            <a:endParaRPr lang="en-US"/>
          </a:p>
        </p:txBody>
      </p:sp>
    </p:spTree>
    <p:extLst>
      <p:ext uri="{BB962C8B-B14F-4D97-AF65-F5344CB8AC3E}">
        <p14:creationId xmlns:p14="http://schemas.microsoft.com/office/powerpoint/2010/main" val="2580879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2179025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42041112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731928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565131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2443985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E563BE8-2DD7-D94A-BC3D-BA322D1EC4DB}" type="slidenum">
              <a:rPr lang="en-US"/>
              <a:pPr>
                <a:defRPr/>
              </a:pPr>
              <a:t>‹#›</a:t>
            </a:fld>
            <a:endParaRPr lang="en-US"/>
          </a:p>
        </p:txBody>
      </p:sp>
    </p:spTree>
    <p:extLst>
      <p:ext uri="{BB962C8B-B14F-4D97-AF65-F5344CB8AC3E}">
        <p14:creationId xmlns:p14="http://schemas.microsoft.com/office/powerpoint/2010/main" val="12016548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3779658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1384167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093460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561396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3824090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1042283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835447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1032389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829124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8699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0F119AE2-3F5D-3441-BF2E-1DB7B760C001}" type="slidenum">
              <a:rPr lang="en-US"/>
              <a:pPr>
                <a:defRPr/>
              </a:pPr>
              <a:t>‹#›</a:t>
            </a:fld>
            <a:endParaRPr lang="en-US"/>
          </a:p>
        </p:txBody>
      </p:sp>
    </p:spTree>
    <p:extLst>
      <p:ext uri="{BB962C8B-B14F-4D97-AF65-F5344CB8AC3E}">
        <p14:creationId xmlns:p14="http://schemas.microsoft.com/office/powerpoint/2010/main" val="38409790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693342"/>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74181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093590"/>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35170673"/>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0675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843102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6719384"/>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004878"/>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5484"/>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41110418"/>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7D08FAB4-82F5-454C-BD80-47B0A882E878}" type="slidenum">
              <a:rPr lang="en-US"/>
              <a:pPr>
                <a:defRPr/>
              </a:pPr>
              <a:t>‹#›</a:t>
            </a:fld>
            <a:endParaRPr lang="en-US"/>
          </a:p>
        </p:txBody>
      </p:sp>
    </p:spTree>
    <p:extLst>
      <p:ext uri="{BB962C8B-B14F-4D97-AF65-F5344CB8AC3E}">
        <p14:creationId xmlns:p14="http://schemas.microsoft.com/office/powerpoint/2010/main" val="15098237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929975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622825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470591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20817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2565402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917532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4224414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09514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818353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72992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D614813C-EFFC-1B47-AA10-AA78DE69B9D7}" type="slidenum">
              <a:rPr lang="en-US"/>
              <a:pPr>
                <a:defRPr/>
              </a:pPr>
              <a:t>‹#›</a:t>
            </a:fld>
            <a:endParaRPr lang="en-US"/>
          </a:p>
        </p:txBody>
      </p:sp>
    </p:spTree>
    <p:extLst>
      <p:ext uri="{BB962C8B-B14F-4D97-AF65-F5344CB8AC3E}">
        <p14:creationId xmlns:p14="http://schemas.microsoft.com/office/powerpoint/2010/main" val="4173003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870016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07/12/2024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531966005"/>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7353607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07/12/2024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2689631"/>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07/12/2024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25432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07/12/2024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828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07/12/2024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903019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07/12/2024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876796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07/12/2024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634226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07/12/2024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304538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5DEF5F1B-4722-FF44-9F38-D7CD869DED35}" type="slidenum">
              <a:rPr lang="en-US"/>
              <a:pPr>
                <a:defRPr/>
              </a:pPr>
              <a:t>‹#›</a:t>
            </a:fld>
            <a:endParaRPr lang="en-US"/>
          </a:p>
        </p:txBody>
      </p:sp>
    </p:spTree>
    <p:extLst>
      <p:ext uri="{BB962C8B-B14F-4D97-AF65-F5344CB8AC3E}">
        <p14:creationId xmlns:p14="http://schemas.microsoft.com/office/powerpoint/2010/main" val="867690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075108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07/12/2024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71686979"/>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3332762655"/>
      </p:ext>
    </p:extLst>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2427351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0732920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8777584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1662434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13565591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3906641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61614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11BA6378-4EE2-C94F-94CE-542C09105CF4}" type="slidenum">
              <a:rPr lang="en-US"/>
              <a:pPr>
                <a:defRPr/>
              </a:pPr>
              <a:t>‹#›</a:t>
            </a:fld>
            <a:endParaRPr lang="en-US"/>
          </a:p>
        </p:txBody>
      </p:sp>
    </p:spTree>
    <p:extLst>
      <p:ext uri="{BB962C8B-B14F-4D97-AF65-F5344CB8AC3E}">
        <p14:creationId xmlns:p14="http://schemas.microsoft.com/office/powerpoint/2010/main" val="26483087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24166121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4962525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12493671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9357160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8356267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1854206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939108"/>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903764"/>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710733"/>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63432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pPr>
                <a:defRPr/>
              </a:pPr>
              <a:t>‹#›</a:t>
            </a:fld>
            <a:endParaRPr lang="en-US"/>
          </a:p>
        </p:txBody>
      </p:sp>
    </p:spTree>
    <p:extLst>
      <p:ext uri="{BB962C8B-B14F-4D97-AF65-F5344CB8AC3E}">
        <p14:creationId xmlns:p14="http://schemas.microsoft.com/office/powerpoint/2010/main" val="2734317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1D09D80D-FC96-C740-9CAD-630B9E3C91F2}" type="slidenum">
              <a:rPr lang="en-US"/>
              <a:pPr>
                <a:defRPr/>
              </a:pPr>
              <a:t>‹#›</a:t>
            </a:fld>
            <a:endParaRPr lang="en-US"/>
          </a:p>
        </p:txBody>
      </p:sp>
    </p:spTree>
    <p:extLst>
      <p:ext uri="{BB962C8B-B14F-4D97-AF65-F5344CB8AC3E}">
        <p14:creationId xmlns:p14="http://schemas.microsoft.com/office/powerpoint/2010/main" val="33021314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279181"/>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682999"/>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60690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247392"/>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24769"/>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73446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53707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64595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2447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446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C84F764-0194-CB41-989F-2CA56889B386}" type="slidenum">
              <a:rPr lang="en-US"/>
              <a:pPr>
                <a:defRPr/>
              </a:pPr>
              <a:t>‹#›</a:t>
            </a:fld>
            <a:endParaRPr lang="en-US"/>
          </a:p>
        </p:txBody>
      </p:sp>
    </p:spTree>
    <p:extLst>
      <p:ext uri="{BB962C8B-B14F-4D97-AF65-F5344CB8AC3E}">
        <p14:creationId xmlns:p14="http://schemas.microsoft.com/office/powerpoint/2010/main" val="33643685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9279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7834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7503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367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6417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0424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666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1368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2828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9298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0804BC6-A4C2-2B4F-94C6-8B246F661026}" type="slidenum">
              <a:rPr lang="en-US"/>
              <a:pPr>
                <a:defRPr/>
              </a:pPr>
              <a:t>‹#›</a:t>
            </a:fld>
            <a:endParaRPr lang="en-US"/>
          </a:p>
        </p:txBody>
      </p:sp>
    </p:spTree>
    <p:extLst>
      <p:ext uri="{BB962C8B-B14F-4D97-AF65-F5344CB8AC3E}">
        <p14:creationId xmlns:p14="http://schemas.microsoft.com/office/powerpoint/2010/main" val="25682511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417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755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13813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86283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3673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04497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35304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817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20805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23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0B6D9-B8D2-2145-9912-0DB9568F58F4}" type="slidenum">
              <a:rPr lang="en-US"/>
              <a:pPr>
                <a:defRPr/>
              </a:pPr>
              <a:t>‹#›</a:t>
            </a:fld>
            <a:endParaRPr lang="en-US"/>
          </a:p>
        </p:txBody>
      </p:sp>
    </p:spTree>
    <p:extLst>
      <p:ext uri="{BB962C8B-B14F-4D97-AF65-F5344CB8AC3E}">
        <p14:creationId xmlns:p14="http://schemas.microsoft.com/office/powerpoint/2010/main" val="57800824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29436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91474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39630"/>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24731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03429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94657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446258"/>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178077"/>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71516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01025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3C7B2F-9B7C-2B40-8298-B924634BFFC7}" type="slidenum">
              <a:rPr lang="en-US"/>
              <a:pPr>
                <a:defRPr/>
              </a:pPr>
              <a:t>‹#›</a:t>
            </a:fld>
            <a:endParaRPr lang="en-US"/>
          </a:p>
        </p:txBody>
      </p:sp>
    </p:spTree>
    <p:extLst>
      <p:ext uri="{BB962C8B-B14F-4D97-AF65-F5344CB8AC3E}">
        <p14:creationId xmlns:p14="http://schemas.microsoft.com/office/powerpoint/2010/main" val="27056276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33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347203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85202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531758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404865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395081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80820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12336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554244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48807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F3B89-59E6-AC4D-9130-3783711BE9DF}" type="slidenum">
              <a:rPr lang="en-US"/>
              <a:pPr>
                <a:defRPr/>
              </a:pPr>
              <a:t>‹#›</a:t>
            </a:fld>
            <a:endParaRPr lang="en-US"/>
          </a:p>
        </p:txBody>
      </p:sp>
    </p:spTree>
    <p:extLst>
      <p:ext uri="{BB962C8B-B14F-4D97-AF65-F5344CB8AC3E}">
        <p14:creationId xmlns:p14="http://schemas.microsoft.com/office/powerpoint/2010/main" val="21278952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662415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29866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714450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862849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69667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182380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086737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02129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278143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095369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907C28-3B12-4C46-87EB-67E04BC0AA7E}" type="slidenum">
              <a:rPr lang="en-US"/>
              <a:pPr>
                <a:defRPr/>
              </a:pPr>
              <a:t>‹#›</a:t>
            </a:fld>
            <a:endParaRPr lang="en-US"/>
          </a:p>
        </p:txBody>
      </p:sp>
    </p:spTree>
    <p:extLst>
      <p:ext uri="{BB962C8B-B14F-4D97-AF65-F5344CB8AC3E}">
        <p14:creationId xmlns:p14="http://schemas.microsoft.com/office/powerpoint/2010/main" val="10860488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782402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047428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835430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91309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55636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514487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889812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52689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010423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078411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1FA3ED-BB25-F841-8DBE-6112200E5A36}" type="slidenum">
              <a:rPr lang="en-US"/>
              <a:pPr>
                <a:defRPr/>
              </a:pPr>
              <a:t>‹#›</a:t>
            </a:fld>
            <a:endParaRPr lang="en-US"/>
          </a:p>
        </p:txBody>
      </p:sp>
    </p:spTree>
    <p:extLst>
      <p:ext uri="{BB962C8B-B14F-4D97-AF65-F5344CB8AC3E}">
        <p14:creationId xmlns:p14="http://schemas.microsoft.com/office/powerpoint/2010/main" val="14032746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702746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788631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346335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94183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099058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191996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470765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76553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369031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3664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6C3958-148E-6A41-A088-735E7A712D7C}" type="slidenum">
              <a:rPr lang="en-US"/>
              <a:pPr>
                <a:defRPr/>
              </a:pPr>
              <a:t>‹#›</a:t>
            </a:fld>
            <a:endParaRPr lang="en-US"/>
          </a:p>
        </p:txBody>
      </p:sp>
    </p:spTree>
    <p:extLst>
      <p:ext uri="{BB962C8B-B14F-4D97-AF65-F5344CB8AC3E}">
        <p14:creationId xmlns:p14="http://schemas.microsoft.com/office/powerpoint/2010/main" val="41647251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546585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1961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169451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03391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600143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185260368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396424634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148648692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147804679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68551850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2C832F-56E2-164F-9772-4638E5F1DCAC}" type="slidenum">
              <a:rPr lang="en-US"/>
              <a:pPr>
                <a:defRPr/>
              </a:pPr>
              <a:t>‹#›</a:t>
            </a:fld>
            <a:endParaRPr lang="en-US"/>
          </a:p>
        </p:txBody>
      </p:sp>
    </p:spTree>
    <p:extLst>
      <p:ext uri="{BB962C8B-B14F-4D97-AF65-F5344CB8AC3E}">
        <p14:creationId xmlns:p14="http://schemas.microsoft.com/office/powerpoint/2010/main" val="18904533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27087162"/>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306963216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143711515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37585368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232950890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9407517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0DEF894-8401-3446-8A66-7B5DAB83354F}" type="slidenum">
              <a:rPr lang="en-US"/>
              <a:pPr>
                <a:defRPr/>
              </a:pPr>
              <a:t>‹#›</a:t>
            </a:fld>
            <a:endParaRPr lang="en-US"/>
          </a:p>
        </p:txBody>
      </p:sp>
    </p:spTree>
    <p:extLst>
      <p:ext uri="{BB962C8B-B14F-4D97-AF65-F5344CB8AC3E}">
        <p14:creationId xmlns:p14="http://schemas.microsoft.com/office/powerpoint/2010/main" val="397007487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90740FE-D983-4147-B649-AA7A4E229457}" type="slidenum">
              <a:rPr lang="en-US"/>
              <a:pPr>
                <a:defRPr/>
              </a:pPr>
              <a:t>‹#›</a:t>
            </a:fld>
            <a:endParaRPr lang="en-US"/>
          </a:p>
        </p:txBody>
      </p:sp>
    </p:spTree>
    <p:extLst>
      <p:ext uri="{BB962C8B-B14F-4D97-AF65-F5344CB8AC3E}">
        <p14:creationId xmlns:p14="http://schemas.microsoft.com/office/powerpoint/2010/main" val="3659430318"/>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3D65DC0-3650-D042-B753-ED580755EC87}" type="slidenum">
              <a:rPr lang="en-US"/>
              <a:pPr>
                <a:defRPr/>
              </a:pPr>
              <a:t>‹#›</a:t>
            </a:fld>
            <a:endParaRPr lang="en-US"/>
          </a:p>
        </p:txBody>
      </p:sp>
    </p:spTree>
    <p:extLst>
      <p:ext uri="{BB962C8B-B14F-4D97-AF65-F5344CB8AC3E}">
        <p14:creationId xmlns:p14="http://schemas.microsoft.com/office/powerpoint/2010/main" val="83558081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D091E6C-90F6-2D48-879F-9DA9B88DC2F2}" type="slidenum">
              <a:rPr lang="en-US"/>
              <a:pPr>
                <a:defRPr/>
              </a:pPr>
              <a:t>‹#›</a:t>
            </a:fld>
            <a:endParaRPr lang="en-US"/>
          </a:p>
        </p:txBody>
      </p:sp>
    </p:spTree>
    <p:extLst>
      <p:ext uri="{BB962C8B-B14F-4D97-AF65-F5344CB8AC3E}">
        <p14:creationId xmlns:p14="http://schemas.microsoft.com/office/powerpoint/2010/main" val="143287301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pPr>
                <a:defRPr/>
              </a:pPr>
              <a:t>‹#›</a:t>
            </a:fld>
            <a:endParaRPr lang="en-US"/>
          </a:p>
        </p:txBody>
      </p:sp>
    </p:spTree>
    <p:extLst>
      <p:ext uri="{BB962C8B-B14F-4D97-AF65-F5344CB8AC3E}">
        <p14:creationId xmlns:p14="http://schemas.microsoft.com/office/powerpoint/2010/main" val="1911363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07C7D5-0E6A-1E4C-85C0-64065C4A5793}" type="slidenum">
              <a:rPr lang="en-US"/>
              <a:pPr>
                <a:defRPr/>
              </a:pPr>
              <a:t>‹#›</a:t>
            </a:fld>
            <a:endParaRPr lang="en-US"/>
          </a:p>
        </p:txBody>
      </p:sp>
    </p:spTree>
    <p:extLst>
      <p:ext uri="{BB962C8B-B14F-4D97-AF65-F5344CB8AC3E}">
        <p14:creationId xmlns:p14="http://schemas.microsoft.com/office/powerpoint/2010/main" val="2225483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F735DD0-8C6E-1344-8D35-107CA03EABFE}" type="slidenum">
              <a:rPr lang="en-US"/>
              <a:pPr>
                <a:defRPr/>
              </a:pPr>
              <a:t>‹#›</a:t>
            </a:fld>
            <a:endParaRPr lang="en-US"/>
          </a:p>
        </p:txBody>
      </p:sp>
    </p:spTree>
    <p:extLst>
      <p:ext uri="{BB962C8B-B14F-4D97-AF65-F5344CB8AC3E}">
        <p14:creationId xmlns:p14="http://schemas.microsoft.com/office/powerpoint/2010/main" val="2216607017"/>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86E41C8-5E6D-0842-9418-C5C90ED2405B}" type="slidenum">
              <a:rPr lang="en-US"/>
              <a:pPr>
                <a:defRPr/>
              </a:pPr>
              <a:t>‹#›</a:t>
            </a:fld>
            <a:endParaRPr lang="en-US"/>
          </a:p>
        </p:txBody>
      </p:sp>
    </p:spTree>
    <p:extLst>
      <p:ext uri="{BB962C8B-B14F-4D97-AF65-F5344CB8AC3E}">
        <p14:creationId xmlns:p14="http://schemas.microsoft.com/office/powerpoint/2010/main" val="258363927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7DC7A79A-D0D8-D741-9232-5B5F4E35A11D}" type="slidenum">
              <a:rPr lang="en-US"/>
              <a:pPr>
                <a:defRPr/>
              </a:pPr>
              <a:t>‹#›</a:t>
            </a:fld>
            <a:endParaRPr lang="en-US"/>
          </a:p>
        </p:txBody>
      </p:sp>
    </p:spTree>
    <p:extLst>
      <p:ext uri="{BB962C8B-B14F-4D97-AF65-F5344CB8AC3E}">
        <p14:creationId xmlns:p14="http://schemas.microsoft.com/office/powerpoint/2010/main" val="2595093564"/>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8385EBA-5A27-CF40-9D3E-8331D061892E}" type="slidenum">
              <a:rPr lang="en-US"/>
              <a:pPr>
                <a:defRPr/>
              </a:pPr>
              <a:t>‹#›</a:t>
            </a:fld>
            <a:endParaRPr lang="en-US"/>
          </a:p>
        </p:txBody>
      </p:sp>
    </p:spTree>
    <p:extLst>
      <p:ext uri="{BB962C8B-B14F-4D97-AF65-F5344CB8AC3E}">
        <p14:creationId xmlns:p14="http://schemas.microsoft.com/office/powerpoint/2010/main" val="1885250395"/>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332B240-9006-3144-90C2-49D1CC8521A6}" type="slidenum">
              <a:rPr lang="en-US"/>
              <a:pPr>
                <a:defRPr/>
              </a:pPr>
              <a:t>‹#›</a:t>
            </a:fld>
            <a:endParaRPr lang="en-US"/>
          </a:p>
        </p:txBody>
      </p:sp>
    </p:spTree>
    <p:extLst>
      <p:ext uri="{BB962C8B-B14F-4D97-AF65-F5344CB8AC3E}">
        <p14:creationId xmlns:p14="http://schemas.microsoft.com/office/powerpoint/2010/main" val="223629789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EF273B-3E87-E546-8EAF-BC1469A858CE}" type="slidenum">
              <a:rPr lang="en-US"/>
              <a:pPr>
                <a:defRPr/>
              </a:pPr>
              <a:t>‹#›</a:t>
            </a:fld>
            <a:endParaRPr lang="en-US"/>
          </a:p>
        </p:txBody>
      </p:sp>
    </p:spTree>
    <p:extLst>
      <p:ext uri="{BB962C8B-B14F-4D97-AF65-F5344CB8AC3E}">
        <p14:creationId xmlns:p14="http://schemas.microsoft.com/office/powerpoint/2010/main" val="2479599921"/>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61C0445-77D3-1244-85A8-7DF0189A98C4}" type="slidenum">
              <a:rPr lang="en-US"/>
              <a:pPr>
                <a:defRPr/>
              </a:pPr>
              <a:t>‹#›</a:t>
            </a:fld>
            <a:endParaRPr lang="en-US"/>
          </a:p>
        </p:txBody>
      </p:sp>
    </p:spTree>
    <p:extLst>
      <p:ext uri="{BB962C8B-B14F-4D97-AF65-F5344CB8AC3E}">
        <p14:creationId xmlns:p14="http://schemas.microsoft.com/office/powerpoint/2010/main" val="412521433"/>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333649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668015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73490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A10D28-6673-E24C-B331-94B53D0AECEB}" type="slidenum">
              <a:rPr lang="en-US"/>
              <a:pPr>
                <a:defRPr/>
              </a:pPr>
              <a:t>‹#›</a:t>
            </a:fld>
            <a:endParaRPr lang="en-US"/>
          </a:p>
        </p:txBody>
      </p:sp>
    </p:spTree>
    <p:extLst>
      <p:ext uri="{BB962C8B-B14F-4D97-AF65-F5344CB8AC3E}">
        <p14:creationId xmlns:p14="http://schemas.microsoft.com/office/powerpoint/2010/main" val="29886621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8770831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812300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851486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181229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158025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5638209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421518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257842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3328393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408611815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85320C-B4F2-D945-8B12-4DFF59CD4889}" type="slidenum">
              <a:rPr lang="en-US"/>
              <a:pPr>
                <a:defRPr/>
              </a:pPr>
              <a:t>‹#›</a:t>
            </a:fld>
            <a:endParaRPr lang="en-US"/>
          </a:p>
        </p:txBody>
      </p:sp>
    </p:spTree>
    <p:extLst>
      <p:ext uri="{BB962C8B-B14F-4D97-AF65-F5344CB8AC3E}">
        <p14:creationId xmlns:p14="http://schemas.microsoft.com/office/powerpoint/2010/main" val="16110263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983739225"/>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731623331"/>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04307457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9061119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366035510"/>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648764984"/>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548658489"/>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719551209"/>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738149753"/>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8138856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8776D-B111-AB46-AC32-7D375D8D105C}" type="slidenum">
              <a:rPr lang="en-US"/>
              <a:pPr>
                <a:defRPr/>
              </a:pPr>
              <a:t>‹#›</a:t>
            </a:fld>
            <a:endParaRPr lang="en-US"/>
          </a:p>
        </p:txBody>
      </p:sp>
    </p:spTree>
    <p:extLst>
      <p:ext uri="{BB962C8B-B14F-4D97-AF65-F5344CB8AC3E}">
        <p14:creationId xmlns:p14="http://schemas.microsoft.com/office/powerpoint/2010/main" val="30069457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334869697"/>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809995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832857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49917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345915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6181456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50477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6508183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644402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5650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defTabSz="91440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defTabSz="914400">
              <a:defRPr smtClean="0">
                <a:latin typeface="Arial" charset="0"/>
              </a:defRPr>
            </a:lvl1pPr>
          </a:lstStyle>
          <a:p>
            <a:pPr>
              <a:defRPr/>
            </a:pPr>
            <a:fld id="{A7E9E707-6056-2747-A715-7D511A2AA54F}" type="slidenum">
              <a:rPr lang="en-US"/>
              <a:pPr>
                <a:defRPr/>
              </a:pPr>
              <a:t>‹#›</a:t>
            </a:fld>
            <a:endParaRPr lang="en-US"/>
          </a:p>
        </p:txBody>
      </p:sp>
    </p:spTree>
    <p:extLst>
      <p:ext uri="{BB962C8B-B14F-4D97-AF65-F5344CB8AC3E}">
        <p14:creationId xmlns:p14="http://schemas.microsoft.com/office/powerpoint/2010/main" val="1709988610"/>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5986660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342395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570414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26304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144653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541445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538254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9536971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284108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43915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926967F-C998-C549-9ACF-8742FD4E0487}" type="slidenum">
              <a:rPr lang="en-US"/>
              <a:pPr>
                <a:defRPr/>
              </a:pPr>
              <a:t>‹#›</a:t>
            </a:fld>
            <a:endParaRPr lang="en-US"/>
          </a:p>
        </p:txBody>
      </p:sp>
    </p:spTree>
    <p:extLst>
      <p:ext uri="{BB962C8B-B14F-4D97-AF65-F5344CB8AC3E}">
        <p14:creationId xmlns:p14="http://schemas.microsoft.com/office/powerpoint/2010/main" val="278149085"/>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390431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8876945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9229662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940169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723243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322942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4746675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66943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813372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5712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B74566E-43EB-844F-92F8-C5C6543EE078}" type="slidenum">
              <a:rPr lang="en-US"/>
              <a:pPr>
                <a:defRPr/>
              </a:pPr>
              <a:t>‹#›</a:t>
            </a:fld>
            <a:endParaRPr lang="en-US"/>
          </a:p>
        </p:txBody>
      </p:sp>
    </p:spTree>
    <p:extLst>
      <p:ext uri="{BB962C8B-B14F-4D97-AF65-F5344CB8AC3E}">
        <p14:creationId xmlns:p14="http://schemas.microsoft.com/office/powerpoint/2010/main" val="2411108357"/>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340835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084447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778622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0194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30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38033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78094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1355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49335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593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8262501E-0185-5D45-A99F-4B302B332899}" type="slidenum">
              <a:rPr lang="en-US"/>
              <a:pPr>
                <a:defRPr/>
              </a:pPr>
              <a:t>‹#›</a:t>
            </a:fld>
            <a:endParaRPr lang="en-US"/>
          </a:p>
        </p:txBody>
      </p:sp>
    </p:spTree>
    <p:extLst>
      <p:ext uri="{BB962C8B-B14F-4D97-AF65-F5344CB8AC3E}">
        <p14:creationId xmlns:p14="http://schemas.microsoft.com/office/powerpoint/2010/main" val="51051287"/>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4327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78640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29904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333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1307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4924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84986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5931608"/>
      </p:ext>
    </p:extLst>
  </p:cSld>
  <p:clrMapOvr>
    <a:masterClrMapping/>
  </p:clrMapOvr>
  <p:transition>
    <p:wheel spokes="0"/>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403159"/>
      </p:ext>
    </p:extLst>
  </p:cSld>
  <p:clrMapOvr>
    <a:masterClrMapping/>
  </p:clrMapOvr>
  <p:transition>
    <p:wheel spokes="0"/>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9978981"/>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defTabSz="914400">
              <a:defRPr/>
            </a:lvl1pPr>
          </a:lstStyle>
          <a:p>
            <a:pPr>
              <a:defRPr/>
            </a:pPr>
            <a:endParaRPr lang="en-US"/>
          </a:p>
        </p:txBody>
      </p:sp>
      <p:sp>
        <p:nvSpPr>
          <p:cNvPr id="8"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216430B-BC53-CF4E-8FC1-2CA2CD67C87A}" type="slidenum">
              <a:rPr lang="en-US"/>
              <a:pPr>
                <a:defRPr/>
              </a:pPr>
              <a:t>‹#›</a:t>
            </a:fld>
            <a:endParaRPr lang="en-US"/>
          </a:p>
        </p:txBody>
      </p:sp>
    </p:spTree>
    <p:extLst>
      <p:ext uri="{BB962C8B-B14F-4D97-AF65-F5344CB8AC3E}">
        <p14:creationId xmlns:p14="http://schemas.microsoft.com/office/powerpoint/2010/main" val="2946754827"/>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794863"/>
      </p:ext>
    </p:extLst>
  </p:cSld>
  <p:clrMapOvr>
    <a:masterClrMapping/>
  </p:clrMapOvr>
  <p:transition>
    <p:wheel spokes="0"/>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191185"/>
      </p:ext>
    </p:extLst>
  </p:cSld>
  <p:clrMapOvr>
    <a:masterClrMapping/>
  </p:clrMapOvr>
  <p:transition>
    <p:wheel spokes="0"/>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7122815"/>
      </p:ext>
    </p:extLst>
  </p:cSld>
  <p:clrMapOvr>
    <a:masterClrMapping/>
  </p:clrMapOvr>
  <p:transition>
    <p:wheel spokes="0"/>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41300"/>
      </p:ext>
    </p:extLst>
  </p:cSld>
  <p:clrMapOvr>
    <a:masterClrMapping/>
  </p:clrMapOvr>
  <p:transition>
    <p:wheel spokes="0"/>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8864756"/>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2332184"/>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225093"/>
      </p:ext>
    </p:extLst>
  </p:cSld>
  <p:clrMapOvr>
    <a:masterClrMapping/>
  </p:clrMapOvr>
  <p:transition>
    <p:wheel spokes="0"/>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507915"/>
      </p:ext>
    </p:extLst>
  </p:cSld>
  <p:clrMapOvr>
    <a:masterClrMapping/>
  </p:clrMapOvr>
  <p:transition>
    <p:wheel spokes="0"/>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7177149"/>
      </p:ext>
    </p:extLst>
  </p:cSld>
  <p:clrMapOvr>
    <a:masterClrMapping/>
  </p:clrMapOvr>
  <p:transition>
    <p:wheel spokes="0"/>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287446"/>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defTabSz="914400">
              <a:defRPr/>
            </a:lvl1pPr>
          </a:lstStyle>
          <a:p>
            <a:pPr>
              <a:defRPr/>
            </a:pPr>
            <a:endParaRPr lang="en-US"/>
          </a:p>
        </p:txBody>
      </p:sp>
      <p:sp>
        <p:nvSpPr>
          <p:cNvPr id="4"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E1FC9894-5E20-8A4F-BE3E-B3CE5FAE29F1}" type="slidenum">
              <a:rPr lang="en-US"/>
              <a:pPr>
                <a:defRPr/>
              </a:pPr>
              <a:t>‹#›</a:t>
            </a:fld>
            <a:endParaRPr lang="en-US"/>
          </a:p>
        </p:txBody>
      </p:sp>
    </p:spTree>
    <p:extLst>
      <p:ext uri="{BB962C8B-B14F-4D97-AF65-F5344CB8AC3E}">
        <p14:creationId xmlns:p14="http://schemas.microsoft.com/office/powerpoint/2010/main" val="3680243501"/>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4004013"/>
      </p:ext>
    </p:extLst>
  </p:cSld>
  <p:clrMapOvr>
    <a:masterClrMapping/>
  </p:clrMapOvr>
  <p:transition>
    <p:wheel spokes="0"/>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873598"/>
      </p:ext>
    </p:extLst>
  </p:cSld>
  <p:clrMapOvr>
    <a:masterClrMapping/>
  </p:clrMapOvr>
  <p:transition>
    <p:wheel spokes="0"/>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135226"/>
      </p:ext>
    </p:extLst>
  </p:cSld>
  <p:clrMapOvr>
    <a:masterClrMapping/>
  </p:clrMapOvr>
  <p:transition>
    <p:wheel spokes="0"/>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69176129"/>
      </p:ext>
    </p:extLst>
  </p:cSld>
  <p:clrMapOvr>
    <a:masterClrMapping/>
  </p:clrMapOvr>
  <p:transition>
    <p:wheel spokes="0"/>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38908"/>
      </p:ext>
    </p:extLst>
  </p:cSld>
  <p:clrMapOvr>
    <a:masterClrMapping/>
  </p:clrMapOvr>
  <p:transition>
    <p:wheel spokes="0"/>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6360372"/>
      </p:ext>
    </p:extLst>
  </p:cSld>
  <p:clrMapOvr>
    <a:masterClrMapping/>
  </p:clrMapOvr>
  <p:transition>
    <p:wheel spokes="0"/>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3219"/>
      </p:ext>
    </p:extLst>
  </p:cSld>
  <p:clrMapOvr>
    <a:masterClrMapping/>
  </p:clrMapOvr>
  <p:transition>
    <p:wheel spokes="0"/>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610126"/>
      </p:ext>
    </p:extLst>
  </p:cSld>
  <p:clrMapOvr>
    <a:masterClrMapping/>
  </p:clrMapOvr>
  <p:transition>
    <p:wheel spokes="0"/>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814063"/>
      </p:ext>
    </p:extLst>
  </p:cSld>
  <p:clrMapOvr>
    <a:masterClrMapping/>
  </p:clrMapOvr>
  <p:transition>
    <p:wheel spokes="0"/>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1557410"/>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pPr>
                <a:defRPr/>
              </a:pPr>
              <a:t>‹#›</a:t>
            </a:fld>
            <a:endParaRPr lang="en-US"/>
          </a:p>
        </p:txBody>
      </p:sp>
    </p:spTree>
    <p:extLst>
      <p:ext uri="{BB962C8B-B14F-4D97-AF65-F5344CB8AC3E}">
        <p14:creationId xmlns:p14="http://schemas.microsoft.com/office/powerpoint/2010/main" val="2859972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D44FF10-1DF5-C84F-BF62-1E5DA019D37B}" type="slidenum">
              <a:rPr lang="en-US"/>
              <a:pPr>
                <a:defRPr/>
              </a:pPr>
              <a:t>‹#›</a:t>
            </a:fld>
            <a:endParaRPr lang="en-US"/>
          </a:p>
        </p:txBody>
      </p:sp>
    </p:spTree>
    <p:extLst>
      <p:ext uri="{BB962C8B-B14F-4D97-AF65-F5344CB8AC3E}">
        <p14:creationId xmlns:p14="http://schemas.microsoft.com/office/powerpoint/2010/main" val="2445890613"/>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329512"/>
      </p:ext>
    </p:extLst>
  </p:cSld>
  <p:clrMapOvr>
    <a:masterClrMapping/>
  </p:clrMapOvr>
  <p:transition>
    <p:wheel spokes="0"/>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1087049"/>
      </p:ext>
    </p:extLst>
  </p:cSld>
  <p:clrMapOvr>
    <a:masterClrMapping/>
  </p:clrMapOvr>
  <p:transition>
    <p:wheel spokes="0"/>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641005"/>
      </p:ext>
    </p:extLst>
  </p:cSld>
  <p:clrMapOvr>
    <a:masterClrMapping/>
  </p:clrMapOvr>
  <p:transition>
    <p:wheel spokes="0"/>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710866"/>
      </p:ext>
    </p:extLst>
  </p:cSld>
  <p:clrMapOvr>
    <a:masterClrMapping/>
  </p:clrMapOvr>
  <p:transition>
    <p:wheel spokes="0"/>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53607506"/>
      </p:ext>
    </p:extLst>
  </p:cSld>
  <p:clrMapOvr>
    <a:masterClrMapping/>
  </p:clrMapOvr>
  <p:transition>
    <p:wheel spokes="0"/>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67384"/>
      </p:ext>
    </p:extLst>
  </p:cSld>
  <p:clrMapOvr>
    <a:masterClrMapping/>
  </p:clrMapOvr>
  <p:transition>
    <p:wheel spokes="0"/>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058462"/>
      </p:ext>
    </p:extLst>
  </p:cSld>
  <p:clrMapOvr>
    <a:masterClrMapping/>
  </p:clrMapOvr>
  <p:transition>
    <p:wheel spokes="0"/>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3761506"/>
      </p:ext>
    </p:extLst>
  </p:cSld>
  <p:clrMapOvr>
    <a:masterClrMapping/>
  </p:clrMapOvr>
  <p:transition>
    <p:wheel spokes="0"/>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496625"/>
      </p:ext>
    </p:extLst>
  </p:cSld>
  <p:clrMapOvr>
    <a:masterClrMapping/>
  </p:clrMapOvr>
  <p:transition>
    <p:wheel spokes="0"/>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141595"/>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EF2BB68-2A44-F248-8B11-80BD0085BF5F}" type="slidenum">
              <a:rPr lang="en-US"/>
              <a:pPr>
                <a:defRPr/>
              </a:pPr>
              <a:t>‹#›</a:t>
            </a:fld>
            <a:endParaRPr lang="en-US"/>
          </a:p>
        </p:txBody>
      </p:sp>
    </p:spTree>
    <p:extLst>
      <p:ext uri="{BB962C8B-B14F-4D97-AF65-F5344CB8AC3E}">
        <p14:creationId xmlns:p14="http://schemas.microsoft.com/office/powerpoint/2010/main" val="1906825824"/>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261233"/>
      </p:ext>
    </p:extLst>
  </p:cSld>
  <p:clrMapOvr>
    <a:masterClrMapping/>
  </p:clrMapOvr>
  <p:transition>
    <p:wheel spokes="0"/>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617300"/>
      </p:ext>
    </p:extLst>
  </p:cSld>
  <p:clrMapOvr>
    <a:masterClrMapping/>
  </p:clrMapOvr>
  <p:transition>
    <p:wheel spokes="0"/>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90179925"/>
      </p:ext>
    </p:extLst>
  </p:cSld>
  <p:clrMapOvr>
    <a:masterClrMapping/>
  </p:clrMapOvr>
  <p:transition>
    <p:wheel spokes="0"/>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96661"/>
      </p:ext>
    </p:extLst>
  </p:cSld>
  <p:clrMapOvr>
    <a:masterClrMapping/>
  </p:clrMapOvr>
  <p:transition>
    <p:wheel spokes="0"/>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281804"/>
      </p:ext>
    </p:extLst>
  </p:cSld>
  <p:clrMapOvr>
    <a:masterClrMapping/>
  </p:clrMapOvr>
  <p:transition>
    <p:wheel spokes="0"/>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31856252"/>
      </p:ext>
    </p:extLst>
  </p:cSld>
  <p:clrMapOvr>
    <a:masterClrMapping/>
  </p:clrMapOvr>
  <p:transition>
    <p:wheel spokes="0"/>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31098"/>
      </p:ext>
    </p:extLst>
  </p:cSld>
  <p:clrMapOvr>
    <a:masterClrMapping/>
  </p:clrMapOvr>
  <p:transition>
    <p:wheel spokes="0"/>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428262"/>
      </p:ext>
    </p:extLst>
  </p:cSld>
  <p:clrMapOvr>
    <a:masterClrMapping/>
  </p:clrMapOvr>
  <p:transition>
    <p:wheel spokes="0"/>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3114989"/>
      </p:ext>
    </p:extLst>
  </p:cSld>
  <p:clrMapOvr>
    <a:masterClrMapping/>
  </p:clrMapOvr>
  <p:transition>
    <p:wheel spokes="0"/>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391944"/>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2507CA82-70E6-8246-9A53-2BFA36143F26}" type="slidenum">
              <a:rPr lang="en-US"/>
              <a:pPr>
                <a:defRPr/>
              </a:pPr>
              <a:t>‹#›</a:t>
            </a:fld>
            <a:endParaRPr lang="en-US"/>
          </a:p>
        </p:txBody>
      </p:sp>
    </p:spTree>
    <p:extLst>
      <p:ext uri="{BB962C8B-B14F-4D97-AF65-F5344CB8AC3E}">
        <p14:creationId xmlns:p14="http://schemas.microsoft.com/office/powerpoint/2010/main" val="1981678870"/>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809063"/>
      </p:ext>
    </p:extLst>
  </p:cSld>
  <p:clrMapOvr>
    <a:masterClrMapping/>
  </p:clrMapOvr>
  <p:transition>
    <p:wheel spokes="0"/>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4928663"/>
      </p:ext>
    </p:extLst>
  </p:cSld>
  <p:clrMapOvr>
    <a:masterClrMapping/>
  </p:clrMapOvr>
  <p:transition>
    <p:wheel spokes="0"/>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405525"/>
      </p:ext>
    </p:extLst>
  </p:cSld>
  <p:clrMapOvr>
    <a:masterClrMapping/>
  </p:clrMapOvr>
  <p:transition>
    <p:wheel spokes="0"/>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2748016"/>
      </p:ext>
    </p:extLst>
  </p:cSld>
  <p:clrMapOvr>
    <a:masterClrMapping/>
  </p:clrMapOvr>
  <p:transition>
    <p:wheel spokes="0"/>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016161"/>
      </p:ext>
    </p:extLst>
  </p:cSld>
  <p:clrMapOvr>
    <a:masterClrMapping/>
  </p:clrMapOvr>
  <p:transition>
    <p:wheel spokes="0"/>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446481"/>
      </p:ext>
    </p:extLst>
  </p:cSld>
  <p:clrMapOvr>
    <a:masterClrMapping/>
  </p:clrMapOvr>
  <p:transition>
    <p:wheel spokes="0"/>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57332472"/>
      </p:ext>
    </p:extLst>
  </p:cSld>
  <p:clrMapOvr>
    <a:masterClrMapping/>
  </p:clrMapOvr>
  <p:transition>
    <p:wheel spokes="0"/>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150111"/>
      </p:ext>
    </p:extLst>
  </p:cSld>
  <p:clrMapOvr>
    <a:masterClrMapping/>
  </p:clrMapOvr>
  <p:transition>
    <p:wheel spokes="0"/>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5788313"/>
      </p:ext>
    </p:extLst>
  </p:cSld>
  <p:clrMapOvr>
    <a:masterClrMapping/>
  </p:clrMapOvr>
  <p:transition>
    <p:wheel spokes="0"/>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874401"/>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CB94540-E2B1-FC4F-9DC5-95A49ACA7BE7}" type="slidenum">
              <a:rPr lang="en-US"/>
              <a:pPr>
                <a:defRPr/>
              </a:pPr>
              <a:t>‹#›</a:t>
            </a:fld>
            <a:endParaRPr lang="en-US"/>
          </a:p>
        </p:txBody>
      </p:sp>
    </p:spTree>
    <p:extLst>
      <p:ext uri="{BB962C8B-B14F-4D97-AF65-F5344CB8AC3E}">
        <p14:creationId xmlns:p14="http://schemas.microsoft.com/office/powerpoint/2010/main" val="2427495279"/>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6341"/>
      </p:ext>
    </p:extLst>
  </p:cSld>
  <p:clrMapOvr>
    <a:masterClrMapping/>
  </p:clrMapOvr>
  <p:transition>
    <p:wheel spokes="0"/>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21424"/>
      </p:ext>
    </p:extLst>
  </p:cSld>
  <p:clrMapOvr>
    <a:masterClrMapping/>
  </p:clrMapOvr>
  <p:transition>
    <p:wheel spokes="0"/>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7097408"/>
      </p:ext>
    </p:extLst>
  </p:cSld>
  <p:clrMapOvr>
    <a:masterClrMapping/>
  </p:clrMapOvr>
  <p:transition>
    <p:wheel spokes="0"/>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63759"/>
      </p:ext>
    </p:extLst>
  </p:cSld>
  <p:clrMapOvr>
    <a:masterClrMapping/>
  </p:clrMapOvr>
  <p:transition>
    <p:wheel spokes="0"/>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6160917"/>
      </p:ext>
    </p:extLst>
  </p:cSld>
  <p:clrMapOvr>
    <a:masterClrMapping/>
  </p:clrMapOvr>
  <p:transition>
    <p:wheel spokes="0"/>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9788"/>
      </p:ext>
    </p:extLst>
  </p:cSld>
  <p:clrMapOvr>
    <a:masterClrMapping/>
  </p:clrMapOvr>
  <p:transition>
    <p:wheel spokes="0"/>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480436"/>
      </p:ext>
    </p:extLst>
  </p:cSld>
  <p:clrMapOvr>
    <a:masterClrMapping/>
  </p:clrMapOvr>
  <p:transition>
    <p:wheel spokes="0"/>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27290701"/>
      </p:ext>
    </p:extLst>
  </p:cSld>
  <p:clrMapOvr>
    <a:masterClrMapping/>
  </p:clrMapOvr>
  <p:transition>
    <p:wheel spokes="0"/>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52255"/>
      </p:ext>
    </p:extLst>
  </p:cSld>
  <p:clrMapOvr>
    <a:masterClrMapping/>
  </p:clrMapOvr>
  <p:transition>
    <p:wheel spokes="0"/>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366650"/>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A1F88BE7-6462-B241-A368-0FA4E360875A}" type="slidenum">
              <a:rPr lang="en-US"/>
              <a:pPr>
                <a:defRPr/>
              </a:pPr>
              <a:t>‹#›</a:t>
            </a:fld>
            <a:endParaRPr lang="en-US"/>
          </a:p>
        </p:txBody>
      </p:sp>
    </p:spTree>
    <p:extLst>
      <p:ext uri="{BB962C8B-B14F-4D97-AF65-F5344CB8AC3E}">
        <p14:creationId xmlns:p14="http://schemas.microsoft.com/office/powerpoint/2010/main" val="1437153621"/>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576035"/>
      </p:ext>
    </p:extLst>
  </p:cSld>
  <p:clrMapOvr>
    <a:masterClrMapping/>
  </p:clrMapOvr>
  <p:transition>
    <p:wheel spokes="0"/>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533404"/>
      </p:ext>
    </p:extLst>
  </p:cSld>
  <p:clrMapOvr>
    <a:masterClrMapping/>
  </p:clrMapOvr>
  <p:transition>
    <p:wheel spokes="0"/>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113929"/>
      </p:ext>
    </p:extLst>
  </p:cSld>
  <p:clrMapOvr>
    <a:masterClrMapping/>
  </p:clrMapOvr>
  <p:transition>
    <p:wheel spokes="0"/>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724966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0694096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5057705"/>
      </p:ext>
    </p:extLst>
  </p:cSld>
  <p:clrMapOvr>
    <a:masterClrMapping/>
  </p:clrMapOvr>
  <p:transition>
    <p:wheel spokes="0"/>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740239"/>
      </p:ext>
    </p:extLst>
  </p:cSld>
  <p:clrMapOvr>
    <a:masterClrMapping/>
  </p:clrMapOvr>
  <p:transition>
    <p:wheel spokes="0"/>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3553581"/>
      </p:ext>
    </p:extLst>
  </p:cSld>
  <p:clrMapOvr>
    <a:masterClrMapping/>
  </p:clrMapOvr>
  <p:transition>
    <p:wheel spokes="0"/>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298144"/>
      </p:ext>
    </p:extLst>
  </p:cSld>
  <p:clrMapOvr>
    <a:masterClrMapping/>
  </p:clrMapOvr>
  <p:transition>
    <p:wheel spokes="0"/>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703562"/>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EA0A4-E685-2C43-818C-7DA502065FF2}" type="slidenum">
              <a:rPr lang="en-US"/>
              <a:pPr>
                <a:defRPr/>
              </a:pPr>
              <a:t>‹#›</a:t>
            </a:fld>
            <a:endParaRPr lang="en-US"/>
          </a:p>
        </p:txBody>
      </p:sp>
    </p:spTree>
    <p:extLst>
      <p:ext uri="{BB962C8B-B14F-4D97-AF65-F5344CB8AC3E}">
        <p14:creationId xmlns:p14="http://schemas.microsoft.com/office/powerpoint/2010/main" val="11496342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02645519"/>
      </p:ext>
    </p:extLst>
  </p:cSld>
  <p:clrMapOvr>
    <a:masterClrMapping/>
  </p:clrMapOvr>
  <p:transition>
    <p:wheel spokes="0"/>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868240"/>
      </p:ext>
    </p:extLst>
  </p:cSld>
  <p:clrMapOvr>
    <a:masterClrMapping/>
  </p:clrMapOvr>
  <p:transition>
    <p:wheel spokes="0"/>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6115114"/>
      </p:ext>
    </p:extLst>
  </p:cSld>
  <p:clrMapOvr>
    <a:masterClrMapping/>
  </p:clrMapOvr>
  <p:transition>
    <p:wheel spokes="0"/>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0754009"/>
      </p:ext>
    </p:extLst>
  </p:cSld>
  <p:clrMapOvr>
    <a:masterClrMapping/>
  </p:clrMapOvr>
  <p:transition>
    <p:wheel spokes="0"/>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486685"/>
      </p:ext>
    </p:extLst>
  </p:cSld>
  <p:clrMapOvr>
    <a:masterClrMapping/>
  </p:clrMapOvr>
  <p:transition>
    <p:wheel spokes="0"/>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222315"/>
      </p:ext>
    </p:extLst>
  </p:cSld>
  <p:clrMapOvr>
    <a:masterClrMapping/>
  </p:clrMapOvr>
  <p:transition>
    <p:wheel spokes="0"/>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29215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493097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01055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817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9D888-7AE9-E34F-AAF4-6817123F8C62}" type="slidenum">
              <a:rPr lang="en-US"/>
              <a:pPr>
                <a:defRPr/>
              </a:pPr>
              <a:t>‹#›</a:t>
            </a:fld>
            <a:endParaRPr lang="en-US"/>
          </a:p>
        </p:txBody>
      </p:sp>
    </p:spTree>
    <p:extLst>
      <p:ext uri="{BB962C8B-B14F-4D97-AF65-F5344CB8AC3E}">
        <p14:creationId xmlns:p14="http://schemas.microsoft.com/office/powerpoint/2010/main" val="10454424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14486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812722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633881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816983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818789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8339872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24894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960765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6092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0173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C13201-8A05-9343-AE8F-C1B4F764F501}" type="slidenum">
              <a:rPr lang="en-US"/>
              <a:pPr>
                <a:defRPr/>
              </a:pPr>
              <a:t>‹#›</a:t>
            </a:fld>
            <a:endParaRPr lang="en-US"/>
          </a:p>
        </p:txBody>
      </p:sp>
    </p:spTree>
    <p:extLst>
      <p:ext uri="{BB962C8B-B14F-4D97-AF65-F5344CB8AC3E}">
        <p14:creationId xmlns:p14="http://schemas.microsoft.com/office/powerpoint/2010/main" val="25716268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4299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7665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152524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40566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997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17789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106366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4720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11054854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pPr/>
              <a:t>‹#›</a:t>
            </a:fld>
            <a:endParaRPr lang="en-US"/>
          </a:p>
        </p:txBody>
      </p:sp>
    </p:spTree>
    <p:extLst>
      <p:ext uri="{BB962C8B-B14F-4D97-AF65-F5344CB8AC3E}">
        <p14:creationId xmlns:p14="http://schemas.microsoft.com/office/powerpoint/2010/main" val="4031501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5F5CD-4E8B-2744-BEDD-E6F366788BC4}" type="slidenum">
              <a:rPr lang="en-US"/>
              <a:pPr>
                <a:defRPr/>
              </a:pPr>
              <a:t>‹#›</a:t>
            </a:fld>
            <a:endParaRPr lang="en-US"/>
          </a:p>
        </p:txBody>
      </p:sp>
    </p:spTree>
    <p:extLst>
      <p:ext uri="{BB962C8B-B14F-4D97-AF65-F5344CB8AC3E}">
        <p14:creationId xmlns:p14="http://schemas.microsoft.com/office/powerpoint/2010/main" val="4119094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pPr/>
              <a:t>‹#›</a:t>
            </a:fld>
            <a:endParaRPr lang="en-US"/>
          </a:p>
        </p:txBody>
      </p:sp>
    </p:spTree>
    <p:extLst>
      <p:ext uri="{BB962C8B-B14F-4D97-AF65-F5344CB8AC3E}">
        <p14:creationId xmlns:p14="http://schemas.microsoft.com/office/powerpoint/2010/main" val="237810638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pPr/>
              <a:t>‹#›</a:t>
            </a:fld>
            <a:endParaRPr lang="en-US"/>
          </a:p>
        </p:txBody>
      </p:sp>
    </p:spTree>
    <p:extLst>
      <p:ext uri="{BB962C8B-B14F-4D97-AF65-F5344CB8AC3E}">
        <p14:creationId xmlns:p14="http://schemas.microsoft.com/office/powerpoint/2010/main" val="6281200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pPr/>
              <a:t>‹#›</a:t>
            </a:fld>
            <a:endParaRPr lang="en-US"/>
          </a:p>
        </p:txBody>
      </p:sp>
    </p:spTree>
    <p:extLst>
      <p:ext uri="{BB962C8B-B14F-4D97-AF65-F5344CB8AC3E}">
        <p14:creationId xmlns:p14="http://schemas.microsoft.com/office/powerpoint/2010/main" val="38843698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pPr/>
              <a:t>‹#›</a:t>
            </a:fld>
            <a:endParaRPr lang="en-US"/>
          </a:p>
        </p:txBody>
      </p:sp>
    </p:spTree>
    <p:extLst>
      <p:ext uri="{BB962C8B-B14F-4D97-AF65-F5344CB8AC3E}">
        <p14:creationId xmlns:p14="http://schemas.microsoft.com/office/powerpoint/2010/main" val="392722584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pPr/>
              <a:t>‹#›</a:t>
            </a:fld>
            <a:endParaRPr lang="en-US"/>
          </a:p>
        </p:txBody>
      </p:sp>
    </p:spTree>
    <p:extLst>
      <p:ext uri="{BB962C8B-B14F-4D97-AF65-F5344CB8AC3E}">
        <p14:creationId xmlns:p14="http://schemas.microsoft.com/office/powerpoint/2010/main" val="4285429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pPr/>
              <a:t>‹#›</a:t>
            </a:fld>
            <a:endParaRPr lang="en-US"/>
          </a:p>
        </p:txBody>
      </p:sp>
    </p:spTree>
    <p:extLst>
      <p:ext uri="{BB962C8B-B14F-4D97-AF65-F5344CB8AC3E}">
        <p14:creationId xmlns:p14="http://schemas.microsoft.com/office/powerpoint/2010/main" val="19917148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pPr/>
              <a:t>‹#›</a:t>
            </a:fld>
            <a:endParaRPr lang="en-US"/>
          </a:p>
        </p:txBody>
      </p:sp>
    </p:spTree>
    <p:extLst>
      <p:ext uri="{BB962C8B-B14F-4D97-AF65-F5344CB8AC3E}">
        <p14:creationId xmlns:p14="http://schemas.microsoft.com/office/powerpoint/2010/main" val="168527522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pPr/>
              <a:t>‹#›</a:t>
            </a:fld>
            <a:endParaRPr lang="en-US"/>
          </a:p>
        </p:txBody>
      </p:sp>
    </p:spTree>
    <p:extLst>
      <p:ext uri="{BB962C8B-B14F-4D97-AF65-F5344CB8AC3E}">
        <p14:creationId xmlns:p14="http://schemas.microsoft.com/office/powerpoint/2010/main" val="10155384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pPr/>
              <a:t>‹#›</a:t>
            </a:fld>
            <a:endParaRPr lang="en-US"/>
          </a:p>
        </p:txBody>
      </p:sp>
    </p:spTree>
    <p:extLst>
      <p:ext uri="{BB962C8B-B14F-4D97-AF65-F5344CB8AC3E}">
        <p14:creationId xmlns:p14="http://schemas.microsoft.com/office/powerpoint/2010/main" val="99786694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821424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7E818E-2990-5A4E-9372-F1CA29EAE419}" type="slidenum">
              <a:rPr lang="en-US"/>
              <a:pPr>
                <a:defRPr/>
              </a:pPr>
              <a:t>‹#›</a:t>
            </a:fld>
            <a:endParaRPr lang="en-US"/>
          </a:p>
        </p:txBody>
      </p:sp>
    </p:spTree>
    <p:extLst>
      <p:ext uri="{BB962C8B-B14F-4D97-AF65-F5344CB8AC3E}">
        <p14:creationId xmlns:p14="http://schemas.microsoft.com/office/powerpoint/2010/main" val="24116065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773481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7994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6343375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8136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61867593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289277035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18437382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4650211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56548283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12701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pPr>
                <a:defRPr/>
              </a:pPr>
              <a:t>‹#›</a:t>
            </a:fld>
            <a:endParaRPr lang="en-US"/>
          </a:p>
        </p:txBody>
      </p:sp>
    </p:spTree>
    <p:extLst>
      <p:ext uri="{BB962C8B-B14F-4D97-AF65-F5344CB8AC3E}">
        <p14:creationId xmlns:p14="http://schemas.microsoft.com/office/powerpoint/2010/main" val="3595677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5F296D-FA19-4443-BC97-0F22DBE996BA}" type="slidenum">
              <a:rPr lang="en-US"/>
              <a:pPr>
                <a:defRPr/>
              </a:pPr>
              <a:t>‹#›</a:t>
            </a:fld>
            <a:endParaRPr lang="en-US"/>
          </a:p>
        </p:txBody>
      </p:sp>
    </p:spTree>
    <p:extLst>
      <p:ext uri="{BB962C8B-B14F-4D97-AF65-F5344CB8AC3E}">
        <p14:creationId xmlns:p14="http://schemas.microsoft.com/office/powerpoint/2010/main" val="61449168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0487839"/>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57491209"/>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12/7/24</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197215261"/>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46347109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443826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49971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59492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863833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015256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6700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A3333B-4B2E-534B-AA3E-66ECF7C16218}" type="slidenum">
              <a:rPr lang="en-US"/>
              <a:pPr>
                <a:defRPr/>
              </a:pPr>
              <a:t>‹#›</a:t>
            </a:fld>
            <a:endParaRPr lang="en-US"/>
          </a:p>
        </p:txBody>
      </p:sp>
    </p:spTree>
    <p:extLst>
      <p:ext uri="{BB962C8B-B14F-4D97-AF65-F5344CB8AC3E}">
        <p14:creationId xmlns:p14="http://schemas.microsoft.com/office/powerpoint/2010/main" val="20403377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310248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537098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347050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75413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pPr>
                <a:defRPr/>
              </a:pPr>
              <a:t>‹#›</a:t>
            </a:fld>
            <a:endParaRPr lang="en-US"/>
          </a:p>
        </p:txBody>
      </p:sp>
    </p:spTree>
    <p:extLst>
      <p:ext uri="{BB962C8B-B14F-4D97-AF65-F5344CB8AC3E}">
        <p14:creationId xmlns:p14="http://schemas.microsoft.com/office/powerpoint/2010/main" val="65002890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pPr>
                <a:defRPr/>
              </a:pPr>
              <a:t>‹#›</a:t>
            </a:fld>
            <a:endParaRPr lang="en-US"/>
          </a:p>
        </p:txBody>
      </p:sp>
    </p:spTree>
    <p:extLst>
      <p:ext uri="{BB962C8B-B14F-4D97-AF65-F5344CB8AC3E}">
        <p14:creationId xmlns:p14="http://schemas.microsoft.com/office/powerpoint/2010/main" val="153441892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pPr>
                <a:defRPr/>
              </a:pPr>
              <a:t>‹#›</a:t>
            </a:fld>
            <a:endParaRPr lang="en-US"/>
          </a:p>
        </p:txBody>
      </p:sp>
    </p:spTree>
    <p:extLst>
      <p:ext uri="{BB962C8B-B14F-4D97-AF65-F5344CB8AC3E}">
        <p14:creationId xmlns:p14="http://schemas.microsoft.com/office/powerpoint/2010/main" val="73249864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pPr>
                <a:defRPr/>
              </a:pPr>
              <a:t>‹#›</a:t>
            </a:fld>
            <a:endParaRPr lang="en-US"/>
          </a:p>
        </p:txBody>
      </p:sp>
    </p:spTree>
    <p:extLst>
      <p:ext uri="{BB962C8B-B14F-4D97-AF65-F5344CB8AC3E}">
        <p14:creationId xmlns:p14="http://schemas.microsoft.com/office/powerpoint/2010/main" val="345902102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pPr>
                <a:defRPr/>
              </a:pPr>
              <a:t>‹#›</a:t>
            </a:fld>
            <a:endParaRPr lang="en-US"/>
          </a:p>
        </p:txBody>
      </p:sp>
    </p:spTree>
    <p:extLst>
      <p:ext uri="{BB962C8B-B14F-4D97-AF65-F5344CB8AC3E}">
        <p14:creationId xmlns:p14="http://schemas.microsoft.com/office/powerpoint/2010/main" val="157279893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pPr>
                <a:defRPr/>
              </a:pPr>
              <a:t>‹#›</a:t>
            </a:fld>
            <a:endParaRPr lang="en-US"/>
          </a:p>
        </p:txBody>
      </p:sp>
    </p:spTree>
    <p:extLst>
      <p:ext uri="{BB962C8B-B14F-4D97-AF65-F5344CB8AC3E}">
        <p14:creationId xmlns:p14="http://schemas.microsoft.com/office/powerpoint/2010/main" val="3701000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5E6CB-5CB0-D247-BB88-F1E0FF8BD010}" type="slidenum">
              <a:rPr lang="en-US"/>
              <a:pPr>
                <a:defRPr/>
              </a:pPr>
              <a:t>‹#›</a:t>
            </a:fld>
            <a:endParaRPr lang="en-US"/>
          </a:p>
        </p:txBody>
      </p:sp>
    </p:spTree>
    <p:extLst>
      <p:ext uri="{BB962C8B-B14F-4D97-AF65-F5344CB8AC3E}">
        <p14:creationId xmlns:p14="http://schemas.microsoft.com/office/powerpoint/2010/main" val="152634969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pPr>
                <a:defRPr/>
              </a:pPr>
              <a:t>‹#›</a:t>
            </a:fld>
            <a:endParaRPr lang="en-US"/>
          </a:p>
        </p:txBody>
      </p:sp>
    </p:spTree>
    <p:extLst>
      <p:ext uri="{BB962C8B-B14F-4D97-AF65-F5344CB8AC3E}">
        <p14:creationId xmlns:p14="http://schemas.microsoft.com/office/powerpoint/2010/main" val="24639605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pPr>
                <a:defRPr/>
              </a:pPr>
              <a:t>‹#›</a:t>
            </a:fld>
            <a:endParaRPr lang="en-US"/>
          </a:p>
        </p:txBody>
      </p:sp>
    </p:spTree>
    <p:extLst>
      <p:ext uri="{BB962C8B-B14F-4D97-AF65-F5344CB8AC3E}">
        <p14:creationId xmlns:p14="http://schemas.microsoft.com/office/powerpoint/2010/main" val="57673970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pPr>
                <a:defRPr/>
              </a:pPr>
              <a:t>‹#›</a:t>
            </a:fld>
            <a:endParaRPr lang="en-US"/>
          </a:p>
        </p:txBody>
      </p:sp>
    </p:spTree>
    <p:extLst>
      <p:ext uri="{BB962C8B-B14F-4D97-AF65-F5344CB8AC3E}">
        <p14:creationId xmlns:p14="http://schemas.microsoft.com/office/powerpoint/2010/main" val="21229523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pPr>
                <a:defRPr/>
              </a:pPr>
              <a:t>‹#›</a:t>
            </a:fld>
            <a:endParaRPr lang="en-US"/>
          </a:p>
        </p:txBody>
      </p:sp>
    </p:spTree>
    <p:extLst>
      <p:ext uri="{BB962C8B-B14F-4D97-AF65-F5344CB8AC3E}">
        <p14:creationId xmlns:p14="http://schemas.microsoft.com/office/powerpoint/2010/main" val="156571861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pPr>
                <a:defRPr/>
              </a:pPr>
              <a:t>‹#›</a:t>
            </a:fld>
            <a:endParaRPr lang="en-US"/>
          </a:p>
        </p:txBody>
      </p:sp>
    </p:spTree>
    <p:extLst>
      <p:ext uri="{BB962C8B-B14F-4D97-AF65-F5344CB8AC3E}">
        <p14:creationId xmlns:p14="http://schemas.microsoft.com/office/powerpoint/2010/main" val="250057658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382353287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91725889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235644904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18611693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2928545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17FD6-1E8E-4E42-B3D8-59DDD68C0011}" type="slidenum">
              <a:rPr lang="en-US"/>
              <a:pPr>
                <a:defRPr/>
              </a:pPr>
              <a:t>‹#›</a:t>
            </a:fld>
            <a:endParaRPr lang="en-US"/>
          </a:p>
        </p:txBody>
      </p:sp>
    </p:spTree>
    <p:extLst>
      <p:ext uri="{BB962C8B-B14F-4D97-AF65-F5344CB8AC3E}">
        <p14:creationId xmlns:p14="http://schemas.microsoft.com/office/powerpoint/2010/main" val="110850590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162043697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40922107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393269133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32504492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404071242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412881393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7804EE-02CE-4B32-83FA-C33D7FE202F9}" type="slidenum">
              <a:rPr lang="en-US" altLang="en-US"/>
              <a:pPr/>
              <a:t>‹#›</a:t>
            </a:fld>
            <a:endParaRPr lang="en-US" altLang="en-US"/>
          </a:p>
        </p:txBody>
      </p:sp>
    </p:spTree>
    <p:extLst>
      <p:ext uri="{BB962C8B-B14F-4D97-AF65-F5344CB8AC3E}">
        <p14:creationId xmlns:p14="http://schemas.microsoft.com/office/powerpoint/2010/main" val="427038997"/>
      </p:ext>
    </p:extLst>
  </p:cSld>
  <p:clrMapOvr>
    <a:masterClrMapping/>
  </p:clrMapOvr>
  <p:transition spd="slow">
    <p:zo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FD0289-7827-4101-B269-A4BDBA3F566A}" type="slidenum">
              <a:rPr lang="en-US" altLang="en-US"/>
              <a:pPr/>
              <a:t>‹#›</a:t>
            </a:fld>
            <a:endParaRPr lang="en-US" altLang="en-US"/>
          </a:p>
        </p:txBody>
      </p:sp>
    </p:spTree>
    <p:extLst>
      <p:ext uri="{BB962C8B-B14F-4D97-AF65-F5344CB8AC3E}">
        <p14:creationId xmlns:p14="http://schemas.microsoft.com/office/powerpoint/2010/main" val="237948668"/>
      </p:ext>
    </p:extLst>
  </p:cSld>
  <p:clrMapOvr>
    <a:masterClrMapping/>
  </p:clrMapOvr>
  <p:transition spd="slow">
    <p:zo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2E29-C4FC-4748-8E31-C8E6D3A64C3D}" type="slidenum">
              <a:rPr lang="en-US" altLang="en-US"/>
              <a:pPr/>
              <a:t>‹#›</a:t>
            </a:fld>
            <a:endParaRPr lang="en-US" altLang="en-US"/>
          </a:p>
        </p:txBody>
      </p:sp>
    </p:spTree>
    <p:extLst>
      <p:ext uri="{BB962C8B-B14F-4D97-AF65-F5344CB8AC3E}">
        <p14:creationId xmlns:p14="http://schemas.microsoft.com/office/powerpoint/2010/main" val="2964164483"/>
      </p:ext>
    </p:extLst>
  </p:cSld>
  <p:clrMapOvr>
    <a:masterClrMapping/>
  </p:clrMapOvr>
  <p:transition spd="slow">
    <p:zo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997D361-526D-48E2-8E39-802050B18E8C}" type="slidenum">
              <a:rPr lang="en-US" altLang="en-US"/>
              <a:pPr/>
              <a:t>‹#›</a:t>
            </a:fld>
            <a:endParaRPr lang="en-US" altLang="en-US"/>
          </a:p>
        </p:txBody>
      </p:sp>
    </p:spTree>
    <p:extLst>
      <p:ext uri="{BB962C8B-B14F-4D97-AF65-F5344CB8AC3E}">
        <p14:creationId xmlns:p14="http://schemas.microsoft.com/office/powerpoint/2010/main" val="3290250440"/>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C5317-0F20-094F-8692-18D4DA5D2937}" type="slidenum">
              <a:rPr lang="en-US"/>
              <a:pPr>
                <a:defRPr/>
              </a:pPr>
              <a:t>‹#›</a:t>
            </a:fld>
            <a:endParaRPr lang="en-US"/>
          </a:p>
        </p:txBody>
      </p:sp>
    </p:spTree>
    <p:extLst>
      <p:ext uri="{BB962C8B-B14F-4D97-AF65-F5344CB8AC3E}">
        <p14:creationId xmlns:p14="http://schemas.microsoft.com/office/powerpoint/2010/main" val="34015795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F288798-6407-419D-84AE-9C8FFA9C8BA2}" type="slidenum">
              <a:rPr lang="en-US" altLang="en-US"/>
              <a:pPr/>
              <a:t>‹#›</a:t>
            </a:fld>
            <a:endParaRPr lang="en-US" altLang="en-US"/>
          </a:p>
        </p:txBody>
      </p:sp>
    </p:spTree>
    <p:extLst>
      <p:ext uri="{BB962C8B-B14F-4D97-AF65-F5344CB8AC3E}">
        <p14:creationId xmlns:p14="http://schemas.microsoft.com/office/powerpoint/2010/main" val="621676421"/>
      </p:ext>
    </p:extLst>
  </p:cSld>
  <p:clrMapOvr>
    <a:masterClrMapping/>
  </p:clrMapOvr>
  <p:transition spd="slow">
    <p:zo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6C33624-E664-47EB-B820-C3AD671DB348}" type="slidenum">
              <a:rPr lang="en-US" altLang="en-US"/>
              <a:pPr/>
              <a:t>‹#›</a:t>
            </a:fld>
            <a:endParaRPr lang="en-US" altLang="en-US"/>
          </a:p>
        </p:txBody>
      </p:sp>
    </p:spTree>
    <p:extLst>
      <p:ext uri="{BB962C8B-B14F-4D97-AF65-F5344CB8AC3E}">
        <p14:creationId xmlns:p14="http://schemas.microsoft.com/office/powerpoint/2010/main" val="2732372785"/>
      </p:ext>
    </p:extLst>
  </p:cSld>
  <p:clrMapOvr>
    <a:masterClrMapping/>
  </p:clrMapOvr>
  <p:transition spd="slow">
    <p:zo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71AA8B-6A91-451C-8BAB-0BB098D3890F}" type="slidenum">
              <a:rPr lang="en-US" altLang="en-US"/>
              <a:pPr/>
              <a:t>‹#›</a:t>
            </a:fld>
            <a:endParaRPr lang="en-US" altLang="en-US"/>
          </a:p>
        </p:txBody>
      </p:sp>
    </p:spTree>
    <p:extLst>
      <p:ext uri="{BB962C8B-B14F-4D97-AF65-F5344CB8AC3E}">
        <p14:creationId xmlns:p14="http://schemas.microsoft.com/office/powerpoint/2010/main" val="1979532517"/>
      </p:ext>
    </p:extLst>
  </p:cSld>
  <p:clrMapOvr>
    <a:masterClrMapping/>
  </p:clrMapOvr>
  <p:transition spd="slow">
    <p:zo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14135F-0D18-4CE9-AAF3-4C9483B47642}" type="slidenum">
              <a:rPr lang="en-US" altLang="en-US"/>
              <a:pPr/>
              <a:t>‹#›</a:t>
            </a:fld>
            <a:endParaRPr lang="en-US" altLang="en-US"/>
          </a:p>
        </p:txBody>
      </p:sp>
    </p:spTree>
    <p:extLst>
      <p:ext uri="{BB962C8B-B14F-4D97-AF65-F5344CB8AC3E}">
        <p14:creationId xmlns:p14="http://schemas.microsoft.com/office/powerpoint/2010/main" val="693134987"/>
      </p:ext>
    </p:extLst>
  </p:cSld>
  <p:clrMapOvr>
    <a:masterClrMapping/>
  </p:clrMapOvr>
  <p:transition spd="slow">
    <p:zo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C9E0F4-98BA-4DDF-8CA0-7E1E9E08E9FD}" type="slidenum">
              <a:rPr lang="en-US" altLang="en-US"/>
              <a:pPr/>
              <a:t>‹#›</a:t>
            </a:fld>
            <a:endParaRPr lang="en-US" altLang="en-US"/>
          </a:p>
        </p:txBody>
      </p:sp>
    </p:spTree>
    <p:extLst>
      <p:ext uri="{BB962C8B-B14F-4D97-AF65-F5344CB8AC3E}">
        <p14:creationId xmlns:p14="http://schemas.microsoft.com/office/powerpoint/2010/main" val="1643644886"/>
      </p:ext>
    </p:extLst>
  </p:cSld>
  <p:clrMapOvr>
    <a:masterClrMapping/>
  </p:clrMapOvr>
  <p:transition spd="slow">
    <p:zo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0247B6-0897-49D4-9A12-68F809936B9E}" type="slidenum">
              <a:rPr lang="en-US" altLang="en-US"/>
              <a:pPr/>
              <a:t>‹#›</a:t>
            </a:fld>
            <a:endParaRPr lang="en-US" altLang="en-US"/>
          </a:p>
        </p:txBody>
      </p:sp>
    </p:spTree>
    <p:extLst>
      <p:ext uri="{BB962C8B-B14F-4D97-AF65-F5344CB8AC3E}">
        <p14:creationId xmlns:p14="http://schemas.microsoft.com/office/powerpoint/2010/main" val="227949852"/>
      </p:ext>
    </p:extLst>
  </p:cSld>
  <p:clrMapOvr>
    <a:masterClrMapping/>
  </p:clrMapOvr>
  <p:transition spd="slow">
    <p:zo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F2BBA8-56E2-4B33-8827-F239CF5608A4}" type="slidenum">
              <a:rPr lang="en-US" altLang="en-US"/>
              <a:pPr/>
              <a:t>‹#›</a:t>
            </a:fld>
            <a:endParaRPr lang="en-US" altLang="en-US"/>
          </a:p>
        </p:txBody>
      </p:sp>
    </p:spTree>
    <p:extLst>
      <p:ext uri="{BB962C8B-B14F-4D97-AF65-F5344CB8AC3E}">
        <p14:creationId xmlns:p14="http://schemas.microsoft.com/office/powerpoint/2010/main" val="3132184949"/>
      </p:ext>
    </p:extLst>
  </p:cSld>
  <p:clrMapOvr>
    <a:masterClrMapping/>
  </p:clrMapOvr>
  <p:transition spd="slow">
    <p:zo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46999057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66080146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605031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3F09F-AE30-1C43-8048-5CF8CE73E07A}" type="slidenum">
              <a:rPr lang="en-US"/>
              <a:pPr>
                <a:defRPr/>
              </a:pPr>
              <a:t>‹#›</a:t>
            </a:fld>
            <a:endParaRPr lang="en-US"/>
          </a:p>
        </p:txBody>
      </p:sp>
    </p:spTree>
    <p:extLst>
      <p:ext uri="{BB962C8B-B14F-4D97-AF65-F5344CB8AC3E}">
        <p14:creationId xmlns:p14="http://schemas.microsoft.com/office/powerpoint/2010/main" val="143058902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8908514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1788487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80304441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52090290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70400775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3092089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48476384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0090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BD38BE7F-FD74-744A-875A-E01C7F9037F2}" type="slidenum">
              <a:rPr lang="en-US"/>
              <a:pPr>
                <a:defRPr/>
              </a:pPr>
              <a:t>‹#›</a:t>
            </a:fld>
            <a:endParaRPr lang="en-US"/>
          </a:p>
        </p:txBody>
      </p:sp>
    </p:spTree>
    <p:extLst>
      <p:ext uri="{BB962C8B-B14F-4D97-AF65-F5344CB8AC3E}">
        <p14:creationId xmlns:p14="http://schemas.microsoft.com/office/powerpoint/2010/main" val="2811493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77AB858-C973-984D-9030-93DED1FCCC85}" type="slidenum">
              <a:rPr lang="en-US"/>
              <a:pPr>
                <a:defRPr/>
              </a:pPr>
              <a:t>‹#›</a:t>
            </a:fld>
            <a:endParaRPr lang="en-US"/>
          </a:p>
        </p:txBody>
      </p:sp>
    </p:spTree>
    <p:extLst>
      <p:ext uri="{BB962C8B-B14F-4D97-AF65-F5344CB8AC3E}">
        <p14:creationId xmlns:p14="http://schemas.microsoft.com/office/powerpoint/2010/main" val="3364610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2530EC2-03CF-5F47-8C10-5888375B1310}" type="slidenum">
              <a:rPr lang="en-US"/>
              <a:pPr>
                <a:defRPr/>
              </a:pPr>
              <a:t>‹#›</a:t>
            </a:fld>
            <a:endParaRPr lang="en-US"/>
          </a:p>
        </p:txBody>
      </p:sp>
    </p:spTree>
    <p:extLst>
      <p:ext uri="{BB962C8B-B14F-4D97-AF65-F5344CB8AC3E}">
        <p14:creationId xmlns:p14="http://schemas.microsoft.com/office/powerpoint/2010/main" val="86839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E66B48-9C79-6F4C-A830-220636F2086D}" type="slidenum">
              <a:rPr lang="en-US"/>
              <a:pPr>
                <a:defRPr/>
              </a:pPr>
              <a:t>‹#›</a:t>
            </a:fld>
            <a:endParaRPr lang="en-US"/>
          </a:p>
        </p:txBody>
      </p:sp>
    </p:spTree>
    <p:extLst>
      <p:ext uri="{BB962C8B-B14F-4D97-AF65-F5344CB8AC3E}">
        <p14:creationId xmlns:p14="http://schemas.microsoft.com/office/powerpoint/2010/main" val="341881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pPr>
                <a:defRPr/>
              </a:pPr>
              <a:t>‹#›</a:t>
            </a:fld>
            <a:endParaRPr lang="en-US"/>
          </a:p>
        </p:txBody>
      </p:sp>
    </p:spTree>
    <p:extLst>
      <p:ext uri="{BB962C8B-B14F-4D97-AF65-F5344CB8AC3E}">
        <p14:creationId xmlns:p14="http://schemas.microsoft.com/office/powerpoint/2010/main" val="3867108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A2E6C218-65BD-3D48-84A3-68D4E18D2D3F}" type="slidenum">
              <a:rPr lang="en-US"/>
              <a:pPr>
                <a:defRPr/>
              </a:pPr>
              <a:t>‹#›</a:t>
            </a:fld>
            <a:endParaRPr lang="en-US"/>
          </a:p>
        </p:txBody>
      </p:sp>
    </p:spTree>
    <p:extLst>
      <p:ext uri="{BB962C8B-B14F-4D97-AF65-F5344CB8AC3E}">
        <p14:creationId xmlns:p14="http://schemas.microsoft.com/office/powerpoint/2010/main" val="1856268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68DCCFB2-0842-AF44-A9D1-6EEBC24FB229}" type="slidenum">
              <a:rPr lang="en-US"/>
              <a:pPr>
                <a:defRPr/>
              </a:pPr>
              <a:t>‹#›</a:t>
            </a:fld>
            <a:endParaRPr lang="en-US"/>
          </a:p>
        </p:txBody>
      </p:sp>
    </p:spTree>
    <p:extLst>
      <p:ext uri="{BB962C8B-B14F-4D97-AF65-F5344CB8AC3E}">
        <p14:creationId xmlns:p14="http://schemas.microsoft.com/office/powerpoint/2010/main" val="1091638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337204E-8452-6240-8F9C-F778E00ED747}" type="slidenum">
              <a:rPr lang="en-US"/>
              <a:pPr>
                <a:defRPr/>
              </a:pPr>
              <a:t>‹#›</a:t>
            </a:fld>
            <a:endParaRPr lang="en-US"/>
          </a:p>
        </p:txBody>
      </p:sp>
    </p:spTree>
    <p:extLst>
      <p:ext uri="{BB962C8B-B14F-4D97-AF65-F5344CB8AC3E}">
        <p14:creationId xmlns:p14="http://schemas.microsoft.com/office/powerpoint/2010/main" val="2825041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9E8E574-6053-124B-A22D-E517351C3521}" type="slidenum">
              <a:rPr lang="en-US"/>
              <a:pPr>
                <a:defRPr/>
              </a:pPr>
              <a:t>‹#›</a:t>
            </a:fld>
            <a:endParaRPr lang="en-US"/>
          </a:p>
        </p:txBody>
      </p:sp>
    </p:spTree>
    <p:extLst>
      <p:ext uri="{BB962C8B-B14F-4D97-AF65-F5344CB8AC3E}">
        <p14:creationId xmlns:p14="http://schemas.microsoft.com/office/powerpoint/2010/main" val="35959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9C36C0C-4FB5-A34E-9AE7-3380DD877676}" type="slidenum">
              <a:rPr lang="en-US"/>
              <a:pPr>
                <a:defRPr/>
              </a:pPr>
              <a:t>‹#›</a:t>
            </a:fld>
            <a:endParaRPr lang="en-US"/>
          </a:p>
        </p:txBody>
      </p:sp>
    </p:spTree>
    <p:extLst>
      <p:ext uri="{BB962C8B-B14F-4D97-AF65-F5344CB8AC3E}">
        <p14:creationId xmlns:p14="http://schemas.microsoft.com/office/powerpoint/2010/main" val="3312220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D2DB18A-5A31-024B-B08B-6DC4BF94F56F}" type="slidenum">
              <a:rPr lang="en-US"/>
              <a:pPr>
                <a:defRPr/>
              </a:pPr>
              <a:t>‹#›</a:t>
            </a:fld>
            <a:endParaRPr lang="en-US"/>
          </a:p>
        </p:txBody>
      </p:sp>
    </p:spTree>
    <p:extLst>
      <p:ext uri="{BB962C8B-B14F-4D97-AF65-F5344CB8AC3E}">
        <p14:creationId xmlns:p14="http://schemas.microsoft.com/office/powerpoint/2010/main" val="4125707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A21D3B66-3785-5E41-A168-9E6C489442B4}" type="slidenum">
              <a:rPr lang="en-US"/>
              <a:pPr>
                <a:defRPr/>
              </a:pPr>
              <a:t>‹#›</a:t>
            </a:fld>
            <a:endParaRPr lang="en-US"/>
          </a:p>
        </p:txBody>
      </p:sp>
    </p:spTree>
    <p:extLst>
      <p:ext uri="{BB962C8B-B14F-4D97-AF65-F5344CB8AC3E}">
        <p14:creationId xmlns:p14="http://schemas.microsoft.com/office/powerpoint/2010/main" val="1469267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09D8EAC7-974C-BC4C-9DC8-56B6CA5E237E}" type="slidenum">
              <a:rPr lang="en-US"/>
              <a:pPr>
                <a:defRPr/>
              </a:pPr>
              <a:t>‹#›</a:t>
            </a:fld>
            <a:endParaRPr lang="en-US"/>
          </a:p>
        </p:txBody>
      </p:sp>
    </p:spTree>
    <p:extLst>
      <p:ext uri="{BB962C8B-B14F-4D97-AF65-F5344CB8AC3E}">
        <p14:creationId xmlns:p14="http://schemas.microsoft.com/office/powerpoint/2010/main" val="3922247237"/>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5B29EDE-CEAC-3946-8CDD-9F5E4F00F640}" type="slidenum">
              <a:rPr lang="en-US"/>
              <a:pPr>
                <a:defRPr/>
              </a:pPr>
              <a:t>‹#›</a:t>
            </a:fld>
            <a:endParaRPr lang="en-US"/>
          </a:p>
        </p:txBody>
      </p:sp>
    </p:spTree>
    <p:extLst>
      <p:ext uri="{BB962C8B-B14F-4D97-AF65-F5344CB8AC3E}">
        <p14:creationId xmlns:p14="http://schemas.microsoft.com/office/powerpoint/2010/main" val="3321993986"/>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6A83638B-0645-AB4F-988B-DF9F1F2B9ED5}" type="slidenum">
              <a:rPr lang="en-US"/>
              <a:pPr>
                <a:defRPr/>
              </a:pPr>
              <a:t>‹#›</a:t>
            </a:fld>
            <a:endParaRPr lang="en-US"/>
          </a:p>
        </p:txBody>
      </p:sp>
    </p:spTree>
    <p:extLst>
      <p:ext uri="{BB962C8B-B14F-4D97-AF65-F5344CB8AC3E}">
        <p14:creationId xmlns:p14="http://schemas.microsoft.com/office/powerpoint/2010/main" val="291807317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pPr>
                <a:defRPr/>
              </a:pPr>
              <a:t>‹#›</a:t>
            </a:fld>
            <a:endParaRPr lang="en-US"/>
          </a:p>
        </p:txBody>
      </p:sp>
    </p:spTree>
    <p:extLst>
      <p:ext uri="{BB962C8B-B14F-4D97-AF65-F5344CB8AC3E}">
        <p14:creationId xmlns:p14="http://schemas.microsoft.com/office/powerpoint/2010/main" val="622018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2FEDA149-5B6E-2B4F-9163-2A1796BF8C70}" type="slidenum">
              <a:rPr lang="en-US"/>
              <a:pPr>
                <a:defRPr/>
              </a:pPr>
              <a:t>‹#›</a:t>
            </a:fld>
            <a:endParaRPr lang="en-US"/>
          </a:p>
        </p:txBody>
      </p:sp>
    </p:spTree>
    <p:extLst>
      <p:ext uri="{BB962C8B-B14F-4D97-AF65-F5344CB8AC3E}">
        <p14:creationId xmlns:p14="http://schemas.microsoft.com/office/powerpoint/2010/main" val="4042585632"/>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B124FADE-458D-9E48-A586-6494AA023251}" type="slidenum">
              <a:rPr lang="en-US"/>
              <a:pPr>
                <a:defRPr/>
              </a:pPr>
              <a:t>‹#›</a:t>
            </a:fld>
            <a:endParaRPr lang="en-US"/>
          </a:p>
        </p:txBody>
      </p:sp>
    </p:spTree>
    <p:extLst>
      <p:ext uri="{BB962C8B-B14F-4D97-AF65-F5344CB8AC3E}">
        <p14:creationId xmlns:p14="http://schemas.microsoft.com/office/powerpoint/2010/main" val="1891513018"/>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B6710230-F9FA-7C4E-AD11-9275F182D3E1}" type="slidenum">
              <a:rPr lang="en-US"/>
              <a:pPr>
                <a:defRPr/>
              </a:pPr>
              <a:t>‹#›</a:t>
            </a:fld>
            <a:endParaRPr lang="en-US"/>
          </a:p>
        </p:txBody>
      </p:sp>
    </p:spTree>
    <p:extLst>
      <p:ext uri="{BB962C8B-B14F-4D97-AF65-F5344CB8AC3E}">
        <p14:creationId xmlns:p14="http://schemas.microsoft.com/office/powerpoint/2010/main" val="891376655"/>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301348ED-9E9B-D14F-BF00-887A38E0A5DD}" type="slidenum">
              <a:rPr lang="en-US"/>
              <a:pPr>
                <a:defRPr/>
              </a:pPr>
              <a:t>‹#›</a:t>
            </a:fld>
            <a:endParaRPr lang="en-US"/>
          </a:p>
        </p:txBody>
      </p:sp>
    </p:spTree>
    <p:extLst>
      <p:ext uri="{BB962C8B-B14F-4D97-AF65-F5344CB8AC3E}">
        <p14:creationId xmlns:p14="http://schemas.microsoft.com/office/powerpoint/2010/main" val="3973147707"/>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C7581476-8A92-4D46-B1AC-DD783FFD2EFD}" type="slidenum">
              <a:rPr lang="en-US"/>
              <a:pPr>
                <a:defRPr/>
              </a:pPr>
              <a:t>‹#›</a:t>
            </a:fld>
            <a:endParaRPr lang="en-US"/>
          </a:p>
        </p:txBody>
      </p:sp>
    </p:spTree>
    <p:extLst>
      <p:ext uri="{BB962C8B-B14F-4D97-AF65-F5344CB8AC3E}">
        <p14:creationId xmlns:p14="http://schemas.microsoft.com/office/powerpoint/2010/main" val="510208960"/>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85EEDC4-6B57-DC41-8EEE-13B9C0B70D4F}" type="slidenum">
              <a:rPr lang="en-US"/>
              <a:pPr>
                <a:defRPr/>
              </a:pPr>
              <a:t>‹#›</a:t>
            </a:fld>
            <a:endParaRPr lang="en-US"/>
          </a:p>
        </p:txBody>
      </p:sp>
    </p:spTree>
    <p:extLst>
      <p:ext uri="{BB962C8B-B14F-4D97-AF65-F5344CB8AC3E}">
        <p14:creationId xmlns:p14="http://schemas.microsoft.com/office/powerpoint/2010/main" val="1844876970"/>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3416B9E3-068E-EA4A-927D-D0CD20A43C6E}" type="slidenum">
              <a:rPr lang="en-US"/>
              <a:pPr>
                <a:defRPr/>
              </a:pPr>
              <a:t>‹#›</a:t>
            </a:fld>
            <a:endParaRPr lang="en-US"/>
          </a:p>
        </p:txBody>
      </p:sp>
    </p:spTree>
    <p:extLst>
      <p:ext uri="{BB962C8B-B14F-4D97-AF65-F5344CB8AC3E}">
        <p14:creationId xmlns:p14="http://schemas.microsoft.com/office/powerpoint/2010/main" val="42976563"/>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7D4BF77F-3771-8042-9126-C6F964C72FC0}" type="slidenum">
              <a:rPr lang="en-US"/>
              <a:pPr>
                <a:defRPr/>
              </a:pPr>
              <a:t>‹#›</a:t>
            </a:fld>
            <a:endParaRPr lang="en-US"/>
          </a:p>
        </p:txBody>
      </p:sp>
    </p:spTree>
    <p:extLst>
      <p:ext uri="{BB962C8B-B14F-4D97-AF65-F5344CB8AC3E}">
        <p14:creationId xmlns:p14="http://schemas.microsoft.com/office/powerpoint/2010/main" val="3022955979"/>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38CF6E82-6818-3F46-A8D8-4EEAC7AAAF6B}" type="slidenum">
              <a:rPr lang="en-US"/>
              <a:pPr>
                <a:defRPr/>
              </a:pPr>
              <a:t>‹#›</a:t>
            </a:fld>
            <a:endParaRPr lang="en-US"/>
          </a:p>
        </p:txBody>
      </p:sp>
    </p:spTree>
    <p:extLst>
      <p:ext uri="{BB962C8B-B14F-4D97-AF65-F5344CB8AC3E}">
        <p14:creationId xmlns:p14="http://schemas.microsoft.com/office/powerpoint/2010/main" val="2668284134"/>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A4F5F502-03B2-4B49-94F3-7466C5A9FB0B}" type="slidenum">
              <a:rPr lang="en-US"/>
              <a:pPr>
                <a:defRPr/>
              </a:pPr>
              <a:t>‹#›</a:t>
            </a:fld>
            <a:endParaRPr lang="en-US"/>
          </a:p>
        </p:txBody>
      </p:sp>
    </p:spTree>
    <p:extLst>
      <p:ext uri="{BB962C8B-B14F-4D97-AF65-F5344CB8AC3E}">
        <p14:creationId xmlns:p14="http://schemas.microsoft.com/office/powerpoint/2010/main" val="362953916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pPr>
                <a:defRPr/>
              </a:pPr>
              <a:t>‹#›</a:t>
            </a:fld>
            <a:endParaRPr lang="en-US"/>
          </a:p>
        </p:txBody>
      </p:sp>
    </p:spTree>
    <p:extLst>
      <p:ext uri="{BB962C8B-B14F-4D97-AF65-F5344CB8AC3E}">
        <p14:creationId xmlns:p14="http://schemas.microsoft.com/office/powerpoint/2010/main" val="3075043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A9C1FE6-A324-FB4A-90E6-D85D4E2BE856}" type="slidenum">
              <a:rPr lang="en-US"/>
              <a:pPr>
                <a:defRPr/>
              </a:pPr>
              <a:t>‹#›</a:t>
            </a:fld>
            <a:endParaRPr lang="en-US"/>
          </a:p>
        </p:txBody>
      </p:sp>
    </p:spTree>
    <p:extLst>
      <p:ext uri="{BB962C8B-B14F-4D97-AF65-F5344CB8AC3E}">
        <p14:creationId xmlns:p14="http://schemas.microsoft.com/office/powerpoint/2010/main" val="4130275492"/>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928D628A-D8FC-C948-B55A-EC9C6E287633}" type="slidenum">
              <a:rPr lang="en-US"/>
              <a:pPr>
                <a:defRPr/>
              </a:pPr>
              <a:t>‹#›</a:t>
            </a:fld>
            <a:endParaRPr lang="en-US"/>
          </a:p>
        </p:txBody>
      </p:sp>
    </p:spTree>
    <p:extLst>
      <p:ext uri="{BB962C8B-B14F-4D97-AF65-F5344CB8AC3E}">
        <p14:creationId xmlns:p14="http://schemas.microsoft.com/office/powerpoint/2010/main" val="4272490428"/>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A8E78A2D-75F7-9041-93BA-ECE7159B91AC}" type="slidenum">
              <a:rPr lang="en-US"/>
              <a:pPr>
                <a:defRPr/>
              </a:pPr>
              <a:t>‹#›</a:t>
            </a:fld>
            <a:endParaRPr lang="en-US"/>
          </a:p>
        </p:txBody>
      </p:sp>
    </p:spTree>
    <p:extLst>
      <p:ext uri="{BB962C8B-B14F-4D97-AF65-F5344CB8AC3E}">
        <p14:creationId xmlns:p14="http://schemas.microsoft.com/office/powerpoint/2010/main" val="735640575"/>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A9A1C54C-2085-F742-81FA-35F6A20B37DA}" type="slidenum">
              <a:rPr lang="en-US"/>
              <a:pPr>
                <a:defRPr/>
              </a:pPr>
              <a:t>‹#›</a:t>
            </a:fld>
            <a:endParaRPr lang="en-US"/>
          </a:p>
        </p:txBody>
      </p:sp>
    </p:spTree>
    <p:extLst>
      <p:ext uri="{BB962C8B-B14F-4D97-AF65-F5344CB8AC3E}">
        <p14:creationId xmlns:p14="http://schemas.microsoft.com/office/powerpoint/2010/main" val="38144731"/>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73C713EF-D824-0443-8453-789EC1D1FB83}" type="slidenum">
              <a:rPr lang="en-US"/>
              <a:pPr>
                <a:defRPr/>
              </a:pPr>
              <a:t>‹#›</a:t>
            </a:fld>
            <a:endParaRPr lang="en-US"/>
          </a:p>
        </p:txBody>
      </p:sp>
    </p:spTree>
    <p:extLst>
      <p:ext uri="{BB962C8B-B14F-4D97-AF65-F5344CB8AC3E}">
        <p14:creationId xmlns:p14="http://schemas.microsoft.com/office/powerpoint/2010/main" val="3758856384"/>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618DF23-0D86-9A4C-9AE6-4A616FEE7DFA}" type="slidenum">
              <a:rPr lang="en-US"/>
              <a:pPr>
                <a:defRPr/>
              </a:pPr>
              <a:t>‹#›</a:t>
            </a:fld>
            <a:endParaRPr lang="en-US"/>
          </a:p>
        </p:txBody>
      </p:sp>
    </p:spTree>
    <p:extLst>
      <p:ext uri="{BB962C8B-B14F-4D97-AF65-F5344CB8AC3E}">
        <p14:creationId xmlns:p14="http://schemas.microsoft.com/office/powerpoint/2010/main" val="2439441733"/>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AFAF6A84-370A-D54A-9E5A-E2B00786DB50}" type="slidenum">
              <a:rPr lang="en-US"/>
              <a:pPr>
                <a:defRPr/>
              </a:pPr>
              <a:t>‹#›</a:t>
            </a:fld>
            <a:endParaRPr lang="en-US"/>
          </a:p>
        </p:txBody>
      </p:sp>
    </p:spTree>
    <p:extLst>
      <p:ext uri="{BB962C8B-B14F-4D97-AF65-F5344CB8AC3E}">
        <p14:creationId xmlns:p14="http://schemas.microsoft.com/office/powerpoint/2010/main" val="135548442"/>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030A2F21-0712-374F-B68B-534D75944FA8}" type="slidenum">
              <a:rPr lang="en-US"/>
              <a:pPr>
                <a:defRPr/>
              </a:pPr>
              <a:t>‹#›</a:t>
            </a:fld>
            <a:endParaRPr lang="en-US"/>
          </a:p>
        </p:txBody>
      </p:sp>
    </p:spTree>
    <p:extLst>
      <p:ext uri="{BB962C8B-B14F-4D97-AF65-F5344CB8AC3E}">
        <p14:creationId xmlns:p14="http://schemas.microsoft.com/office/powerpoint/2010/main" val="1948667302"/>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8D5DF67D-2A8F-1044-876C-05508755C467}" type="slidenum">
              <a:rPr lang="en-US"/>
              <a:pPr>
                <a:defRPr/>
              </a:pPr>
              <a:t>‹#›</a:t>
            </a:fld>
            <a:endParaRPr lang="en-US"/>
          </a:p>
        </p:txBody>
      </p:sp>
    </p:spTree>
    <p:extLst>
      <p:ext uri="{BB962C8B-B14F-4D97-AF65-F5344CB8AC3E}">
        <p14:creationId xmlns:p14="http://schemas.microsoft.com/office/powerpoint/2010/main" val="1955612187"/>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86273992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pPr>
                <a:defRPr/>
              </a:pPr>
              <a:t>‹#›</a:t>
            </a:fld>
            <a:endParaRPr lang="en-US"/>
          </a:p>
        </p:txBody>
      </p:sp>
    </p:spTree>
    <p:extLst>
      <p:ext uri="{BB962C8B-B14F-4D97-AF65-F5344CB8AC3E}">
        <p14:creationId xmlns:p14="http://schemas.microsoft.com/office/powerpoint/2010/main" val="3751350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1543022911"/>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2235341208"/>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3735942702"/>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3962947653"/>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2201344751"/>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1888737488"/>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32786658"/>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227929379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642870872"/>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11395985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8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9.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8.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1.jpe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8.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4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4.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5.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6.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9.jpe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7.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slideLayout" Target="../slideLayouts/slideLayout501.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5" Type="http://schemas.openxmlformats.org/officeDocument/2006/relationships/theme" Target="../theme/theme48.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9.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image" Target="../media/image12.png"/><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50.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1.jpe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51.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2.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3.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AAE8A7BE-B325-7F4E-85AF-9B309DB35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3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D82750A7-2872-6941-BC8A-31E6EFF08EF5}" type="datetimeFigureOut">
              <a:rPr lang="en-US"/>
              <a:pPr>
                <a:defRPr/>
              </a:pPr>
              <a:t>12/7/24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97AC30B2-CB83-FA42-AE20-87C090A6F5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defRPr>
            </a:lvl1pPr>
          </a:lstStyle>
          <a:p>
            <a:pPr>
              <a:defRPr/>
            </a:pPr>
            <a:fld id="{CD396B2F-B06A-6441-8EF9-56363B9DA9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373822521"/>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770087121"/>
      </p:ext>
    </p:extLst>
  </p:cSld>
  <p:clrMap bg1="dk2" tx1="lt1" bg2="dk1"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 id="214748471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98305443"/>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07/12/2024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84415550"/>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2613587788"/>
      </p:ext>
    </p:extLst>
  </p:cSld>
  <p:clrMap bg1="lt1" tx1="dk1" bg2="lt2" tx2="dk2" accent1="accent1" accent2="accent2" accent3="accent3" accent4="accent4" accent5="accent5" accent6="accent6" hlink="hlink" folHlink="folHlink"/>
  <p:sldLayoutIdLst>
    <p:sldLayoutId id="2147484736"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96445297"/>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008725"/>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63492"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3"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4"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5" name="Oval 7"/>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63498"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63504"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5"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6"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7"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8"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sp>
        <p:nvSpPr>
          <p:cNvPr id="63509"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10"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a:ea typeface="MS PGothic" charset="0"/>
                <a:cs typeface="MS PGothic" charset="0"/>
              </a:defRPr>
            </a:lvl1pPr>
          </a:lstStyle>
          <a:p>
            <a:pPr>
              <a:defRPr/>
            </a:pPr>
            <a:endParaRPr lang="en-US"/>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a:ea typeface="MS PGothic" charset="0"/>
                <a:cs typeface="MS PGothic" charset="0"/>
              </a:defRPr>
            </a:lvl1pPr>
          </a:lstStyle>
          <a:p>
            <a:pPr>
              <a:defRPr/>
            </a:pPr>
            <a:endParaRPr lang="en-US"/>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smtClean="0">
                <a:cs typeface="MS PGothic" charset="0"/>
              </a:defRPr>
            </a:lvl1pPr>
          </a:lstStyle>
          <a:p>
            <a:pPr>
              <a:defRPr/>
            </a:pPr>
            <a:fld id="{6DFC4DEF-61B7-AE4A-BAB2-A83CF6848E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70"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7666852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21683402"/>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02435"/>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1976000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0793585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21746547"/>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36657079"/>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extLst>
      <p:ext uri="{BB962C8B-B14F-4D97-AF65-F5344CB8AC3E}">
        <p14:creationId xmlns:p14="http://schemas.microsoft.com/office/powerpoint/2010/main" val="714983408"/>
      </p:ext>
    </p:extLst>
  </p:cSld>
  <p:clrMap bg1="dk2" tx1="lt1" bg2="dk1" tx2="lt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AE796780-2B26-4C4E-B8B5-79D3B5856EB8}" type="slidenum">
              <a:rPr lang="en-US"/>
              <a:pPr>
                <a:defRPr/>
              </a:pPr>
              <a:t>‹#›</a:t>
            </a:fld>
            <a:endParaRPr lang="en-US"/>
          </a:p>
        </p:txBody>
      </p:sp>
    </p:spTree>
    <p:extLst>
      <p:ext uri="{BB962C8B-B14F-4D97-AF65-F5344CB8AC3E}">
        <p14:creationId xmlns:p14="http://schemas.microsoft.com/office/powerpoint/2010/main" val="195237580"/>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694324681"/>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92949752-8C3E-1240-95F6-D0B1874243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1691781447"/>
      </p:ext>
    </p:extLst>
  </p:cSld>
  <p:clrMap bg1="lt1" tx1="dk1" bg2="lt2" tx2="dk2" accent1="accent1" accent2="accent2" accent3="accent3" accent4="accent4" accent5="accent5" accent6="accent6" hlink="hlink" folHlink="folHlink"/>
  <p:sldLayoutIdLst>
    <p:sldLayoutId id="214748498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704330413"/>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78359413"/>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66824874"/>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6904489"/>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solidFill>
                  <a:srgbClr val="000000"/>
                </a:solidFill>
                <a:ea typeface="MS PGothic" charset="0"/>
                <a:cs typeface="+mn-cs"/>
              </a:rPr>
              <a:pPr>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52428504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795460382"/>
      </p:ext>
    </p:extLst>
  </p:cSld>
  <p:clrMap bg1="dk2" tx1="lt1" bg2="dk1" tx2="lt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286395218"/>
      </p:ext>
    </p:extLst>
  </p:cSld>
  <p:clrMap bg1="dk2" tx1="lt1" bg2="dk1" tx2="lt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741947533"/>
      </p:ext>
    </p:extLst>
  </p:cSld>
  <p:clrMap bg1="dk2" tx1="lt1" bg2="dk1" tx2="lt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916618402"/>
      </p:ext>
    </p:extLst>
  </p:cSld>
  <p:clrMap bg1="dk2" tx1="lt1" bg2="dk1" tx2="lt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3"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457200">
              <a:defRPr sz="1400">
                <a:solidFill>
                  <a:srgbClr val="000000"/>
                </a:solidFill>
                <a:latin typeface="Comic Sans MS" charset="0"/>
                <a:ea typeface="MS PGothic" charset="0"/>
                <a:cs typeface="Arial"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457200">
              <a:defRPr sz="1400">
                <a:solidFill>
                  <a:srgbClr val="000000"/>
                </a:solidFill>
                <a:latin typeface="Comic Sans MS" charset="0"/>
                <a:ea typeface="MS PGothic" charset="0"/>
                <a:cs typeface="Arial"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457200">
              <a:defRPr sz="1400" smtClean="0">
                <a:solidFill>
                  <a:srgbClr val="000000"/>
                </a:solidFill>
                <a:latin typeface="Comic Sans MS" charset="0"/>
                <a:cs typeface="MS PGothic" charset="0"/>
              </a:defRPr>
            </a:lvl1pPr>
          </a:lstStyle>
          <a:p>
            <a:pPr>
              <a:defRPr/>
            </a:pPr>
            <a:fld id="{0AC38E7C-F50F-0046-AADF-D18D60D7CB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580403395"/>
      </p:ext>
    </p:extLst>
  </p:cSld>
  <p:clrMap bg1="dk2" tx1="lt1" bg2="dk1" tx2="lt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3444773092"/>
      </p:ext>
    </p:extLst>
  </p:cSld>
  <p:clrMap bg1="dk2" tx1="lt1" bg2="dk1" tx2="lt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000">
                <a:solidFill>
                  <a:srgbClr val="FFFFFF"/>
                </a:solidFill>
                <a:latin typeface="Arial" charset="0"/>
                <a:cs typeface="+mn-cs"/>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262664"/>
      </p:ext>
    </p:extLst>
  </p:cSld>
  <p:clrMap bg1="dk2" tx1="lt1" bg2="dk1" tx2="lt2" accent1="accent1" accent2="accent2" accent3="accent3" accent4="accent4" accent5="accent5" accent6="accent6" hlink="hlink" folHlink="folHlink"/>
  <p:sldLayoutIdLst>
    <p:sldLayoutId id="21474851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a:defRPr/>
            </a:pPr>
            <a:fld id="{793646E7-EF14-9D47-A372-E5109CE064F7}"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344391895"/>
      </p:ext>
    </p:extLst>
  </p:cSld>
  <p:clrMap bg1="dk2" tx1="lt1" bg2="dk1" tx2="lt2" accent1="accent1" accent2="accent2" accent3="accent3" accent4="accent4" accent5="accent5" accent6="accent6" hlink="hlink" folHlink="folHlink"/>
  <p:sldLayoutIdLst>
    <p:sldLayoutId id="214748519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246012907"/>
      </p:ext>
    </p:extLst>
  </p:cSld>
  <p:clrMap bg1="dk2" tx1="lt1" bg2="dk1" tx2="lt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12/7/24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879909997"/>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5231647"/>
      </p:ext>
    </p:extLst>
  </p:cSld>
  <p:clrMap bg1="lt1" tx1="dk1" bg2="lt2" tx2="dk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pPr/>
              <a:t>‹#›</a:t>
            </a:fld>
            <a:endParaRPr lang="en-US"/>
          </a:p>
        </p:txBody>
      </p:sp>
    </p:spTree>
    <p:extLst>
      <p:ext uri="{BB962C8B-B14F-4D97-AF65-F5344CB8AC3E}">
        <p14:creationId xmlns:p14="http://schemas.microsoft.com/office/powerpoint/2010/main" val="4096411324"/>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561215703"/>
      </p:ext>
    </p:extLst>
  </p:cSld>
  <p:clrMap bg1="dk1" tx1="lt1" bg2="dk2" tx2="lt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229073"/>
      </p:ext>
    </p:extLst>
  </p:cSld>
  <p:clrMap bg1="dk2" tx1="lt1" bg2="dk1" tx2="lt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1B15E131-ED3C-494A-8B76-9AED929927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pPr>
                <a:defRPr/>
              </a:pPr>
              <a:t>‹#›</a:t>
            </a:fld>
            <a:endParaRPr lang="en-US"/>
          </a:p>
        </p:txBody>
      </p:sp>
    </p:spTree>
    <p:extLst>
      <p:ext uri="{BB962C8B-B14F-4D97-AF65-F5344CB8AC3E}">
        <p14:creationId xmlns:p14="http://schemas.microsoft.com/office/powerpoint/2010/main" val="4181826382"/>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extLst>
      <p:ext uri="{BB962C8B-B14F-4D97-AF65-F5344CB8AC3E}">
        <p14:creationId xmlns:p14="http://schemas.microsoft.com/office/powerpoint/2010/main" val="107858541"/>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 para editar os estilos do texto mestre</a:t>
            </a:r>
          </a:p>
          <a:p>
            <a:pPr lvl="1"/>
            <a:r>
              <a:rPr lang="en-US" altLang="en-US"/>
              <a:t>Segundo nível</a:t>
            </a:r>
          </a:p>
          <a:p>
            <a:pPr lvl="2"/>
            <a:r>
              <a:rPr lang="en-US" altLang="en-US"/>
              <a:t>Terceiro nível</a:t>
            </a:r>
          </a:p>
          <a:p>
            <a:pPr lvl="3"/>
            <a:r>
              <a:rPr lang="en-US" altLang="en-US"/>
              <a:t>Quarto nível</a:t>
            </a:r>
          </a:p>
          <a:p>
            <a:pPr lvl="4"/>
            <a:r>
              <a:rPr lang="en-US" alt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8F97DE-678B-45FC-9B91-2A5E64675C60}" type="slidenum">
              <a:rPr lang="en-US" altLang="en-US"/>
              <a:pPr/>
              <a:t>‹#›</a:t>
            </a:fld>
            <a:endParaRPr lang="en-US" altLang="en-US"/>
          </a:p>
        </p:txBody>
      </p:sp>
    </p:spTree>
    <p:extLst>
      <p:ext uri="{BB962C8B-B14F-4D97-AF65-F5344CB8AC3E}">
        <p14:creationId xmlns:p14="http://schemas.microsoft.com/office/powerpoint/2010/main" val="2388568280"/>
      </p:ext>
    </p:extLst>
  </p:cSld>
  <p:clrMap bg1="lt1" tx1="dk1" bg2="lt2" tx2="dk2" accent1="accent1" accent2="accent2" accent3="accent3" accent4="accent4" accent5="accent5" accent6="accent6" hlink="hlink" folHlink="folHlink"/>
  <p:sldLayoutIdLst>
    <p:sldLayoutId id="2147485324"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361868594"/>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ea typeface="MS PGothic" charset="0"/>
                <a:cs typeface="MS PGothic" charset="0"/>
              </a:defRPr>
            </a:lvl1pPr>
          </a:lstStyle>
          <a:p>
            <a:pPr>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charset="0"/>
                <a:ea typeface="MS PGothic" charset="0"/>
                <a:cs typeface="MS PGothic" charset="0"/>
              </a:defRPr>
            </a:lvl1pPr>
          </a:lstStyle>
          <a:p>
            <a:pPr>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latin typeface="Tahoma" charset="0"/>
                <a:cs typeface="MS PGothic" charset="0"/>
              </a:defRPr>
            </a:lvl1pPr>
          </a:lstStyle>
          <a:p>
            <a:pPr>
              <a:defRPr/>
            </a:pPr>
            <a:fld id="{76C47A3B-7B5C-734B-96AC-0A1E522494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2"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475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7"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7475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51176FEB-85E1-7C48-9F09-841CD3F45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704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4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04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45"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8704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83F82CAC-F7DF-EA4B-A0ED-35B0193D26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2B742E7A-98F3-9B4D-AB7D-40312458A4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8.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6.xml"/><Relationship Id="rId1" Type="http://schemas.openxmlformats.org/officeDocument/2006/relationships/slideLayout" Target="../slideLayouts/slideLayout536.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7.xml"/><Relationship Id="rId1" Type="http://schemas.openxmlformats.org/officeDocument/2006/relationships/slideLayout" Target="../slideLayouts/slideLayout536.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8.xml"/><Relationship Id="rId1" Type="http://schemas.openxmlformats.org/officeDocument/2006/relationships/slideLayout" Target="../slideLayouts/slideLayout536.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536.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536.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53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53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536.xml"/><Relationship Id="rId4" Type="http://schemas.openxmlformats.org/officeDocument/2006/relationships/image" Target="../media/image9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53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5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5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1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1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1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1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1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1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13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4.xml"/><Relationship Id="rId1" Type="http://schemas.openxmlformats.org/officeDocument/2006/relationships/slideLayout" Target="../slideLayouts/slideLayout1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1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1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13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9.xml"/><Relationship Id="rId1" Type="http://schemas.openxmlformats.org/officeDocument/2006/relationships/slideLayout" Target="../slideLayouts/slideLayout1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90.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8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83.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47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5.xml"/></Relationships>
</file>

<file path=ppt/slides/_rels/slide13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47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13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1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135.xml"/></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9.xml"/><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1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1.xml"/><Relationship Id="rId1" Type="http://schemas.openxmlformats.org/officeDocument/2006/relationships/slideLayout" Target="../slideLayouts/slideLayout3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13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13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489.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8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9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0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3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38.xml"/></Relationships>
</file>

<file path=ppt/slides/_rels/slide1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38.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38.xml"/><Relationship Id="rId5" Type="http://schemas.openxmlformats.org/officeDocument/2006/relationships/image" Target="../media/image133.png"/><Relationship Id="rId4" Type="http://schemas.openxmlformats.org/officeDocument/2006/relationships/image" Target="../media/image132.png"/></Relationships>
</file>

<file path=ppt/slides/_rels/slide1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3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38.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7.xml"/><Relationship Id="rId1" Type="http://schemas.openxmlformats.org/officeDocument/2006/relationships/slideLayout" Target="../slideLayouts/slideLayout3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5.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28.xml"/><Relationship Id="rId1" Type="http://schemas.openxmlformats.org/officeDocument/2006/relationships/slideLayout" Target="../slideLayouts/slideLayout46.xml"/><Relationship Id="rId6" Type="http://schemas.openxmlformats.org/officeDocument/2006/relationships/image" Target="../media/image51.jpeg"/><Relationship Id="rId5" Type="http://schemas.openxmlformats.org/officeDocument/2006/relationships/slide" Target="slide42.xml"/><Relationship Id="rId4" Type="http://schemas.openxmlformats.org/officeDocument/2006/relationships/image" Target="../media/image50.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6.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30.xml"/><Relationship Id="rId1" Type="http://schemas.openxmlformats.org/officeDocument/2006/relationships/slideLayout" Target="../slideLayouts/slideLayout125.xml"/><Relationship Id="rId5" Type="http://schemas.openxmlformats.org/officeDocument/2006/relationships/slide" Target="slide42.xml"/><Relationship Id="rId4" Type="http://schemas.openxmlformats.org/officeDocument/2006/relationships/image" Target="../media/image50.png"/></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31.xml"/><Relationship Id="rId1" Type="http://schemas.openxmlformats.org/officeDocument/2006/relationships/slideLayout" Target="../slideLayouts/slideLayout125.xml"/><Relationship Id="rId6" Type="http://schemas.openxmlformats.org/officeDocument/2006/relationships/image" Target="../media/image51.jpeg"/><Relationship Id="rId5" Type="http://schemas.openxmlformats.org/officeDocument/2006/relationships/slide" Target="slide42.xml"/><Relationship Id="rId4" Type="http://schemas.openxmlformats.org/officeDocument/2006/relationships/image" Target="../media/image50.png"/></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32.xml"/><Relationship Id="rId1" Type="http://schemas.openxmlformats.org/officeDocument/2006/relationships/slideLayout" Target="../slideLayouts/slideLayout443.xml"/><Relationship Id="rId4" Type="http://schemas.openxmlformats.org/officeDocument/2006/relationships/image" Target="../media/image137.emf"/></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5.xml"/></Relationships>
</file>

<file path=ppt/slides/_rels/slide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135.xml"/></Relationships>
</file>

<file path=ppt/slides/_rels/slide167.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35.xml"/><Relationship Id="rId1" Type="http://schemas.openxmlformats.org/officeDocument/2006/relationships/slideLayout" Target="../slideLayouts/slideLayout24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0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73.xml"/></Relationships>
</file>

<file path=ppt/slides/_rels/slide1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0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0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36.xml"/><Relationship Id="rId1" Type="http://schemas.openxmlformats.org/officeDocument/2006/relationships/slideLayout" Target="../slideLayouts/slideLayout547.xml"/><Relationship Id="rId4" Type="http://schemas.openxmlformats.org/officeDocument/2006/relationships/image" Target="../media/image143.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8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83.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144.png"/></Relationships>
</file>

<file path=ppt/slides/_rels/slide17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41.xml"/><Relationship Id="rId1" Type="http://schemas.openxmlformats.org/officeDocument/2006/relationships/slideLayout" Target="../slideLayouts/slideLayout332.xml"/></Relationships>
</file>

<file path=ppt/slides/_rels/slide17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2.xml"/><Relationship Id="rId1" Type="http://schemas.openxmlformats.org/officeDocument/2006/relationships/slideLayout" Target="../slideLayouts/slideLayout33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7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3.xml"/><Relationship Id="rId1" Type="http://schemas.openxmlformats.org/officeDocument/2006/relationships/slideLayout" Target="../slideLayouts/slideLayout343.xml"/></Relationships>
</file>

<file path=ppt/slides/_rels/slide18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4.xml"/><Relationship Id="rId1" Type="http://schemas.openxmlformats.org/officeDocument/2006/relationships/slideLayout" Target="../slideLayouts/slideLayout34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43.xml"/></Relationships>
</file>

<file path=ppt/slides/_rels/slide18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6.xml"/><Relationship Id="rId1" Type="http://schemas.openxmlformats.org/officeDocument/2006/relationships/slideLayout" Target="../slideLayouts/slideLayout343.xml"/></Relationships>
</file>

<file path=ppt/slides/_rels/slide18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7.xml"/><Relationship Id="rId1" Type="http://schemas.openxmlformats.org/officeDocument/2006/relationships/slideLayout" Target="../slideLayouts/slideLayout343.xml"/></Relationships>
</file>

<file path=ppt/slides/_rels/slide18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8.xml"/><Relationship Id="rId1" Type="http://schemas.openxmlformats.org/officeDocument/2006/relationships/slideLayout" Target="../slideLayouts/slideLayout34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19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0.xml"/><Relationship Id="rId1" Type="http://schemas.openxmlformats.org/officeDocument/2006/relationships/slideLayout" Target="../slideLayouts/slideLayout547.xml"/><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2.xml"/><Relationship Id="rId5" Type="http://schemas.openxmlformats.org/officeDocument/2006/relationships/image" Target="../media/image3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8.xml"/><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4.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0.xml"/><Relationship Id="rId1" Type="http://schemas.openxmlformats.org/officeDocument/2006/relationships/slideLayout" Target="../slideLayouts/slideLayout196.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5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4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4.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4.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8" Type="http://schemas.openxmlformats.org/officeDocument/2006/relationships/slide" Target="slide133.xml"/><Relationship Id="rId13" Type="http://schemas.openxmlformats.org/officeDocument/2006/relationships/slide" Target="slide49.xml"/><Relationship Id="rId3" Type="http://schemas.openxmlformats.org/officeDocument/2006/relationships/slide" Target="slide43.xml"/><Relationship Id="rId7" Type="http://schemas.openxmlformats.org/officeDocument/2006/relationships/slide" Target="slide48.xml"/><Relationship Id="rId12" Type="http://schemas.openxmlformats.org/officeDocument/2006/relationships/slide" Target="slide40.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69.xml"/><Relationship Id="rId11" Type="http://schemas.openxmlformats.org/officeDocument/2006/relationships/slide" Target="slide190.xml"/><Relationship Id="rId5" Type="http://schemas.openxmlformats.org/officeDocument/2006/relationships/slide" Target="slide46.xml"/><Relationship Id="rId10" Type="http://schemas.openxmlformats.org/officeDocument/2006/relationships/slide" Target="slide31.xml"/><Relationship Id="rId4" Type="http://schemas.openxmlformats.org/officeDocument/2006/relationships/slide" Target="slide45.xml"/><Relationship Id="rId9" Type="http://schemas.openxmlformats.org/officeDocument/2006/relationships/slide" Target="slide176.xml"/></Relationships>
</file>

<file path=ppt/slides/_rels/slide42.xml.rels><?xml version="1.0" encoding="UTF-8" standalone="yes"?>
<Relationships xmlns="http://schemas.openxmlformats.org/package/2006/relationships"><Relationship Id="rId8" Type="http://schemas.openxmlformats.org/officeDocument/2006/relationships/slide" Target="slide133.xml"/><Relationship Id="rId13" Type="http://schemas.openxmlformats.org/officeDocument/2006/relationships/slide" Target="slide41.xml"/><Relationship Id="rId3" Type="http://schemas.openxmlformats.org/officeDocument/2006/relationships/slide" Target="slide43.xml"/><Relationship Id="rId7" Type="http://schemas.openxmlformats.org/officeDocument/2006/relationships/slide" Target="slide48.xml"/><Relationship Id="rId12" Type="http://schemas.openxmlformats.org/officeDocument/2006/relationships/slide" Target="slide4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69.xml"/><Relationship Id="rId11" Type="http://schemas.openxmlformats.org/officeDocument/2006/relationships/slide" Target="slide190.xml"/><Relationship Id="rId5" Type="http://schemas.openxmlformats.org/officeDocument/2006/relationships/slide" Target="slide46.xml"/><Relationship Id="rId10" Type="http://schemas.openxmlformats.org/officeDocument/2006/relationships/slide" Target="slide31.xml"/><Relationship Id="rId4" Type="http://schemas.openxmlformats.org/officeDocument/2006/relationships/slide" Target="slide45.xml"/><Relationship Id="rId9" Type="http://schemas.openxmlformats.org/officeDocument/2006/relationships/slide" Target="slide176.xml"/><Relationship Id="rId14" Type="http://schemas.openxmlformats.org/officeDocument/2006/relationships/slide" Target="slide49.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1.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slide" Target="slide4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oleObject" Target="../embeddings/oleObject4.bin"/><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78.xml"/><Relationship Id="rId4" Type="http://schemas.openxmlformats.org/officeDocument/2006/relationships/slide" Target="slide8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5.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35.xml"/><Relationship Id="rId4" Type="http://schemas.openxmlformats.org/officeDocument/2006/relationships/slide" Target="slide1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5.xml"/></Relationships>
</file>

<file path=ppt/slides/_rels/slide6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8.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25.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35.xml"/><Relationship Id="rId4" Type="http://schemas.openxmlformats.org/officeDocument/2006/relationships/slide" Target="slide12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5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4.xml"/><Relationship Id="rId1" Type="http://schemas.openxmlformats.org/officeDocument/2006/relationships/slideLayout" Target="../slideLayouts/slideLayout354.xml"/><Relationship Id="rId6" Type="http://schemas.openxmlformats.org/officeDocument/2006/relationships/image" Target="../media/image51.jpeg"/><Relationship Id="rId5" Type="http://schemas.openxmlformats.org/officeDocument/2006/relationships/slide" Target="slide42.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56.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64.xml"/><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6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6.xml"/><Relationship Id="rId1" Type="http://schemas.openxmlformats.org/officeDocument/2006/relationships/themeOverride" Target="../theme/themeOverride6.xml"/><Relationship Id="rId4" Type="http://schemas.openxmlformats.org/officeDocument/2006/relationships/image" Target="../media/image57.jpeg"/></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64.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64.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64.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63.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6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56.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64.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64.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526.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509.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5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56.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509.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536.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536.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536.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536.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536.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536.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536.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536.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5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Oval 4"/>
          <p:cNvSpPr>
            <a:spLocks noChangeArrowheads="1"/>
          </p:cNvSpPr>
          <p:nvPr/>
        </p:nvSpPr>
        <p:spPr bwMode="auto">
          <a:xfrm>
            <a:off x="0" y="3200400"/>
            <a:ext cx="6400800" cy="23622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GB" sz="4400" b="1">
              <a:solidFill>
                <a:schemeClr val="accent2"/>
              </a:solidFill>
              <a:ea typeface="MS PGothic" charset="0"/>
              <a:cs typeface="MS PGothic" charset="0"/>
            </a:endParaRPr>
          </a:p>
        </p:txBody>
      </p:sp>
      <p:sp>
        <p:nvSpPr>
          <p:cNvPr id="20486" name="Rectangle 6"/>
          <p:cNvSpPr>
            <a:spLocks noChangeArrowheads="1"/>
          </p:cNvSpPr>
          <p:nvPr/>
        </p:nvSpPr>
        <p:spPr bwMode="auto">
          <a:xfrm>
            <a:off x="0" y="152400"/>
            <a:ext cx="9144000" cy="7016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r>
              <a:rPr lang="zh-CN" altLang="en-US" sz="4000" b="1">
                <a:cs typeface="SimSun" charset="0"/>
              </a:rPr>
              <a:t>给神子民希望的信息</a:t>
            </a:r>
          </a:p>
        </p:txBody>
      </p:sp>
      <p:graphicFrame>
        <p:nvGraphicFramePr>
          <p:cNvPr id="137219" name="Object 8"/>
          <p:cNvGraphicFramePr>
            <a:graphicFrameLocks noChangeAspect="1"/>
          </p:cNvGraphicFramePr>
          <p:nvPr>
            <p:extLst>
              <p:ext uri="{D42A27DB-BD31-4B8C-83A1-F6EECF244321}">
                <p14:modId xmlns:p14="http://schemas.microsoft.com/office/powerpoint/2010/main" val="2823474322"/>
              </p:ext>
            </p:extLst>
          </p:nvPr>
        </p:nvGraphicFramePr>
        <p:xfrm>
          <a:off x="6553200" y="1066800"/>
          <a:ext cx="2209800" cy="5181600"/>
        </p:xfrm>
        <a:graphic>
          <a:graphicData uri="http://schemas.openxmlformats.org/presentationml/2006/ole">
            <mc:AlternateContent xmlns:mc="http://schemas.openxmlformats.org/markup-compatibility/2006">
              <mc:Choice xmlns:v="urn:schemas-microsoft-com:vml" Requires="v">
                <p:oleObj name="Photo Editor Photo" r:id="rId3" imgW="2429214" imgH="7268590" progId="MSPhotoEd.3">
                  <p:embed/>
                </p:oleObj>
              </mc:Choice>
              <mc:Fallback>
                <p:oleObj name="Photo Editor Photo" r:id="rId3" imgW="2429214" imgH="7268590"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066800"/>
                        <a:ext cx="2209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489" name="Rectangle 9"/>
          <p:cNvSpPr>
            <a:spLocks noGrp="1" noChangeArrowheads="1"/>
          </p:cNvSpPr>
          <p:nvPr>
            <p:ph type="ctrTitle"/>
          </p:nvPr>
        </p:nvSpPr>
        <p:spPr>
          <a:xfrm>
            <a:off x="685800" y="3733800"/>
            <a:ext cx="5029200" cy="1143000"/>
          </a:xfrm>
          <a:solidFill>
            <a:schemeClr val="hlink"/>
          </a:solidFill>
          <a:ln cap="flat">
            <a:solidFill>
              <a:schemeClr val="tx1"/>
            </a:solidFill>
            <a:miter lim="800000"/>
            <a:headEnd/>
            <a:tailEnd/>
          </a:ln>
        </p:spPr>
        <p:txBody>
          <a:bodyPr wrap="none"/>
          <a:lstStyle/>
          <a:p>
            <a:pPr eaLnBrk="1" hangingPunct="1">
              <a:defRPr/>
            </a:pPr>
            <a:r>
              <a:rPr lang="zh-CN" altLang="en-US" b="1" i="0" dirty="0">
                <a:solidFill>
                  <a:schemeClr val="accent2"/>
                </a:solidFill>
                <a:ea typeface="SimSun" pitchFamily="2" charset="-122"/>
                <a:cs typeface="ＭＳ Ｐゴシック" charset="0"/>
              </a:rPr>
              <a:t>俄巴底亚书</a:t>
            </a:r>
          </a:p>
        </p:txBody>
      </p:sp>
      <p:sp>
        <p:nvSpPr>
          <p:cNvPr id="6"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4282905975"/>
              </p:ext>
            </p:extLst>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dirty="0">
                          <a:ln>
                            <a:noFill/>
                          </a:ln>
                          <a:solidFill>
                            <a:srgbClr val="FFFFFF"/>
                          </a:solidFill>
                          <a:effectLst/>
                          <a:latin typeface="Arial" charset="0"/>
                          <a:ea typeface="ＭＳ Ｐゴシック" charset="0"/>
                          <a:cs typeface="Arial" charset="0"/>
                        </a:rPr>
                        <a:t>以东因反对犹大而被灭</a:t>
                      </a: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dirty="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594</a:t>
            </a:r>
          </a:p>
        </p:txBody>
      </p:sp>
    </p:spTree>
    <p:extLst>
      <p:ext uri="{BB962C8B-B14F-4D97-AF65-F5344CB8AC3E}">
        <p14:creationId xmlns:p14="http://schemas.microsoft.com/office/powerpoint/2010/main" val="82803836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5805264"/>
            <a:ext cx="9144000" cy="830997"/>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到公元</a:t>
            </a:r>
            <a:r>
              <a:rPr kumimoji="0" lang="en-US" altLang="ja-JP"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rPr>
              <a:t>60</a:t>
            </a: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年，佩特拉被征服并成为罗马帝国的一部分。</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437031682"/>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339480"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多年来，风为其留下了贡献，雕刻出了石灰岩山脉中最美丽的形态。</a:t>
            </a:r>
            <a:endParaRPr kumimoji="0" lang="es-PE"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46752041"/>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佩特拉被用于电影“印第安纳琼斯”和“最后的十字军”的最后一幕</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293014973"/>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2"/>
                                            </p:txEl>
                                          </p:spTgt>
                                        </p:tgtEl>
                                        <p:attrNameLst>
                                          <p:attrName>style.visibility</p:attrName>
                                        </p:attrNameLst>
                                      </p:cBhvr>
                                      <p:to>
                                        <p:strVal val="visible"/>
                                      </p:to>
                                    </p:set>
                                    <p:animEffect transition="in" filter="fade">
                                      <p:cBhvr>
                                        <p:cTn id="7" dur="2000"/>
                                        <p:tgtEl>
                                          <p:spTgt spid="34826">
                                            <p:txEl>
                                              <p:charRg st="21" end="3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0" y="2997200"/>
            <a:ext cx="2915816"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请注意内部雕刻的细节</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467437306"/>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石头的颜色是自然的</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043240538"/>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83" name="Text Box 11"/>
          <p:cNvSpPr txBox="1">
            <a:spLocks noChangeArrowheads="1"/>
          </p:cNvSpPr>
          <p:nvPr/>
        </p:nvSpPr>
        <p:spPr bwMode="auto">
          <a:xfrm>
            <a:off x="0" y="2895600"/>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这些沙子的天然彩色地质构成有利创造这些“自然绘画” </a:t>
            </a:r>
            <a:r>
              <a:rPr kumimoji="0" lang="zh-CN"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rPr>
              <a:t>。</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91100553"/>
      </p:ext>
    </p:extLst>
  </p:cSld>
  <p:clrMapOvr>
    <a:masterClrMapping/>
  </p:clrMapOvr>
  <p:transition spd="slow" advTm="16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7135" name="Text Box 31"/>
          <p:cNvSpPr txBox="1">
            <a:spLocks noChangeArrowheads="1"/>
          </p:cNvSpPr>
          <p:nvPr/>
        </p:nvSpPr>
        <p:spPr bwMode="auto">
          <a:xfrm>
            <a:off x="0" y="6027738"/>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在一些山脉的墙壁上发现的这些地层让人叹为观止！</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3252423"/>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纳巴泰人还雕刻了一个精密的液压系统，通过隧道和水箱将水带到佩特拉</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581094745"/>
      </p:ext>
    </p:extLst>
  </p:cSld>
  <p:clrMapOvr>
    <a:masterClrMapping/>
  </p:clrMapOvr>
  <p:transition spd="slow"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665"/>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这座希腊罗马风格的剧院可容纳</a:t>
            </a:r>
            <a:r>
              <a:rPr kumimoji="0" lang="en-US" altLang="ja-JP"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 4,000 </a:t>
            </a: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名观众。</a:t>
            </a:r>
            <a:endParaRPr kumimoji="0" lang="es-PE" alt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630680229"/>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公元</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551</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年，第二次大地震几乎摧毁了整个城市，因此佩特拉再也没有人居住过。</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305959116"/>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7269" t="6759" r="10362" b="22309"/>
          <a:stretch/>
        </p:blipFill>
        <p:spPr>
          <a:xfrm rot="5400000">
            <a:off x="-572558" y="1258356"/>
            <a:ext cx="5702959" cy="4583245"/>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352" y="693772"/>
            <a:ext cx="2117959" cy="5303338"/>
          </a:xfrm>
          <a:prstGeom prst="rect">
            <a:avLst/>
          </a:prstGeom>
        </p:spPr>
      </p:pic>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俄巴底亚</a:t>
            </a:r>
            <a:endParaRPr lang="en-US" sz="4800" b="1" dirty="0">
              <a:solidFill>
                <a:prstClr val="white"/>
              </a:solidFill>
              <a:latin typeface="Arial"/>
              <a:cs typeface="Arial"/>
            </a:endParaRPr>
          </a:p>
        </p:txBody>
      </p:sp>
      <p:sp>
        <p:nvSpPr>
          <p:cNvPr id="3" name="文本框 2">
            <a:extLst>
              <a:ext uri="{FF2B5EF4-FFF2-40B4-BE49-F238E27FC236}">
                <a16:creationId xmlns:a16="http://schemas.microsoft.com/office/drawing/2014/main" id="{97DE2EE5-0B7D-5AF2-2BB5-5CDB19EAFB75}"/>
              </a:ext>
            </a:extLst>
          </p:cNvPr>
          <p:cNvSpPr txBox="1"/>
          <p:nvPr/>
        </p:nvSpPr>
        <p:spPr>
          <a:xfrm>
            <a:off x="3840662" y="2308584"/>
            <a:ext cx="5074738" cy="1938992"/>
          </a:xfrm>
          <a:prstGeom prst="rect">
            <a:avLst/>
          </a:prstGeom>
          <a:solidFill>
            <a:schemeClr val="bg1"/>
          </a:solidFill>
        </p:spPr>
        <p:txBody>
          <a:bodyPr wrap="square" rtlCol="0">
            <a:spAutoFit/>
          </a:bodyPr>
          <a:lstStyle/>
          <a:p>
            <a:r>
              <a:rPr lang="zh-CN" altLang="en-US" b="1" dirty="0">
                <a:solidFill>
                  <a:srgbClr val="0E0E0E"/>
                </a:solidFill>
                <a:effectLst/>
                <a:latin typeface=".AppleSystemUIFont"/>
              </a:rPr>
              <a:t>经文</a:t>
            </a:r>
            <a:endParaRPr lang="zh-CN" altLang="en-US" dirty="0">
              <a:solidFill>
                <a:srgbClr val="0E0E0E"/>
              </a:solidFill>
              <a:effectLst/>
              <a:latin typeface=".AppleSystemUIFont"/>
            </a:endParaRPr>
          </a:p>
          <a:p>
            <a:r>
              <a:rPr lang="en-US" altLang="zh-CN" dirty="0">
                <a:solidFill>
                  <a:srgbClr val="0E0E0E"/>
                </a:solidFill>
                <a:effectLst/>
                <a:latin typeface=".AppleSystemUIFont"/>
              </a:rPr>
              <a:t>1-9 </a:t>
            </a:r>
            <a:r>
              <a:rPr lang="zh-CN" altLang="en-US" b="1" dirty="0">
                <a:solidFill>
                  <a:srgbClr val="0E0E0E"/>
                </a:solidFill>
                <a:effectLst/>
                <a:latin typeface=".AppleSystemUIFont"/>
              </a:rPr>
              <a:t>以东的毁灭被预言</a:t>
            </a:r>
            <a:endParaRPr lang="zh-CN" altLang="en-US" dirty="0">
              <a:solidFill>
                <a:srgbClr val="0E0E0E"/>
              </a:solidFill>
              <a:effectLst/>
              <a:latin typeface=".AppleSystemUIFont"/>
            </a:endParaRPr>
          </a:p>
          <a:p>
            <a:r>
              <a:rPr lang="en-US" altLang="zh-CN" dirty="0">
                <a:solidFill>
                  <a:srgbClr val="0E0E0E"/>
                </a:solidFill>
                <a:effectLst/>
                <a:latin typeface=".AppleSystemUIFont"/>
              </a:rPr>
              <a:t>10-14 </a:t>
            </a:r>
            <a:r>
              <a:rPr lang="zh-CN" altLang="en-US" b="1" dirty="0">
                <a:solidFill>
                  <a:srgbClr val="0E0E0E"/>
                </a:solidFill>
                <a:effectLst/>
                <a:latin typeface=".AppleSystemUIFont"/>
              </a:rPr>
              <a:t>以东人的罪恶</a:t>
            </a:r>
            <a:endParaRPr lang="zh-CN" altLang="en-US" dirty="0">
              <a:solidFill>
                <a:srgbClr val="0E0E0E"/>
              </a:solidFill>
              <a:effectLst/>
              <a:latin typeface=".AppleSystemUIFont"/>
            </a:endParaRPr>
          </a:p>
          <a:p>
            <a:r>
              <a:rPr lang="en-US" altLang="zh-CN" dirty="0">
                <a:solidFill>
                  <a:srgbClr val="0E0E0E"/>
                </a:solidFill>
                <a:effectLst/>
                <a:latin typeface=".AppleSystemUIFont"/>
              </a:rPr>
              <a:t>15-16 </a:t>
            </a:r>
            <a:r>
              <a:rPr lang="zh-CN" altLang="en-US" b="1" dirty="0">
                <a:solidFill>
                  <a:srgbClr val="0E0E0E"/>
                </a:solidFill>
                <a:effectLst/>
                <a:latin typeface=".AppleSystemUIFont"/>
              </a:rPr>
              <a:t>万国的责任</a:t>
            </a:r>
            <a:endParaRPr lang="zh-CN" altLang="en-US" dirty="0">
              <a:solidFill>
                <a:srgbClr val="0E0E0E"/>
              </a:solidFill>
              <a:effectLst/>
              <a:latin typeface=".AppleSystemUIFont"/>
            </a:endParaRPr>
          </a:p>
          <a:p>
            <a:r>
              <a:rPr lang="en-US" altLang="zh-CN" dirty="0">
                <a:solidFill>
                  <a:srgbClr val="0E0E0E"/>
                </a:solidFill>
                <a:effectLst/>
                <a:latin typeface=".AppleSystemUIFont"/>
              </a:rPr>
              <a:t>17-21 </a:t>
            </a:r>
            <a:r>
              <a:rPr lang="zh-CN" altLang="en-US" b="1" dirty="0">
                <a:solidFill>
                  <a:srgbClr val="0E0E0E"/>
                </a:solidFill>
                <a:effectLst/>
                <a:latin typeface=".AppleSystemUIFont"/>
              </a:rPr>
              <a:t>以色列的最终复兴</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25012324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约旦佩特拉市是世界七大奇观之一</a:t>
            </a:r>
            <a:endParaRPr kumimoji="0" lang="es-PE"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4129216886"/>
      </p:ext>
    </p:extLst>
  </p:cSld>
  <p:clrMapOvr>
    <a:masterClrMapping/>
  </p:clrMapOvr>
  <p:transition spd="slow" advTm="18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en-US" altLang="zh-C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2800" b="1" dirty="0">
                <a:solidFill>
                  <a:srgbClr val="FFFFFF"/>
                </a:solidFill>
                <a:effectLst>
                  <a:glow rad="127000">
                    <a:srgbClr val="000000"/>
                  </a:glow>
                </a:effectLst>
                <a:latin typeface="Arial" charset="0"/>
                <a:ea typeface="ＭＳ Ｐゴシック" charset="0"/>
                <a:cs typeface="ＭＳ Ｐゴシック" charset="0"/>
              </a:rPr>
              <a:t>4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13880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6368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窃贼若来到你那里，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强盗若夜间来到，</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岂不会偷窃直到够了呢？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你将会怎样被灭绝！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摘葡萄的若来到你那里，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岂不只剩下几粒葡萄吗？</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80139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以扫要怎样被搜索，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他收藏的宝物被搜查出来。</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
        <p:nvSpPr>
          <p:cNvPr id="4" name="文本框 3">
            <a:extLst>
              <a:ext uri="{FF2B5EF4-FFF2-40B4-BE49-F238E27FC236}">
                <a16:creationId xmlns:a16="http://schemas.microsoft.com/office/drawing/2014/main" id="{10740029-ED98-4171-5A6F-42C93F18EBEC}"/>
              </a:ext>
            </a:extLst>
          </p:cNvPr>
          <p:cNvSpPr txBox="1"/>
          <p:nvPr/>
        </p:nvSpPr>
        <p:spPr>
          <a:xfrm>
            <a:off x="2590800" y="245839"/>
            <a:ext cx="4630992" cy="461665"/>
          </a:xfrm>
          <a:prstGeom prst="rect">
            <a:avLst/>
          </a:prstGeom>
          <a:noFill/>
        </p:spPr>
        <p:txBody>
          <a:bodyPr wrap="square">
            <a:spAutoFit/>
          </a:bodyPr>
          <a:lstStyle/>
          <a:p>
            <a:r>
              <a:rPr lang="zh-CN" altLang="en-US" b="1" dirty="0">
                <a:solidFill>
                  <a:srgbClr val="0E0E0E"/>
                </a:solidFill>
                <a:effectLst/>
                <a:latin typeface=".AppleSystemUIFont"/>
              </a:rPr>
              <a:t>每个角落和缝隙</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144149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曾与你结盟的，都把你送到边界；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本来与你友好的，却欺骗你，胜过你；</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与你同席的在你脚下暗设网罗，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你却毫不晓得。</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1187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469"/>
            <a:ext cx="4355976" cy="682853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耶和华宣告说：到那日，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我岂不从以东灭绝智慧人吗？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岂不从以扫山除掉聪明人吗？</a:t>
            </a:r>
            <a:r>
              <a:rPr 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34627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提幔哪！你的勇士要惊惶，</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因此在以扫山上人人被杀戮剪除。</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19613841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因你对兄弟雅各行强暴，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你必受羞辱，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永被剪除。</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45393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9672" y="2348880"/>
            <a:ext cx="6553200" cy="5473700"/>
          </a:xfrm>
          <a:prstGeom prst="rect">
            <a:avLst/>
          </a:prstGeom>
        </p:spPr>
      </p:pic>
      <p:sp>
        <p:nvSpPr>
          <p:cNvPr id="900098" name="Rectangle 2"/>
          <p:cNvSpPr>
            <a:spLocks noGrp="1" noChangeArrowheads="1"/>
          </p:cNvSpPr>
          <p:nvPr>
            <p:ph type="ctrTitle"/>
          </p:nvPr>
        </p:nvSpPr>
        <p:spPr>
          <a:xfrm>
            <a:off x="107504" y="29469"/>
            <a:ext cx="9036496" cy="2895475"/>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外地人劫掠雅各财物的日子，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外族人进入他的城门，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为耶路撒冷抽签；那时你竟袖手旁观，</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甚至好象他们中间的一分子！</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86111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lvl="0" algn="ctr">
              <a:defRPr/>
            </a:pPr>
            <a:r>
              <a:rPr lang="zh-CN" altLang="en-US" sz="7200" b="1" dirty="0">
                <a:solidFill>
                  <a:srgbClr val="463634"/>
                </a:solidFill>
              </a:rPr>
              <a:t>作个谦卑的人 </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ko-KR" altLang="en-US" b="1" i="0" dirty="0" err="1">
                <a:solidFill>
                  <a:schemeClr val="accent2">
                    <a:lumMod val="20000"/>
                    <a:lumOff val="80000"/>
                  </a:schemeClr>
                </a:solidFill>
                <a:latin typeface="Arial" charset="0"/>
                <a:ea typeface="Geneva" charset="0"/>
                <a:cs typeface="Geneva" charset="0"/>
              </a:rPr>
              <a:t>俄巴底亚</a:t>
            </a:r>
            <a:endParaRPr lang="en-US"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813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以东的借口</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652120" y="188640"/>
            <a:ext cx="3491880" cy="27069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a:effectLst/>
                <a:latin typeface="Arial" charset="0"/>
                <a:ea typeface="ＭＳ Ｐゴシック" charset="0"/>
                <a:cs typeface="ＭＳ Ｐゴシック" charset="0"/>
              </a:rPr>
              <a:t>我岂是看守我兄弟的人吗？</a:t>
            </a: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b="1" dirty="0">
                <a:effectLst/>
                <a:latin typeface="Arial" charset="0"/>
                <a:ea typeface="ＭＳ Ｐゴシック" charset="0"/>
                <a:cs typeface="ＭＳ Ｐゴシック" charset="0"/>
              </a:rPr>
              <a:t>俄巴底亚</a:t>
            </a:r>
            <a:endParaRPr lang="en-US" sz="8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17388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334000"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你兄弟遭遇祸患的日子，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你不该看着不理；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犹大人被灭的日子，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你不该幸灾乐祸；</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你不该张口狂傲</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226661" y="188640"/>
            <a:ext cx="3710691" cy="4968552"/>
          </a:xfrm>
          <a:prstGeom prst="rect">
            <a:avLst/>
          </a:prstGeom>
        </p:spPr>
      </p:pic>
      <p:sp>
        <p:nvSpPr>
          <p:cNvPr id="7" name="任意形状 6">
            <a:extLst>
              <a:ext uri="{FF2B5EF4-FFF2-40B4-BE49-F238E27FC236}">
                <a16:creationId xmlns:a16="http://schemas.microsoft.com/office/drawing/2014/main" id="{24578D35-C129-5C31-BBBA-60A1D0ABC0BE}"/>
              </a:ext>
            </a:extLst>
          </p:cNvPr>
          <p:cNvSpPr/>
          <p:nvPr/>
        </p:nvSpPr>
        <p:spPr bwMode="auto">
          <a:xfrm>
            <a:off x="7256206" y="157316"/>
            <a:ext cx="1700981" cy="2359742"/>
          </a:xfrm>
          <a:custGeom>
            <a:avLst/>
            <a:gdLst>
              <a:gd name="connsiteX0" fmla="*/ 29497 w 1700981"/>
              <a:gd name="connsiteY0" fmla="*/ 39329 h 2359742"/>
              <a:gd name="connsiteX1" fmla="*/ 1700981 w 1700981"/>
              <a:gd name="connsiteY1" fmla="*/ 0 h 2359742"/>
              <a:gd name="connsiteX2" fmla="*/ 1671484 w 1700981"/>
              <a:gd name="connsiteY2" fmla="*/ 285136 h 2359742"/>
              <a:gd name="connsiteX3" fmla="*/ 1681317 w 1700981"/>
              <a:gd name="connsiteY3" fmla="*/ 953729 h 2359742"/>
              <a:gd name="connsiteX4" fmla="*/ 1671484 w 1700981"/>
              <a:gd name="connsiteY4" fmla="*/ 1868129 h 2359742"/>
              <a:gd name="connsiteX5" fmla="*/ 1671484 w 1700981"/>
              <a:gd name="connsiteY5" fmla="*/ 2281084 h 2359742"/>
              <a:gd name="connsiteX6" fmla="*/ 766917 w 1700981"/>
              <a:gd name="connsiteY6" fmla="*/ 2359742 h 2359742"/>
              <a:gd name="connsiteX7" fmla="*/ 403123 w 1700981"/>
              <a:gd name="connsiteY7" fmla="*/ 2015613 h 2359742"/>
              <a:gd name="connsiteX8" fmla="*/ 157317 w 1700981"/>
              <a:gd name="connsiteY8" fmla="*/ 1474839 h 2359742"/>
              <a:gd name="connsiteX9" fmla="*/ 108155 w 1700981"/>
              <a:gd name="connsiteY9" fmla="*/ 1150374 h 2359742"/>
              <a:gd name="connsiteX10" fmla="*/ 0 w 1700981"/>
              <a:gd name="connsiteY10" fmla="*/ 973394 h 2359742"/>
              <a:gd name="connsiteX11" fmla="*/ 39329 w 1700981"/>
              <a:gd name="connsiteY11" fmla="*/ 678426 h 2359742"/>
              <a:gd name="connsiteX12" fmla="*/ 88491 w 1700981"/>
              <a:gd name="connsiteY12" fmla="*/ 167149 h 2359742"/>
              <a:gd name="connsiteX13" fmla="*/ 29497 w 1700981"/>
              <a:gd name="connsiteY13" fmla="*/ 39329 h 235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0981" h="2359742">
                <a:moveTo>
                  <a:pt x="29497" y="39329"/>
                </a:moveTo>
                <a:lnTo>
                  <a:pt x="1700981" y="0"/>
                </a:lnTo>
                <a:lnTo>
                  <a:pt x="1671484" y="285136"/>
                </a:lnTo>
                <a:lnTo>
                  <a:pt x="1681317" y="953729"/>
                </a:lnTo>
                <a:lnTo>
                  <a:pt x="1671484" y="1868129"/>
                </a:lnTo>
                <a:lnTo>
                  <a:pt x="1671484" y="2281084"/>
                </a:lnTo>
                <a:lnTo>
                  <a:pt x="766917" y="2359742"/>
                </a:lnTo>
                <a:lnTo>
                  <a:pt x="403123" y="2015613"/>
                </a:lnTo>
                <a:lnTo>
                  <a:pt x="157317" y="1474839"/>
                </a:lnTo>
                <a:lnTo>
                  <a:pt x="108155" y="1150374"/>
                </a:lnTo>
                <a:lnTo>
                  <a:pt x="0" y="973394"/>
                </a:lnTo>
                <a:lnTo>
                  <a:pt x="39329" y="678426"/>
                </a:lnTo>
                <a:lnTo>
                  <a:pt x="88491" y="167149"/>
                </a:lnTo>
                <a:lnTo>
                  <a:pt x="29497" y="39329"/>
                </a:lnTo>
                <a:close/>
              </a:path>
            </a:pathLst>
          </a:custGeom>
          <a:solidFill>
            <a:srgbClr val="CFCFC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6" name="文本框 5">
            <a:extLst>
              <a:ext uri="{FF2B5EF4-FFF2-40B4-BE49-F238E27FC236}">
                <a16:creationId xmlns:a16="http://schemas.microsoft.com/office/drawing/2014/main" id="{21EDA214-A670-0539-9BBC-FAAF95C79BFC}"/>
              </a:ext>
            </a:extLst>
          </p:cNvPr>
          <p:cNvSpPr txBox="1"/>
          <p:nvPr/>
        </p:nvSpPr>
        <p:spPr>
          <a:xfrm>
            <a:off x="7391399" y="304800"/>
            <a:ext cx="1371601" cy="1631216"/>
          </a:xfrm>
          <a:prstGeom prst="rect">
            <a:avLst/>
          </a:prstGeom>
          <a:solidFill>
            <a:srgbClr val="CFCFCF"/>
          </a:solidFill>
        </p:spPr>
        <p:txBody>
          <a:bodyPr wrap="square">
            <a:spAutoFit/>
          </a:bodyPr>
          <a:lstStyle/>
          <a:p>
            <a:r>
              <a:rPr lang="zh-CN" altLang="en-US" sz="2000" dirty="0"/>
              <a:t>永远不要看不起别人，除非你在帮助他们</a:t>
            </a:r>
            <a:r>
              <a:rPr lang="en-US" altLang="zh-CN" sz="2000" dirty="0"/>
              <a:t>.</a:t>
            </a:r>
            <a:endParaRPr lang="zh-CN" altLang="en-US" sz="2000" dirty="0"/>
          </a:p>
        </p:txBody>
      </p:sp>
    </p:spTree>
    <p:extLst>
      <p:ext uri="{BB962C8B-B14F-4D97-AF65-F5344CB8AC3E}">
        <p14:creationId xmlns:p14="http://schemas.microsoft.com/office/powerpoint/2010/main" val="36185063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我子民遭灾的日子，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你不该进入他们的城门；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他们遭灾的日子，你不该看着他们受苦；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你不该抢夺他们的财物。</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30656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你不该站在岔路口，</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剪除他们中间逃脱的人；他们遭难的日子，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你不该把他们生还的人交出来。</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16155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因为上帝阻挡骄傲的人</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62212" name="Text Box 4"/>
          <p:cNvSpPr txBox="1">
            <a:spLocks noChangeArrowheads="1"/>
          </p:cNvSpPr>
          <p:nvPr/>
        </p:nvSpPr>
        <p:spPr bwMode="auto">
          <a:xfrm>
            <a:off x="4114800" y="6165304"/>
            <a:ext cx="5029200" cy="579438"/>
          </a:xfrm>
          <a:prstGeom prst="rect">
            <a:avLst/>
          </a:prstGeom>
          <a:noFill/>
          <a:ln>
            <a:noFill/>
          </a:ln>
          <a:effectLst/>
        </p:spPr>
        <p:txBody>
          <a:bodyPr>
            <a:spAutoFit/>
          </a:bodyPr>
          <a:lstStyle/>
          <a:p>
            <a:pPr lvl="0" algn="ctr">
              <a:defRPr/>
            </a:pPr>
            <a:r>
              <a:rPr lang="ja-JP" altLang="en-US" sz="3200" b="1" i="1" dirty="0">
                <a:solidFill>
                  <a:srgbClr val="FFFFFF"/>
                </a:solidFill>
                <a:latin typeface="Arial"/>
                <a:cs typeface="Arial"/>
              </a:rPr>
              <a:t>彼得前书 </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5:5b (CCB)</a:t>
            </a:r>
            <a:endParaRPr kumimoji="0" lang="en-US" sz="32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r">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恩待谦卑的人。</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942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59" y="2802"/>
            <a:ext cx="9140263" cy="6855197"/>
          </a:xfrm>
          <a:prstGeom prst="rect">
            <a:avLst/>
          </a:prstGeom>
        </p:spPr>
      </p:pic>
      <p:sp>
        <p:nvSpPr>
          <p:cNvPr id="862211" name="Text Box 3"/>
          <p:cNvSpPr txBox="1">
            <a:spLocks noChangeArrowheads="1"/>
          </p:cNvSpPr>
          <p:nvPr/>
        </p:nvSpPr>
        <p:spPr bwMode="auto">
          <a:xfrm>
            <a:off x="609600" y="3810000"/>
            <a:ext cx="3505200" cy="1754326"/>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所以你们要谦卑，服在　神大能的手下</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862212" name="Text Box 4"/>
          <p:cNvSpPr txBox="1">
            <a:spLocks noChangeArrowheads="1"/>
          </p:cNvSpPr>
          <p:nvPr/>
        </p:nvSpPr>
        <p:spPr bwMode="auto">
          <a:xfrm rot="20743040">
            <a:off x="5619748" y="4803280"/>
            <a:ext cx="5029200" cy="523220"/>
          </a:xfrm>
          <a:prstGeom prst="rect">
            <a:avLst/>
          </a:prstGeom>
          <a:solidFill>
            <a:schemeClr val="bg2"/>
          </a:solidFill>
          <a:ln>
            <a:noFill/>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彼前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5:6 (</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CNV</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4876800" y="1447800"/>
            <a:ext cx="3505200" cy="2000548"/>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到了时候，他必叫你们升高。</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484729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2" name="Title 1"/>
          <p:cNvSpPr>
            <a:spLocks noGrp="1"/>
          </p:cNvSpPr>
          <p:nvPr>
            <p:ph type="title" idx="4294967295"/>
          </p:nvPr>
        </p:nvSpPr>
        <p:spPr>
          <a:xfrm>
            <a:off x="0" y="404664"/>
            <a:ext cx="9144000" cy="1139825"/>
          </a:xfrm>
          <a:solidFill>
            <a:srgbClr val="000000"/>
          </a:solidFill>
        </p:spPr>
        <p:txBody>
          <a:bodyPr/>
          <a:lstStyle/>
          <a:p>
            <a:pPr algn="l">
              <a:defRPr/>
            </a:pPr>
            <a:r>
              <a:rPr lang="zh-CN" altLang="en-US" sz="6000" b="1" dirty="0"/>
              <a:t>彩虹</a:t>
            </a:r>
            <a:endParaRPr lang="en-US" sz="6000" b="1" dirty="0"/>
          </a:p>
        </p:txBody>
      </p:sp>
      <p:sp>
        <p:nvSpPr>
          <p:cNvPr id="4" name="Title 1"/>
          <p:cNvSpPr txBox="1">
            <a:spLocks/>
          </p:cNvSpPr>
          <p:nvPr/>
        </p:nvSpPr>
        <p:spPr bwMode="auto">
          <a:xfrm>
            <a:off x="0" y="5241503"/>
            <a:ext cx="9144000" cy="1139825"/>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zh-CN" altLang="en-US" sz="4000" b="1" dirty="0">
                <a:solidFill>
                  <a:srgbClr val="FFFFFF"/>
                </a:solidFill>
              </a:rPr>
              <a:t>这是上帝的应许，不是骄傲的象征</a:t>
            </a:r>
            <a:endParaRPr lang="en-US" sz="4000" b="1" dirty="0">
              <a:solidFill>
                <a:srgbClr val="FFFFFF"/>
              </a:solidFill>
            </a:endParaRPr>
          </a:p>
        </p:txBody>
      </p:sp>
    </p:spTree>
    <p:extLst>
      <p:ext uri="{BB962C8B-B14F-4D97-AF65-F5344CB8AC3E}">
        <p14:creationId xmlns:p14="http://schemas.microsoft.com/office/powerpoint/2010/main" val="32920589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心里骄傲的人都是耶和华厌恶的；</a:t>
            </a:r>
          </a:p>
          <a:p>
            <a:pPr algn="ctr">
              <a:defRPr/>
            </a:pPr>
            <a:endParaRPr lang="zh-CN" altLang="en-US" sz="3600" b="1" i="1" dirty="0">
              <a:solidFill>
                <a:srgbClr val="FFFFFF"/>
              </a:solidFill>
              <a:latin typeface="Arial"/>
              <a:cs typeface="Arial"/>
            </a:endParaRPr>
          </a:p>
          <a:p>
            <a:pPr algn="ctr">
              <a:defRPr/>
            </a:pPr>
            <a:r>
              <a:rPr lang="zh-CN" altLang="en-US" sz="3600" b="1" i="1" dirty="0">
                <a:solidFill>
                  <a:srgbClr val="FFFFFF"/>
                </a:solidFill>
                <a:latin typeface="Arial"/>
                <a:cs typeface="Arial"/>
              </a:rPr>
              <a:t>他们必不免受罚。</a:t>
            </a:r>
            <a:r>
              <a:rPr lang="mr-IN" sz="3600" b="1" i="1" dirty="0">
                <a:solidFill>
                  <a:srgbClr val="FFFFFF"/>
                </a:solidFill>
                <a:latin typeface="Arial"/>
                <a:cs typeface="Arial"/>
              </a:rPr>
              <a:t>"</a:t>
            </a:r>
            <a:endParaRPr lang="en-US" sz="3600" b="1" i="1" dirty="0">
              <a:solidFill>
                <a:srgbClr val="FFFFFF"/>
              </a:solidFill>
              <a:latin typeface="Arial"/>
              <a:cs typeface="Arial"/>
            </a:endParaRPr>
          </a:p>
          <a:p>
            <a:pPr algn="ctr">
              <a:defRPr/>
            </a:pPr>
            <a:endParaRPr lang="en-US" sz="3600" b="1" i="1" dirty="0">
              <a:solidFill>
                <a:srgbClr val="FFFFFF"/>
              </a:solidFill>
              <a:latin typeface="Arial"/>
              <a:cs typeface="Arial"/>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2800" b="1" dirty="0">
                <a:solidFill>
                  <a:srgbClr val="FFFFFF"/>
                </a:solidFill>
                <a:latin typeface="Arial"/>
                <a:cs typeface="Arial"/>
              </a:rPr>
              <a:t>箴言 </a:t>
            </a:r>
            <a:r>
              <a:rPr lang="en-US" sz="2800" b="1" dirty="0">
                <a:solidFill>
                  <a:srgbClr val="FFFFFF"/>
                </a:solidFill>
                <a:latin typeface="Arial"/>
                <a:cs typeface="Arial"/>
              </a:rPr>
              <a:t>16:5 (</a:t>
            </a:r>
            <a:r>
              <a:rPr lang="en-US" altLang="zh-CN" sz="2800" b="1" dirty="0">
                <a:solidFill>
                  <a:srgbClr val="FFFFFF"/>
                </a:solidFill>
                <a:latin typeface="Arial"/>
                <a:cs typeface="Arial"/>
              </a:rPr>
              <a:t>CNV</a:t>
            </a:r>
            <a:r>
              <a:rPr lang="en-US" sz="2800" b="1" dirty="0">
                <a:solidFill>
                  <a:srgbClr val="FFFFFF"/>
                </a:solidFill>
                <a:latin typeface="Arial"/>
                <a:cs typeface="Arial"/>
              </a:rPr>
              <a:t>)</a:t>
            </a:r>
            <a:endParaRPr lang="en-US" sz="28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280335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19050" y="0"/>
            <a:ext cx="9121652" cy="1938992"/>
          </a:xfrm>
          <a:prstGeom prst="rect">
            <a:avLst/>
          </a:prstGeom>
          <a:solidFill>
            <a:schemeClr val="accent1">
              <a:lumMod val="20000"/>
              <a:lumOff val="80000"/>
            </a:schemeClr>
          </a:solidFill>
          <a:ln>
            <a:noFill/>
          </a:ln>
          <a:effectLst>
            <a:outerShdw blurRad="63500" dist="38099" dir="2700000" algn="ctr" rotWithShape="0">
              <a:schemeClr val="tx1">
                <a:alpha val="74998"/>
              </a:schemeClr>
            </a:outerShdw>
          </a:effectLst>
        </p:spPr>
        <p:txBody>
          <a:bodyPr wrap="square">
            <a:spAutoFit/>
          </a:bodyPr>
          <a:lstStyle/>
          <a:p>
            <a:pPr>
              <a:defRPr/>
            </a:pPr>
            <a:r>
              <a:rPr lang="zh-CN" altLang="en-US" sz="4000" b="1" i="1" dirty="0">
                <a:solidFill>
                  <a:srgbClr val="C00000"/>
                </a:solidFill>
                <a:cs typeface="Arial" charset="0"/>
              </a:rPr>
              <a:t>在灭亡以先，必有骄傲；</a:t>
            </a:r>
          </a:p>
          <a:p>
            <a:pPr>
              <a:defRPr/>
            </a:pPr>
            <a:r>
              <a:rPr lang="zh-CN" altLang="en-US" sz="4000" b="1" i="1" dirty="0">
                <a:solidFill>
                  <a:srgbClr val="C00000"/>
                </a:solidFill>
                <a:cs typeface="Arial" charset="0"/>
              </a:rPr>
              <a:t>在跌倒以前，心中高傲。</a:t>
            </a:r>
            <a:endParaRPr lang="en-US" altLang="zh-CN" sz="4000" b="1" i="1" dirty="0">
              <a:solidFill>
                <a:srgbClr val="C00000"/>
              </a:solidFill>
              <a:cs typeface="Arial" charset="0"/>
            </a:endParaRPr>
          </a:p>
          <a:p>
            <a:pPr algn="r">
              <a:defRPr/>
            </a:pPr>
            <a:r>
              <a:rPr lang="zh-CN" altLang="en-US" sz="4000" b="1" i="1" dirty="0">
                <a:solidFill>
                  <a:srgbClr val="C00000"/>
                </a:solidFill>
                <a:cs typeface="Arial" charset="0"/>
              </a:rPr>
              <a:t>箴言 </a:t>
            </a:r>
            <a:r>
              <a:rPr lang="en-US" altLang="zh-CN" sz="4000" b="1" i="1" dirty="0">
                <a:solidFill>
                  <a:srgbClr val="C00000"/>
                </a:solidFill>
                <a:cs typeface="Arial" charset="0"/>
              </a:rPr>
              <a:t>16:18 </a:t>
            </a:r>
            <a:r>
              <a:rPr lang="zh-CN" altLang="en-US" sz="4000" b="1" i="1" dirty="0">
                <a:solidFill>
                  <a:srgbClr val="C00000"/>
                </a:solidFill>
                <a:cs typeface="Arial" charset="0"/>
              </a:rPr>
              <a:t>（</a:t>
            </a:r>
            <a:r>
              <a:rPr lang="en-US" altLang="zh-CN" sz="4000" b="1" i="1" dirty="0">
                <a:solidFill>
                  <a:srgbClr val="C00000"/>
                </a:solidFill>
                <a:cs typeface="Arial" charset="0"/>
              </a:rPr>
              <a:t>CNV</a:t>
            </a:r>
            <a:r>
              <a:rPr lang="zh-CN" altLang="en-US" sz="4000" b="1" i="1" dirty="0">
                <a:solidFill>
                  <a:srgbClr val="C00000"/>
                </a:solidFill>
                <a:cs typeface="Arial" charset="0"/>
              </a:rPr>
              <a:t>）</a:t>
            </a:r>
            <a:endParaRPr lang="en-US" sz="4000" b="1" i="1" dirty="0">
              <a:solidFill>
                <a:srgbClr val="C00000"/>
              </a:solidFill>
            </a:endParaRPr>
          </a:p>
        </p:txBody>
      </p:sp>
      <p:sp>
        <p:nvSpPr>
          <p:cNvPr id="3" name="Rectangle 2"/>
          <p:cNvSpPr/>
          <p:nvPr/>
        </p:nvSpPr>
        <p:spPr bwMode="auto">
          <a:xfrm>
            <a:off x="5867400" y="1938992"/>
            <a:ext cx="3235202" cy="57560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latin typeface="Times New Roman" charset="0"/>
              <a:ea typeface="ＭＳ Ｐゴシック" charset="0"/>
            </a:endParaRPr>
          </a:p>
        </p:txBody>
      </p:sp>
    </p:spTree>
    <p:extLst>
      <p:ext uri="{BB962C8B-B14F-4D97-AF65-F5344CB8AC3E}">
        <p14:creationId xmlns:p14="http://schemas.microsoft.com/office/powerpoint/2010/main" val="8709514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endParaRPr lang="zh-CN" altLang="en-US" sz="2000">
              <a:solidFill>
                <a:srgbClr val="000000"/>
              </a:solidFill>
              <a:latin typeface="Impact" charset="0"/>
              <a:ea typeface="SimSun" charset="0"/>
              <a:cs typeface="SimSun" charset="0"/>
            </a:endParaRPr>
          </a:p>
        </p:txBody>
      </p:sp>
      <p:sp>
        <p:nvSpPr>
          <p:cNvPr id="224259"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4260" name="Group 219"/>
          <p:cNvGrpSpPr>
            <a:grpSpLocks/>
          </p:cNvGrpSpPr>
          <p:nvPr/>
        </p:nvGrpSpPr>
        <p:grpSpPr bwMode="auto">
          <a:xfrm>
            <a:off x="0" y="1076325"/>
            <a:ext cx="9124950" cy="5781675"/>
            <a:chOff x="6" y="675"/>
            <a:chExt cx="5748" cy="3642"/>
          </a:xfrm>
        </p:grpSpPr>
        <p:grpSp>
          <p:nvGrpSpPr>
            <p:cNvPr id="224262" name="Group 176"/>
            <p:cNvGrpSpPr>
              <a:grpSpLocks/>
            </p:cNvGrpSpPr>
            <p:nvPr/>
          </p:nvGrpSpPr>
          <p:grpSpPr bwMode="auto">
            <a:xfrm>
              <a:off x="6" y="675"/>
              <a:ext cx="2856" cy="308"/>
              <a:chOff x="0" y="0"/>
              <a:chExt cx="1847" cy="403"/>
            </a:xfrm>
          </p:grpSpPr>
          <p:sp>
            <p:nvSpPr>
              <p:cNvPr id="224320" name="Rectangle 15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骄傲，不愿悔改的民</a:t>
                </a:r>
              </a:p>
            </p:txBody>
          </p:sp>
          <p:sp>
            <p:nvSpPr>
              <p:cNvPr id="224321"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3" name="Group 178"/>
            <p:cNvGrpSpPr>
              <a:grpSpLocks/>
            </p:cNvGrpSpPr>
            <p:nvPr/>
          </p:nvGrpSpPr>
          <p:grpSpPr bwMode="auto">
            <a:xfrm>
              <a:off x="2862" y="675"/>
              <a:ext cx="2892" cy="308"/>
              <a:chOff x="1847" y="0"/>
              <a:chExt cx="1870" cy="403"/>
            </a:xfrm>
          </p:grpSpPr>
          <p:sp>
            <p:nvSpPr>
              <p:cNvPr id="224318" name="Rectangle 156"/>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4319"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4" name="Group 180"/>
            <p:cNvGrpSpPr>
              <a:grpSpLocks/>
            </p:cNvGrpSpPr>
            <p:nvPr/>
          </p:nvGrpSpPr>
          <p:grpSpPr bwMode="auto">
            <a:xfrm>
              <a:off x="6" y="983"/>
              <a:ext cx="2856" cy="353"/>
              <a:chOff x="0" y="403"/>
              <a:chExt cx="1847" cy="460"/>
            </a:xfrm>
          </p:grpSpPr>
          <p:sp>
            <p:nvSpPr>
              <p:cNvPr id="224316"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不愿亲近人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7"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5" name="Group 182"/>
            <p:cNvGrpSpPr>
              <a:grpSpLocks/>
            </p:cNvGrpSpPr>
            <p:nvPr/>
          </p:nvGrpSpPr>
          <p:grpSpPr bwMode="auto">
            <a:xfrm>
              <a:off x="2862" y="983"/>
              <a:ext cx="2892" cy="353"/>
              <a:chOff x="1847" y="403"/>
              <a:chExt cx="1870" cy="460"/>
            </a:xfrm>
          </p:grpSpPr>
          <p:sp>
            <p:nvSpPr>
              <p:cNvPr id="224314"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愿意冒险地亲近别人，肯付出真诚爱心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15"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6" name="Group 184"/>
            <p:cNvGrpSpPr>
              <a:grpSpLocks/>
            </p:cNvGrpSpPr>
            <p:nvPr/>
          </p:nvGrpSpPr>
          <p:grpSpPr bwMode="auto">
            <a:xfrm>
              <a:off x="6" y="1336"/>
              <a:ext cx="2856" cy="558"/>
              <a:chOff x="0" y="863"/>
              <a:chExt cx="1847" cy="729"/>
            </a:xfrm>
          </p:grpSpPr>
          <p:sp>
            <p:nvSpPr>
              <p:cNvPr id="224312"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喜欢论断别人</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3"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7" name="Group 186"/>
            <p:cNvGrpSpPr>
              <a:grpSpLocks/>
            </p:cNvGrpSpPr>
            <p:nvPr/>
          </p:nvGrpSpPr>
          <p:grpSpPr bwMode="auto">
            <a:xfrm>
              <a:off x="2862" y="1336"/>
              <a:ext cx="2892" cy="558"/>
              <a:chOff x="1847" y="863"/>
              <a:chExt cx="1870" cy="729"/>
            </a:xfrm>
          </p:grpSpPr>
          <p:sp>
            <p:nvSpPr>
              <p:cNvPr id="224310"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愿意承担责任，</a:t>
                </a:r>
                <a:r>
                  <a:rPr kumimoji="0" lang="en-US" altLang="zh-CN" sz="2000" b="1" i="0" u="none" strike="noStrike" kern="1200" cap="none" spc="0" normalizeH="0" baseline="0" noProof="0">
                    <a:ln>
                      <a:noFill/>
                    </a:ln>
                    <a:solidFill>
                      <a:srgbClr val="FFFFFF"/>
                    </a:solidFill>
                    <a:effectLst/>
                    <a:uLnTx/>
                    <a:uFillTx/>
                    <a:latin typeface="Arial Narrow" charset="0"/>
                    <a:ea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能看到自己的错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1"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8" name="Group 188"/>
            <p:cNvGrpSpPr>
              <a:grpSpLocks/>
            </p:cNvGrpSpPr>
            <p:nvPr/>
          </p:nvGrpSpPr>
          <p:grpSpPr bwMode="auto">
            <a:xfrm>
              <a:off x="6" y="1894"/>
              <a:ext cx="2856" cy="308"/>
              <a:chOff x="0" y="1592"/>
              <a:chExt cx="1847" cy="403"/>
            </a:xfrm>
          </p:grpSpPr>
          <p:sp>
            <p:nvSpPr>
              <p:cNvPr id="224308"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难以亲近</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9"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9" name="Group 190"/>
            <p:cNvGrpSpPr>
              <a:grpSpLocks/>
            </p:cNvGrpSpPr>
            <p:nvPr/>
          </p:nvGrpSpPr>
          <p:grpSpPr bwMode="auto">
            <a:xfrm>
              <a:off x="2862" y="1894"/>
              <a:ext cx="2892" cy="308"/>
              <a:chOff x="1847" y="1592"/>
              <a:chExt cx="1870" cy="403"/>
            </a:xfrm>
          </p:grpSpPr>
          <p:sp>
            <p:nvSpPr>
              <p:cNvPr id="224306"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感同身受</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7"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0" name="Group 192"/>
            <p:cNvGrpSpPr>
              <a:grpSpLocks/>
            </p:cNvGrpSpPr>
            <p:nvPr/>
          </p:nvGrpSpPr>
          <p:grpSpPr bwMode="auto">
            <a:xfrm>
              <a:off x="6" y="2202"/>
              <a:ext cx="2856" cy="397"/>
              <a:chOff x="0" y="1995"/>
              <a:chExt cx="1847" cy="518"/>
            </a:xfrm>
          </p:grpSpPr>
          <p:sp>
            <p:nvSpPr>
              <p:cNvPr id="224304"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抵制批评</a:t>
                </a:r>
              </a:p>
            </p:txBody>
          </p:sp>
          <p:sp>
            <p:nvSpPr>
              <p:cNvPr id="224305"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224271" name="Group 194"/>
            <p:cNvGrpSpPr>
              <a:grpSpLocks/>
            </p:cNvGrpSpPr>
            <p:nvPr/>
          </p:nvGrpSpPr>
          <p:grpSpPr bwMode="auto">
            <a:xfrm>
              <a:off x="2862" y="2202"/>
              <a:ext cx="2892" cy="397"/>
              <a:chOff x="1847" y="1995"/>
              <a:chExt cx="1870" cy="518"/>
            </a:xfrm>
          </p:grpSpPr>
          <p:sp>
            <p:nvSpPr>
              <p:cNvPr id="224302"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能与谦卑广阔的心怀接受批评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3"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2" name="Group 196"/>
            <p:cNvGrpSpPr>
              <a:grpSpLocks/>
            </p:cNvGrpSpPr>
            <p:nvPr/>
          </p:nvGrpSpPr>
          <p:grpSpPr bwMode="auto">
            <a:xfrm>
              <a:off x="6" y="2599"/>
              <a:ext cx="2856" cy="308"/>
              <a:chOff x="0" y="2513"/>
              <a:chExt cx="1847" cy="403"/>
            </a:xfrm>
          </p:grpSpPr>
          <p:sp>
            <p:nvSpPr>
              <p:cNvPr id="224300"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为名誉而活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1"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3" name="Group 198"/>
            <p:cNvGrpSpPr>
              <a:grpSpLocks/>
            </p:cNvGrpSpPr>
            <p:nvPr/>
          </p:nvGrpSpPr>
          <p:grpSpPr bwMode="auto">
            <a:xfrm>
              <a:off x="2862" y="2599"/>
              <a:ext cx="2892" cy="308"/>
              <a:chOff x="1847" y="2513"/>
              <a:chExt cx="1870" cy="403"/>
            </a:xfrm>
          </p:grpSpPr>
          <p:sp>
            <p:nvSpPr>
              <p:cNvPr id="224298"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活得真实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9"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4" name="Group 200"/>
            <p:cNvGrpSpPr>
              <a:grpSpLocks/>
            </p:cNvGrpSpPr>
            <p:nvPr/>
          </p:nvGrpSpPr>
          <p:grpSpPr bwMode="auto">
            <a:xfrm>
              <a:off x="6" y="2907"/>
              <a:ext cx="2856" cy="309"/>
              <a:chOff x="0" y="2916"/>
              <a:chExt cx="1847" cy="403"/>
            </a:xfrm>
          </p:grpSpPr>
          <p:sp>
            <p:nvSpPr>
              <p:cNvPr id="224296"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在乎它人对己的看法</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97"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5" name="Group 202"/>
            <p:cNvGrpSpPr>
              <a:grpSpLocks/>
            </p:cNvGrpSpPr>
            <p:nvPr/>
          </p:nvGrpSpPr>
          <p:grpSpPr bwMode="auto">
            <a:xfrm>
              <a:off x="2862" y="2907"/>
              <a:ext cx="2892" cy="309"/>
              <a:chOff x="1847" y="2916"/>
              <a:chExt cx="1870" cy="403"/>
            </a:xfrm>
          </p:grpSpPr>
          <p:sp>
            <p:nvSpPr>
              <p:cNvPr id="224294"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交托于无所不知的神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5"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6" name="Group 204"/>
            <p:cNvGrpSpPr>
              <a:grpSpLocks/>
            </p:cNvGrpSpPr>
            <p:nvPr/>
          </p:nvGrpSpPr>
          <p:grpSpPr bwMode="auto">
            <a:xfrm>
              <a:off x="6" y="3216"/>
              <a:ext cx="2856" cy="308"/>
              <a:chOff x="0" y="3319"/>
              <a:chExt cx="1847" cy="403"/>
            </a:xfrm>
          </p:grpSpPr>
          <p:sp>
            <p:nvSpPr>
              <p:cNvPr id="224292"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过分注重个人的名誉与形象</a:t>
                </a:r>
              </a:p>
            </p:txBody>
          </p:sp>
          <p:sp>
            <p:nvSpPr>
              <p:cNvPr id="224293"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7" name="Group 206"/>
            <p:cNvGrpSpPr>
              <a:grpSpLocks/>
            </p:cNvGrpSpPr>
            <p:nvPr/>
          </p:nvGrpSpPr>
          <p:grpSpPr bwMode="auto">
            <a:xfrm>
              <a:off x="2862" y="3216"/>
              <a:ext cx="2892" cy="308"/>
              <a:chOff x="1847" y="3319"/>
              <a:chExt cx="1870" cy="403"/>
            </a:xfrm>
          </p:grpSpPr>
          <p:sp>
            <p:nvSpPr>
              <p:cNvPr id="224290"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不顾惜自己的名誉</a:t>
                </a:r>
              </a:p>
            </p:txBody>
          </p:sp>
          <p:sp>
            <p:nvSpPr>
              <p:cNvPr id="224291"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8" name="Group 208"/>
            <p:cNvGrpSpPr>
              <a:grpSpLocks/>
            </p:cNvGrpSpPr>
            <p:nvPr/>
          </p:nvGrpSpPr>
          <p:grpSpPr bwMode="auto">
            <a:xfrm>
              <a:off x="6" y="3524"/>
              <a:ext cx="2856" cy="396"/>
              <a:chOff x="0" y="3722"/>
              <a:chExt cx="1847" cy="518"/>
            </a:xfrm>
          </p:grpSpPr>
          <p:sp>
            <p:nvSpPr>
              <p:cNvPr id="224288"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不愿与人分享属灵的需求</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89"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9" name="Group 210"/>
            <p:cNvGrpSpPr>
              <a:grpSpLocks/>
            </p:cNvGrpSpPr>
            <p:nvPr/>
          </p:nvGrpSpPr>
          <p:grpSpPr bwMode="auto">
            <a:xfrm>
              <a:off x="2862" y="3524"/>
              <a:ext cx="2892" cy="396"/>
              <a:chOff x="1847" y="3722"/>
              <a:chExt cx="1870" cy="518"/>
            </a:xfrm>
          </p:grpSpPr>
          <p:sp>
            <p:nvSpPr>
              <p:cNvPr id="224286"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愿意敞开，以透明方式 待人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7"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0" name="Group 212"/>
            <p:cNvGrpSpPr>
              <a:grpSpLocks/>
            </p:cNvGrpSpPr>
            <p:nvPr/>
          </p:nvGrpSpPr>
          <p:grpSpPr bwMode="auto">
            <a:xfrm>
              <a:off x="6" y="3920"/>
              <a:ext cx="2856" cy="397"/>
              <a:chOff x="0" y="4240"/>
              <a:chExt cx="1847" cy="518"/>
            </a:xfrm>
          </p:grpSpPr>
          <p:sp>
            <p:nvSpPr>
              <p:cNvPr id="224284"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决不能让别为人知道自己的过错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5"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1" name="Group 214"/>
            <p:cNvGrpSpPr>
              <a:grpSpLocks/>
            </p:cNvGrpSpPr>
            <p:nvPr/>
          </p:nvGrpSpPr>
          <p:grpSpPr bwMode="auto">
            <a:xfrm>
              <a:off x="2862" y="3920"/>
              <a:ext cx="2892" cy="397"/>
              <a:chOff x="1847" y="4240"/>
              <a:chExt cx="1870" cy="518"/>
            </a:xfrm>
          </p:grpSpPr>
          <p:sp>
            <p:nvSpPr>
              <p:cNvPr id="224282"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不怕别人了解自己 （完全痛悔 的灵再不害怕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3"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4261" name="Rectangle 220"/>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138371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统治的弥赛亚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第二次来临</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受难的弥赛亚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第一次来临</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868862"/>
            <a:ext cx="9144000" cy="1989138"/>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克班</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a:t>
            </a: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萨利姆</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a:t>
            </a: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启示录图表 </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(1979), 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26559895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53975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630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6308" name="Group 130"/>
          <p:cNvGrpSpPr>
            <a:grpSpLocks/>
          </p:cNvGrpSpPr>
          <p:nvPr/>
        </p:nvGrpSpPr>
        <p:grpSpPr bwMode="auto">
          <a:xfrm>
            <a:off x="0" y="1071563"/>
            <a:ext cx="9144000" cy="5786437"/>
            <a:chOff x="0" y="675"/>
            <a:chExt cx="5760" cy="3951"/>
          </a:xfrm>
        </p:grpSpPr>
        <p:grpSp>
          <p:nvGrpSpPr>
            <p:cNvPr id="226310" name="Group 123"/>
            <p:cNvGrpSpPr>
              <a:grpSpLocks/>
            </p:cNvGrpSpPr>
            <p:nvPr/>
          </p:nvGrpSpPr>
          <p:grpSpPr bwMode="auto">
            <a:xfrm>
              <a:off x="0" y="978"/>
              <a:ext cx="5760" cy="3648"/>
              <a:chOff x="-4" y="-4"/>
              <a:chExt cx="3725" cy="4440"/>
            </a:xfrm>
          </p:grpSpPr>
          <p:grpSp>
            <p:nvGrpSpPr>
              <p:cNvPr id="226317" name="Group 121"/>
              <p:cNvGrpSpPr>
                <a:grpSpLocks/>
              </p:cNvGrpSpPr>
              <p:nvPr/>
            </p:nvGrpSpPr>
            <p:grpSpPr bwMode="auto">
              <a:xfrm>
                <a:off x="0" y="0"/>
                <a:ext cx="3717" cy="4432"/>
                <a:chOff x="0" y="0"/>
                <a:chExt cx="3717" cy="4432"/>
              </a:xfrm>
            </p:grpSpPr>
            <p:grpSp>
              <p:nvGrpSpPr>
                <p:cNvPr id="226319" name="Group 86"/>
                <p:cNvGrpSpPr>
                  <a:grpSpLocks/>
                </p:cNvGrpSpPr>
                <p:nvPr/>
              </p:nvGrpSpPr>
              <p:grpSpPr bwMode="auto">
                <a:xfrm>
                  <a:off x="0" y="0"/>
                  <a:ext cx="1847" cy="518"/>
                  <a:chOff x="0" y="0"/>
                  <a:chExt cx="1847" cy="518"/>
                </a:xfrm>
              </p:grpSpPr>
              <p:sp>
                <p:nvSpPr>
                  <p:cNvPr id="226371"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不容易道歉或是请求原谅</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72"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0" name="Group 88"/>
                <p:cNvGrpSpPr>
                  <a:grpSpLocks/>
                </p:cNvGrpSpPr>
                <p:nvPr/>
              </p:nvGrpSpPr>
              <p:grpSpPr bwMode="auto">
                <a:xfrm>
                  <a:off x="1847" y="0"/>
                  <a:ext cx="1870" cy="518"/>
                  <a:chOff x="1847" y="0"/>
                  <a:chExt cx="1870" cy="518"/>
                </a:xfrm>
              </p:grpSpPr>
              <p:sp>
                <p:nvSpPr>
                  <p:cNvPr id="226369"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快速认错寻求他人的原谅</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70"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1" name="Group 90"/>
                <p:cNvGrpSpPr>
                  <a:grpSpLocks/>
                </p:cNvGrpSpPr>
                <p:nvPr/>
              </p:nvGrpSpPr>
              <p:grpSpPr bwMode="auto">
                <a:xfrm>
                  <a:off x="0" y="518"/>
                  <a:ext cx="1847" cy="403"/>
                  <a:chOff x="0" y="518"/>
                  <a:chExt cx="1847" cy="403"/>
                </a:xfrm>
              </p:grpSpPr>
              <p:sp>
                <p:nvSpPr>
                  <p:cNvPr id="226367"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以笼统性方式认罪，不愿明确</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8"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2" name="Group 92"/>
                <p:cNvGrpSpPr>
                  <a:grpSpLocks/>
                </p:cNvGrpSpPr>
                <p:nvPr/>
              </p:nvGrpSpPr>
              <p:grpSpPr bwMode="auto">
                <a:xfrm>
                  <a:off x="1847" y="518"/>
                  <a:ext cx="1870" cy="403"/>
                  <a:chOff x="1847" y="518"/>
                  <a:chExt cx="1870" cy="403"/>
                </a:xfrm>
              </p:grpSpPr>
              <p:sp>
                <p:nvSpPr>
                  <p:cNvPr id="226365"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愿意明确地对待罪</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6"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3" name="Group 94"/>
                <p:cNvGrpSpPr>
                  <a:grpSpLocks/>
                </p:cNvGrpSpPr>
                <p:nvPr/>
              </p:nvGrpSpPr>
              <p:grpSpPr bwMode="auto">
                <a:xfrm>
                  <a:off x="0" y="921"/>
                  <a:ext cx="1847" cy="518"/>
                  <a:chOff x="0" y="921"/>
                  <a:chExt cx="1847" cy="518"/>
                </a:xfrm>
              </p:grpSpPr>
              <p:sp>
                <p:nvSpPr>
                  <p:cNvPr id="226363"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在乎罪所带来的后果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4"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4" name="Group 96"/>
                <p:cNvGrpSpPr>
                  <a:grpSpLocks/>
                </p:cNvGrpSpPr>
                <p:nvPr/>
              </p:nvGrpSpPr>
              <p:grpSpPr bwMode="auto">
                <a:xfrm>
                  <a:off x="1847" y="921"/>
                  <a:ext cx="1870" cy="518"/>
                  <a:chOff x="1847" y="921"/>
                  <a:chExt cx="1870" cy="518"/>
                </a:xfrm>
              </p:grpSpPr>
              <p:sp>
                <p:nvSpPr>
                  <p:cNvPr id="226361"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为自己的罪性忧伤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2"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5" name="Group 98"/>
                <p:cNvGrpSpPr>
                  <a:grpSpLocks/>
                </p:cNvGrpSpPr>
                <p:nvPr/>
              </p:nvGrpSpPr>
              <p:grpSpPr bwMode="auto">
                <a:xfrm>
                  <a:off x="0" y="1439"/>
                  <a:ext cx="1847" cy="518"/>
                  <a:chOff x="0" y="1439"/>
                  <a:chExt cx="1847" cy="518"/>
                </a:xfrm>
              </p:grpSpPr>
              <p:sp>
                <p:nvSpPr>
                  <p:cNvPr id="226359"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在事情揭发后，才为罪懊悔 </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0"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6" name="Group 100"/>
                <p:cNvGrpSpPr>
                  <a:grpSpLocks/>
                </p:cNvGrpSpPr>
                <p:nvPr/>
              </p:nvGrpSpPr>
              <p:grpSpPr bwMode="auto">
                <a:xfrm>
                  <a:off x="1847" y="1439"/>
                  <a:ext cx="1870" cy="518"/>
                  <a:chOff x="1847" y="1439"/>
                  <a:chExt cx="1870" cy="518"/>
                </a:xfrm>
              </p:grpSpPr>
              <p:sp>
                <p:nvSpPr>
                  <p:cNvPr id="226357"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愿意悔改，不再犯罪</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8"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7" name="Group 102"/>
                <p:cNvGrpSpPr>
                  <a:grpSpLocks/>
                </p:cNvGrpSpPr>
                <p:nvPr/>
              </p:nvGrpSpPr>
              <p:grpSpPr bwMode="auto">
                <a:xfrm>
                  <a:off x="0" y="1957"/>
                  <a:ext cx="1847" cy="633"/>
                  <a:chOff x="0" y="1957"/>
                  <a:chExt cx="1847" cy="633"/>
                </a:xfrm>
              </p:grpSpPr>
              <p:sp>
                <p:nvSpPr>
                  <p:cNvPr id="226355"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有误会冲突时，常等他人来道歉和好</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6"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8" name="Group 104"/>
                <p:cNvGrpSpPr>
                  <a:grpSpLocks/>
                </p:cNvGrpSpPr>
                <p:nvPr/>
              </p:nvGrpSpPr>
              <p:grpSpPr bwMode="auto">
                <a:xfrm>
                  <a:off x="1847" y="1957"/>
                  <a:ext cx="1870" cy="633"/>
                  <a:chOff x="1847" y="1957"/>
                  <a:chExt cx="1870" cy="633"/>
                </a:xfrm>
              </p:grpSpPr>
              <p:sp>
                <p:nvSpPr>
                  <p:cNvPr id="226353"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SimSun" charset="0"/>
                      </a:rPr>
                      <a:t>有误会冲突时主动与他人和好，愿意先背起十字架</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4"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9" name="Group 106"/>
                <p:cNvGrpSpPr>
                  <a:grpSpLocks/>
                </p:cNvGrpSpPr>
                <p:nvPr/>
              </p:nvGrpSpPr>
              <p:grpSpPr bwMode="auto">
                <a:xfrm>
                  <a:off x="0" y="2590"/>
                  <a:ext cx="1847" cy="518"/>
                  <a:chOff x="0" y="2590"/>
                  <a:chExt cx="1847" cy="518"/>
                </a:xfrm>
              </p:grpSpPr>
              <p:sp>
                <p:nvSpPr>
                  <p:cNvPr id="226351"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常与他人相比，觉得自己比别人更好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2"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0" name="Group 108"/>
                <p:cNvGrpSpPr>
                  <a:grpSpLocks/>
                </p:cNvGrpSpPr>
                <p:nvPr/>
              </p:nvGrpSpPr>
              <p:grpSpPr bwMode="auto">
                <a:xfrm>
                  <a:off x="1847" y="2590"/>
                  <a:ext cx="1870" cy="518"/>
                  <a:chOff x="1847" y="2590"/>
                  <a:chExt cx="1870" cy="518"/>
                </a:xfrm>
              </p:grpSpPr>
              <p:sp>
                <p:nvSpPr>
                  <p:cNvPr id="226349"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常把自己与神的圣洁 相比，常深觉须要神的怜悯</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0"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1" name="Group 110"/>
                <p:cNvGrpSpPr>
                  <a:grpSpLocks/>
                </p:cNvGrpSpPr>
                <p:nvPr/>
              </p:nvGrpSpPr>
              <p:grpSpPr bwMode="auto">
                <a:xfrm>
                  <a:off x="0" y="3108"/>
                  <a:ext cx="1847" cy="403"/>
                  <a:chOff x="0" y="3108"/>
                  <a:chExt cx="1847" cy="403"/>
                </a:xfrm>
              </p:grpSpPr>
              <p:sp>
                <p:nvSpPr>
                  <p:cNvPr id="226347"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看不到自己的内心实况</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8"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2" name="Group 112"/>
                <p:cNvGrpSpPr>
                  <a:grpSpLocks/>
                </p:cNvGrpSpPr>
                <p:nvPr/>
              </p:nvGrpSpPr>
              <p:grpSpPr bwMode="auto">
                <a:xfrm>
                  <a:off x="1847" y="3108"/>
                  <a:ext cx="1870" cy="403"/>
                  <a:chOff x="1847" y="3108"/>
                  <a:chExt cx="1870" cy="403"/>
                </a:xfrm>
              </p:grpSpPr>
              <p:sp>
                <p:nvSpPr>
                  <p:cNvPr id="226345"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行在光中</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6"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3" name="Group 114"/>
                <p:cNvGrpSpPr>
                  <a:grpSpLocks/>
                </p:cNvGrpSpPr>
                <p:nvPr/>
              </p:nvGrpSpPr>
              <p:grpSpPr bwMode="auto">
                <a:xfrm>
                  <a:off x="0" y="3511"/>
                  <a:ext cx="1847" cy="403"/>
                  <a:chOff x="0" y="3511"/>
                  <a:chExt cx="1847" cy="403"/>
                </a:xfrm>
              </p:grpSpPr>
              <p:sp>
                <p:nvSpPr>
                  <p:cNvPr id="226343"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不觉得有什么需要悔改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4"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4" name="Group 116"/>
                <p:cNvGrpSpPr>
                  <a:grpSpLocks/>
                </p:cNvGrpSpPr>
                <p:nvPr/>
              </p:nvGrpSpPr>
              <p:grpSpPr bwMode="auto">
                <a:xfrm>
                  <a:off x="1847" y="3511"/>
                  <a:ext cx="1870" cy="403"/>
                  <a:chOff x="1847" y="3511"/>
                  <a:chExt cx="1870" cy="403"/>
                </a:xfrm>
              </p:grpSpPr>
              <p:sp>
                <p:nvSpPr>
                  <p:cNvPr id="226341"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常存愿悔改的心怀</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42"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5" name="Group 118"/>
                <p:cNvGrpSpPr>
                  <a:grpSpLocks/>
                </p:cNvGrpSpPr>
                <p:nvPr/>
              </p:nvGrpSpPr>
              <p:grpSpPr bwMode="auto">
                <a:xfrm>
                  <a:off x="0" y="3914"/>
                  <a:ext cx="1847" cy="518"/>
                  <a:chOff x="0" y="3914"/>
                  <a:chExt cx="1847" cy="518"/>
                </a:xfrm>
              </p:grpSpPr>
              <p:sp>
                <p:nvSpPr>
                  <p:cNvPr id="226339"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不觉得自己需要复兴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（但却觉得其他人都需要）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0"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6" name="Group 120"/>
                <p:cNvGrpSpPr>
                  <a:grpSpLocks/>
                </p:cNvGrpSpPr>
                <p:nvPr/>
              </p:nvGrpSpPr>
              <p:grpSpPr bwMode="auto">
                <a:xfrm>
                  <a:off x="1847" y="3914"/>
                  <a:ext cx="1870" cy="518"/>
                  <a:chOff x="1847" y="3914"/>
                  <a:chExt cx="1870" cy="518"/>
                </a:xfrm>
              </p:grpSpPr>
              <p:sp>
                <p:nvSpPr>
                  <p:cNvPr id="226337"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常觉得需要经历圣灵的能力</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38"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18"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1" name="Group 124"/>
            <p:cNvGrpSpPr>
              <a:grpSpLocks/>
            </p:cNvGrpSpPr>
            <p:nvPr/>
          </p:nvGrpSpPr>
          <p:grpSpPr bwMode="auto">
            <a:xfrm>
              <a:off x="6" y="675"/>
              <a:ext cx="2856" cy="308"/>
              <a:chOff x="0" y="0"/>
              <a:chExt cx="1847" cy="403"/>
            </a:xfrm>
          </p:grpSpPr>
          <p:sp>
            <p:nvSpPr>
              <p:cNvPr id="226315" name="Rectangle 12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endParaRPr kumimoji="0" lang="zh-CN" altLang="en-US" sz="22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6"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2" name="Group 127"/>
            <p:cNvGrpSpPr>
              <a:grpSpLocks/>
            </p:cNvGrpSpPr>
            <p:nvPr/>
          </p:nvGrpSpPr>
          <p:grpSpPr bwMode="auto">
            <a:xfrm>
              <a:off x="2862" y="675"/>
              <a:ext cx="2892" cy="308"/>
              <a:chOff x="1847" y="0"/>
              <a:chExt cx="1870" cy="403"/>
            </a:xfrm>
          </p:grpSpPr>
          <p:sp>
            <p:nvSpPr>
              <p:cNvPr id="226313" name="Rectangle 128"/>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4"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09"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4060505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7267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dirty="0">
                <a:solidFill>
                  <a:srgbClr val="FFFF00"/>
                </a:solidFill>
                <a:cs typeface="ＭＳ Ｐゴシック" charset="0"/>
              </a:rPr>
              <a:t>谦逊</a:t>
            </a:r>
            <a:endParaRPr lang="en-US" altLang="zh-CN" sz="8000" dirty="0">
              <a:solidFill>
                <a:srgbClr val="FFFF00"/>
              </a:solidFill>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2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主要经节</a:t>
            </a:r>
          </a:p>
        </p:txBody>
      </p:sp>
      <p:sp>
        <p:nvSpPr>
          <p:cNvPr id="7180" name="Rectangle 12"/>
          <p:cNvSpPr>
            <a:spLocks noGrp="1" noChangeArrowheads="1"/>
          </p:cNvSpPr>
          <p:nvPr>
            <p:ph type="body" idx="1"/>
          </p:nvPr>
        </p:nvSpPr>
        <p:spPr>
          <a:xfrm>
            <a:off x="304800" y="1143000"/>
            <a:ext cx="6934200" cy="4800600"/>
          </a:xfrm>
        </p:spPr>
        <p:txBody>
          <a:bodyPr/>
          <a:lstStyle/>
          <a:p>
            <a:pPr eaLnBrk="1" hangingPunct="1"/>
            <a:r>
              <a:rPr lang="zh-CN" altLang="en-US" b="1">
                <a:solidFill>
                  <a:srgbClr val="FF3300"/>
                </a:solidFill>
                <a:latin typeface="Times New Roman" charset="0"/>
                <a:cs typeface="SimSun" charset="0"/>
              </a:rPr>
              <a:t>对以东的审判</a:t>
            </a:r>
          </a:p>
          <a:p>
            <a:pPr lvl="1" algn="just" eaLnBrk="1" hangingPunct="1"/>
            <a:r>
              <a:rPr lang="zh-CN" altLang="en-US" b="1">
                <a:latin typeface="Times New Roman" charset="0"/>
                <a:ea typeface="MS PGothic" charset="0"/>
                <a:cs typeface="SimSun" charset="0"/>
              </a:rPr>
              <a:t>因你对弟兄雅各行强暴，你必受羞辱，永被剪除。 </a:t>
            </a:r>
            <a:r>
              <a:rPr lang="en-US" b="1">
                <a:latin typeface="Times New Roman" charset="0"/>
                <a:ea typeface="MS PGothic" charset="0"/>
              </a:rPr>
              <a:t>(10</a:t>
            </a:r>
            <a:r>
              <a:rPr lang="zh-CN" altLang="en-US" b="1">
                <a:latin typeface="Times New Roman" charset="0"/>
                <a:ea typeface="MS PGothic" charset="0"/>
                <a:cs typeface="SimSun" charset="0"/>
              </a:rPr>
              <a:t>节</a:t>
            </a:r>
            <a:r>
              <a:rPr lang="en-US" altLang="ja-JP" b="1">
                <a:latin typeface="Times New Roman" charset="0"/>
                <a:ea typeface="MS PGothic" charset="0"/>
              </a:rPr>
              <a:t>) </a:t>
            </a:r>
          </a:p>
          <a:p>
            <a:pPr eaLnBrk="1" hangingPunct="1"/>
            <a:r>
              <a:rPr lang="zh-CN" altLang="en-US" b="1">
                <a:solidFill>
                  <a:srgbClr val="FF3300"/>
                </a:solidFill>
                <a:latin typeface="Times New Roman" charset="0"/>
                <a:cs typeface="SimSun" charset="0"/>
              </a:rPr>
              <a:t>对以色列的祝福</a:t>
            </a:r>
          </a:p>
          <a:p>
            <a:pPr lvl="1" algn="just" eaLnBrk="1" hangingPunct="1"/>
            <a:r>
              <a:rPr lang="zh-CN" altLang="en-US" b="1">
                <a:latin typeface="Times New Roman" charset="0"/>
                <a:ea typeface="MS PGothic" charset="0"/>
                <a:cs typeface="SimSun" charset="0"/>
              </a:rPr>
              <a:t>必有拯救者登锡安山，审判以扫山。</a:t>
            </a:r>
            <a:r>
              <a:rPr lang="zh-CN" altLang="en-US" b="1">
                <a:solidFill>
                  <a:srgbClr val="FF3300"/>
                </a:solidFill>
                <a:latin typeface="Times New Roman" charset="0"/>
                <a:ea typeface="MS PGothic" charset="0"/>
                <a:cs typeface="SimSun" charset="0"/>
              </a:rPr>
              <a:t>国权就属于耶和华了。</a:t>
            </a:r>
            <a:r>
              <a:rPr lang="en-US" altLang="ja-JP" b="1">
                <a:latin typeface="Times New Roman" charset="0"/>
                <a:ea typeface="MS PGothic" charset="0"/>
              </a:rPr>
              <a:t> (21</a:t>
            </a:r>
            <a:r>
              <a:rPr lang="zh-CN" altLang="en-US" b="1">
                <a:latin typeface="Times New Roman" charset="0"/>
                <a:ea typeface="MS PGothic" charset="0"/>
                <a:cs typeface="SimSun" charset="0"/>
              </a:rPr>
              <a:t>节</a:t>
            </a:r>
            <a:r>
              <a:rPr lang="en-US" altLang="ja-JP" b="1">
                <a:latin typeface="Times New Roman" charset="0"/>
                <a:ea typeface="MS PGothic" charset="0"/>
              </a:rPr>
              <a:t>)</a:t>
            </a:r>
            <a:endParaRPr lang="en-US" b="1">
              <a:latin typeface="Times New Roman" charset="0"/>
              <a:ea typeface="MS PGothic" charset="0"/>
            </a:endParaRPr>
          </a:p>
        </p:txBody>
      </p:sp>
      <p:sp>
        <p:nvSpPr>
          <p:cNvPr id="7182"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7183" name="Text Box 1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594</a:t>
            </a:r>
          </a:p>
        </p:txBody>
      </p:sp>
    </p:spTree>
  </p:cSld>
  <p:clrMapOvr>
    <a:masterClrMapping/>
  </p:clrMapOvr>
  <p:transition advClick="0">
    <p:blinds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俄巴底亚</a:t>
            </a:r>
            <a:r>
              <a:rPr lang="en-US" sz="8800" dirty="0">
                <a:solidFill>
                  <a:schemeClr val="bg1"/>
                </a:solidFill>
                <a:latin typeface="Arial" charset="0"/>
                <a:ea typeface="Osaka" charset="0"/>
                <a:cs typeface="Arial" charset="0"/>
              </a:rPr>
              <a:t> 15-21</a:t>
            </a:r>
          </a:p>
        </p:txBody>
      </p:sp>
    </p:spTree>
    <p:extLst>
      <p:ext uri="{BB962C8B-B14F-4D97-AF65-F5344CB8AC3E}">
        <p14:creationId xmlns:p14="http://schemas.microsoft.com/office/powerpoint/2010/main" val="13370373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zh-CN" altLang="en-US" sz="4800" dirty="0"/>
              <a:t>二。上帝</a:t>
            </a:r>
            <a:r>
              <a:rPr lang="zh-CN" altLang="en-US" sz="4800" dirty="0">
                <a:solidFill>
                  <a:srgbClr val="FFFF00"/>
                </a:solidFill>
              </a:rPr>
              <a:t>祝福</a:t>
            </a:r>
            <a:r>
              <a:rPr lang="zh-CN" altLang="en-US" sz="4800" dirty="0"/>
              <a:t>那些谦卑的。</a:t>
            </a:r>
            <a:br>
              <a:rPr lang="en-SG"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400" b="1" i="0" u="none" strike="noStrike" kern="1200" cap="none" spc="0" normalizeH="0" baseline="0" noProof="0" dirty="0">
                <a:ln>
                  <a:noFill/>
                </a:ln>
                <a:solidFill>
                  <a:srgbClr val="FFFFFF"/>
                </a:solidFill>
                <a:effectLst/>
                <a:uLnTx/>
                <a:uFillTx/>
                <a:latin typeface="Arial" charset="0"/>
                <a:ea typeface="Osaka" charset="0"/>
                <a:cs typeface="Arial" charset="0"/>
              </a:rPr>
              <a:t> 15-21</a:t>
            </a:r>
          </a:p>
        </p:txBody>
      </p:sp>
    </p:spTree>
    <p:extLst>
      <p:ext uri="{BB962C8B-B14F-4D97-AF65-F5344CB8AC3E}">
        <p14:creationId xmlns:p14="http://schemas.microsoft.com/office/powerpoint/2010/main" val="33061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耶和华的日子临近万国了，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人必照你所行的向你施行，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你的报应必归到你的头上。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3" name="TextBox 2"/>
          <p:cNvSpPr txBox="1"/>
          <p:nvPr/>
        </p:nvSpPr>
        <p:spPr>
          <a:xfrm>
            <a:off x="0" y="5799207"/>
            <a:ext cx="9144000" cy="923330"/>
          </a:xfrm>
          <a:prstGeom prst="rect">
            <a:avLst/>
          </a:prstGeom>
          <a:solidFill>
            <a:schemeClr val="tx1"/>
          </a:solidFill>
        </p:spPr>
        <p:txBody>
          <a:bodyPr wrap="square" rtlCol="0">
            <a:spAutoFit/>
          </a:bodyPr>
          <a:lstStyle/>
          <a:p>
            <a:pPr algn="ctr"/>
            <a:r>
              <a:rPr lang="zh-CN" altLang="en-US" sz="5400" b="1" dirty="0">
                <a:solidFill>
                  <a:schemeClr val="bg1"/>
                </a:solidFill>
                <a:effectLst>
                  <a:outerShdw blurRad="38100" dist="38100" dir="2700000" algn="tl">
                    <a:srgbClr val="000000">
                      <a:alpha val="43137"/>
                    </a:srgbClr>
                  </a:outerShdw>
                </a:effectLst>
              </a:rPr>
              <a:t>主的日子</a:t>
            </a:r>
            <a:endParaRPr lang="en-GB"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9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你们怎样在我的圣山上喝过苦杯，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万国也必照样不住地喝，</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他们要喝，并且要吞下去，</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他们就不再存在了。</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28267367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err="1">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zh-CN" altLang="en-US" b="1" dirty="0">
                  <a:solidFill>
                    <a:srgbClr val="FFFFFF"/>
                  </a:solidFill>
                  <a:effectLst>
                    <a:glow rad="228600">
                      <a:srgbClr val="000000"/>
                    </a:glow>
                  </a:effectLst>
                  <a:latin typeface="Trebuchet MS" charset="0"/>
                  <a:ea typeface="Osaka" charset="0"/>
                  <a:cs typeface="Osaka" charset="0"/>
                </a:rPr>
                <a:t>以东统治以色列</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zh-CN" altLang="en-US" b="1" dirty="0">
                  <a:solidFill>
                    <a:srgbClr val="FFFFFF"/>
                  </a:solidFill>
                  <a:effectLst>
                    <a:glow rad="228600">
                      <a:srgbClr val="000000"/>
                    </a:glow>
                  </a:effectLst>
                  <a:latin typeface="Trebuchet MS" charset="0"/>
                  <a:ea typeface="Osaka" charset="0"/>
                  <a:cs typeface="Osaka" charset="0"/>
                </a:rPr>
                <a:t>以色列战胜以东</a:t>
              </a:r>
              <a:endParaRPr lang="en-US" b="1" dirty="0">
                <a:solidFill>
                  <a:srgbClr val="000000"/>
                </a:solidFill>
                <a:effectLst>
                  <a:glow rad="228600">
                    <a:srgbClr val="000000"/>
                  </a:glow>
                </a:effectLst>
                <a:latin typeface="Trebuchet MS" charset="0"/>
                <a:ea typeface="Osaka" charset="0"/>
                <a:cs typeface="Osaka" charset="0"/>
              </a:endParaRPr>
            </a:p>
          </p:txBody>
        </p:sp>
      </p:grpSp>
    </p:spTree>
    <p:extLst>
      <p:ext uri="{BB962C8B-B14F-4D97-AF65-F5344CB8AC3E}">
        <p14:creationId xmlns:p14="http://schemas.microsoft.com/office/powerpoint/2010/main" val="1103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zh-CN" altLang="en-US" sz="4000" b="1" dirty="0">
                <a:solidFill>
                  <a:srgbClr val="FFFFFF"/>
                </a:solidFill>
                <a:latin typeface="Arial"/>
                <a:ea typeface="Osaka" charset="0"/>
                <a:cs typeface="Arial"/>
              </a:rPr>
              <a:t>接近山顶</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22625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zh-CN" altLang="en-US" b="1">
                <a:effectLst>
                  <a:glow rad="127000">
                    <a:schemeClr val="tx1"/>
                  </a:glow>
                </a:effectLst>
                <a:latin typeface="Arial" charset="0"/>
                <a:ea typeface="ＭＳ Ｐゴシック" charset="0"/>
                <a:cs typeface="ＭＳ Ｐゴシック" charset="0"/>
              </a:rPr>
              <a:t>先知服事地点</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6076"/>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3"/>
          <p:cNvSpPr txBox="1">
            <a:spLocks noChangeArrowheads="1"/>
          </p:cNvSpPr>
          <p:nvPr/>
        </p:nvSpPr>
        <p:spPr bwMode="auto">
          <a:xfrm>
            <a:off x="4675825" y="2970174"/>
            <a:ext cx="13298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阿摩司</a:t>
            </a:r>
            <a:endPar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1" name="Text Box 4"/>
          <p:cNvSpPr txBox="1">
            <a:spLocks noChangeArrowheads="1"/>
          </p:cNvSpPr>
          <p:nvPr/>
        </p:nvSpPr>
        <p:spPr bwMode="auto">
          <a:xfrm>
            <a:off x="4661876" y="2589174"/>
            <a:ext cx="14974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何西阿</a:t>
            </a:r>
            <a:endPar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弥迦</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以赛亚</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俄巴底亚</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西番雅</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耶利米</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哈巴谷</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那鸿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以西结</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玛拉基</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但以理</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哈该</a:t>
            </a:r>
            <a:endParaRPr kumimoji="0" lang="en-US" sz="2800" b="1" i="0" u="none" strike="noStrike" kern="1200" cap="none" spc="0" normalizeH="0" baseline="0" noProof="0" dirty="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撒迦利亚</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约珥</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约拿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亚述国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巴比伦国</a:t>
            </a: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 </a:t>
            </a: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与波斯国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哀歌</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Tree>
    <p:extLst>
      <p:ext uri="{BB962C8B-B14F-4D97-AF65-F5344CB8AC3E}">
        <p14:creationId xmlns:p14="http://schemas.microsoft.com/office/powerpoint/2010/main" val="1342401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统治的弥赛亚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eaLnBrk="1" hangingPunct="1"/>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受难的弥赛亚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a:defRPr/>
              </a:pPr>
              <a:endParaRPr lang="en-US">
                <a:solidFill>
                  <a:srgbClr val="000000"/>
                </a:solidFill>
                <a:latin typeface="Times New Roman" pitchFamily="-128"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zh-TW" altLang="en-US" sz="3200" b="1" dirty="0">
                <a:solidFill>
                  <a:srgbClr val="FFFFFF"/>
                </a:solidFill>
                <a:effectLst>
                  <a:outerShdw blurRad="38100" dist="38100" dir="2700000" algn="tl">
                    <a:srgbClr val="000000"/>
                  </a:outerShdw>
                </a:effectLst>
                <a:latin typeface="Comic Sans MS" charset="0"/>
              </a:rPr>
              <a:t>克班</a:t>
            </a:r>
            <a:r>
              <a:rPr lang="en-US" altLang="zh-TW" sz="3200" b="1" dirty="0">
                <a:solidFill>
                  <a:srgbClr val="FFFFFF"/>
                </a:solidFill>
                <a:effectLst>
                  <a:outerShdw blurRad="38100" dist="38100" dir="2700000" algn="tl">
                    <a:srgbClr val="000000"/>
                  </a:outerShdw>
                </a:effectLst>
                <a:latin typeface="Comic Sans MS" charset="0"/>
              </a:rPr>
              <a:t>.</a:t>
            </a:r>
            <a:r>
              <a:rPr lang="zh-TW" altLang="en-US" sz="3200" b="1" dirty="0">
                <a:solidFill>
                  <a:srgbClr val="FFFFFF"/>
                </a:solidFill>
                <a:effectLst>
                  <a:outerShdw blurRad="38100" dist="38100" dir="2700000" algn="tl">
                    <a:srgbClr val="000000"/>
                  </a:outerShdw>
                </a:effectLst>
                <a:latin typeface="Comic Sans MS" charset="0"/>
              </a:rPr>
              <a:t>萨利姆</a:t>
            </a:r>
            <a:r>
              <a:rPr lang="en-US" altLang="zh-TW" sz="3200" b="1" dirty="0">
                <a:solidFill>
                  <a:srgbClr val="FFFFFF"/>
                </a:solidFill>
                <a:effectLst>
                  <a:outerShdw blurRad="38100" dist="38100" dir="2700000" algn="tl">
                    <a:srgbClr val="000000"/>
                  </a:outerShdw>
                </a:effectLst>
                <a:latin typeface="Comic Sans MS" charset="0"/>
              </a:rPr>
              <a:t>, </a:t>
            </a:r>
            <a:r>
              <a:rPr lang="zh-TW" altLang="en-US" sz="3200" b="1" dirty="0">
                <a:solidFill>
                  <a:srgbClr val="FFFFFF"/>
                </a:solidFill>
                <a:effectLst>
                  <a:outerShdw blurRad="38100" dist="38100" dir="2700000" algn="tl">
                    <a:srgbClr val="000000"/>
                  </a:outerShdw>
                </a:effectLst>
                <a:latin typeface="Comic Sans MS" charset="0"/>
              </a:rPr>
              <a:t>启示录图表 </a:t>
            </a:r>
            <a:r>
              <a:rPr lang="en-US" altLang="zh-TW" sz="3200" b="1" dirty="0">
                <a:solidFill>
                  <a:srgbClr val="FFFFFF"/>
                </a:solidFill>
                <a:effectLst>
                  <a:outerShdw blurRad="38100" dist="38100" dir="2700000" algn="tl">
                    <a:srgbClr val="000000"/>
                  </a:outerShdw>
                </a:effectLst>
                <a:latin typeface="Comic Sans MS" charset="0"/>
              </a:rPr>
              <a:t>(1979), 49 </a:t>
            </a:r>
          </a:p>
          <a:p>
            <a:pPr algn="ctr">
              <a:defRPr/>
            </a:pPr>
            <a:r>
              <a:rPr lang="en-US" sz="3200" b="1" dirty="0">
                <a:solidFill>
                  <a:srgbClr val="FFFFFF"/>
                </a:solidFill>
                <a:effectLst>
                  <a:outerShdw blurRad="38100" dist="38100" dir="2700000" algn="tl">
                    <a:srgbClr val="000000"/>
                  </a:outerShdw>
                </a:effectLst>
                <a:latin typeface="Comic Sans MS"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3927888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1143000"/>
          </a:xfrm>
          <a:effectLst/>
        </p:spPr>
        <p:txBody>
          <a:bodyPr/>
          <a:lstStyle/>
          <a:p>
            <a:pPr eaLnBrk="1" hangingPunct="1">
              <a:defRPr/>
            </a:pPr>
            <a:r>
              <a:rPr lang="zh-CN" altLang="en-US" sz="4000" b="1" dirty="0">
                <a:solidFill>
                  <a:srgbClr val="FFFFFF"/>
                </a:solidFill>
                <a:latin typeface="Arial"/>
                <a:ea typeface="Osaka" charset="0"/>
                <a:cs typeface="Arial"/>
              </a:rPr>
              <a:t>我们看到了山谷</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18159668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052182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556792"/>
            <a:ext cx="4644008" cy="5301208"/>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但在锡安山上必有逃脱的人，</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那山必成为圣；</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雅各家必得回他们原有的产业。</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17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82091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zh-CN" altLang="en-US" b="1" dirty="0">
                <a:solidFill>
                  <a:srgbClr val="FFFFFF"/>
                </a:solidFill>
                <a:effectLst>
                  <a:glow rad="228600">
                    <a:schemeClr val="tx1"/>
                  </a:glow>
                </a:effectLst>
                <a:latin typeface="Trebuchet MS" charset="0"/>
                <a:ea typeface="Osaka" charset="0"/>
                <a:cs typeface="Osaka" charset="0"/>
              </a:rPr>
              <a:t>俄巴底亚书中的反转</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916831"/>
            <a:ext cx="4724400" cy="5027263"/>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雅各家必成为火，</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约瑟家必成为火焰；</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以扫家却像碎秸，</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被它们焚烧吞灭，</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以扫家再没有生</a:t>
            </a:r>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还的人了。</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因为耶和华已经说了。</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46418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155q</a:t>
            </a:r>
            <a:endParaRPr kumimoji="0" lang="en-US" altLang="zh-CN" sz="2400" b="1" i="0" u="none" strike="noStrike" kern="1200" cap="none" spc="0" normalizeH="0" baseline="0" noProof="0">
              <a:ln>
                <a:noFill/>
              </a:ln>
              <a:solidFill>
                <a:prstClr val="white"/>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3559390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7"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5588"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1" name="Rectangle 7"/>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2" name="Rectangle 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3" name="Rectangle 9"/>
          <p:cNvSpPr>
            <a:spLocks noChangeArrowheads="1"/>
          </p:cNvSpPr>
          <p:nvPr/>
        </p:nvSpPr>
        <p:spPr bwMode="auto">
          <a:xfrm>
            <a:off x="898525" y="2605088"/>
            <a:ext cx="1747838"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4" name="Rectangle 10"/>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5" name="Line 11"/>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6" name="Line 12"/>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7" name="Line 13"/>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8" name="Line 14"/>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9" name="Line 15"/>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0" name="Rectangle 1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56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2" name="Text Box 18"/>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zh-CN" altLang="en-US" sz="1600">
              <a:solidFill>
                <a:srgbClr val="FFFFFF"/>
              </a:solidFill>
              <a:latin typeface="Comic Sans MS" charset="0"/>
              <a:ea typeface="宋体" charset="0"/>
              <a:cs typeface="宋体" charset="0"/>
            </a:endParaRPr>
          </a:p>
        </p:txBody>
      </p:sp>
      <p:sp>
        <p:nvSpPr>
          <p:cNvPr id="835603" name="Freeform 1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4" name="Text Box 2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5605"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28</a:t>
            </a:r>
          </a:p>
        </p:txBody>
      </p:sp>
      <p:sp>
        <p:nvSpPr>
          <p:cNvPr id="835606" name="Rectangle 22"/>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D34A"/>
                </a:solidFill>
                <a:latin typeface="宋体" charset="0"/>
                <a:ea typeface="宋体" charset="0"/>
                <a:cs typeface="宋体" charset="0"/>
              </a:rPr>
              <a:t>约摩</a:t>
            </a:r>
            <a:r>
              <a:rPr lang="en-US" altLang="zh-CN" sz="4400" b="1">
                <a:solidFill>
                  <a:srgbClr val="FFD34A"/>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5607" name="Rectangle 23"/>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1A0004"/>
                </a:solidFill>
                <a:latin typeface="宋体" charset="0"/>
                <a:ea typeface="宋体" charset="0"/>
                <a:cs typeface="宋体" charset="0"/>
              </a:rPr>
              <a:t> </a:t>
            </a:r>
            <a:r>
              <a:rPr lang="ja-JP" altLang="en-US" b="1">
                <a:solidFill>
                  <a:srgbClr val="1A0004"/>
                </a:solidFill>
                <a:latin typeface="宋体" charset="0"/>
                <a:ea typeface="宋体" charset="0"/>
                <a:cs typeface="宋体" charset="0"/>
              </a:rPr>
              <a:t>亚伯拉罕</a:t>
            </a:r>
            <a:endParaRPr lang="zh-CN" altLang="en-US" b="1">
              <a:solidFill>
                <a:srgbClr val="1A0004"/>
              </a:solidFill>
              <a:latin typeface="宋体" charset="0"/>
              <a:ea typeface="宋体" charset="0"/>
              <a:cs typeface="宋体" charset="0"/>
            </a:endParaRPr>
          </a:p>
        </p:txBody>
      </p:sp>
      <p:sp>
        <p:nvSpPr>
          <p:cNvPr id="835608" name="Rectangle 24"/>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5610" name="Rectangle 26"/>
          <p:cNvSpPr>
            <a:spLocks noChangeArrowheads="1"/>
          </p:cNvSpPr>
          <p:nvPr/>
        </p:nvSpPr>
        <p:spPr bwMode="auto">
          <a:xfrm>
            <a:off x="6124575" y="2263775"/>
            <a:ext cx="2233613" cy="579438"/>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FF"/>
                </a:solidFill>
                <a:latin typeface="宋体" charset="0"/>
                <a:ea typeface="宋体" charset="0"/>
                <a:cs typeface="宋体" charset="0"/>
              </a:rPr>
              <a:t>创</a:t>
            </a:r>
            <a:r>
              <a:rPr lang="en-US" altLang="zh-CN" sz="3200" b="1" i="1">
                <a:solidFill>
                  <a:srgbClr val="FFFFFF"/>
                </a:solidFill>
                <a:latin typeface="宋体" charset="0"/>
                <a:ea typeface="宋体" charset="0"/>
                <a:cs typeface="宋体" charset="0"/>
              </a:rPr>
              <a:t>12: 1-3</a:t>
            </a:r>
          </a:p>
        </p:txBody>
      </p:sp>
      <p:sp>
        <p:nvSpPr>
          <p:cNvPr id="835611" name="Rectangle 27"/>
          <p:cNvSpPr>
            <a:spLocks noChangeArrowheads="1"/>
          </p:cNvSpPr>
          <p:nvPr/>
        </p:nvSpPr>
        <p:spPr bwMode="auto">
          <a:xfrm>
            <a:off x="3363913" y="1590675"/>
            <a:ext cx="24288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eaLnBrk="0" hangingPunct="0"/>
            <a:r>
              <a:rPr lang="ja-JP" altLang="en-US" sz="2800" b="1">
                <a:solidFill>
                  <a:srgbClr val="1A0004"/>
                </a:solidFill>
                <a:latin typeface="宋体" charset="0"/>
                <a:ea typeface="宋体" charset="0"/>
                <a:cs typeface="宋体" charset="0"/>
              </a:rPr>
              <a:t>呼召</a:t>
            </a:r>
            <a:endParaRPr lang="zh-CN" altLang="en-US" sz="2800" b="1">
              <a:solidFill>
                <a:srgbClr val="1A0004"/>
              </a:solidFill>
              <a:latin typeface="宋体" charset="0"/>
              <a:ea typeface="宋体" charset="0"/>
              <a:cs typeface="宋体" charset="0"/>
            </a:endParaRPr>
          </a:p>
        </p:txBody>
      </p:sp>
      <p:grpSp>
        <p:nvGrpSpPr>
          <p:cNvPr id="835612" name="Group 28"/>
          <p:cNvGrpSpPr>
            <a:grpSpLocks/>
          </p:cNvGrpSpPr>
          <p:nvPr/>
        </p:nvGrpSpPr>
        <p:grpSpPr bwMode="auto">
          <a:xfrm>
            <a:off x="6122988" y="1492251"/>
            <a:ext cx="1042988" cy="949325"/>
            <a:chOff x="3857" y="940"/>
            <a:chExt cx="657" cy="598"/>
          </a:xfrm>
        </p:grpSpPr>
        <p:grpSp>
          <p:nvGrpSpPr>
            <p:cNvPr id="835613" name="Group 29"/>
            <p:cNvGrpSpPr>
              <a:grpSpLocks/>
            </p:cNvGrpSpPr>
            <p:nvPr/>
          </p:nvGrpSpPr>
          <p:grpSpPr bwMode="auto">
            <a:xfrm>
              <a:off x="3947" y="940"/>
              <a:ext cx="567" cy="598"/>
              <a:chOff x="1557" y="1007"/>
              <a:chExt cx="2105" cy="1949"/>
            </a:xfrm>
          </p:grpSpPr>
          <p:grpSp>
            <p:nvGrpSpPr>
              <p:cNvPr id="835615" name="Group 31"/>
              <p:cNvGrpSpPr>
                <a:grpSpLocks/>
              </p:cNvGrpSpPr>
              <p:nvPr/>
            </p:nvGrpSpPr>
            <p:grpSpPr bwMode="auto">
              <a:xfrm>
                <a:off x="1557" y="1209"/>
                <a:ext cx="2105" cy="1421"/>
                <a:chOff x="578" y="2316"/>
                <a:chExt cx="2105" cy="1421"/>
              </a:xfrm>
            </p:grpSpPr>
            <p:sp>
              <p:nvSpPr>
                <p:cNvPr id="835616" name="Freeform 32"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17" name="Freeform 33"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19" name="Freeform 35"/>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0" name="Freeform 36"/>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1" name="Freeform 37"/>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2" name="Freeform 38"/>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3" name="Freeform 39"/>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24" name="Rectangle 40"/>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
        <p:nvSpPr>
          <p:cNvPr id="835625" name="Rectangle 41"/>
          <p:cNvSpPr>
            <a:spLocks noChangeArrowheads="1"/>
          </p:cNvSpPr>
          <p:nvPr/>
        </p:nvSpPr>
        <p:spPr bwMode="auto">
          <a:xfrm>
            <a:off x="3243263" y="2095500"/>
            <a:ext cx="2771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b="1">
                <a:solidFill>
                  <a:srgbClr val="1A0004"/>
                </a:solidFill>
                <a:latin typeface="宋体" charset="0"/>
                <a:ea typeface="宋体" charset="0"/>
                <a:cs typeface="宋体" charset="0"/>
              </a:rPr>
              <a:t>土地－后裔－祝福</a:t>
            </a:r>
            <a:r>
              <a:rPr lang="zh-CN" altLang="en-US">
                <a:solidFill>
                  <a:srgbClr val="1A0004"/>
                </a:solidFill>
                <a:latin typeface="宋体" charset="0"/>
                <a:ea typeface="宋体" charset="0"/>
                <a:cs typeface="宋体" charset="0"/>
              </a:rPr>
              <a:t> </a:t>
            </a:r>
          </a:p>
        </p:txBody>
      </p:sp>
      <p:sp>
        <p:nvSpPr>
          <p:cNvPr id="835653" name="Rectangle 6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790015"/>
                </a:solidFill>
                <a:latin typeface="宋体" charset="0"/>
                <a:ea typeface="宋体" charset="0"/>
                <a:cs typeface="宋体" charset="0"/>
              </a:rPr>
              <a:t>以一以</a:t>
            </a:r>
            <a:r>
              <a:rPr lang="zh-CN" altLang="en-US" sz="3200" b="1">
                <a:solidFill>
                  <a:srgbClr val="790015"/>
                </a:solidFill>
                <a:latin typeface="宋体" charset="0"/>
                <a:ea typeface="宋体" charset="0"/>
                <a:cs typeface="宋体" charset="0"/>
              </a:rPr>
              <a:t>      </a:t>
            </a:r>
          </a:p>
        </p:txBody>
      </p:sp>
      <p:sp>
        <p:nvSpPr>
          <p:cNvPr id="835654" name="Oval 70"/>
          <p:cNvSpPr>
            <a:spLocks noChangeArrowheads="1"/>
          </p:cNvSpPr>
          <p:nvPr/>
        </p:nvSpPr>
        <p:spPr bwMode="auto">
          <a:xfrm>
            <a:off x="3860800" y="2392363"/>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55" name="Text Box 71"/>
          <p:cNvSpPr txBox="1">
            <a:spLocks noChangeArrowheads="1"/>
          </p:cNvSpPr>
          <p:nvPr/>
        </p:nvSpPr>
        <p:spPr bwMode="auto">
          <a:xfrm>
            <a:off x="2335213" y="4689475"/>
            <a:ext cx="50514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ja-JP" altLang="en-US" sz="5400" b="1">
                <a:solidFill>
                  <a:srgbClr val="00DFCA"/>
                </a:solidFill>
                <a:latin typeface="Comic Sans MS" charset="0"/>
                <a:ea typeface="宋体" charset="0"/>
                <a:cs typeface="宋体" charset="0"/>
              </a:rPr>
              <a:t>以实玛利与以撒</a:t>
            </a:r>
            <a:endParaRPr lang="zh-CN" altLang="en-US" sz="5400" b="1">
              <a:solidFill>
                <a:srgbClr val="00DFCA"/>
              </a:solidFill>
              <a:latin typeface="Comic Sans MS" charset="0"/>
              <a:ea typeface="宋体" charset="0"/>
              <a:cs typeface="宋体" charset="0"/>
            </a:endParaRPr>
          </a:p>
        </p:txBody>
      </p:sp>
      <p:sp>
        <p:nvSpPr>
          <p:cNvPr id="835656" name="Text Box 72"/>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 </a:t>
            </a:r>
            <a:r>
              <a:rPr lang="zh-CN" altLang="en-US" sz="1400" b="1">
                <a:solidFill>
                  <a:srgbClr val="FFFFFF"/>
                </a:solidFill>
                <a:latin typeface="宋体" charset="0"/>
                <a:ea typeface="宋体" charset="0"/>
                <a:cs typeface="宋体" charset="0"/>
              </a:rPr>
              <a:t>章</a:t>
            </a:r>
            <a:endParaRPr lang="en-US" altLang="ja-JP" sz="1400" b="1">
              <a:solidFill>
                <a:srgbClr val="FFFFFF"/>
              </a:solidFill>
              <a:latin typeface="宋体" charset="0"/>
              <a:ea typeface="宋体" charset="0"/>
              <a:cs typeface="宋体" charset="0"/>
            </a:endParaRPr>
          </a:p>
        </p:txBody>
      </p:sp>
      <p:grpSp>
        <p:nvGrpSpPr>
          <p:cNvPr id="835677" name="Group 93"/>
          <p:cNvGrpSpPr>
            <a:grpSpLocks/>
          </p:cNvGrpSpPr>
          <p:nvPr/>
        </p:nvGrpSpPr>
        <p:grpSpPr bwMode="auto">
          <a:xfrm>
            <a:off x="7997825" y="3432175"/>
            <a:ext cx="1006475" cy="1231900"/>
            <a:chOff x="5038" y="2162"/>
            <a:chExt cx="634" cy="776"/>
          </a:xfrm>
        </p:grpSpPr>
        <p:grpSp>
          <p:nvGrpSpPr>
            <p:cNvPr id="835659" name="Group 75"/>
            <p:cNvGrpSpPr>
              <a:grpSpLocks/>
            </p:cNvGrpSpPr>
            <p:nvPr/>
          </p:nvGrpSpPr>
          <p:grpSpPr bwMode="auto">
            <a:xfrm>
              <a:off x="5038" y="2162"/>
              <a:ext cx="634" cy="776"/>
              <a:chOff x="5038" y="2162"/>
              <a:chExt cx="634" cy="776"/>
            </a:xfrm>
          </p:grpSpPr>
          <p:sp>
            <p:nvSpPr>
              <p:cNvPr id="835660" name="Freeform 7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1" name="AutoShape 7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2" name="Rectangle 7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3" name="AutoShape 7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4" name="Line 8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5" name="Line 8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6" name="Rectangle 8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7" name="Rectangle 8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5668" name="Rectangle 8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69" name="Rectangle 8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5670" name="Rectangle 8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5671" name="Rectangle 8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5672" name="Rectangle 8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73" name="Line 8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4" name="Line 9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5" name="Line 9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58" name="Rectangle 7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5678" name="Text Box 94"/>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5521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835653"/>
                                        </p:tgtEl>
                                        <p:attrNameLst>
                                          <p:attrName>style.visibility</p:attrName>
                                        </p:attrNameLst>
                                      </p:cBhvr>
                                      <p:to>
                                        <p:strVal val="visible"/>
                                      </p:to>
                                    </p:set>
                                    <p:anim calcmode="lin" valueType="num">
                                      <p:cBhvr>
                                        <p:cTn id="7" dur="500" fill="hold"/>
                                        <p:tgtEl>
                                          <p:spTgt spid="835653"/>
                                        </p:tgtEl>
                                        <p:attrNameLst>
                                          <p:attrName>ppt_x</p:attrName>
                                        </p:attrNameLst>
                                      </p:cBhvr>
                                      <p:tavLst>
                                        <p:tav tm="0">
                                          <p:val>
                                            <p:strVal val="#ppt_x-#ppt_w/2"/>
                                          </p:val>
                                        </p:tav>
                                        <p:tav tm="100000">
                                          <p:val>
                                            <p:strVal val="#ppt_x"/>
                                          </p:val>
                                        </p:tav>
                                      </p:tavLst>
                                    </p:anim>
                                    <p:anim calcmode="lin" valueType="num">
                                      <p:cBhvr>
                                        <p:cTn id="8" dur="500" fill="hold"/>
                                        <p:tgtEl>
                                          <p:spTgt spid="835653"/>
                                        </p:tgtEl>
                                        <p:attrNameLst>
                                          <p:attrName>ppt_y</p:attrName>
                                        </p:attrNameLst>
                                      </p:cBhvr>
                                      <p:tavLst>
                                        <p:tav tm="0">
                                          <p:val>
                                            <p:strVal val="#ppt_y"/>
                                          </p:val>
                                        </p:tav>
                                        <p:tav tm="100000">
                                          <p:val>
                                            <p:strVal val="#ppt_y"/>
                                          </p:val>
                                        </p:tav>
                                      </p:tavLst>
                                    </p:anim>
                                    <p:anim calcmode="lin" valueType="num">
                                      <p:cBhvr>
                                        <p:cTn id="9" dur="500" fill="hold"/>
                                        <p:tgtEl>
                                          <p:spTgt spid="835653"/>
                                        </p:tgtEl>
                                        <p:attrNameLst>
                                          <p:attrName>ppt_w</p:attrName>
                                        </p:attrNameLst>
                                      </p:cBhvr>
                                      <p:tavLst>
                                        <p:tav tm="0">
                                          <p:val>
                                            <p:fltVal val="0"/>
                                          </p:val>
                                        </p:tav>
                                        <p:tav tm="100000">
                                          <p:val>
                                            <p:strVal val="#ppt_w"/>
                                          </p:val>
                                        </p:tav>
                                      </p:tavLst>
                                    </p:anim>
                                    <p:anim calcmode="lin" valueType="num">
                                      <p:cBhvr>
                                        <p:cTn id="10" dur="500" fill="hold"/>
                                        <p:tgtEl>
                                          <p:spTgt spid="83565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835654"/>
                                        </p:tgtEl>
                                        <p:attrNameLst>
                                          <p:attrName>style.visibility</p:attrName>
                                        </p:attrNameLst>
                                      </p:cBhvr>
                                      <p:to>
                                        <p:strVal val="visible"/>
                                      </p:to>
                                    </p:set>
                                    <p:anim calcmode="lin" valueType="num">
                                      <p:cBhvr>
                                        <p:cTn id="14" dur="500" fill="hold"/>
                                        <p:tgtEl>
                                          <p:spTgt spid="835654"/>
                                        </p:tgtEl>
                                        <p:attrNameLst>
                                          <p:attrName>ppt_w</p:attrName>
                                        </p:attrNameLst>
                                      </p:cBhvr>
                                      <p:tavLst>
                                        <p:tav tm="0">
                                          <p:val>
                                            <p:strVal val="(6*min(max(#ppt_w*#ppt_h,.3),1)-7.4)/-.7*#ppt_w"/>
                                          </p:val>
                                        </p:tav>
                                        <p:tav tm="100000">
                                          <p:val>
                                            <p:strVal val="#ppt_w"/>
                                          </p:val>
                                        </p:tav>
                                      </p:tavLst>
                                    </p:anim>
                                    <p:anim calcmode="lin" valueType="num">
                                      <p:cBhvr>
                                        <p:cTn id="15" dur="500" fill="hold"/>
                                        <p:tgtEl>
                                          <p:spTgt spid="835654"/>
                                        </p:tgtEl>
                                        <p:attrNameLst>
                                          <p:attrName>ppt_h</p:attrName>
                                        </p:attrNameLst>
                                      </p:cBhvr>
                                      <p:tavLst>
                                        <p:tav tm="0">
                                          <p:val>
                                            <p:strVal val="(6*min(max(#ppt_w*#ppt_h,.3),1)-7.4)/-.7*#ppt_h"/>
                                          </p:val>
                                        </p:tav>
                                        <p:tav tm="100000">
                                          <p:val>
                                            <p:strVal val="#ppt_h"/>
                                          </p:val>
                                        </p:tav>
                                      </p:tavLst>
                                    </p:anim>
                                    <p:anim calcmode="lin" valueType="num">
                                      <p:cBhvr>
                                        <p:cTn id="16" dur="500" fill="hold"/>
                                        <p:tgtEl>
                                          <p:spTgt spid="835654"/>
                                        </p:tgtEl>
                                        <p:attrNameLst>
                                          <p:attrName>ppt_x</p:attrName>
                                        </p:attrNameLst>
                                      </p:cBhvr>
                                      <p:tavLst>
                                        <p:tav tm="0">
                                          <p:val>
                                            <p:fltVal val="0.5"/>
                                          </p:val>
                                        </p:tav>
                                        <p:tav tm="100000">
                                          <p:val>
                                            <p:strVal val="#ppt_x"/>
                                          </p:val>
                                        </p:tav>
                                      </p:tavLst>
                                    </p:anim>
                                    <p:anim calcmode="lin" valueType="num">
                                      <p:cBhvr>
                                        <p:cTn id="17" dur="500" fill="hold"/>
                                        <p:tgtEl>
                                          <p:spTgt spid="83565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835655"/>
                                        </p:tgtEl>
                                        <p:attrNameLst>
                                          <p:attrName>style.visibility</p:attrName>
                                        </p:attrNameLst>
                                      </p:cBhvr>
                                      <p:to>
                                        <p:strVal val="visible"/>
                                      </p:to>
                                    </p:set>
                                    <p:anim calcmode="lin" valueType="num">
                                      <p:cBhvr>
                                        <p:cTn id="21" dur="500" fill="hold"/>
                                        <p:tgtEl>
                                          <p:spTgt spid="835655"/>
                                        </p:tgtEl>
                                        <p:attrNameLst>
                                          <p:attrName>ppt_w</p:attrName>
                                        </p:attrNameLst>
                                      </p:cBhvr>
                                      <p:tavLst>
                                        <p:tav tm="0">
                                          <p:val>
                                            <p:fltVal val="0"/>
                                          </p:val>
                                        </p:tav>
                                        <p:tav tm="100000">
                                          <p:val>
                                            <p:strVal val="#ppt_w"/>
                                          </p:val>
                                        </p:tav>
                                      </p:tavLst>
                                    </p:anim>
                                    <p:anim calcmode="lin" valueType="num">
                                      <p:cBhvr>
                                        <p:cTn id="22" dur="500" fill="hold"/>
                                        <p:tgtEl>
                                          <p:spTgt spid="835655"/>
                                        </p:tgtEl>
                                        <p:attrNameLst>
                                          <p:attrName>ppt_h</p:attrName>
                                        </p:attrNameLst>
                                      </p:cBhvr>
                                      <p:tavLst>
                                        <p:tav tm="0">
                                          <p:val>
                                            <p:fltVal val="0"/>
                                          </p:val>
                                        </p:tav>
                                        <p:tav tm="100000">
                                          <p:val>
                                            <p:strVal val="#ppt_h"/>
                                          </p:val>
                                        </p:tav>
                                      </p:tavLst>
                                    </p:anim>
                                    <p:anim calcmode="lin" valueType="num">
                                      <p:cBhvr>
                                        <p:cTn id="23" dur="500" fill="hold"/>
                                        <p:tgtEl>
                                          <p:spTgt spid="835655"/>
                                        </p:tgtEl>
                                        <p:attrNameLst>
                                          <p:attrName>ppt_x</p:attrName>
                                        </p:attrNameLst>
                                      </p:cBhvr>
                                      <p:tavLst>
                                        <p:tav tm="0">
                                          <p:val>
                                            <p:fltVal val="0.5"/>
                                          </p:val>
                                        </p:tav>
                                        <p:tav tm="100000">
                                          <p:val>
                                            <p:strVal val="#ppt_x"/>
                                          </p:val>
                                        </p:tav>
                                      </p:tavLst>
                                    </p:anim>
                                    <p:anim calcmode="lin" valueType="num">
                                      <p:cBhvr>
                                        <p:cTn id="24" dur="500" fill="hold"/>
                                        <p:tgtEl>
                                          <p:spTgt spid="835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653" grpId="0" autoUpdateAnimBg="0"/>
      <p:bldP spid="835654" grpId="0" animBg="1"/>
      <p:bldP spid="835655"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667" name="Text Box 13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9" name="Rectangle 11"/>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790540" name="Rectangle 12"/>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790542"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3"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4" name="Rectangle 16"/>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9"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905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3" name="Rectangle 25"/>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9" name="Rectangle 3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2" name="Group 114"/>
          <p:cNvGrpSpPr>
            <a:grpSpLocks/>
          </p:cNvGrpSpPr>
          <p:nvPr/>
        </p:nvGrpSpPr>
        <p:grpSpPr bwMode="auto">
          <a:xfrm>
            <a:off x="4787900" y="4775200"/>
            <a:ext cx="3140075" cy="1549400"/>
            <a:chOff x="3016" y="3008"/>
            <a:chExt cx="1978" cy="976"/>
          </a:xfrm>
        </p:grpSpPr>
        <p:sp>
          <p:nvSpPr>
            <p:cNvPr id="790560" name="Rectangle 32"/>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790561" name="AutoShape 33"/>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4" name="Rectangle 36"/>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1" name="Group 113"/>
          <p:cNvGrpSpPr>
            <a:grpSpLocks/>
          </p:cNvGrpSpPr>
          <p:nvPr/>
        </p:nvGrpSpPr>
        <p:grpSpPr bwMode="auto">
          <a:xfrm>
            <a:off x="1285875" y="4775200"/>
            <a:ext cx="3362325" cy="1549400"/>
            <a:chOff x="810" y="3008"/>
            <a:chExt cx="2118" cy="976"/>
          </a:xfrm>
        </p:grpSpPr>
        <p:sp>
          <p:nvSpPr>
            <p:cNvPr id="790565" name="Rectangle 3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790566" name="AutoShape 3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7" name="Oval 39"/>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68" name="Oval 40"/>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72" name="Freeform 4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86" name="Text Box 58"/>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790587" name="Rectangle 59"/>
          <p:cNvSpPr>
            <a:spLocks noChangeArrowheads="1"/>
          </p:cNvSpPr>
          <p:nvPr/>
        </p:nvSpPr>
        <p:spPr bwMode="auto">
          <a:xfrm>
            <a:off x="8075613" y="6518275"/>
            <a:ext cx="3397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29</a:t>
            </a:r>
          </a:p>
        </p:txBody>
      </p:sp>
      <p:sp>
        <p:nvSpPr>
          <p:cNvPr id="790589" name="Text Box 61"/>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790597" name="Text Box 69"/>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790603" name="Rectangle 75"/>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790604" name="Rectangle 76"/>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790605" name="Rectangle 77"/>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790636" name="Rectangle 108"/>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grpSp>
        <p:nvGrpSpPr>
          <p:cNvPr id="790643" name="Group 115"/>
          <p:cNvGrpSpPr>
            <a:grpSpLocks/>
          </p:cNvGrpSpPr>
          <p:nvPr/>
        </p:nvGrpSpPr>
        <p:grpSpPr bwMode="auto">
          <a:xfrm>
            <a:off x="2887663" y="822325"/>
            <a:ext cx="2541587" cy="2292350"/>
            <a:chOff x="1819" y="518"/>
            <a:chExt cx="1601" cy="1444"/>
          </a:xfrm>
        </p:grpSpPr>
        <p:sp>
          <p:nvSpPr>
            <p:cNvPr id="790552" name="Oval 24"/>
            <p:cNvSpPr>
              <a:spLocks noChangeArrowheads="1"/>
            </p:cNvSpPr>
            <p:nvPr/>
          </p:nvSpPr>
          <p:spPr bwMode="auto">
            <a:xfrm>
              <a:off x="1823" y="518"/>
              <a:ext cx="1331" cy="423"/>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99" name="Line 71"/>
            <p:cNvSpPr>
              <a:spLocks noChangeShapeType="1"/>
            </p:cNvSpPr>
            <p:nvPr/>
          </p:nvSpPr>
          <p:spPr bwMode="auto">
            <a:xfrm>
              <a:off x="1819" y="774"/>
              <a:ext cx="549" cy="1019"/>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01" name="Line 73"/>
            <p:cNvSpPr>
              <a:spLocks noChangeShapeType="1"/>
            </p:cNvSpPr>
            <p:nvPr/>
          </p:nvSpPr>
          <p:spPr bwMode="auto">
            <a:xfrm>
              <a:off x="3161" y="736"/>
              <a:ext cx="252" cy="984"/>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6" name="Oval 28"/>
            <p:cNvSpPr>
              <a:spLocks noChangeArrowheads="1"/>
            </p:cNvSpPr>
            <p:nvPr/>
          </p:nvSpPr>
          <p:spPr bwMode="auto">
            <a:xfrm>
              <a:off x="2342" y="1514"/>
              <a:ext cx="1078" cy="448"/>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90645" name="Group 117"/>
          <p:cNvGrpSpPr>
            <a:grpSpLocks/>
          </p:cNvGrpSpPr>
          <p:nvPr/>
        </p:nvGrpSpPr>
        <p:grpSpPr bwMode="auto">
          <a:xfrm>
            <a:off x="6122988" y="1581150"/>
            <a:ext cx="2235200" cy="1262063"/>
            <a:chOff x="3857" y="996"/>
            <a:chExt cx="1408" cy="795"/>
          </a:xfrm>
        </p:grpSpPr>
        <p:sp>
          <p:nvSpPr>
            <p:cNvPr id="790646" name="Rectangle 118"/>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790647" name="Rectangle 119"/>
            <p:cNvSpPr>
              <a:spLocks noChangeArrowheads="1"/>
            </p:cNvSpPr>
            <p:nvPr/>
          </p:nvSpPr>
          <p:spPr bwMode="auto">
            <a:xfrm>
              <a:off x="3858" y="1426"/>
              <a:ext cx="1407" cy="365"/>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grpSp>
        <p:nvGrpSpPr>
          <p:cNvPr id="790648" name="Group 120"/>
          <p:cNvGrpSpPr>
            <a:grpSpLocks/>
          </p:cNvGrpSpPr>
          <p:nvPr/>
        </p:nvGrpSpPr>
        <p:grpSpPr bwMode="auto">
          <a:xfrm>
            <a:off x="7997825" y="3432175"/>
            <a:ext cx="1006475" cy="1231900"/>
            <a:chOff x="5038" y="2162"/>
            <a:chExt cx="634" cy="776"/>
          </a:xfrm>
        </p:grpSpPr>
        <p:grpSp>
          <p:nvGrpSpPr>
            <p:cNvPr id="790649" name="Group 121"/>
            <p:cNvGrpSpPr>
              <a:grpSpLocks/>
            </p:cNvGrpSpPr>
            <p:nvPr/>
          </p:nvGrpSpPr>
          <p:grpSpPr bwMode="auto">
            <a:xfrm>
              <a:off x="5038" y="2162"/>
              <a:ext cx="634" cy="776"/>
              <a:chOff x="5038" y="2162"/>
              <a:chExt cx="634" cy="776"/>
            </a:xfrm>
          </p:grpSpPr>
          <p:sp>
            <p:nvSpPr>
              <p:cNvPr id="790650" name="Freeform 122"/>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1" name="AutoShape 123"/>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2" name="Rectangle 124"/>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3" name="AutoShape 125"/>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4" name="Line 126"/>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5" name="Line 127"/>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6" name="Rectangle 128"/>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7" name="Rectangle 129"/>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90658" name="Rectangle 130"/>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59" name="Rectangle 131"/>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90660" name="Rectangle 132"/>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90661" name="Rectangle 133"/>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90662" name="Rectangle 134"/>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63" name="Line 135"/>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4" name="Line 136"/>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5" name="Line 137"/>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666" name="Rectangle 138"/>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90668" name="AutoShape 140"/>
          <p:cNvSpPr>
            <a:spLocks noChangeArrowheads="1"/>
          </p:cNvSpPr>
          <p:nvPr/>
        </p:nvSpPr>
        <p:spPr bwMode="auto">
          <a:xfrm rot="-4640194">
            <a:off x="3052762" y="3633788"/>
            <a:ext cx="2068513"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91581" dir="3378596"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790669" name="AutoShape 14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70" name="Group 28">
            <a:extLst>
              <a:ext uri="{FF2B5EF4-FFF2-40B4-BE49-F238E27FC236}">
                <a16:creationId xmlns:a16="http://schemas.microsoft.com/office/drawing/2014/main" id="{29BD13B9-6064-6246-A713-F7DA29EE8E30}"/>
              </a:ext>
            </a:extLst>
          </p:cNvPr>
          <p:cNvGrpSpPr>
            <a:grpSpLocks/>
          </p:cNvGrpSpPr>
          <p:nvPr/>
        </p:nvGrpSpPr>
        <p:grpSpPr bwMode="auto">
          <a:xfrm>
            <a:off x="6122988" y="1492251"/>
            <a:ext cx="1042988" cy="949325"/>
            <a:chOff x="3857" y="940"/>
            <a:chExt cx="657" cy="598"/>
          </a:xfrm>
        </p:grpSpPr>
        <p:grpSp>
          <p:nvGrpSpPr>
            <p:cNvPr id="71" name="Group 29">
              <a:extLst>
                <a:ext uri="{FF2B5EF4-FFF2-40B4-BE49-F238E27FC236}">
                  <a16:creationId xmlns:a16="http://schemas.microsoft.com/office/drawing/2014/main" id="{F827C271-DE0E-8C47-9409-7E188E46ED51}"/>
                </a:ext>
              </a:extLst>
            </p:cNvPr>
            <p:cNvGrpSpPr>
              <a:grpSpLocks/>
            </p:cNvGrpSpPr>
            <p:nvPr/>
          </p:nvGrpSpPr>
          <p:grpSpPr bwMode="auto">
            <a:xfrm>
              <a:off x="3947" y="940"/>
              <a:ext cx="567" cy="598"/>
              <a:chOff x="1557" y="1007"/>
              <a:chExt cx="2105" cy="1949"/>
            </a:xfrm>
          </p:grpSpPr>
          <p:grpSp>
            <p:nvGrpSpPr>
              <p:cNvPr id="73" name="Group 31">
                <a:extLst>
                  <a:ext uri="{FF2B5EF4-FFF2-40B4-BE49-F238E27FC236}">
                    <a16:creationId xmlns:a16="http://schemas.microsoft.com/office/drawing/2014/main" id="{25F42985-38AF-D447-85B3-78C181AAF746}"/>
                  </a:ext>
                </a:extLst>
              </p:cNvPr>
              <p:cNvGrpSpPr>
                <a:grpSpLocks/>
              </p:cNvGrpSpPr>
              <p:nvPr/>
            </p:nvGrpSpPr>
            <p:grpSpPr bwMode="auto">
              <a:xfrm>
                <a:off x="1557" y="1209"/>
                <a:ext cx="2105" cy="1421"/>
                <a:chOff x="578" y="2316"/>
                <a:chExt cx="2105" cy="1421"/>
              </a:xfrm>
            </p:grpSpPr>
            <p:sp>
              <p:nvSpPr>
                <p:cNvPr id="79" name="Freeform 32" descr="Cork">
                  <a:extLst>
                    <a:ext uri="{FF2B5EF4-FFF2-40B4-BE49-F238E27FC236}">
                      <a16:creationId xmlns:a16="http://schemas.microsoft.com/office/drawing/2014/main" id="{BB2C63F1-700F-034F-9351-5846F10ACEE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3" descr="Cork">
                  <a:extLst>
                    <a:ext uri="{FF2B5EF4-FFF2-40B4-BE49-F238E27FC236}">
                      <a16:creationId xmlns:a16="http://schemas.microsoft.com/office/drawing/2014/main" id="{E127BB56-2F95-7D4C-A7CF-85204B3497A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 name="Freeform 35">
                <a:extLst>
                  <a:ext uri="{FF2B5EF4-FFF2-40B4-BE49-F238E27FC236}">
                    <a16:creationId xmlns:a16="http://schemas.microsoft.com/office/drawing/2014/main" id="{1700C358-7772-3B43-82DC-C6D3AABFCCD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 name="Freeform 36">
                <a:extLst>
                  <a:ext uri="{FF2B5EF4-FFF2-40B4-BE49-F238E27FC236}">
                    <a16:creationId xmlns:a16="http://schemas.microsoft.com/office/drawing/2014/main" id="{B8006178-4641-1E47-A8F7-CF55915EF64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6" name="Freeform 37">
                <a:extLst>
                  <a:ext uri="{FF2B5EF4-FFF2-40B4-BE49-F238E27FC236}">
                    <a16:creationId xmlns:a16="http://schemas.microsoft.com/office/drawing/2014/main" id="{BA756125-3783-844D-9A9B-69109719526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7" name="Freeform 38">
                <a:extLst>
                  <a:ext uri="{FF2B5EF4-FFF2-40B4-BE49-F238E27FC236}">
                    <a16:creationId xmlns:a16="http://schemas.microsoft.com/office/drawing/2014/main" id="{0B1B791C-5824-4C40-B624-56888CA50EB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9">
                <a:extLst>
                  <a:ext uri="{FF2B5EF4-FFF2-40B4-BE49-F238E27FC236}">
                    <a16:creationId xmlns:a16="http://schemas.microsoft.com/office/drawing/2014/main" id="{E97BDEAB-7CCD-2548-B6CE-A9CC4DC2460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2" name="Rectangle 40">
              <a:extLst>
                <a:ext uri="{FF2B5EF4-FFF2-40B4-BE49-F238E27FC236}">
                  <a16:creationId xmlns:a16="http://schemas.microsoft.com/office/drawing/2014/main" id="{7D5A4A91-564A-4E45-AEF4-4C1B2E3847DB}"/>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4024044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90641"/>
                                        </p:tgtEl>
                                        <p:attrNameLst>
                                          <p:attrName>style.visibility</p:attrName>
                                        </p:attrNameLst>
                                      </p:cBhvr>
                                      <p:to>
                                        <p:strVal val="visible"/>
                                      </p:to>
                                    </p:set>
                                    <p:anim calcmode="lin" valueType="num">
                                      <p:cBhvr additive="base">
                                        <p:cTn id="15" dur="500" fill="hold"/>
                                        <p:tgtEl>
                                          <p:spTgt spid="790641"/>
                                        </p:tgtEl>
                                        <p:attrNameLst>
                                          <p:attrName>ppt_x</p:attrName>
                                        </p:attrNameLst>
                                      </p:cBhvr>
                                      <p:tavLst>
                                        <p:tav tm="0">
                                          <p:val>
                                            <p:strVal val="0-#ppt_w/2"/>
                                          </p:val>
                                        </p:tav>
                                        <p:tav tm="100000">
                                          <p:val>
                                            <p:strVal val="#ppt_x"/>
                                          </p:val>
                                        </p:tav>
                                      </p:tavLst>
                                    </p:anim>
                                    <p:anim calcmode="lin" valueType="num">
                                      <p:cBhvr additive="base">
                                        <p:cTn id="16" dur="500" fill="hold"/>
                                        <p:tgtEl>
                                          <p:spTgt spid="790641"/>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10"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fade">
                                      <p:cBhvr>
                                        <p:cTn id="20" dur="1000"/>
                                        <p:tgtEl>
                                          <p:spTgt spid="790568"/>
                                        </p:tgtEl>
                                      </p:cBhvr>
                                    </p:animEffect>
                                  </p:childTnLst>
                                </p:cTn>
                              </p:par>
                            </p:childTnLst>
                          </p:cTn>
                        </p:par>
                        <p:par>
                          <p:cTn id="21" fill="hold" nodeType="afterGroup">
                            <p:stCondLst>
                              <p:cond delay="1600"/>
                            </p:stCondLst>
                            <p:childTnLst>
                              <p:par>
                                <p:cTn id="22" presetID="22" presetClass="entr" presetSubtype="4" fill="hold" grpId="0" nodeType="afterEffect">
                                  <p:stCondLst>
                                    <p:cond delay="0"/>
                                  </p:stCondLst>
                                  <p:childTnLst>
                                    <p:set>
                                      <p:cBhvr>
                                        <p:cTn id="23" dur="1" fill="hold">
                                          <p:stCondLst>
                                            <p:cond delay="0"/>
                                          </p:stCondLst>
                                        </p:cTn>
                                        <p:tgtEl>
                                          <p:spTgt spid="790668"/>
                                        </p:tgtEl>
                                        <p:attrNameLst>
                                          <p:attrName>style.visibility</p:attrName>
                                        </p:attrNameLst>
                                      </p:cBhvr>
                                      <p:to>
                                        <p:strVal val="visible"/>
                                      </p:to>
                                    </p:set>
                                    <p:animEffect transition="in" filter="wipe(down)">
                                      <p:cBhvr>
                                        <p:cTn id="24" dur="500"/>
                                        <p:tgtEl>
                                          <p:spTgt spid="790668"/>
                                        </p:tgtEl>
                                      </p:cBhvr>
                                    </p:animEffect>
                                  </p:childTnLst>
                                </p:cTn>
                              </p:par>
                            </p:childTnLst>
                          </p:cTn>
                        </p:par>
                        <p:par>
                          <p:cTn id="25" fill="hold" nodeType="afterGroup">
                            <p:stCondLst>
                              <p:cond delay="2100"/>
                            </p:stCondLst>
                            <p:childTnLst>
                              <p:par>
                                <p:cTn id="26" presetID="22" presetClass="entr" presetSubtype="4" fill="hold" nodeType="afterEffect">
                                  <p:stCondLst>
                                    <p:cond delay="0"/>
                                  </p:stCondLst>
                                  <p:childTnLst>
                                    <p:set>
                                      <p:cBhvr>
                                        <p:cTn id="27" dur="1" fill="hold">
                                          <p:stCondLst>
                                            <p:cond delay="0"/>
                                          </p:stCondLst>
                                        </p:cTn>
                                        <p:tgtEl>
                                          <p:spTgt spid="790643"/>
                                        </p:tgtEl>
                                        <p:attrNameLst>
                                          <p:attrName>style.visibility</p:attrName>
                                        </p:attrNameLst>
                                      </p:cBhvr>
                                      <p:to>
                                        <p:strVal val="visible"/>
                                      </p:to>
                                    </p:set>
                                    <p:animEffect transition="in" filter="wipe(down)">
                                      <p:cBhvr>
                                        <p:cTn id="28" dur="500"/>
                                        <p:tgtEl>
                                          <p:spTgt spid="7906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790642"/>
                                        </p:tgtEl>
                                        <p:attrNameLst>
                                          <p:attrName>style.visibility</p:attrName>
                                        </p:attrNameLst>
                                      </p:cBhvr>
                                      <p:to>
                                        <p:strVal val="visible"/>
                                      </p:to>
                                    </p:set>
                                    <p:anim calcmode="lin" valueType="num">
                                      <p:cBhvr additive="base">
                                        <p:cTn id="33" dur="500" fill="hold"/>
                                        <p:tgtEl>
                                          <p:spTgt spid="790642"/>
                                        </p:tgtEl>
                                        <p:attrNameLst>
                                          <p:attrName>ppt_x</p:attrName>
                                        </p:attrNameLst>
                                      </p:cBhvr>
                                      <p:tavLst>
                                        <p:tav tm="0">
                                          <p:val>
                                            <p:strVal val="1+#ppt_w/2"/>
                                          </p:val>
                                        </p:tav>
                                        <p:tav tm="100000">
                                          <p:val>
                                            <p:strVal val="#ppt_x"/>
                                          </p:val>
                                        </p:tav>
                                      </p:tavLst>
                                    </p:anim>
                                    <p:anim calcmode="lin" valueType="num">
                                      <p:cBhvr additive="base">
                                        <p:cTn id="34" dur="500" fill="hold"/>
                                        <p:tgtEl>
                                          <p:spTgt spid="79064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10" presetClass="entr" presetSubtype="0" fill="hold" grpId="0" nodeType="afterEffect">
                                  <p:stCondLst>
                                    <p:cond delay="100"/>
                                  </p:stCondLst>
                                  <p:childTnLst>
                                    <p:set>
                                      <p:cBhvr>
                                        <p:cTn id="37" dur="1" fill="hold">
                                          <p:stCondLst>
                                            <p:cond delay="0"/>
                                          </p:stCondLst>
                                        </p:cTn>
                                        <p:tgtEl>
                                          <p:spTgt spid="790567"/>
                                        </p:tgtEl>
                                        <p:attrNameLst>
                                          <p:attrName>style.visibility</p:attrName>
                                        </p:attrNameLst>
                                      </p:cBhvr>
                                      <p:to>
                                        <p:strVal val="visible"/>
                                      </p:to>
                                    </p:set>
                                    <p:animEffect transition="in" filter="fade">
                                      <p:cBhvr>
                                        <p:cTn id="38" dur="1000"/>
                                        <p:tgtEl>
                                          <p:spTgt spid="790567"/>
                                        </p:tgtEl>
                                      </p:cBhvr>
                                    </p:animEffect>
                                  </p:childTnLst>
                                </p:cTn>
                              </p:par>
                            </p:childTnLst>
                          </p:cTn>
                        </p:par>
                        <p:par>
                          <p:cTn id="39" fill="hold" nodeType="afterGroup">
                            <p:stCondLst>
                              <p:cond delay="1600"/>
                            </p:stCondLst>
                            <p:childTnLst>
                              <p:par>
                                <p:cTn id="40" presetID="22" presetClass="entr" presetSubtype="4" fill="hold" grpId="0" nodeType="afterEffect">
                                  <p:stCondLst>
                                    <p:cond delay="0"/>
                                  </p:stCondLst>
                                  <p:childTnLst>
                                    <p:set>
                                      <p:cBhvr>
                                        <p:cTn id="41" dur="1" fill="hold">
                                          <p:stCondLst>
                                            <p:cond delay="0"/>
                                          </p:stCondLst>
                                        </p:cTn>
                                        <p:tgtEl>
                                          <p:spTgt spid="790669"/>
                                        </p:tgtEl>
                                        <p:attrNameLst>
                                          <p:attrName>style.visibility</p:attrName>
                                        </p:attrNameLst>
                                      </p:cBhvr>
                                      <p:to>
                                        <p:strVal val="visible"/>
                                      </p:to>
                                    </p:set>
                                    <p:animEffect transition="in" filter="wipe(down)">
                                      <p:cBhvr>
                                        <p:cTn id="42" dur="500"/>
                                        <p:tgtEl>
                                          <p:spTgt spid="790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68" grpId="0" animBg="1" autoUpdateAnimBg="0"/>
      <p:bldP spid="790669"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661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8" name="Rectangle 10"/>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836619" name="Rectangle 11"/>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836620" name="Rectangle 12"/>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1" name="Rectangle 13"/>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2" name="Rectangle 14"/>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836623" name="Line 15"/>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4" name="Line 16"/>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5" name="Line 17"/>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6" name="Rectangle 18"/>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6627"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8" name="Rectangle 20"/>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9" name="Rectangle 2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0" name="Group 22"/>
          <p:cNvGrpSpPr>
            <a:grpSpLocks/>
          </p:cNvGrpSpPr>
          <p:nvPr/>
        </p:nvGrpSpPr>
        <p:grpSpPr bwMode="auto">
          <a:xfrm>
            <a:off x="4787900" y="4775200"/>
            <a:ext cx="3140075" cy="1549400"/>
            <a:chOff x="3016" y="3008"/>
            <a:chExt cx="1978" cy="976"/>
          </a:xfrm>
        </p:grpSpPr>
        <p:sp>
          <p:nvSpPr>
            <p:cNvPr id="836631" name="Rectangle 23"/>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836632" name="AutoShape 24"/>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3" name="Rectangle 25"/>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4" name="Group 26"/>
          <p:cNvGrpSpPr>
            <a:grpSpLocks/>
          </p:cNvGrpSpPr>
          <p:nvPr/>
        </p:nvGrpSpPr>
        <p:grpSpPr bwMode="auto">
          <a:xfrm>
            <a:off x="1285875" y="4775200"/>
            <a:ext cx="3362325" cy="1549400"/>
            <a:chOff x="810" y="3008"/>
            <a:chExt cx="2118" cy="976"/>
          </a:xfrm>
        </p:grpSpPr>
        <p:sp>
          <p:nvSpPr>
            <p:cNvPr id="836635" name="Rectangle 2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836636" name="AutoShape 2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9" name="Freeform 31"/>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40" name="Text Box 3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6641" name="Rectangle 33"/>
          <p:cNvSpPr>
            <a:spLocks noChangeArrowheads="1"/>
          </p:cNvSpPr>
          <p:nvPr/>
        </p:nvSpPr>
        <p:spPr bwMode="auto">
          <a:xfrm>
            <a:off x="8075613" y="652938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30</a:t>
            </a:r>
          </a:p>
        </p:txBody>
      </p:sp>
      <p:sp>
        <p:nvSpPr>
          <p:cNvPr id="836642" name="Text Box 34"/>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836644" name="Rectangle 36"/>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6645" name="Rectangle 37"/>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836646" name="Rectangle 38"/>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6647" name="Rectangle 3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sp>
        <p:nvSpPr>
          <p:cNvPr id="836675" name="Freeform 67"/>
          <p:cNvSpPr>
            <a:spLocks/>
          </p:cNvSpPr>
          <p:nvPr/>
        </p:nvSpPr>
        <p:spPr bwMode="auto">
          <a:xfrm>
            <a:off x="6291263" y="2290763"/>
            <a:ext cx="38100" cy="1349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6" name="Freeform 68"/>
          <p:cNvSpPr>
            <a:spLocks/>
          </p:cNvSpPr>
          <p:nvPr/>
        </p:nvSpPr>
        <p:spPr bwMode="auto">
          <a:xfrm>
            <a:off x="6299200" y="2290763"/>
            <a:ext cx="47625" cy="149225"/>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7" name="Freeform 69"/>
          <p:cNvSpPr>
            <a:spLocks/>
          </p:cNvSpPr>
          <p:nvPr/>
        </p:nvSpPr>
        <p:spPr bwMode="auto">
          <a:xfrm>
            <a:off x="6888163" y="2259013"/>
            <a:ext cx="65087" cy="160337"/>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8" name="Freeform 70"/>
          <p:cNvSpPr>
            <a:spLocks/>
          </p:cNvSpPr>
          <p:nvPr/>
        </p:nvSpPr>
        <p:spPr bwMode="auto">
          <a:xfrm>
            <a:off x="6334125" y="1498600"/>
            <a:ext cx="41275" cy="21431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9" name="Freeform 71"/>
          <p:cNvSpPr>
            <a:spLocks/>
          </p:cNvSpPr>
          <p:nvPr/>
        </p:nvSpPr>
        <p:spPr bwMode="auto">
          <a:xfrm>
            <a:off x="7067550" y="1492250"/>
            <a:ext cx="68263" cy="17462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94" name="Group 86"/>
          <p:cNvGrpSpPr>
            <a:grpSpLocks/>
          </p:cNvGrpSpPr>
          <p:nvPr/>
        </p:nvGrpSpPr>
        <p:grpSpPr bwMode="auto">
          <a:xfrm>
            <a:off x="6122988" y="1479550"/>
            <a:ext cx="2235200" cy="1262063"/>
            <a:chOff x="3857" y="996"/>
            <a:chExt cx="1408" cy="795"/>
          </a:xfrm>
        </p:grpSpPr>
        <p:sp>
          <p:nvSpPr>
            <p:cNvPr id="836680" name="Rectangle 72"/>
            <p:cNvSpPr>
              <a:spLocks noChangeArrowheads="1"/>
            </p:cNvSpPr>
            <p:nvPr/>
          </p:nvSpPr>
          <p:spPr bwMode="auto">
            <a:xfrm>
              <a:off x="3857" y="996"/>
              <a:ext cx="628" cy="363"/>
            </a:xfrm>
            <a:prstGeom prst="rect">
              <a:avLst/>
            </a:prstGeom>
            <a:noFill/>
            <a:ln>
              <a:noFill/>
            </a:ln>
            <a:effectLst>
              <a:outerShdw blurRad="63500" dist="117088" dir="2963922"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836681" name="Rectangle 73"/>
            <p:cNvSpPr>
              <a:spLocks noChangeArrowheads="1"/>
            </p:cNvSpPr>
            <p:nvPr/>
          </p:nvSpPr>
          <p:spPr bwMode="auto">
            <a:xfrm>
              <a:off x="3858" y="1426"/>
              <a:ext cx="1407" cy="365"/>
            </a:xfrm>
            <a:prstGeom prst="rect">
              <a:avLst/>
            </a:prstGeom>
            <a:noFill/>
            <a:ln>
              <a:noFill/>
            </a:ln>
            <a:effectLst>
              <a:outerShdw blurRad="63500" dist="91581" dir="337859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sp>
        <p:nvSpPr>
          <p:cNvPr id="836686" name="Oval 78"/>
          <p:cNvSpPr>
            <a:spLocks noChangeArrowheads="1"/>
          </p:cNvSpPr>
          <p:nvPr/>
        </p:nvSpPr>
        <p:spPr bwMode="auto">
          <a:xfrm>
            <a:off x="3717925" y="2403475"/>
            <a:ext cx="1711325" cy="711200"/>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87" name="AutoShape 79"/>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836688" name="AutoShape 80"/>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836692" name="Group 84"/>
          <p:cNvGrpSpPr>
            <a:grpSpLocks/>
          </p:cNvGrpSpPr>
          <p:nvPr/>
        </p:nvGrpSpPr>
        <p:grpSpPr bwMode="auto">
          <a:xfrm>
            <a:off x="2881313" y="576263"/>
            <a:ext cx="2670175" cy="2524125"/>
            <a:chOff x="1815" y="363"/>
            <a:chExt cx="1682" cy="1590"/>
          </a:xfrm>
        </p:grpSpPr>
        <p:sp>
          <p:nvSpPr>
            <p:cNvPr id="836690" name="AutoShape 82"/>
            <p:cNvSpPr>
              <a:spLocks noChangeArrowheads="1"/>
            </p:cNvSpPr>
            <p:nvPr/>
          </p:nvSpPr>
          <p:spPr bwMode="auto">
            <a:xfrm rot="9866390">
              <a:off x="1815" y="452"/>
              <a:ext cx="358" cy="1501"/>
            </a:xfrm>
            <a:prstGeom prst="curvedLeftArrow">
              <a:avLst>
                <a:gd name="adj1" fmla="val 118367"/>
                <a:gd name="adj2" fmla="val 202222"/>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1" name="AutoShape 83"/>
            <p:cNvSpPr>
              <a:spLocks noChangeArrowheads="1"/>
            </p:cNvSpPr>
            <p:nvPr/>
          </p:nvSpPr>
          <p:spPr bwMode="auto">
            <a:xfrm rot="9342514" flipH="1">
              <a:off x="3077" y="363"/>
              <a:ext cx="420" cy="1413"/>
            </a:xfrm>
            <a:prstGeom prst="curvedLeftArrow">
              <a:avLst>
                <a:gd name="adj1" fmla="val 67286"/>
                <a:gd name="adj2" fmla="val 134571"/>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endParaRPr lang="zh-CN" altLang="en-US" sz="1600">
                <a:solidFill>
                  <a:srgbClr val="00DFCA"/>
                </a:solidFill>
                <a:latin typeface="Comic Sans MS" charset="0"/>
                <a:ea typeface="宋体" charset="0"/>
                <a:cs typeface="宋体" charset="0"/>
              </a:endParaRPr>
            </a:p>
          </p:txBody>
        </p:sp>
      </p:grpSp>
      <p:grpSp>
        <p:nvGrpSpPr>
          <p:cNvPr id="836695" name="Group 87"/>
          <p:cNvGrpSpPr>
            <a:grpSpLocks/>
          </p:cNvGrpSpPr>
          <p:nvPr/>
        </p:nvGrpSpPr>
        <p:grpSpPr bwMode="auto">
          <a:xfrm>
            <a:off x="7997825" y="3432175"/>
            <a:ext cx="1006475" cy="1231900"/>
            <a:chOff x="5038" y="2162"/>
            <a:chExt cx="634" cy="776"/>
          </a:xfrm>
        </p:grpSpPr>
        <p:grpSp>
          <p:nvGrpSpPr>
            <p:cNvPr id="836696" name="Group 88"/>
            <p:cNvGrpSpPr>
              <a:grpSpLocks/>
            </p:cNvGrpSpPr>
            <p:nvPr/>
          </p:nvGrpSpPr>
          <p:grpSpPr bwMode="auto">
            <a:xfrm>
              <a:off x="5038" y="2162"/>
              <a:ext cx="634" cy="776"/>
              <a:chOff x="5038" y="2162"/>
              <a:chExt cx="634" cy="776"/>
            </a:xfrm>
          </p:grpSpPr>
          <p:sp>
            <p:nvSpPr>
              <p:cNvPr id="836697" name="Freeform 89"/>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8" name="AutoShape 90"/>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9" name="Rectangle 91"/>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0" name="AutoShape 92"/>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1" name="Line 93"/>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2" name="Line 94"/>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3" name="Rectangle 95"/>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4" name="Rectangle 96"/>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6705" name="Rectangle 97"/>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06" name="Rectangle 98"/>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6707" name="Rectangle 99"/>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6708" name="Rectangle 100"/>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6709" name="Rectangle 101"/>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10" name="Line 102"/>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1" name="Line 103"/>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2" name="Line 104"/>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713" name="Rectangle 105"/>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6714" name="Text Box 10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836715" name="Oval 107"/>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6" name="Oval 108"/>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3" name="Group 28">
            <a:extLst>
              <a:ext uri="{FF2B5EF4-FFF2-40B4-BE49-F238E27FC236}">
                <a16:creationId xmlns:a16="http://schemas.microsoft.com/office/drawing/2014/main" id="{6DA67EC7-8251-2744-B7A4-BDD209461627}"/>
              </a:ext>
            </a:extLst>
          </p:cNvPr>
          <p:cNvGrpSpPr>
            <a:grpSpLocks/>
          </p:cNvGrpSpPr>
          <p:nvPr/>
        </p:nvGrpSpPr>
        <p:grpSpPr bwMode="auto">
          <a:xfrm>
            <a:off x="6122988" y="1492251"/>
            <a:ext cx="1042988" cy="949325"/>
            <a:chOff x="3857" y="940"/>
            <a:chExt cx="657" cy="598"/>
          </a:xfrm>
        </p:grpSpPr>
        <p:grpSp>
          <p:nvGrpSpPr>
            <p:cNvPr id="74" name="Group 29">
              <a:extLst>
                <a:ext uri="{FF2B5EF4-FFF2-40B4-BE49-F238E27FC236}">
                  <a16:creationId xmlns:a16="http://schemas.microsoft.com/office/drawing/2014/main" id="{A1F13F3B-B17D-9440-8BDB-E8298FBAEDB4}"/>
                </a:ext>
              </a:extLst>
            </p:cNvPr>
            <p:cNvGrpSpPr>
              <a:grpSpLocks/>
            </p:cNvGrpSpPr>
            <p:nvPr/>
          </p:nvGrpSpPr>
          <p:grpSpPr bwMode="auto">
            <a:xfrm>
              <a:off x="3947" y="940"/>
              <a:ext cx="567" cy="598"/>
              <a:chOff x="1557" y="1007"/>
              <a:chExt cx="2105" cy="1949"/>
            </a:xfrm>
          </p:grpSpPr>
          <p:grpSp>
            <p:nvGrpSpPr>
              <p:cNvPr id="76" name="Group 31">
                <a:extLst>
                  <a:ext uri="{FF2B5EF4-FFF2-40B4-BE49-F238E27FC236}">
                    <a16:creationId xmlns:a16="http://schemas.microsoft.com/office/drawing/2014/main" id="{7056B6C5-6CB9-5740-B32C-F3C41394FA6A}"/>
                  </a:ext>
                </a:extLst>
              </p:cNvPr>
              <p:cNvGrpSpPr>
                <a:grpSpLocks/>
              </p:cNvGrpSpPr>
              <p:nvPr/>
            </p:nvGrpSpPr>
            <p:grpSpPr bwMode="auto">
              <a:xfrm>
                <a:off x="1557" y="1209"/>
                <a:ext cx="2105" cy="1421"/>
                <a:chOff x="578" y="2316"/>
                <a:chExt cx="2105" cy="1421"/>
              </a:xfrm>
            </p:grpSpPr>
            <p:sp>
              <p:nvSpPr>
                <p:cNvPr id="82" name="Freeform 32" descr="Cork">
                  <a:extLst>
                    <a:ext uri="{FF2B5EF4-FFF2-40B4-BE49-F238E27FC236}">
                      <a16:creationId xmlns:a16="http://schemas.microsoft.com/office/drawing/2014/main" id="{7DF5DA26-F7DF-5C4D-8DF2-576F4D58A62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 name="Freeform 33" descr="Cork">
                  <a:extLst>
                    <a:ext uri="{FF2B5EF4-FFF2-40B4-BE49-F238E27FC236}">
                      <a16:creationId xmlns:a16="http://schemas.microsoft.com/office/drawing/2014/main" id="{CC6F2563-B21F-FF46-B5C6-8ACEB5D70D5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7" name="Freeform 35">
                <a:extLst>
                  <a:ext uri="{FF2B5EF4-FFF2-40B4-BE49-F238E27FC236}">
                    <a16:creationId xmlns:a16="http://schemas.microsoft.com/office/drawing/2014/main" id="{7BB7A6F9-ABEC-294A-8B8D-511CF96DF26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6">
                <a:extLst>
                  <a:ext uri="{FF2B5EF4-FFF2-40B4-BE49-F238E27FC236}">
                    <a16:creationId xmlns:a16="http://schemas.microsoft.com/office/drawing/2014/main" id="{E5EADE1A-042A-0343-8AF1-26AC01221A6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 name="Freeform 37">
                <a:extLst>
                  <a:ext uri="{FF2B5EF4-FFF2-40B4-BE49-F238E27FC236}">
                    <a16:creationId xmlns:a16="http://schemas.microsoft.com/office/drawing/2014/main" id="{7081D443-2417-7A45-982C-DAAF6D506E7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8">
                <a:extLst>
                  <a:ext uri="{FF2B5EF4-FFF2-40B4-BE49-F238E27FC236}">
                    <a16:creationId xmlns:a16="http://schemas.microsoft.com/office/drawing/2014/main" id="{DB1FCF7E-44F2-5346-A772-D664F8FE6FB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1" name="Freeform 39">
                <a:extLst>
                  <a:ext uri="{FF2B5EF4-FFF2-40B4-BE49-F238E27FC236}">
                    <a16:creationId xmlns:a16="http://schemas.microsoft.com/office/drawing/2014/main" id="{43661913-47C5-6146-A151-C9488F66D2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 name="Rectangle 40">
              <a:extLst>
                <a:ext uri="{FF2B5EF4-FFF2-40B4-BE49-F238E27FC236}">
                  <a16:creationId xmlns:a16="http://schemas.microsoft.com/office/drawing/2014/main" id="{75AE31A4-A712-0F44-BCB7-2EDA6BBEC0FE}"/>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33929263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836692"/>
                                        </p:tgtEl>
                                        <p:attrNameLst>
                                          <p:attrName>style.visibility</p:attrName>
                                        </p:attrNameLst>
                                      </p:cBhvr>
                                      <p:to>
                                        <p:strVal val="visible"/>
                                      </p:to>
                                    </p:set>
                                    <p:anim calcmode="lin" valueType="num">
                                      <p:cBhvr>
                                        <p:cTn id="7" dur="5000" fill="hold"/>
                                        <p:tgtEl>
                                          <p:spTgt spid="836692"/>
                                        </p:tgtEl>
                                        <p:attrNameLst>
                                          <p:attrName>ppt_w</p:attrName>
                                        </p:attrNameLst>
                                      </p:cBhvr>
                                      <p:tavLst>
                                        <p:tav tm="0" fmla="#ppt_w*sin(2.5*pi*$)">
                                          <p:val>
                                            <p:fltVal val="0"/>
                                          </p:val>
                                        </p:tav>
                                        <p:tav tm="100000">
                                          <p:val>
                                            <p:fltVal val="1"/>
                                          </p:val>
                                        </p:tav>
                                      </p:tavLst>
                                    </p:anim>
                                    <p:anim calcmode="lin" valueType="num">
                                      <p:cBhvr>
                                        <p:cTn id="8" dur="5000" fill="hold"/>
                                        <p:tgtEl>
                                          <p:spTgt spid="8366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2404"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17"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2418"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21" name="Text Box 21"/>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243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31</a:t>
            </a:r>
          </a:p>
        </p:txBody>
      </p:sp>
      <p:sp>
        <p:nvSpPr>
          <p:cNvPr id="742434" name="Text Box 34"/>
          <p:cNvSpPr txBox="1">
            <a:spLocks noChangeArrowheads="1"/>
          </p:cNvSpPr>
          <p:nvPr/>
        </p:nvSpPr>
        <p:spPr bwMode="auto">
          <a:xfrm>
            <a:off x="1254125" y="1838325"/>
            <a:ext cx="5815013" cy="22272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神说：</a:t>
            </a: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带着你的儿子，就是你所爱的独生子以撒，到摩利亚地去，在我所要指示你的一座山上，把他献为燔祭。</a:t>
            </a:r>
            <a:r>
              <a:rPr lang="zh-CN" altLang="en-US" sz="2800" b="1">
                <a:solidFill>
                  <a:srgbClr val="FFFF00"/>
                </a:solidFill>
                <a:latin typeface="Arial"/>
                <a:ea typeface="宋体" charset="0"/>
                <a:cs typeface="宋体" charset="0"/>
              </a:rPr>
              <a:t>”</a:t>
            </a:r>
            <a:r>
              <a:rPr lang="zh-CN" altLang="en-US" sz="2800" b="1">
                <a:solidFill>
                  <a:srgbClr val="FFFF00"/>
                </a:solidFill>
                <a:latin typeface="宋体" charset="0"/>
                <a:ea typeface="宋体" charset="0"/>
                <a:cs typeface="宋体" charset="0"/>
              </a:rPr>
              <a:t> 	               					</a:t>
            </a:r>
            <a:r>
              <a:rPr lang="zh-CN" altLang="en-US" sz="2000" b="1">
                <a:solidFill>
                  <a:srgbClr val="FFFF00"/>
                </a:solidFill>
                <a:latin typeface="宋体" charset="0"/>
                <a:ea typeface="宋体" charset="0"/>
                <a:cs typeface="宋体" charset="0"/>
              </a:rPr>
              <a:t>创世记</a:t>
            </a:r>
            <a:r>
              <a:rPr lang="en-US" altLang="zh-CN" sz="2000" b="1">
                <a:solidFill>
                  <a:srgbClr val="FFFF00"/>
                </a:solidFill>
                <a:latin typeface="宋体" charset="0"/>
                <a:ea typeface="宋体" charset="0"/>
                <a:cs typeface="宋体" charset="0"/>
              </a:rPr>
              <a:t>22:2</a:t>
            </a:r>
          </a:p>
        </p:txBody>
      </p:sp>
      <p:sp>
        <p:nvSpPr>
          <p:cNvPr id="742435" name="Text Box 35"/>
          <p:cNvSpPr txBox="1">
            <a:spLocks noChangeArrowheads="1"/>
          </p:cNvSpPr>
          <p:nvPr/>
        </p:nvSpPr>
        <p:spPr bwMode="auto">
          <a:xfrm>
            <a:off x="717550" y="4352925"/>
            <a:ext cx="7516813" cy="10064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2000" b="1">
                <a:solidFill>
                  <a:srgbClr val="66FFFF"/>
                </a:solidFill>
                <a:latin typeface="宋体" charset="0"/>
                <a:ea typeface="宋体" charset="0"/>
                <a:cs typeface="宋体" charset="0"/>
              </a:rPr>
              <a:t>和合本研读本注释：</a:t>
            </a:r>
            <a:r>
              <a:rPr lang="zh-CN" altLang="en-US" sz="2000" b="1">
                <a:solidFill>
                  <a:srgbClr val="66FFFF"/>
                </a:solidFill>
                <a:latin typeface="Arial"/>
                <a:ea typeface="宋体" charset="0"/>
                <a:cs typeface="宋体" charset="0"/>
              </a:rPr>
              <a:t>“</a:t>
            </a:r>
            <a:r>
              <a:rPr lang="ja-JP" altLang="en-US" sz="2000" b="1">
                <a:solidFill>
                  <a:srgbClr val="66FFFF"/>
                </a:solidFill>
                <a:latin typeface="宋体" charset="0"/>
                <a:ea typeface="宋体" charset="0"/>
                <a:cs typeface="宋体" charset="0"/>
              </a:rPr>
              <a:t>在希伯来</a:t>
            </a:r>
            <a:r>
              <a:rPr lang="zh-CN" altLang="en-US" sz="2000" b="1">
                <a:solidFill>
                  <a:srgbClr val="66FFFF"/>
                </a:solidFill>
                <a:latin typeface="宋体" charset="0"/>
                <a:ea typeface="宋体" charset="0"/>
                <a:cs typeface="宋体" charset="0"/>
              </a:rPr>
              <a:t>的原文中，</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被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你所爱的</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修饰，来强调：</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你的儿子，就是你所爱的独生子以撒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是唯一</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应许的孩子</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p>
        </p:txBody>
      </p:sp>
      <p:sp>
        <p:nvSpPr>
          <p:cNvPr id="742436" name="Text Box 36"/>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742437" name="Text Box 37"/>
          <p:cNvSpPr txBox="1">
            <a:spLocks noChangeArrowheads="1"/>
          </p:cNvSpPr>
          <p:nvPr/>
        </p:nvSpPr>
        <p:spPr bwMode="auto">
          <a:xfrm>
            <a:off x="1511300" y="5584825"/>
            <a:ext cx="7077075" cy="701675"/>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2000" b="1" i="1">
                <a:solidFill>
                  <a:srgbClr val="FFFFFF"/>
                </a:solidFill>
                <a:latin typeface="宋体" charset="0"/>
                <a:ea typeface="宋体" charset="0"/>
                <a:cs typeface="宋体" charset="0"/>
              </a:rPr>
              <a:t>历下</a:t>
            </a:r>
            <a:r>
              <a:rPr lang="zh-CN" altLang="en-US" sz="2000" b="1" i="1">
                <a:solidFill>
                  <a:srgbClr val="FFFFFF"/>
                </a:solidFill>
                <a:latin typeface="宋体" charset="0"/>
                <a:ea typeface="宋体" charset="0"/>
                <a:cs typeface="宋体" charset="0"/>
              </a:rPr>
              <a:t> </a:t>
            </a:r>
            <a:r>
              <a:rPr lang="en-US" altLang="zh-CN" sz="2000" b="1" i="1">
                <a:solidFill>
                  <a:srgbClr val="FFFFFF"/>
                </a:solidFill>
                <a:latin typeface="宋体" charset="0"/>
                <a:ea typeface="宋体" charset="0"/>
                <a:cs typeface="宋体" charset="0"/>
              </a:rPr>
              <a:t>3:1 </a:t>
            </a:r>
            <a:r>
              <a:rPr lang="zh-CN" altLang="en-US" sz="2000" b="1" i="1">
                <a:solidFill>
                  <a:srgbClr val="FFFFFF"/>
                </a:solidFill>
                <a:latin typeface="宋体" charset="0"/>
                <a:ea typeface="宋体" charset="0"/>
                <a:cs typeface="宋体" charset="0"/>
              </a:rPr>
              <a:t>作者指出圣殿山也是在这里(坐落在今天的金圆顶清真寺) 。</a:t>
            </a:r>
          </a:p>
        </p:txBody>
      </p:sp>
      <p:sp>
        <p:nvSpPr>
          <p:cNvPr id="742426" name="Oval 26"/>
          <p:cNvSpPr>
            <a:spLocks noChangeArrowheads="1"/>
          </p:cNvSpPr>
          <p:nvPr/>
        </p:nvSpPr>
        <p:spPr bwMode="auto">
          <a:xfrm>
            <a:off x="2874963" y="22701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7" name="Oval 27"/>
          <p:cNvSpPr>
            <a:spLocks noChangeArrowheads="1"/>
          </p:cNvSpPr>
          <p:nvPr/>
        </p:nvSpPr>
        <p:spPr bwMode="auto">
          <a:xfrm>
            <a:off x="5454650" y="4319588"/>
            <a:ext cx="912813" cy="4318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9" name="Oval 29"/>
          <p:cNvSpPr>
            <a:spLocks noChangeArrowheads="1"/>
          </p:cNvSpPr>
          <p:nvPr/>
        </p:nvSpPr>
        <p:spPr bwMode="auto">
          <a:xfrm>
            <a:off x="3575050" y="5573713"/>
            <a:ext cx="1195388"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38" name="Text Box 38"/>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22:2; </a:t>
            </a:r>
            <a:r>
              <a:rPr lang="zh-CN" altLang="en-US" sz="1400" b="1">
                <a:solidFill>
                  <a:srgbClr val="FFFFFF"/>
                </a:solidFill>
                <a:latin typeface="宋体" charset="0"/>
                <a:ea typeface="宋体" charset="0"/>
                <a:cs typeface="宋体" charset="0"/>
              </a:rPr>
              <a:t>历下 3:1</a:t>
            </a:r>
            <a:endParaRPr lang="en-US" altLang="ja-JP" sz="1400" b="1">
              <a:solidFill>
                <a:srgbClr val="FFFFFF"/>
              </a:solidFill>
              <a:latin typeface="宋体" charset="0"/>
              <a:ea typeface="宋体" charset="0"/>
              <a:cs typeface="宋体" charset="0"/>
            </a:endParaRPr>
          </a:p>
        </p:txBody>
      </p:sp>
      <p:sp>
        <p:nvSpPr>
          <p:cNvPr id="742428" name="Oval 28"/>
          <p:cNvSpPr>
            <a:spLocks noChangeArrowheads="1"/>
          </p:cNvSpPr>
          <p:nvPr/>
        </p:nvSpPr>
        <p:spPr bwMode="auto">
          <a:xfrm>
            <a:off x="6723063" y="4319588"/>
            <a:ext cx="1400175" cy="45878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42458" name="Group 58"/>
          <p:cNvGrpSpPr>
            <a:grpSpLocks/>
          </p:cNvGrpSpPr>
          <p:nvPr/>
        </p:nvGrpSpPr>
        <p:grpSpPr bwMode="auto">
          <a:xfrm>
            <a:off x="7997825" y="3432175"/>
            <a:ext cx="1006475" cy="1231900"/>
            <a:chOff x="5038" y="2162"/>
            <a:chExt cx="634" cy="776"/>
          </a:xfrm>
        </p:grpSpPr>
        <p:grpSp>
          <p:nvGrpSpPr>
            <p:cNvPr id="742459" name="Group 59"/>
            <p:cNvGrpSpPr>
              <a:grpSpLocks/>
            </p:cNvGrpSpPr>
            <p:nvPr/>
          </p:nvGrpSpPr>
          <p:grpSpPr bwMode="auto">
            <a:xfrm>
              <a:off x="5038" y="2162"/>
              <a:ext cx="634" cy="776"/>
              <a:chOff x="5038" y="2162"/>
              <a:chExt cx="634" cy="776"/>
            </a:xfrm>
          </p:grpSpPr>
          <p:sp>
            <p:nvSpPr>
              <p:cNvPr id="742460" name="Freeform 6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1" name="AutoShape 6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2" name="Rectangle 6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3" name="AutoShape 6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4" name="Line 6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5" name="Line 6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6" name="Rectangle 6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7" name="Rectangle 6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2468" name="Rectangle 6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69" name="Rectangle 6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2470" name="Rectangle 7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2471" name="Rectangle 7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2472" name="Rectangle 7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73" name="Line 7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4" name="Line 7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5" name="Line 7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76" name="Rectangle 7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2477" name="Text Box 7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69339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34"/>
                                        </p:tgtEl>
                                        <p:attrNameLst>
                                          <p:attrName>style.visibility</p:attrName>
                                        </p:attrNameLst>
                                      </p:cBhvr>
                                      <p:to>
                                        <p:strVal val="visible"/>
                                      </p:to>
                                    </p:set>
                                    <p:animEffect transition="in" filter="fade">
                                      <p:cBhvr>
                                        <p:cTn id="7" dur="1000"/>
                                        <p:tgtEl>
                                          <p:spTgt spid="74243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35"/>
                                        </p:tgtEl>
                                        <p:attrNameLst>
                                          <p:attrName>style.visibility</p:attrName>
                                        </p:attrNameLst>
                                      </p:cBhvr>
                                      <p:to>
                                        <p:strVal val="visible"/>
                                      </p:to>
                                    </p:set>
                                    <p:animEffect transition="in" filter="fade">
                                      <p:cBhvr>
                                        <p:cTn id="16" dur="1000"/>
                                        <p:tgtEl>
                                          <p:spTgt spid="74243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7"/>
                                        </p:tgtEl>
                                        <p:attrNameLst>
                                          <p:attrName>style.visibility</p:attrName>
                                        </p:attrNameLst>
                                      </p:cBhvr>
                                      <p:to>
                                        <p:strVal val="visible"/>
                                      </p:to>
                                    </p:set>
                                    <p:animEffect transition="in" filter="fade">
                                      <p:cBhvr>
                                        <p:cTn id="29" dur="1000"/>
                                        <p:tgtEl>
                                          <p:spTgt spid="742437"/>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34" grpId="0" autoUpdateAnimBg="0"/>
      <p:bldP spid="742435" grpId="0" autoUpdateAnimBg="0"/>
      <p:bldP spid="742437" grpId="0" autoUpdateAnimBg="0"/>
      <p:bldP spid="742426" grpId="0" animBg="1"/>
      <p:bldP spid="742427" grpId="0" animBg="1"/>
      <p:bldP spid="742429" grpId="0" animBg="1"/>
      <p:bldP spid="7424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146434" name="Rectangle 5"/>
          <p:cNvSpPr>
            <a:spLocks noGrp="1" noChangeArrowheads="1"/>
          </p:cNvSpPr>
          <p:nvPr>
            <p:ph type="title"/>
          </p:nvPr>
        </p:nvSpPr>
        <p:spPr/>
        <p:txBody>
          <a:bodyPr/>
          <a:lstStyle/>
          <a:p>
            <a:pPr eaLnBrk="1" hangingPunct="1"/>
            <a:r>
              <a:rPr lang="en-US">
                <a:latin typeface="Comic Sans MS" charset="0"/>
                <a:ea typeface="MS PGothic" charset="0"/>
              </a:rPr>
              <a:t>Placing the Prophetic Books</a:t>
            </a:r>
          </a:p>
        </p:txBody>
      </p:sp>
      <p:pic>
        <p:nvPicPr>
          <p:cNvPr id="146435"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376238"/>
            <a:ext cx="9144000" cy="6248400"/>
          </a:xfrm>
          <a:noFill/>
        </p:spPr>
      </p:pic>
      <p:sp>
        <p:nvSpPr>
          <p:cNvPr id="146436" name="Text Box 7"/>
          <p:cNvSpPr txBox="1">
            <a:spLocks noChangeArrowheads="1"/>
          </p:cNvSpPr>
          <p:nvPr/>
        </p:nvSpPr>
        <p:spPr bwMode="auto">
          <a:xfrm>
            <a:off x="8213725" y="-77788"/>
            <a:ext cx="742950" cy="5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Geneva" charset="0"/>
              </a:rPr>
              <a:t>445</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Geneva" charset="0"/>
            </a:endParaRPr>
          </a:p>
        </p:txBody>
      </p:sp>
      <p:sp>
        <p:nvSpPr>
          <p:cNvPr id="146437" name="Text Box 4"/>
          <p:cNvSpPr txBox="1">
            <a:spLocks noChangeArrowheads="1"/>
          </p:cNvSpPr>
          <p:nvPr/>
        </p:nvSpPr>
        <p:spPr bwMode="auto">
          <a:xfrm>
            <a:off x="2411413" y="417513"/>
            <a:ext cx="4968875" cy="4603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none" strike="noStrike" kern="1200" cap="none" spc="0" normalizeH="0" baseline="0" noProof="0">
                <a:ln>
                  <a:noFill/>
                </a:ln>
                <a:solidFill>
                  <a:srgbClr val="000000"/>
                </a:solidFill>
                <a:effectLst/>
                <a:uLnTx/>
                <a:uFillTx/>
                <a:latin typeface="KaiTi" charset="0"/>
                <a:ea typeface="KaiTi" charset="0"/>
                <a:cs typeface="KaiTi" charset="0"/>
              </a:rPr>
              <a:t>先知书的排列</a:t>
            </a:r>
          </a:p>
        </p:txBody>
      </p:sp>
      <p:sp>
        <p:nvSpPr>
          <p:cNvPr id="146438" name="TextBox 2"/>
          <p:cNvSpPr txBox="1">
            <a:spLocks noChangeArrowheads="1"/>
          </p:cNvSpPr>
          <p:nvPr/>
        </p:nvSpPr>
        <p:spPr bwMode="auto">
          <a:xfrm>
            <a:off x="34925" y="2792413"/>
            <a:ext cx="3238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扫罗</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39" name="TextBox 8"/>
          <p:cNvSpPr txBox="1">
            <a:spLocks noChangeArrowheads="1"/>
          </p:cNvSpPr>
          <p:nvPr/>
        </p:nvSpPr>
        <p:spPr bwMode="auto">
          <a:xfrm>
            <a:off x="504825" y="2565400"/>
            <a:ext cx="250825"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大卫</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0" name="TextBox 9"/>
          <p:cNvSpPr txBox="1">
            <a:spLocks noChangeArrowheads="1"/>
          </p:cNvSpPr>
          <p:nvPr/>
        </p:nvSpPr>
        <p:spPr bwMode="auto">
          <a:xfrm>
            <a:off x="863600" y="2276475"/>
            <a:ext cx="252413" cy="1223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所罗门</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1" name="TextBox 3"/>
          <p:cNvSpPr txBox="1">
            <a:spLocks noChangeArrowheads="1"/>
          </p:cNvSpPr>
          <p:nvPr/>
        </p:nvSpPr>
        <p:spPr bwMode="auto">
          <a:xfrm>
            <a:off x="1619250" y="1590675"/>
            <a:ext cx="3581400" cy="476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被掳前</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800-606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2" name="TextBox 11"/>
          <p:cNvSpPr txBox="1">
            <a:spLocks noChangeArrowheads="1"/>
          </p:cNvSpPr>
          <p:nvPr/>
        </p:nvSpPr>
        <p:spPr bwMode="auto">
          <a:xfrm>
            <a:off x="5232400" y="1576388"/>
            <a:ext cx="2006600" cy="488950"/>
          </a:xfrm>
          <a:prstGeom prst="rect">
            <a:avLst/>
          </a:prstGeom>
          <a:solidFill>
            <a:schemeClr val="tx1"/>
          </a:solidFill>
          <a:ln>
            <a:noFill/>
          </a:ln>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被掳期</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606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536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3" name="TextBox 12"/>
          <p:cNvSpPr txBox="1">
            <a:spLocks noChangeArrowheads="1"/>
          </p:cNvSpPr>
          <p:nvPr/>
        </p:nvSpPr>
        <p:spPr bwMode="auto">
          <a:xfrm>
            <a:off x="7269163" y="1570038"/>
            <a:ext cx="1636712" cy="493712"/>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被掳后</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536-400</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4" name="TextBox 13"/>
          <p:cNvSpPr txBox="1">
            <a:spLocks noChangeArrowheads="1"/>
          </p:cNvSpPr>
          <p:nvPr/>
        </p:nvSpPr>
        <p:spPr bwMode="auto">
          <a:xfrm>
            <a:off x="1595438" y="2317750"/>
            <a:ext cx="1609725"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以色列</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5" name="TextBox 14"/>
          <p:cNvSpPr txBox="1">
            <a:spLocks noChangeArrowheads="1"/>
          </p:cNvSpPr>
          <p:nvPr/>
        </p:nvSpPr>
        <p:spPr bwMode="auto">
          <a:xfrm>
            <a:off x="3608388" y="2317750"/>
            <a:ext cx="1587500" cy="21431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chemeClr val="bg1"/>
                </a:solidFill>
                <a:effectLst/>
                <a:uLnTx/>
                <a:uFillTx/>
                <a:latin typeface="KaiTi" charset="0"/>
                <a:ea typeface="KaiTi" charset="0"/>
                <a:cs typeface="KaiTi" charset="0"/>
              </a:rPr>
              <a:t>亚述</a:t>
            </a:r>
            <a:endParaRPr kumimoji="0" lang="en-US" sz="1100" b="1" i="0" u="none" strike="noStrike" kern="1200" cap="none" spc="0" normalizeH="0" baseline="0" noProof="0" dirty="0">
              <a:ln>
                <a:noFill/>
              </a:ln>
              <a:solidFill>
                <a:schemeClr val="bg1"/>
              </a:solidFill>
              <a:effectLst/>
              <a:uLnTx/>
              <a:uFillTx/>
              <a:latin typeface="KaiTi" charset="0"/>
              <a:ea typeface="KaiTi" charset="0"/>
              <a:cs typeface="KaiTi" charset="0"/>
            </a:endParaRPr>
          </a:p>
        </p:txBody>
      </p:sp>
      <p:sp>
        <p:nvSpPr>
          <p:cNvPr id="146446" name="TextBox 15"/>
          <p:cNvSpPr txBox="1">
            <a:spLocks noChangeArrowheads="1"/>
          </p:cNvSpPr>
          <p:nvPr/>
        </p:nvSpPr>
        <p:spPr bwMode="auto">
          <a:xfrm>
            <a:off x="1589088" y="3754438"/>
            <a:ext cx="1606550" cy="222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犹大</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7" name="TextBox 16"/>
          <p:cNvSpPr txBox="1">
            <a:spLocks noChangeArrowheads="1"/>
          </p:cNvSpPr>
          <p:nvPr/>
        </p:nvSpPr>
        <p:spPr bwMode="auto">
          <a:xfrm>
            <a:off x="3595688" y="4429125"/>
            <a:ext cx="1597025" cy="211138"/>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以东</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8" name="TextBox 17"/>
          <p:cNvSpPr txBox="1">
            <a:spLocks noChangeArrowheads="1"/>
          </p:cNvSpPr>
          <p:nvPr/>
        </p:nvSpPr>
        <p:spPr bwMode="auto">
          <a:xfrm>
            <a:off x="5418138" y="3749675"/>
            <a:ext cx="1649412"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被掳中的犹太人</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9" name="TextBox 18"/>
          <p:cNvSpPr txBox="1">
            <a:spLocks noChangeArrowheads="1"/>
          </p:cNvSpPr>
          <p:nvPr/>
        </p:nvSpPr>
        <p:spPr bwMode="auto">
          <a:xfrm>
            <a:off x="7261225" y="3414713"/>
            <a:ext cx="1649413" cy="219075"/>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在耶路撒冷的犹太人</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50" name="TextBox 5"/>
          <p:cNvSpPr txBox="1">
            <a:spLocks noChangeArrowheads="1"/>
          </p:cNvSpPr>
          <p:nvPr/>
        </p:nvSpPr>
        <p:spPr bwMode="auto">
          <a:xfrm>
            <a:off x="1692275" y="2565400"/>
            <a:ext cx="1366838" cy="28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何西阿书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1" name="TextBox 20"/>
          <p:cNvSpPr txBox="1">
            <a:spLocks noChangeArrowheads="1"/>
          </p:cNvSpPr>
          <p:nvPr/>
        </p:nvSpPr>
        <p:spPr bwMode="auto">
          <a:xfrm>
            <a:off x="1692275" y="2879725"/>
            <a:ext cx="13668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阿摩司书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2" name="TextBox 21"/>
          <p:cNvSpPr txBox="1">
            <a:spLocks noChangeArrowheads="1"/>
          </p:cNvSpPr>
          <p:nvPr/>
        </p:nvSpPr>
        <p:spPr bwMode="auto">
          <a:xfrm>
            <a:off x="3924300" y="2570163"/>
            <a:ext cx="935038"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3" name="TextBox 22"/>
          <p:cNvSpPr txBox="1">
            <a:spLocks noChangeArrowheads="1"/>
          </p:cNvSpPr>
          <p:nvPr/>
        </p:nvSpPr>
        <p:spPr bwMode="auto">
          <a:xfrm>
            <a:off x="3924300" y="2876550"/>
            <a:ext cx="935038"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那鸿书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4" name="TextBox 23"/>
          <p:cNvSpPr txBox="1">
            <a:spLocks noChangeArrowheads="1"/>
          </p:cNvSpPr>
          <p:nvPr/>
        </p:nvSpPr>
        <p:spPr bwMode="auto">
          <a:xfrm>
            <a:off x="1692275" y="4005263"/>
            <a:ext cx="1439863" cy="280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哈巴谷书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5" name="TextBox 24"/>
          <p:cNvSpPr txBox="1">
            <a:spLocks noChangeArrowheads="1"/>
          </p:cNvSpPr>
          <p:nvPr/>
        </p:nvSpPr>
        <p:spPr bwMode="auto">
          <a:xfrm>
            <a:off x="1835150" y="433070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以赛亚书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6" name="TextBox 25"/>
          <p:cNvSpPr txBox="1">
            <a:spLocks noChangeArrowheads="1"/>
          </p:cNvSpPr>
          <p:nvPr/>
        </p:nvSpPr>
        <p:spPr bwMode="auto">
          <a:xfrm>
            <a:off x="1816100" y="4651375"/>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7" name="TextBox 26"/>
          <p:cNvSpPr txBox="1">
            <a:spLocks noChangeArrowheads="1"/>
          </p:cNvSpPr>
          <p:nvPr/>
        </p:nvSpPr>
        <p:spPr bwMode="auto">
          <a:xfrm>
            <a:off x="1824038" y="4941888"/>
            <a:ext cx="1152525" cy="24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约珥书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8" name="TextBox 27"/>
          <p:cNvSpPr txBox="1">
            <a:spLocks noChangeArrowheads="1"/>
          </p:cNvSpPr>
          <p:nvPr/>
        </p:nvSpPr>
        <p:spPr bwMode="auto">
          <a:xfrm>
            <a:off x="1816100" y="5257800"/>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弥迦书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9" name="TextBox 28"/>
          <p:cNvSpPr txBox="1">
            <a:spLocks noChangeArrowheads="1"/>
          </p:cNvSpPr>
          <p:nvPr/>
        </p:nvSpPr>
        <p:spPr bwMode="auto">
          <a:xfrm>
            <a:off x="1835150" y="555625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西番雅书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0" name="TextBox 29"/>
          <p:cNvSpPr txBox="1">
            <a:spLocks noChangeArrowheads="1"/>
          </p:cNvSpPr>
          <p:nvPr/>
        </p:nvSpPr>
        <p:spPr bwMode="auto">
          <a:xfrm>
            <a:off x="1619250" y="5884863"/>
            <a:ext cx="1512888"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耶利米哀歌</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1" name="TextBox 30"/>
          <p:cNvSpPr txBox="1">
            <a:spLocks noChangeArrowheads="1"/>
          </p:cNvSpPr>
          <p:nvPr/>
        </p:nvSpPr>
        <p:spPr bwMode="auto">
          <a:xfrm>
            <a:off x="3635375" y="4691063"/>
            <a:ext cx="1512888"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俄巴底亚书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2" name="TextBox 31"/>
          <p:cNvSpPr txBox="1">
            <a:spLocks noChangeArrowheads="1"/>
          </p:cNvSpPr>
          <p:nvPr/>
        </p:nvSpPr>
        <p:spPr bwMode="auto">
          <a:xfrm>
            <a:off x="5491163" y="4332288"/>
            <a:ext cx="151130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但以理书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3" name="TextBox 32"/>
          <p:cNvSpPr txBox="1">
            <a:spLocks noChangeArrowheads="1"/>
          </p:cNvSpPr>
          <p:nvPr/>
        </p:nvSpPr>
        <p:spPr bwMode="auto">
          <a:xfrm>
            <a:off x="5481638" y="401320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以西结书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4" name="TextBox 33"/>
          <p:cNvSpPr txBox="1">
            <a:spLocks noChangeArrowheads="1"/>
          </p:cNvSpPr>
          <p:nvPr/>
        </p:nvSpPr>
        <p:spPr bwMode="auto">
          <a:xfrm>
            <a:off x="7326313" y="367665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哈该书书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5" name="TextBox 34"/>
          <p:cNvSpPr txBox="1">
            <a:spLocks noChangeArrowheads="1"/>
          </p:cNvSpPr>
          <p:nvPr/>
        </p:nvSpPr>
        <p:spPr bwMode="auto">
          <a:xfrm>
            <a:off x="7331075" y="4002088"/>
            <a:ext cx="15113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撒迦利亚书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6" name="TextBox 35"/>
          <p:cNvSpPr txBox="1">
            <a:spLocks noChangeArrowheads="1"/>
          </p:cNvSpPr>
          <p:nvPr/>
        </p:nvSpPr>
        <p:spPr bwMode="auto">
          <a:xfrm>
            <a:off x="7326313" y="4316413"/>
            <a:ext cx="1512887"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玛拉基书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7" name="TextBox 39"/>
          <p:cNvSpPr txBox="1">
            <a:spLocks noChangeArrowheads="1"/>
          </p:cNvSpPr>
          <p:nvPr/>
        </p:nvSpPr>
        <p:spPr bwMode="auto">
          <a:xfrm>
            <a:off x="5813425" y="6259513"/>
            <a:ext cx="93662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000000"/>
                </a:solidFill>
                <a:effectLst/>
                <a:uLnTx/>
                <a:uFillTx/>
                <a:latin typeface="KaiTi" charset="0"/>
                <a:ea typeface="KaiTi" charset="0"/>
                <a:cs typeface="KaiTi" charset="0"/>
              </a:rPr>
              <a:t>摘自</a:t>
            </a:r>
            <a:endParaRPr kumimoji="0" lang="en-US" sz="11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Tree>
    <p:extLst>
      <p:ext uri="{BB962C8B-B14F-4D97-AF65-F5344CB8AC3E}">
        <p14:creationId xmlns:p14="http://schemas.microsoft.com/office/powerpoint/2010/main" val="3586117180"/>
      </p:ext>
    </p:extLst>
  </p:cSld>
  <p:clrMapOvr>
    <a:masterClrMapping/>
  </p:clrMapOvr>
  <p:transition>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7635"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3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7637" name="Group 5"/>
          <p:cNvGrpSpPr>
            <a:grpSpLocks/>
          </p:cNvGrpSpPr>
          <p:nvPr/>
        </p:nvGrpSpPr>
        <p:grpSpPr bwMode="auto">
          <a:xfrm>
            <a:off x="620713" y="160338"/>
            <a:ext cx="739775" cy="1430337"/>
            <a:chOff x="391" y="101"/>
            <a:chExt cx="466" cy="901"/>
          </a:xfrm>
        </p:grpSpPr>
        <p:sp>
          <p:nvSpPr>
            <p:cNvPr id="837638" name="Rectangle 6"/>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7639" name="Line 7"/>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40" name="Text Box 8"/>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837641" name="Rectangle 9"/>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32</a:t>
            </a:r>
          </a:p>
        </p:txBody>
      </p:sp>
      <p:sp>
        <p:nvSpPr>
          <p:cNvPr id="837644" name="Text Box 12"/>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837649" name="Text Box 17"/>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17:20-21</a:t>
            </a:r>
            <a:endParaRPr lang="en-US" altLang="ja-JP" sz="1400" b="1">
              <a:solidFill>
                <a:srgbClr val="FFFFFF"/>
              </a:solidFill>
              <a:latin typeface="宋体" charset="0"/>
              <a:ea typeface="宋体" charset="0"/>
              <a:cs typeface="宋体" charset="0"/>
            </a:endParaRPr>
          </a:p>
        </p:txBody>
      </p:sp>
      <p:sp>
        <p:nvSpPr>
          <p:cNvPr id="837671" name="Rectangle 39"/>
          <p:cNvSpPr>
            <a:spLocks noChangeArrowheads="1"/>
          </p:cNvSpPr>
          <p:nvPr/>
        </p:nvSpPr>
        <p:spPr bwMode="auto">
          <a:xfrm>
            <a:off x="871538" y="2000250"/>
            <a:ext cx="7178675" cy="37131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lnSpc>
                <a:spcPct val="110000"/>
              </a:lnSpc>
              <a:spcBef>
                <a:spcPct val="50000"/>
              </a:spcBef>
            </a:pPr>
            <a:r>
              <a:rPr lang="zh-CN" altLang="en-US" sz="3200" b="1">
                <a:solidFill>
                  <a:srgbClr val="FFFF00"/>
                </a:solidFill>
                <a:latin typeface="Arial"/>
                <a:ea typeface="宋体" charset="0"/>
                <a:cs typeface="宋体" charset="0"/>
              </a:rPr>
              <a:t>“</a:t>
            </a:r>
            <a:r>
              <a:rPr lang="ja-JP" altLang="en-US" sz="3200" b="1">
                <a:solidFill>
                  <a:srgbClr val="FFFF00"/>
                </a:solidFill>
                <a:latin typeface="宋体" charset="0"/>
                <a:ea typeface="宋体" charset="0"/>
                <a:cs typeface="宋体" charset="0"/>
              </a:rPr>
              <a:t>至于以实玛利，我也应允你。看哪，我已经赐福给他；我必使他昌盛，子孙极其众多；他必生十二个族长；我也必使他成为大国。</a:t>
            </a:r>
            <a:r>
              <a:rPr lang="zh-CN" altLang="en-US" sz="3200" b="1">
                <a:solidFill>
                  <a:srgbClr val="FFFF00"/>
                </a:solidFill>
                <a:latin typeface="宋体" charset="0"/>
                <a:ea typeface="宋体" charset="0"/>
                <a:cs typeface="宋体" charset="0"/>
              </a:rPr>
              <a:t>                   </a:t>
            </a:r>
            <a:r>
              <a:rPr lang="ja-JP" altLang="en-US" sz="3200" b="1" i="1">
                <a:solidFill>
                  <a:srgbClr val="FFFF00"/>
                </a:solidFill>
                <a:latin typeface="宋体" charset="0"/>
                <a:ea typeface="宋体" charset="0"/>
                <a:cs typeface="宋体" charset="0"/>
              </a:rPr>
              <a:t>但我的约是要和以撒坚立的</a:t>
            </a:r>
            <a:r>
              <a:rPr lang="ja-JP" altLang="en-US" sz="3200" b="1">
                <a:solidFill>
                  <a:srgbClr val="FFFF00"/>
                </a:solidFill>
                <a:latin typeface="宋体" charset="0"/>
                <a:ea typeface="宋体" charset="0"/>
                <a:cs typeface="宋体" charset="0"/>
              </a:rPr>
              <a:t>。这以撒，就是明年这时候，撒拉要为你生的。</a:t>
            </a:r>
            <a:r>
              <a:rPr lang="zh-CN" altLang="en-US" sz="3200" b="1">
                <a:solidFill>
                  <a:srgbClr val="FFFF00"/>
                </a:solidFill>
                <a:latin typeface="Arial"/>
                <a:ea typeface="宋体" charset="0"/>
                <a:cs typeface="宋体" charset="0"/>
              </a:rPr>
              <a:t>”</a:t>
            </a:r>
            <a:r>
              <a:rPr lang="zh-CN" altLang="en-US" sz="3200" b="1">
                <a:solidFill>
                  <a:srgbClr val="FFFF00"/>
                </a:solidFill>
                <a:latin typeface="宋体" charset="0"/>
                <a:ea typeface="宋体" charset="0"/>
                <a:cs typeface="宋体" charset="0"/>
              </a:rPr>
              <a:t> </a:t>
            </a:r>
            <a:r>
              <a:rPr lang="zh-CN" altLang="en-US" b="1">
                <a:solidFill>
                  <a:srgbClr val="FFFF00"/>
                </a:solidFill>
                <a:latin typeface="宋体" charset="0"/>
                <a:ea typeface="宋体" charset="0"/>
                <a:cs typeface="宋体" charset="0"/>
              </a:rPr>
              <a:t>				      </a:t>
            </a:r>
            <a:r>
              <a:rPr lang="ja-JP" altLang="en-US" b="1">
                <a:solidFill>
                  <a:srgbClr val="FFFF00"/>
                </a:solidFill>
                <a:latin typeface="宋体" charset="0"/>
                <a:ea typeface="宋体" charset="0"/>
                <a:cs typeface="宋体" charset="0"/>
              </a:rPr>
              <a:t>创</a:t>
            </a:r>
            <a:r>
              <a:rPr lang="en-US" altLang="zh-CN" b="1">
                <a:solidFill>
                  <a:srgbClr val="FFFF00"/>
                </a:solidFill>
                <a:latin typeface="宋体" charset="0"/>
                <a:ea typeface="宋体" charset="0"/>
                <a:cs typeface="宋体" charset="0"/>
              </a:rPr>
              <a:t> 17:20-21</a:t>
            </a:r>
          </a:p>
        </p:txBody>
      </p:sp>
      <p:sp>
        <p:nvSpPr>
          <p:cNvPr id="837646" name="Oval 14"/>
          <p:cNvSpPr>
            <a:spLocks noChangeArrowheads="1"/>
          </p:cNvSpPr>
          <p:nvPr/>
        </p:nvSpPr>
        <p:spPr bwMode="auto">
          <a:xfrm>
            <a:off x="1828800" y="1952625"/>
            <a:ext cx="1962150" cy="73977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3" name="Text Box 41"/>
          <p:cNvSpPr txBox="1">
            <a:spLocks noChangeArrowheads="1"/>
          </p:cNvSpPr>
          <p:nvPr/>
        </p:nvSpPr>
        <p:spPr bwMode="auto">
          <a:xfrm>
            <a:off x="366713" y="4114800"/>
            <a:ext cx="5592762" cy="579437"/>
          </a:xfrm>
          <a:prstGeom prst="rect">
            <a:avLst/>
          </a:prstGeom>
          <a:noFill/>
          <a:ln>
            <a:noFill/>
          </a:ln>
          <a:effectLst>
            <a:outerShdw blurRad="63500" dist="40161" dir="4293903" algn="ctr" rotWithShape="0">
              <a:srgbClr val="868686">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66FFCC"/>
                </a:solidFill>
                <a:miter lim="800000"/>
                <a:headEnd/>
                <a:tailEnd/>
              </a14:hiddenLine>
            </a:ext>
          </a:extLst>
        </p:spPr>
        <p:txBody>
          <a:bodyPr>
            <a:spAutoFit/>
            <a:flatTx/>
          </a:bodyPr>
          <a:lstStyle/>
          <a:p>
            <a:pPr algn="r" eaLnBrk="0" hangingPunct="0">
              <a:spcBef>
                <a:spcPct val="50000"/>
              </a:spcBef>
            </a:pPr>
            <a:r>
              <a:rPr lang="ja-JP" altLang="en-US" sz="3200" b="1" i="1" u="sng">
                <a:solidFill>
                  <a:srgbClr val="FFFFFF"/>
                </a:solidFill>
                <a:latin typeface="宋体" charset="0"/>
                <a:ea typeface="宋体" charset="0"/>
                <a:cs typeface="宋体" charset="0"/>
              </a:rPr>
              <a:t>但我的约是要和以撒坚立的</a:t>
            </a:r>
            <a:endParaRPr lang="zh-CN" altLang="en-US" sz="3200" b="1" i="1" u="sng" dirty="0">
              <a:solidFill>
                <a:srgbClr val="FFFFFF"/>
              </a:solidFill>
              <a:latin typeface="宋体" charset="0"/>
              <a:ea typeface="宋体" charset="0"/>
              <a:cs typeface="宋体" charset="0"/>
            </a:endParaRPr>
          </a:p>
        </p:txBody>
      </p:sp>
      <p:grpSp>
        <p:nvGrpSpPr>
          <p:cNvPr id="837674" name="Group 42"/>
          <p:cNvGrpSpPr>
            <a:grpSpLocks/>
          </p:cNvGrpSpPr>
          <p:nvPr/>
        </p:nvGrpSpPr>
        <p:grpSpPr bwMode="auto">
          <a:xfrm>
            <a:off x="7997825" y="3432175"/>
            <a:ext cx="1006475" cy="1231900"/>
            <a:chOff x="5038" y="2162"/>
            <a:chExt cx="634" cy="776"/>
          </a:xfrm>
        </p:grpSpPr>
        <p:grpSp>
          <p:nvGrpSpPr>
            <p:cNvPr id="837675" name="Group 43"/>
            <p:cNvGrpSpPr>
              <a:grpSpLocks/>
            </p:cNvGrpSpPr>
            <p:nvPr/>
          </p:nvGrpSpPr>
          <p:grpSpPr bwMode="auto">
            <a:xfrm>
              <a:off x="5038" y="2162"/>
              <a:ext cx="634" cy="776"/>
              <a:chOff x="5038" y="2162"/>
              <a:chExt cx="634" cy="776"/>
            </a:xfrm>
          </p:grpSpPr>
          <p:sp>
            <p:nvSpPr>
              <p:cNvPr id="837676" name="Freeform 44"/>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7" name="AutoShape 45"/>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8" name="Rectangle 46"/>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9" name="AutoShape 47"/>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0" name="Line 48"/>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1" name="Line 49"/>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2" name="Rectangle 50"/>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3" name="Rectangle 51"/>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7684" name="Rectangle 52"/>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5" name="Rectangle 53"/>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7686" name="Rectangle 54"/>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7687" name="Rectangle 55"/>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7688" name="Rectangle 56"/>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9" name="Line 57"/>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0" name="Line 58"/>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1" name="Line 59"/>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92" name="Rectangle 60"/>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7693" name="Text Box 61"/>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1006579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7671"/>
                                        </p:tgtEl>
                                        <p:attrNameLst>
                                          <p:attrName>style.visibility</p:attrName>
                                        </p:attrNameLst>
                                      </p:cBhvr>
                                      <p:to>
                                        <p:strVal val="visible"/>
                                      </p:to>
                                    </p:set>
                                    <p:animEffect transition="in" filter="fade">
                                      <p:cBhvr>
                                        <p:cTn id="7" dur="1000"/>
                                        <p:tgtEl>
                                          <p:spTgt spid="83767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37646"/>
                                        </p:tgtEl>
                                        <p:attrNameLst>
                                          <p:attrName>style.visibility</p:attrName>
                                        </p:attrNameLst>
                                      </p:cBhvr>
                                      <p:to>
                                        <p:strVal val="visible"/>
                                      </p:to>
                                    </p:set>
                                    <p:animEffect transition="in" filter="fade">
                                      <p:cBhvr>
                                        <p:cTn id="11" dur="1000"/>
                                        <p:tgtEl>
                                          <p:spTgt spid="8376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7673"/>
                                        </p:tgtEl>
                                        <p:attrNameLst>
                                          <p:attrName>style.visibility</p:attrName>
                                        </p:attrNameLst>
                                      </p:cBhvr>
                                      <p:to>
                                        <p:strVal val="visible"/>
                                      </p:to>
                                    </p:set>
                                    <p:animEffect transition="in" filter="fade">
                                      <p:cBhvr>
                                        <p:cTn id="16" dur="1000"/>
                                        <p:tgtEl>
                                          <p:spTgt spid="837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71" grpId="0" autoUpdateAnimBg="0"/>
      <p:bldP spid="837646" grpId="0" animBg="1"/>
      <p:bldP spid="837673"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445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6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4465"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468" name="Text Box 20"/>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pic>
        <p:nvPicPr>
          <p:cNvPr id="74447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3188" y="841375"/>
            <a:ext cx="6661150" cy="5022850"/>
          </a:xfrm>
          <a:prstGeom prst="rect">
            <a:avLst/>
          </a:prstGeom>
          <a:noFill/>
          <a:ln w="104775">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4480" name="Rectangle 32"/>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81"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33</a:t>
            </a:r>
          </a:p>
        </p:txBody>
      </p:sp>
      <p:grpSp>
        <p:nvGrpSpPr>
          <p:cNvPr id="744487" name="Group 39"/>
          <p:cNvGrpSpPr>
            <a:grpSpLocks/>
          </p:cNvGrpSpPr>
          <p:nvPr/>
        </p:nvGrpSpPr>
        <p:grpSpPr bwMode="auto">
          <a:xfrm>
            <a:off x="7997825" y="3432175"/>
            <a:ext cx="1006475" cy="1231900"/>
            <a:chOff x="5038" y="2162"/>
            <a:chExt cx="634" cy="776"/>
          </a:xfrm>
        </p:grpSpPr>
        <p:grpSp>
          <p:nvGrpSpPr>
            <p:cNvPr id="744488" name="Group 40"/>
            <p:cNvGrpSpPr>
              <a:grpSpLocks/>
            </p:cNvGrpSpPr>
            <p:nvPr/>
          </p:nvGrpSpPr>
          <p:grpSpPr bwMode="auto">
            <a:xfrm>
              <a:off x="5038" y="2162"/>
              <a:ext cx="634" cy="776"/>
              <a:chOff x="5038" y="2162"/>
              <a:chExt cx="634" cy="776"/>
            </a:xfrm>
          </p:grpSpPr>
          <p:sp>
            <p:nvSpPr>
              <p:cNvPr id="744489" name="Freeform 41"/>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2" name="AutoShape 44"/>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3" name="Line 45"/>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4" name="Line 46"/>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5" name="Rectangle 47"/>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6" name="Rectangle 48"/>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4497" name="Rectangle 49"/>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498" name="Rectangle 50"/>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4499" name="Rectangle 51"/>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4500" name="Rectangle 52"/>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4501" name="Rectangle 53"/>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502" name="Line 54"/>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3" name="Line 55"/>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4" name="Line 56"/>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505" name="Rectangle 57"/>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4506" name="Text Box 58"/>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44508" name="Rectangle 60"/>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9" name="Freeform 61"/>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blurRad="63500"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10" name="Text Box 62"/>
          <p:cNvSpPr txBox="1">
            <a:spLocks noChangeArrowheads="1"/>
          </p:cNvSpPr>
          <p:nvPr/>
        </p:nvSpPr>
        <p:spPr bwMode="auto">
          <a:xfrm>
            <a:off x="1689100" y="884238"/>
            <a:ext cx="5948363" cy="64135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3600" b="1">
                <a:solidFill>
                  <a:srgbClr val="FFFF00"/>
                </a:solidFill>
                <a:latin typeface="宋体" charset="0"/>
                <a:ea typeface="宋体" charset="0"/>
                <a:cs typeface="宋体" charset="0"/>
              </a:rPr>
              <a:t>比较</a:t>
            </a:r>
            <a:r>
              <a:rPr lang="ja-JP" altLang="en-US" sz="3600" b="1" i="1" u="sng">
                <a:solidFill>
                  <a:srgbClr val="FFFF00"/>
                </a:solidFill>
                <a:latin typeface="宋体" charset="0"/>
                <a:ea typeface="宋体" charset="0"/>
                <a:cs typeface="宋体" charset="0"/>
              </a:rPr>
              <a:t>今天</a:t>
            </a:r>
            <a:r>
              <a:rPr lang="zh-CN" altLang="en-US" sz="3600" b="1">
                <a:solidFill>
                  <a:srgbClr val="FFFF00"/>
                </a:solidFill>
                <a:latin typeface="宋体" charset="0"/>
                <a:ea typeface="宋体" charset="0"/>
                <a:cs typeface="宋体" charset="0"/>
              </a:rPr>
              <a:t>所被赋予的</a:t>
            </a:r>
            <a:r>
              <a:rPr lang="en-US" altLang="zh-CN" sz="3600" b="1">
                <a:solidFill>
                  <a:srgbClr val="FFFF00"/>
                </a:solidFill>
                <a:effectLst>
                  <a:outerShdw blurRad="38100" dist="38100" dir="2700000" algn="tl">
                    <a:srgbClr val="000000"/>
                  </a:outerShdw>
                </a:effectLst>
                <a:latin typeface="宋体" charset="0"/>
                <a:ea typeface="宋体" charset="0"/>
                <a:cs typeface="宋体" charset="0"/>
              </a:rPr>
              <a:t>...</a:t>
            </a:r>
          </a:p>
        </p:txBody>
      </p:sp>
      <p:sp>
        <p:nvSpPr>
          <p:cNvPr id="744511" name="Text Box 63"/>
          <p:cNvSpPr txBox="1">
            <a:spLocks noChangeArrowheads="1"/>
          </p:cNvSpPr>
          <p:nvPr/>
        </p:nvSpPr>
        <p:spPr bwMode="auto">
          <a:xfrm>
            <a:off x="519113" y="4251325"/>
            <a:ext cx="2122487"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600" b="1">
                <a:solidFill>
                  <a:srgbClr val="FFFF00"/>
                </a:solidFill>
                <a:latin typeface="宋体" charset="0"/>
                <a:ea typeface="宋体" charset="0"/>
                <a:cs typeface="宋体" charset="0"/>
              </a:rPr>
              <a:t>以实玛利</a:t>
            </a:r>
            <a:endParaRPr lang="zh-CN" altLang="en-US" sz="3600" b="1">
              <a:solidFill>
                <a:srgbClr val="FFFF00"/>
              </a:solidFill>
              <a:latin typeface="宋体" charset="0"/>
              <a:ea typeface="宋体" charset="0"/>
              <a:cs typeface="宋体" charset="0"/>
            </a:endParaRPr>
          </a:p>
        </p:txBody>
      </p:sp>
      <p:sp>
        <p:nvSpPr>
          <p:cNvPr id="744512" name="Text Box 64"/>
          <p:cNvSpPr txBox="1">
            <a:spLocks noChangeArrowheads="1"/>
          </p:cNvSpPr>
          <p:nvPr/>
        </p:nvSpPr>
        <p:spPr bwMode="auto">
          <a:xfrm>
            <a:off x="3575050" y="2452688"/>
            <a:ext cx="1831975"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3600" b="1">
                <a:solidFill>
                  <a:srgbClr val="FFFF00"/>
                </a:solidFill>
                <a:latin typeface="宋体" charset="0"/>
                <a:ea typeface="宋体" charset="0"/>
                <a:cs typeface="宋体" charset="0"/>
              </a:rPr>
              <a:t>以撒</a:t>
            </a:r>
            <a:endParaRPr lang="zh-CN" altLang="en-US" sz="3600" b="1">
              <a:solidFill>
                <a:srgbClr val="FFFF00"/>
              </a:solidFill>
              <a:latin typeface="宋体" charset="0"/>
              <a:ea typeface="宋体" charset="0"/>
              <a:cs typeface="宋体" charset="0"/>
            </a:endParaRPr>
          </a:p>
        </p:txBody>
      </p:sp>
      <p:sp>
        <p:nvSpPr>
          <p:cNvPr id="744513" name="Text Box 65"/>
          <p:cNvSpPr txBox="1">
            <a:spLocks noChangeArrowheads="1"/>
          </p:cNvSpPr>
          <p:nvPr/>
        </p:nvSpPr>
        <p:spPr bwMode="auto">
          <a:xfrm>
            <a:off x="5443538" y="4360863"/>
            <a:ext cx="2236787" cy="10668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200" b="1">
                <a:solidFill>
                  <a:srgbClr val="FFFF00"/>
                </a:solidFill>
                <a:effectLst>
                  <a:outerShdw blurRad="38100" dist="38100" dir="2700000" algn="tl">
                    <a:srgbClr val="000000"/>
                  </a:outerShdw>
                </a:effectLst>
                <a:latin typeface="宋体" charset="0"/>
                <a:ea typeface="宋体" charset="0"/>
                <a:cs typeface="宋体" charset="0"/>
              </a:rPr>
              <a:t>为什</a:t>
            </a:r>
            <a:r>
              <a:rPr lang="zh-CN" altLang="en-US" sz="3200" b="1">
                <a:solidFill>
                  <a:srgbClr val="FFFF00"/>
                </a:solidFill>
                <a:effectLst>
                  <a:outerShdw blurRad="38100" dist="38100" dir="2700000" algn="tl">
                    <a:srgbClr val="000000"/>
                  </a:outerShdw>
                </a:effectLst>
                <a:latin typeface="宋体" charset="0"/>
                <a:ea typeface="宋体" charset="0"/>
                <a:cs typeface="宋体" charset="0"/>
              </a:rPr>
              <a:t>么差距这么大?</a:t>
            </a:r>
          </a:p>
        </p:txBody>
      </p:sp>
      <p:sp>
        <p:nvSpPr>
          <p:cNvPr id="744517" name="Line 69"/>
          <p:cNvSpPr>
            <a:spLocks noChangeShapeType="1"/>
          </p:cNvSpPr>
          <p:nvPr/>
        </p:nvSpPr>
        <p:spPr bwMode="auto">
          <a:xfrm flipH="1">
            <a:off x="1377950" y="788988"/>
            <a:ext cx="12700" cy="512445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Tree>
    <p:extLst>
      <p:ext uri="{BB962C8B-B14F-4D97-AF65-F5344CB8AC3E}">
        <p14:creationId xmlns:p14="http://schemas.microsoft.com/office/powerpoint/2010/main" val="461180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509"/>
                                        </p:tgtEl>
                                        <p:attrNameLst>
                                          <p:attrName>style.visibility</p:attrName>
                                        </p:attrNameLst>
                                      </p:cBhvr>
                                      <p:to>
                                        <p:strVal val="visible"/>
                                      </p:to>
                                    </p:set>
                                    <p:anim calcmode="lin" valueType="num">
                                      <p:cBhvr>
                                        <p:cTn id="7" dur="500" fill="hold"/>
                                        <p:tgtEl>
                                          <p:spTgt spid="744509"/>
                                        </p:tgtEl>
                                        <p:attrNameLst>
                                          <p:attrName>ppt_w</p:attrName>
                                        </p:attrNameLst>
                                      </p:cBhvr>
                                      <p:tavLst>
                                        <p:tav tm="0">
                                          <p:val>
                                            <p:fltVal val="0"/>
                                          </p:val>
                                        </p:tav>
                                        <p:tav tm="100000">
                                          <p:val>
                                            <p:strVal val="#ppt_w"/>
                                          </p:val>
                                        </p:tav>
                                      </p:tavLst>
                                    </p:anim>
                                    <p:anim calcmode="lin" valueType="num">
                                      <p:cBhvr>
                                        <p:cTn id="8" dur="500" fill="hold"/>
                                        <p:tgtEl>
                                          <p:spTgt spid="744509"/>
                                        </p:tgtEl>
                                        <p:attrNameLst>
                                          <p:attrName>ppt_h</p:attrName>
                                        </p:attrNameLst>
                                      </p:cBhvr>
                                      <p:tavLst>
                                        <p:tav tm="0">
                                          <p:val>
                                            <p:fltVal val="0"/>
                                          </p:val>
                                        </p:tav>
                                        <p:tav tm="100000">
                                          <p:val>
                                            <p:strVal val="#ppt_h"/>
                                          </p:val>
                                        </p:tav>
                                      </p:tavLst>
                                    </p:anim>
                                    <p:anim calcmode="lin" valueType="num">
                                      <p:cBhvr>
                                        <p:cTn id="9" dur="500" fill="hold"/>
                                        <p:tgtEl>
                                          <p:spTgt spid="744509"/>
                                        </p:tgtEl>
                                        <p:attrNameLst>
                                          <p:attrName>ppt_x</p:attrName>
                                        </p:attrNameLst>
                                      </p:cBhvr>
                                      <p:tavLst>
                                        <p:tav tm="0">
                                          <p:val>
                                            <p:fltVal val="0.5"/>
                                          </p:val>
                                        </p:tav>
                                        <p:tav tm="100000">
                                          <p:val>
                                            <p:strVal val="#ppt_x"/>
                                          </p:val>
                                        </p:tav>
                                      </p:tavLst>
                                    </p:anim>
                                    <p:anim calcmode="lin" valueType="num">
                                      <p:cBhvr>
                                        <p:cTn id="10" dur="500" fill="hold"/>
                                        <p:tgtEl>
                                          <p:spTgt spid="7445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44511"/>
                                        </p:tgtEl>
                                        <p:attrNameLst>
                                          <p:attrName>style.visibility</p:attrName>
                                        </p:attrNameLst>
                                      </p:cBhvr>
                                      <p:to>
                                        <p:strVal val="visible"/>
                                      </p:to>
                                    </p:set>
                                    <p:animEffect transition="in" filter="fade">
                                      <p:cBhvr>
                                        <p:cTn id="14" dur="1000"/>
                                        <p:tgtEl>
                                          <p:spTgt spid="7445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508"/>
                                        </p:tgtEl>
                                        <p:attrNameLst>
                                          <p:attrName>style.visibility</p:attrName>
                                        </p:attrNameLst>
                                      </p:cBhvr>
                                      <p:to>
                                        <p:strVal val="visible"/>
                                      </p:to>
                                    </p:set>
                                    <p:anim calcmode="lin" valueType="num">
                                      <p:cBhvr>
                                        <p:cTn id="19" dur="500" fill="hold"/>
                                        <p:tgtEl>
                                          <p:spTgt spid="744508"/>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508"/>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508"/>
                                        </p:tgtEl>
                                        <p:attrNameLst>
                                          <p:attrName>ppt_x</p:attrName>
                                        </p:attrNameLst>
                                      </p:cBhvr>
                                      <p:tavLst>
                                        <p:tav tm="0">
                                          <p:val>
                                            <p:fltVal val="0.5"/>
                                          </p:val>
                                        </p:tav>
                                        <p:tav tm="100000">
                                          <p:val>
                                            <p:strVal val="#ppt_x"/>
                                          </p:val>
                                        </p:tav>
                                      </p:tavLst>
                                    </p:anim>
                                    <p:anim calcmode="lin" valueType="num">
                                      <p:cBhvr>
                                        <p:cTn id="22" dur="500" fill="hold"/>
                                        <p:tgtEl>
                                          <p:spTgt spid="744508"/>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44512"/>
                                        </p:tgtEl>
                                        <p:attrNameLst>
                                          <p:attrName>style.visibility</p:attrName>
                                        </p:attrNameLst>
                                      </p:cBhvr>
                                      <p:to>
                                        <p:strVal val="visible"/>
                                      </p:to>
                                    </p:set>
                                    <p:animEffect transition="in" filter="fade">
                                      <p:cBhvr>
                                        <p:cTn id="26" dur="1000"/>
                                        <p:tgtEl>
                                          <p:spTgt spid="7445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4513"/>
                                        </p:tgtEl>
                                        <p:attrNameLst>
                                          <p:attrName>style.visibility</p:attrName>
                                        </p:attrNameLst>
                                      </p:cBhvr>
                                      <p:to>
                                        <p:strVal val="visible"/>
                                      </p:to>
                                    </p:set>
                                    <p:animEffect transition="in" filter="fade">
                                      <p:cBhvr>
                                        <p:cTn id="31" dur="1000"/>
                                        <p:tgtEl>
                                          <p:spTgt spid="744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508" grpId="0" animBg="1"/>
      <p:bldP spid="744509" grpId="0" animBg="1"/>
      <p:bldP spid="744511" grpId="0" autoUpdateAnimBg="0"/>
      <p:bldP spid="744512" grpId="0" autoUpdateAnimBg="0"/>
      <p:bldP spid="744513"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651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6513"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pic>
        <p:nvPicPr>
          <p:cNvPr id="746518"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649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2" name="Rectangle 2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34</a:t>
            </a:r>
          </a:p>
        </p:txBody>
      </p:sp>
      <p:sp>
        <p:nvSpPr>
          <p:cNvPr id="746524" name="Text Box 28"/>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sp>
        <p:nvSpPr>
          <p:cNvPr id="746526" name="Text Box 30"/>
          <p:cNvSpPr txBox="1">
            <a:spLocks noChangeArrowheads="1"/>
          </p:cNvSpPr>
          <p:nvPr/>
        </p:nvSpPr>
        <p:spPr bwMode="auto">
          <a:xfrm>
            <a:off x="3117850" y="1144588"/>
            <a:ext cx="2600325" cy="330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lnSpc>
                <a:spcPct val="80000"/>
              </a:lnSpc>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effectLst>
                  <a:outerShdw blurRad="38100" dist="38100" dir="2700000" algn="tl">
                    <a:srgbClr val="000000"/>
                  </a:outerShdw>
                </a:effectLst>
                <a:latin typeface="Comic Sans MS"/>
                <a:ea typeface="宋体" charset="0"/>
                <a:cs typeface="宋体" charset="0"/>
              </a:rPr>
              <a:t>…</a:t>
            </a:r>
            <a:r>
              <a:rPr lang="en-US" altLang="zh-CN" b="1">
                <a:solidFill>
                  <a:srgbClr val="16CA27"/>
                </a:solidFill>
                <a:effectLst>
                  <a:outerShdw blurRad="38100" dist="38100" dir="2700000" algn="tl">
                    <a:srgbClr val="000000"/>
                  </a:outerShdw>
                </a:effectLst>
                <a:latin typeface="宋体" charset="0"/>
                <a:ea typeface="宋体" charset="0"/>
                <a:cs typeface="宋体" charset="0"/>
              </a:rPr>
              <a:t> </a:t>
            </a:r>
          </a:p>
        </p:txBody>
      </p:sp>
      <p:sp>
        <p:nvSpPr>
          <p:cNvPr id="746529"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0" name="Text Box 34"/>
          <p:cNvSpPr txBox="1">
            <a:spLocks noChangeArrowheads="1"/>
          </p:cNvSpPr>
          <p:nvPr/>
        </p:nvSpPr>
        <p:spPr bwMode="auto">
          <a:xfrm>
            <a:off x="1179513" y="4065588"/>
            <a:ext cx="2916237" cy="6413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3600" b="1">
                <a:solidFill>
                  <a:srgbClr val="1A0004"/>
                </a:solidFill>
                <a:effectLst>
                  <a:outerShdw blurRad="38100" dist="38100" dir="2700000" algn="tl">
                    <a:srgbClr val="000000"/>
                  </a:outerShdw>
                </a:effectLst>
                <a:latin typeface="宋体" charset="0"/>
                <a:ea typeface="宋体" charset="0"/>
                <a:cs typeface="宋体" charset="0"/>
              </a:rPr>
              <a:t>阿拉伯世界</a:t>
            </a:r>
            <a:endParaRPr lang="zh-CN" altLang="en-US" sz="3600" b="1">
              <a:solidFill>
                <a:srgbClr val="1A0004"/>
              </a:solidFill>
              <a:effectLst>
                <a:outerShdw blurRad="38100" dist="38100" dir="2700000" algn="tl">
                  <a:srgbClr val="000000"/>
                </a:outerShdw>
              </a:effectLst>
              <a:latin typeface="宋体" charset="0"/>
              <a:ea typeface="宋体" charset="0"/>
              <a:cs typeface="宋体" charset="0"/>
            </a:endParaRPr>
          </a:p>
        </p:txBody>
      </p:sp>
      <p:grpSp>
        <p:nvGrpSpPr>
          <p:cNvPr id="746532" name="Group 36"/>
          <p:cNvGrpSpPr>
            <a:grpSpLocks/>
          </p:cNvGrpSpPr>
          <p:nvPr/>
        </p:nvGrpSpPr>
        <p:grpSpPr bwMode="auto">
          <a:xfrm>
            <a:off x="7997825" y="3432175"/>
            <a:ext cx="1006475" cy="1231900"/>
            <a:chOff x="5038" y="2162"/>
            <a:chExt cx="634" cy="776"/>
          </a:xfrm>
        </p:grpSpPr>
        <p:grpSp>
          <p:nvGrpSpPr>
            <p:cNvPr id="746533" name="Group 37"/>
            <p:cNvGrpSpPr>
              <a:grpSpLocks/>
            </p:cNvGrpSpPr>
            <p:nvPr/>
          </p:nvGrpSpPr>
          <p:grpSpPr bwMode="auto">
            <a:xfrm>
              <a:off x="5038" y="2162"/>
              <a:ext cx="634" cy="776"/>
              <a:chOff x="5038" y="2162"/>
              <a:chExt cx="634" cy="776"/>
            </a:xfrm>
          </p:grpSpPr>
          <p:sp>
            <p:nvSpPr>
              <p:cNvPr id="746534" name="Freeform 38"/>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5" name="AutoShape 39"/>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6" name="Rectangle 40"/>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7" name="AutoShape 41"/>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8" name="Line 42"/>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9" name="Line 43"/>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0" name="Rectangle 44"/>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1" name="Rectangle 45"/>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6542" name="Rectangle 46"/>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3" name="Rectangle 47"/>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6544" name="Rectangle 48"/>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6545" name="Rectangle 49"/>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6546" name="Rectangle 50"/>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7" name="Line 51"/>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8" name="Line 52"/>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9" name="Line 53"/>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6550" name="Rectangle 5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6551" name="Text Box 55"/>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28013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5475" name="Text Box 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5476"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45481"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5483" name="Freeform 11"/>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484" name="Freeform 12"/>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1" name="Freeform 29"/>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5"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35</a:t>
            </a:r>
          </a:p>
        </p:txBody>
      </p:sp>
      <p:sp>
        <p:nvSpPr>
          <p:cNvPr id="745507" name="Text Box 35"/>
          <p:cNvSpPr txBox="1">
            <a:spLocks noChangeArrowheads="1"/>
          </p:cNvSpPr>
          <p:nvPr/>
        </p:nvSpPr>
        <p:spPr bwMode="auto">
          <a:xfrm>
            <a:off x="1352550" y="5775325"/>
            <a:ext cx="6699250"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en-US" altLang="zh-CN" sz="4000" b="1">
                <a:solidFill>
                  <a:srgbClr val="FFFF00"/>
                </a:solidFill>
                <a:latin typeface="宋体" charset="0"/>
                <a:ea typeface="宋体" charset="0"/>
                <a:cs typeface="宋体" charset="0"/>
              </a:rPr>
              <a:t>默</a:t>
            </a:r>
            <a:r>
              <a:rPr lang="ja-JP" altLang="en-US" sz="4000" b="1">
                <a:solidFill>
                  <a:srgbClr val="FFFF00"/>
                </a:solidFill>
                <a:latin typeface="宋体" charset="0"/>
                <a:ea typeface="宋体" charset="0"/>
                <a:cs typeface="宋体" charset="0"/>
              </a:rPr>
              <a:t>罕默德</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对</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以撒</a:t>
            </a:r>
            <a:r>
              <a:rPr lang="en-US" altLang="zh-CN" sz="4000" b="1">
                <a:solidFill>
                  <a:srgbClr val="FFFF00"/>
                </a:solidFill>
                <a:latin typeface="宋体" charset="0"/>
                <a:ea typeface="宋体" charset="0"/>
                <a:cs typeface="宋体" charset="0"/>
              </a:rPr>
              <a:t>!</a:t>
            </a:r>
          </a:p>
        </p:txBody>
      </p:sp>
      <p:sp>
        <p:nvSpPr>
          <p:cNvPr id="745508" name="Text Box 36"/>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5510" name="Group 38"/>
          <p:cNvGrpSpPr>
            <a:grpSpLocks/>
          </p:cNvGrpSpPr>
          <p:nvPr/>
        </p:nvGrpSpPr>
        <p:grpSpPr bwMode="auto">
          <a:xfrm>
            <a:off x="7997825" y="3432175"/>
            <a:ext cx="1006475" cy="1231900"/>
            <a:chOff x="5038" y="2162"/>
            <a:chExt cx="634" cy="776"/>
          </a:xfrm>
        </p:grpSpPr>
        <p:grpSp>
          <p:nvGrpSpPr>
            <p:cNvPr id="745511" name="Group 39"/>
            <p:cNvGrpSpPr>
              <a:grpSpLocks/>
            </p:cNvGrpSpPr>
            <p:nvPr/>
          </p:nvGrpSpPr>
          <p:grpSpPr bwMode="auto">
            <a:xfrm>
              <a:off x="5038" y="2162"/>
              <a:ext cx="634" cy="776"/>
              <a:chOff x="5038" y="2162"/>
              <a:chExt cx="634" cy="776"/>
            </a:xfrm>
          </p:grpSpPr>
          <p:sp>
            <p:nvSpPr>
              <p:cNvPr id="745512" name="Freeform 4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3" name="AutoShape 4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4" name="Rectangle 4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5" name="AutoShape 4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6" name="Line 4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7" name="Line 4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8" name="Rectangle 4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9" name="Rectangle 4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5520" name="Rectangle 4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1" name="Rectangle 4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5522" name="Rectangle 5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5523" name="Rectangle 5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5524" name="Rectangle 5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5" name="Line 5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6" name="Line 5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7" name="Line 5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528" name="Rectangle 5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5529" name="Text Box 5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41940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5502"/>
                                        </p:tgtEl>
                                        <p:attrNameLst>
                                          <p:attrName>style.visibility</p:attrName>
                                        </p:attrNameLst>
                                      </p:cBhvr>
                                      <p:to>
                                        <p:strVal val="visible"/>
                                      </p:to>
                                    </p:set>
                                    <p:anim calcmode="lin" valueType="num">
                                      <p:cBhvr>
                                        <p:cTn id="7" dur="2000" fill="hold"/>
                                        <p:tgtEl>
                                          <p:spTgt spid="745502"/>
                                        </p:tgtEl>
                                        <p:attrNameLst>
                                          <p:attrName>ppt_w</p:attrName>
                                        </p:attrNameLst>
                                      </p:cBhvr>
                                      <p:tavLst>
                                        <p:tav tm="0">
                                          <p:val>
                                            <p:strVal val="(6*min(max(#ppt_w*#ppt_h,.3),1)-7.4)/-.7*#ppt_w"/>
                                          </p:val>
                                        </p:tav>
                                        <p:tav tm="100000">
                                          <p:val>
                                            <p:strVal val="#ppt_w"/>
                                          </p:val>
                                        </p:tav>
                                      </p:tavLst>
                                    </p:anim>
                                    <p:anim calcmode="lin" valueType="num">
                                      <p:cBhvr>
                                        <p:cTn id="8" dur="2000" fill="hold"/>
                                        <p:tgtEl>
                                          <p:spTgt spid="745502"/>
                                        </p:tgtEl>
                                        <p:attrNameLst>
                                          <p:attrName>ppt_h</p:attrName>
                                        </p:attrNameLst>
                                      </p:cBhvr>
                                      <p:tavLst>
                                        <p:tav tm="0">
                                          <p:val>
                                            <p:strVal val="(6*min(max(#ppt_w*#ppt_h,.3),1)-7.4)/-.7*#ppt_h"/>
                                          </p:val>
                                        </p:tav>
                                        <p:tav tm="100000">
                                          <p:val>
                                            <p:strVal val="#ppt_h"/>
                                          </p:val>
                                        </p:tav>
                                      </p:tavLst>
                                    </p:anim>
                                    <p:anim calcmode="lin" valueType="num">
                                      <p:cBhvr>
                                        <p:cTn id="9" dur="2000" fill="hold"/>
                                        <p:tgtEl>
                                          <p:spTgt spid="745502"/>
                                        </p:tgtEl>
                                        <p:attrNameLst>
                                          <p:attrName>ppt_x</p:attrName>
                                        </p:attrNameLst>
                                      </p:cBhvr>
                                      <p:tavLst>
                                        <p:tav tm="0">
                                          <p:val>
                                            <p:fltVal val="0.5"/>
                                          </p:val>
                                        </p:tav>
                                        <p:tav tm="100000">
                                          <p:val>
                                            <p:strVal val="#ppt_x"/>
                                          </p:val>
                                        </p:tav>
                                      </p:tavLst>
                                    </p:anim>
                                    <p:anim calcmode="lin" valueType="num">
                                      <p:cBhvr>
                                        <p:cTn id="10" dur="2000" fill="hold"/>
                                        <p:tgtEl>
                                          <p:spTgt spid="7455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2000"/>
                            </p:stCondLst>
                            <p:childTnLst>
                              <p:par>
                                <p:cTn id="12" presetID="22" presetClass="entr" presetSubtype="1" fill="hold" grpId="0" nodeType="afterEffect">
                                  <p:stCondLst>
                                    <p:cond delay="1000"/>
                                  </p:stCondLst>
                                  <p:childTnLst>
                                    <p:set>
                                      <p:cBhvr>
                                        <p:cTn id="13" dur="1" fill="hold">
                                          <p:stCondLst>
                                            <p:cond delay="0"/>
                                          </p:stCondLst>
                                        </p:cTn>
                                        <p:tgtEl>
                                          <p:spTgt spid="745501"/>
                                        </p:tgtEl>
                                        <p:attrNameLst>
                                          <p:attrName>style.visibility</p:attrName>
                                        </p:attrNameLst>
                                      </p:cBhvr>
                                      <p:to>
                                        <p:strVal val="visible"/>
                                      </p:to>
                                    </p:set>
                                    <p:animEffect transition="in" filter="wipe(up)">
                                      <p:cBhvr>
                                        <p:cTn id="14" dur="2000"/>
                                        <p:tgtEl>
                                          <p:spTgt spid="7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7537"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7540" name="Text Box 20"/>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7523"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5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36</a:t>
            </a:r>
          </a:p>
        </p:txBody>
      </p:sp>
      <p:sp>
        <p:nvSpPr>
          <p:cNvPr id="747574" name="Text Box 54"/>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7583" name="Group 63"/>
          <p:cNvGrpSpPr>
            <a:grpSpLocks/>
          </p:cNvGrpSpPr>
          <p:nvPr/>
        </p:nvGrpSpPr>
        <p:grpSpPr bwMode="auto">
          <a:xfrm>
            <a:off x="2133600" y="1143000"/>
            <a:ext cx="2787650" cy="3235325"/>
            <a:chOff x="1344" y="720"/>
            <a:chExt cx="1756" cy="2038"/>
          </a:xfrm>
        </p:grpSpPr>
        <p:grpSp>
          <p:nvGrpSpPr>
            <p:cNvPr id="747553" name="Group 33"/>
            <p:cNvGrpSpPr>
              <a:grpSpLocks/>
            </p:cNvGrpSpPr>
            <p:nvPr/>
          </p:nvGrpSpPr>
          <p:grpSpPr bwMode="auto">
            <a:xfrm>
              <a:off x="1397" y="720"/>
              <a:ext cx="1703" cy="2014"/>
              <a:chOff x="1397" y="672"/>
              <a:chExt cx="1703" cy="2014"/>
            </a:xfrm>
          </p:grpSpPr>
          <p:pic>
            <p:nvPicPr>
              <p:cNvPr id="747554" name="Picture 3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 y="672"/>
                <a:ext cx="1640" cy="2014"/>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5" name="Text Box 35"/>
              <p:cNvSpPr txBox="1">
                <a:spLocks noChangeArrowheads="1"/>
              </p:cNvSpPr>
              <p:nvPr/>
            </p:nvSpPr>
            <p:spPr bwMode="auto">
              <a:xfrm>
                <a:off x="2475" y="1045"/>
                <a:ext cx="625"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澳州</a:t>
                </a:r>
                <a:endParaRPr lang="zh-CN" altLang="en-US" sz="2800" b="1">
                  <a:solidFill>
                    <a:srgbClr val="1A0004"/>
                  </a:solidFill>
                  <a:latin typeface="Comic Sans MS" charset="0"/>
                  <a:ea typeface="宋体" charset="0"/>
                  <a:cs typeface="宋体" charset="0"/>
                </a:endParaRPr>
              </a:p>
            </p:txBody>
          </p:sp>
          <p:sp>
            <p:nvSpPr>
              <p:cNvPr id="747556" name="Text Box 36"/>
              <p:cNvSpPr txBox="1">
                <a:spLocks noChangeArrowheads="1"/>
              </p:cNvSpPr>
              <p:nvPr/>
            </p:nvSpPr>
            <p:spPr bwMode="auto">
              <a:xfrm>
                <a:off x="1397" y="674"/>
                <a:ext cx="1638"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grpSp>
        <p:sp>
          <p:nvSpPr>
            <p:cNvPr id="747557" name="Rectangle 37"/>
            <p:cNvSpPr>
              <a:spLocks noChangeArrowheads="1"/>
            </p:cNvSpPr>
            <p:nvPr/>
          </p:nvSpPr>
          <p:spPr bwMode="auto">
            <a:xfrm>
              <a:off x="1552" y="975"/>
              <a:ext cx="1441" cy="17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5" name="Rectangle 55"/>
            <p:cNvSpPr>
              <a:spLocks noChangeArrowheads="1"/>
            </p:cNvSpPr>
            <p:nvPr/>
          </p:nvSpPr>
          <p:spPr bwMode="auto">
            <a:xfrm>
              <a:off x="1415" y="2523"/>
              <a:ext cx="1407"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6" name="Text Box 56"/>
            <p:cNvSpPr txBox="1">
              <a:spLocks noChangeArrowheads="1"/>
            </p:cNvSpPr>
            <p:nvPr/>
          </p:nvSpPr>
          <p:spPr bwMode="auto">
            <a:xfrm>
              <a:off x="1344" y="2604"/>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7" name="Group 67"/>
          <p:cNvGrpSpPr>
            <a:grpSpLocks/>
          </p:cNvGrpSpPr>
          <p:nvPr/>
        </p:nvGrpSpPr>
        <p:grpSpPr bwMode="auto">
          <a:xfrm>
            <a:off x="4575175" y="2236788"/>
            <a:ext cx="3022600" cy="3932237"/>
            <a:chOff x="3375" y="1843"/>
            <a:chExt cx="1904" cy="2477"/>
          </a:xfrm>
        </p:grpSpPr>
        <p:grpSp>
          <p:nvGrpSpPr>
            <p:cNvPr id="747558" name="Group 38"/>
            <p:cNvGrpSpPr>
              <a:grpSpLocks/>
            </p:cNvGrpSpPr>
            <p:nvPr/>
          </p:nvGrpSpPr>
          <p:grpSpPr bwMode="auto">
            <a:xfrm>
              <a:off x="3415" y="1843"/>
              <a:ext cx="1864" cy="2477"/>
              <a:chOff x="2991" y="1437"/>
              <a:chExt cx="1864" cy="2477"/>
            </a:xfrm>
          </p:grpSpPr>
          <p:pic>
            <p:nvPicPr>
              <p:cNvPr id="747559"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1" y="1437"/>
                <a:ext cx="1864" cy="247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0" name="Text Box 40"/>
              <p:cNvSpPr txBox="1">
                <a:spLocks noChangeArrowheads="1"/>
              </p:cNvSpPr>
              <p:nvPr/>
            </p:nvSpPr>
            <p:spPr bwMode="auto">
              <a:xfrm>
                <a:off x="3011" y="1449"/>
                <a:ext cx="1825"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1" name="Rectangle 41"/>
              <p:cNvSpPr>
                <a:spLocks noChangeArrowheads="1"/>
              </p:cNvSpPr>
              <p:nvPr/>
            </p:nvSpPr>
            <p:spPr bwMode="auto">
              <a:xfrm>
                <a:off x="3034" y="1766"/>
                <a:ext cx="816"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2" name="Text Box 42"/>
              <p:cNvSpPr txBox="1">
                <a:spLocks noChangeArrowheads="1"/>
              </p:cNvSpPr>
              <p:nvPr/>
            </p:nvSpPr>
            <p:spPr bwMode="auto">
              <a:xfrm>
                <a:off x="3160" y="1771"/>
                <a:ext cx="642"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法国</a:t>
                </a:r>
                <a:endParaRPr lang="zh-CN" altLang="en-US" sz="2800" b="1">
                  <a:solidFill>
                    <a:srgbClr val="1A0004"/>
                  </a:solidFill>
                  <a:latin typeface="Comic Sans MS" charset="0"/>
                  <a:ea typeface="宋体" charset="0"/>
                  <a:cs typeface="宋体" charset="0"/>
                </a:endParaRPr>
              </a:p>
            </p:txBody>
          </p:sp>
        </p:grpSp>
        <p:sp>
          <p:nvSpPr>
            <p:cNvPr id="747579" name="Rectangle 59"/>
            <p:cNvSpPr>
              <a:spLocks noChangeArrowheads="1"/>
            </p:cNvSpPr>
            <p:nvPr/>
          </p:nvSpPr>
          <p:spPr bwMode="auto">
            <a:xfrm>
              <a:off x="3438" y="4077"/>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0" name="Text Box 60"/>
            <p:cNvSpPr txBox="1">
              <a:spLocks noChangeArrowheads="1"/>
            </p:cNvSpPr>
            <p:nvPr/>
          </p:nvSpPr>
          <p:spPr bwMode="auto">
            <a:xfrm>
              <a:off x="3375" y="4150"/>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5" name="Group 65"/>
          <p:cNvGrpSpPr>
            <a:grpSpLocks/>
          </p:cNvGrpSpPr>
          <p:nvPr/>
        </p:nvGrpSpPr>
        <p:grpSpPr bwMode="auto">
          <a:xfrm>
            <a:off x="887413" y="1724025"/>
            <a:ext cx="2974975" cy="4325938"/>
            <a:chOff x="-819" y="960"/>
            <a:chExt cx="1874" cy="2725"/>
          </a:xfrm>
        </p:grpSpPr>
        <p:grpSp>
          <p:nvGrpSpPr>
            <p:cNvPr id="747569" name="Group 49"/>
            <p:cNvGrpSpPr>
              <a:grpSpLocks/>
            </p:cNvGrpSpPr>
            <p:nvPr/>
          </p:nvGrpSpPr>
          <p:grpSpPr bwMode="auto">
            <a:xfrm>
              <a:off x="-793" y="960"/>
              <a:ext cx="1848" cy="2725"/>
              <a:chOff x="804" y="1122"/>
              <a:chExt cx="1848" cy="2725"/>
            </a:xfrm>
          </p:grpSpPr>
          <p:pic>
            <p:nvPicPr>
              <p:cNvPr id="747570" name="Picture 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 y="1122"/>
                <a:ext cx="1848" cy="2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71" name="Text Box 51"/>
              <p:cNvSpPr txBox="1">
                <a:spLocks noChangeArrowheads="1"/>
              </p:cNvSpPr>
              <p:nvPr/>
            </p:nvSpPr>
            <p:spPr bwMode="auto">
              <a:xfrm>
                <a:off x="833" y="1142"/>
                <a:ext cx="1800"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b="1">
                    <a:solidFill>
                      <a:srgbClr val="16CA27"/>
                    </a:solidFill>
                    <a:latin typeface="宋体" charset="0"/>
                    <a:ea typeface="宋体" charset="0"/>
                    <a:cs typeface="宋体" charset="0"/>
                  </a:rPr>
                  <a:t> </a:t>
                </a:r>
              </a:p>
            </p:txBody>
          </p:sp>
          <p:sp>
            <p:nvSpPr>
              <p:cNvPr id="747572" name="Rectangle 52"/>
              <p:cNvSpPr>
                <a:spLocks noChangeArrowheads="1"/>
              </p:cNvSpPr>
              <p:nvPr/>
            </p:nvSpPr>
            <p:spPr bwMode="auto">
              <a:xfrm>
                <a:off x="1787" y="2953"/>
                <a:ext cx="762" cy="244"/>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3" name="Text Box 53"/>
              <p:cNvSpPr txBox="1">
                <a:spLocks noChangeArrowheads="1"/>
              </p:cNvSpPr>
              <p:nvPr/>
            </p:nvSpPr>
            <p:spPr bwMode="auto">
              <a:xfrm>
                <a:off x="1553" y="3020"/>
                <a:ext cx="1096" cy="36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3200" b="1">
                    <a:solidFill>
                      <a:srgbClr val="1A0004"/>
                    </a:solidFill>
                    <a:effectLst>
                      <a:outerShdw blurRad="38100" dist="38100" dir="2700000" algn="tl">
                        <a:srgbClr val="000000"/>
                      </a:outerShdw>
                    </a:effectLst>
                    <a:latin typeface="宋体" charset="0"/>
                    <a:ea typeface="宋体" charset="0"/>
                    <a:cs typeface="宋体" charset="0"/>
                  </a:rPr>
                  <a:t> </a:t>
                </a:r>
                <a:r>
                  <a:rPr lang="ja-JP" altLang="en-US" sz="2800" b="1">
                    <a:solidFill>
                      <a:srgbClr val="1A0004"/>
                    </a:solidFill>
                    <a:latin typeface="宋体" charset="0"/>
                    <a:ea typeface="宋体" charset="0"/>
                    <a:cs typeface="宋体" charset="0"/>
                  </a:rPr>
                  <a:t>缅因州</a:t>
                </a:r>
                <a:endParaRPr lang="zh-CN" altLang="en-US" sz="2800" b="1">
                  <a:solidFill>
                    <a:srgbClr val="1A0004"/>
                  </a:solidFill>
                  <a:latin typeface="宋体" charset="0"/>
                  <a:ea typeface="宋体" charset="0"/>
                  <a:cs typeface="宋体" charset="0"/>
                </a:endParaRPr>
              </a:p>
            </p:txBody>
          </p:sp>
        </p:grpSp>
        <p:sp>
          <p:nvSpPr>
            <p:cNvPr id="747581" name="Rectangle 61"/>
            <p:cNvSpPr>
              <a:spLocks noChangeArrowheads="1"/>
            </p:cNvSpPr>
            <p:nvPr/>
          </p:nvSpPr>
          <p:spPr bwMode="auto">
            <a:xfrm>
              <a:off x="-764" y="3422"/>
              <a:ext cx="1333" cy="251"/>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2" name="Text Box 62"/>
            <p:cNvSpPr txBox="1">
              <a:spLocks noChangeArrowheads="1"/>
            </p:cNvSpPr>
            <p:nvPr/>
          </p:nvSpPr>
          <p:spPr bwMode="auto">
            <a:xfrm>
              <a:off x="-819" y="3505"/>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6" name="Group 66"/>
          <p:cNvGrpSpPr>
            <a:grpSpLocks/>
          </p:cNvGrpSpPr>
          <p:nvPr/>
        </p:nvGrpSpPr>
        <p:grpSpPr bwMode="auto">
          <a:xfrm>
            <a:off x="5459413" y="1341438"/>
            <a:ext cx="3051175" cy="3922712"/>
            <a:chOff x="3439" y="845"/>
            <a:chExt cx="1922" cy="2471"/>
          </a:xfrm>
        </p:grpSpPr>
        <p:grpSp>
          <p:nvGrpSpPr>
            <p:cNvPr id="747563" name="Group 43"/>
            <p:cNvGrpSpPr>
              <a:grpSpLocks/>
            </p:cNvGrpSpPr>
            <p:nvPr/>
          </p:nvGrpSpPr>
          <p:grpSpPr bwMode="auto">
            <a:xfrm>
              <a:off x="3495" y="845"/>
              <a:ext cx="1866" cy="2461"/>
              <a:chOff x="3515" y="843"/>
              <a:chExt cx="1866" cy="2461"/>
            </a:xfrm>
          </p:grpSpPr>
          <p:pic>
            <p:nvPicPr>
              <p:cNvPr id="747564" name="Picture 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5" y="843"/>
                <a:ext cx="1856" cy="24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5" name="Text Box 45"/>
              <p:cNvSpPr txBox="1">
                <a:spLocks noChangeArrowheads="1"/>
              </p:cNvSpPr>
              <p:nvPr/>
            </p:nvSpPr>
            <p:spPr bwMode="auto">
              <a:xfrm>
                <a:off x="3555" y="852"/>
                <a:ext cx="1793"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6" name="Rectangle 46"/>
              <p:cNvSpPr>
                <a:spLocks noChangeArrowheads="1"/>
              </p:cNvSpPr>
              <p:nvPr/>
            </p:nvSpPr>
            <p:spPr bwMode="auto">
              <a:xfrm>
                <a:off x="4318" y="1351"/>
                <a:ext cx="991"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7" name="Rectangle 47"/>
              <p:cNvSpPr>
                <a:spLocks noChangeArrowheads="1"/>
              </p:cNvSpPr>
              <p:nvPr/>
            </p:nvSpPr>
            <p:spPr bwMode="auto">
              <a:xfrm>
                <a:off x="3737" y="1431"/>
                <a:ext cx="572" cy="305"/>
              </a:xfrm>
              <a:prstGeom prst="rect">
                <a:avLst/>
              </a:prstGeom>
              <a:solidFill>
                <a:srgbClr val="F6FF7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8" name="Text Box 48"/>
              <p:cNvSpPr txBox="1">
                <a:spLocks noChangeArrowheads="1"/>
              </p:cNvSpPr>
              <p:nvPr/>
            </p:nvSpPr>
            <p:spPr bwMode="auto">
              <a:xfrm>
                <a:off x="4285" y="1397"/>
                <a:ext cx="1096" cy="59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加利福 尼亚</a:t>
                </a:r>
                <a:endParaRPr lang="zh-CN" altLang="en-US" sz="2800" b="1">
                  <a:solidFill>
                    <a:srgbClr val="1A0004"/>
                  </a:solidFill>
                  <a:latin typeface="Comic Sans MS" charset="0"/>
                  <a:ea typeface="宋体" charset="0"/>
                  <a:cs typeface="宋体" charset="0"/>
                </a:endParaRPr>
              </a:p>
            </p:txBody>
          </p:sp>
        </p:grpSp>
        <p:sp>
          <p:nvSpPr>
            <p:cNvPr id="747577" name="Rectangle 57"/>
            <p:cNvSpPr>
              <a:spLocks noChangeArrowheads="1"/>
            </p:cNvSpPr>
            <p:nvPr/>
          </p:nvSpPr>
          <p:spPr bwMode="auto">
            <a:xfrm>
              <a:off x="3502" y="3089"/>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8" name="Text Box 58"/>
            <p:cNvSpPr txBox="1">
              <a:spLocks noChangeArrowheads="1"/>
            </p:cNvSpPr>
            <p:nvPr/>
          </p:nvSpPr>
          <p:spPr bwMode="auto">
            <a:xfrm>
              <a:off x="3439" y="3162"/>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sp>
        <p:nvSpPr>
          <p:cNvPr id="747589" name="Text Box 6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593442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87"/>
                                        </p:tgtEl>
                                        <p:attrNameLst>
                                          <p:attrName>style.visibility</p:attrName>
                                        </p:attrNameLst>
                                      </p:cBhvr>
                                      <p:to>
                                        <p:strVal val="visible"/>
                                      </p:to>
                                    </p:set>
                                    <p:animEffect transition="in" filter="fade">
                                      <p:cBhvr>
                                        <p:cTn id="7" dur="500"/>
                                        <p:tgtEl>
                                          <p:spTgt spid="74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85"/>
                                        </p:tgtEl>
                                        <p:attrNameLst>
                                          <p:attrName>style.visibility</p:attrName>
                                        </p:attrNameLst>
                                      </p:cBhvr>
                                      <p:to>
                                        <p:strVal val="visible"/>
                                      </p:to>
                                    </p:set>
                                    <p:animEffect transition="in" filter="fade">
                                      <p:cBhvr>
                                        <p:cTn id="12" dur="500"/>
                                        <p:tgtEl>
                                          <p:spTgt spid="747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47586"/>
                                        </p:tgtEl>
                                        <p:attrNameLst>
                                          <p:attrName>style.visibility</p:attrName>
                                        </p:attrNameLst>
                                      </p:cBhvr>
                                      <p:to>
                                        <p:strVal val="visible"/>
                                      </p:to>
                                    </p:set>
                                    <p:animEffect transition="in" filter="fade">
                                      <p:cBhvr>
                                        <p:cTn id="17" dur="500"/>
                                        <p:tgtEl>
                                          <p:spTgt spid="74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957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58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9585"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588" name="Text Box 20"/>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FFFF"/>
              </a:solidFill>
              <a:latin typeface="Arial" charset="0"/>
              <a:ea typeface="宋体" charset="0"/>
              <a:cs typeface="宋体" charset="0"/>
            </a:endParaRPr>
          </a:p>
        </p:txBody>
      </p:sp>
      <p:pic>
        <p:nvPicPr>
          <p:cNvPr id="74959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49591"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4" name="Picture 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5"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6"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7"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2" name="Rectangle 3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6" name="Text Box 38"/>
          <p:cNvSpPr txBox="1">
            <a:spLocks noChangeArrowheads="1"/>
          </p:cNvSpPr>
          <p:nvPr/>
        </p:nvSpPr>
        <p:spPr bwMode="auto">
          <a:xfrm>
            <a:off x="1166813" y="5346700"/>
            <a:ext cx="6929437" cy="8239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4800" b="1">
                <a:solidFill>
                  <a:srgbClr val="FFFFFF"/>
                </a:solidFill>
                <a:latin typeface="宋体" charset="0"/>
                <a:ea typeface="宋体" charset="0"/>
                <a:cs typeface="宋体" charset="0"/>
              </a:rPr>
              <a:t>这</a:t>
            </a:r>
            <a:r>
              <a:rPr lang="zh-CN" altLang="en-US" sz="4800" b="1">
                <a:solidFill>
                  <a:srgbClr val="FFFFFF"/>
                </a:solidFill>
                <a:latin typeface="宋体" charset="0"/>
                <a:ea typeface="宋体" charset="0"/>
                <a:cs typeface="宋体" charset="0"/>
              </a:rPr>
              <a:t>看来公平吗?</a:t>
            </a:r>
          </a:p>
        </p:txBody>
      </p:sp>
      <p:sp>
        <p:nvSpPr>
          <p:cNvPr id="749607" name="Text Box 39"/>
          <p:cNvSpPr txBox="1">
            <a:spLocks noChangeArrowheads="1"/>
          </p:cNvSpPr>
          <p:nvPr/>
        </p:nvSpPr>
        <p:spPr bwMode="auto">
          <a:xfrm>
            <a:off x="1116013" y="1057275"/>
            <a:ext cx="6929437" cy="85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5000" b="1">
                <a:solidFill>
                  <a:srgbClr val="FFFFFF"/>
                </a:solidFill>
                <a:latin typeface="宋体" charset="0"/>
                <a:ea typeface="宋体" charset="0"/>
                <a:cs typeface="宋体" charset="0"/>
              </a:rPr>
              <a:t>美国</a:t>
            </a:r>
            <a:endParaRPr lang="zh-CN" altLang="en-US" sz="5000" b="1">
              <a:solidFill>
                <a:srgbClr val="FFFFFF"/>
              </a:solidFill>
              <a:latin typeface="宋体" charset="0"/>
              <a:ea typeface="宋体" charset="0"/>
              <a:cs typeface="宋体" charset="0"/>
            </a:endParaRPr>
          </a:p>
        </p:txBody>
      </p:sp>
      <p:sp>
        <p:nvSpPr>
          <p:cNvPr id="749608" name="Text Box 40"/>
          <p:cNvSpPr txBox="1">
            <a:spLocks noChangeArrowheads="1"/>
          </p:cNvSpPr>
          <p:nvPr/>
        </p:nvSpPr>
        <p:spPr bwMode="auto">
          <a:xfrm>
            <a:off x="2227263" y="476250"/>
            <a:ext cx="4484687" cy="64135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bodyPr>
          <a:lstStyle/>
          <a:p>
            <a:pPr algn="ctr" eaLnBrk="0" hangingPunct="0">
              <a:spcBef>
                <a:spcPct val="50000"/>
              </a:spcBef>
            </a:pPr>
            <a:r>
              <a:rPr lang="ja-JP" altLang="en-US" sz="3600" b="1">
                <a:solidFill>
                  <a:srgbClr val="16CA27"/>
                </a:solidFill>
                <a:latin typeface="宋体" charset="0"/>
                <a:ea typeface="宋体" charset="0"/>
                <a:cs typeface="宋体" charset="0"/>
              </a:rPr>
              <a:t>以色列与</a:t>
            </a:r>
            <a:r>
              <a:rPr lang="en-US" altLang="zh-CN" sz="3600" b="1">
                <a:solidFill>
                  <a:srgbClr val="16CA27"/>
                </a:solidFill>
                <a:latin typeface="Comic Sans MS"/>
                <a:ea typeface="宋体" charset="0"/>
                <a:cs typeface="宋体" charset="0"/>
              </a:rPr>
              <a:t>…</a:t>
            </a:r>
            <a:endParaRPr lang="en-US" altLang="zh-CN" sz="3600" b="1">
              <a:solidFill>
                <a:srgbClr val="16CA27"/>
              </a:solidFill>
              <a:latin typeface="宋体" charset="0"/>
              <a:ea typeface="宋体" charset="0"/>
              <a:cs typeface="宋体" charset="0"/>
            </a:endParaRPr>
          </a:p>
        </p:txBody>
      </p:sp>
      <p:grpSp>
        <p:nvGrpSpPr>
          <p:cNvPr id="749612" name="Group 44"/>
          <p:cNvGrpSpPr>
            <a:grpSpLocks/>
          </p:cNvGrpSpPr>
          <p:nvPr/>
        </p:nvGrpSpPr>
        <p:grpSpPr bwMode="auto">
          <a:xfrm>
            <a:off x="7997825" y="3432175"/>
            <a:ext cx="1006475" cy="1231900"/>
            <a:chOff x="5038" y="2162"/>
            <a:chExt cx="634" cy="776"/>
          </a:xfrm>
        </p:grpSpPr>
        <p:grpSp>
          <p:nvGrpSpPr>
            <p:cNvPr id="749613" name="Group 45"/>
            <p:cNvGrpSpPr>
              <a:grpSpLocks/>
            </p:cNvGrpSpPr>
            <p:nvPr/>
          </p:nvGrpSpPr>
          <p:grpSpPr bwMode="auto">
            <a:xfrm>
              <a:off x="5038" y="2162"/>
              <a:ext cx="634" cy="776"/>
              <a:chOff x="5038" y="2162"/>
              <a:chExt cx="634" cy="776"/>
            </a:xfrm>
          </p:grpSpPr>
          <p:sp>
            <p:nvSpPr>
              <p:cNvPr id="749614" name="Freeform 4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5" name="AutoShape 4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6" name="Rectangle 4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7" name="AutoShape 4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8" name="Line 5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9" name="Line 5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0" name="Rectangle 5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1" name="Rectangle 5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9622" name="Rectangle 5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3" name="Rectangle 5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9624" name="Rectangle 5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9625" name="Rectangle 5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9626" name="Rectangle 5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7" name="Line 5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8" name="Line 6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9" name="Line 6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630" name="Rectangle 62"/>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9631" name="Text Box 63"/>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6781870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fade">
                                      <p:cBhvr>
                                        <p:cTn id="7" dur="500"/>
                                        <p:tgtEl>
                                          <p:spTgt spid="749595"/>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fade">
                                      <p:cBhvr>
                                        <p:cTn id="11" dur="500"/>
                                        <p:tgtEl>
                                          <p:spTgt spid="749594"/>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fade">
                                      <p:cBhvr>
                                        <p:cTn id="15" dur="500"/>
                                        <p:tgtEl>
                                          <p:spTgt spid="749596"/>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fade">
                                      <p:cBhvr>
                                        <p:cTn id="19" dur="500"/>
                                        <p:tgtEl>
                                          <p:spTgt spid="749597"/>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fad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50596"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09"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50610"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20"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38</a:t>
            </a:r>
          </a:p>
        </p:txBody>
      </p:sp>
      <p:sp>
        <p:nvSpPr>
          <p:cNvPr id="750622" name="Text Box 30"/>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750623" name="Text Box 31"/>
          <p:cNvSpPr txBox="1">
            <a:spLocks noChangeArrowheads="1"/>
          </p:cNvSpPr>
          <p:nvPr/>
        </p:nvSpPr>
        <p:spPr bwMode="auto">
          <a:xfrm>
            <a:off x="3586163" y="5668963"/>
            <a:ext cx="48069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a:t>
            </a:r>
            <a:r>
              <a:rPr lang="en-US" altLang="zh-CN" sz="1600" b="1" i="1">
                <a:solidFill>
                  <a:srgbClr val="FFFF00"/>
                </a:solidFill>
                <a:latin typeface="宋体" charset="0"/>
                <a:ea typeface="宋体" charset="0"/>
                <a:cs typeface="宋体" charset="0"/>
              </a:rPr>
              <a:t>《</a:t>
            </a:r>
            <a:r>
              <a:rPr lang="zh-CN" altLang="en-US" sz="1600" b="1" i="1">
                <a:solidFill>
                  <a:srgbClr val="FFFF00"/>
                </a:solidFill>
                <a:latin typeface="宋体" charset="0"/>
                <a:ea typeface="宋体" charset="0"/>
                <a:cs typeface="宋体" charset="0"/>
              </a:rPr>
              <a:t>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750618" name="Oval 26"/>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50625" name="Group 33"/>
          <p:cNvGrpSpPr>
            <a:grpSpLocks/>
          </p:cNvGrpSpPr>
          <p:nvPr/>
        </p:nvGrpSpPr>
        <p:grpSpPr bwMode="auto">
          <a:xfrm>
            <a:off x="7997825" y="3432175"/>
            <a:ext cx="1006475" cy="1231900"/>
            <a:chOff x="5038" y="2162"/>
            <a:chExt cx="634" cy="776"/>
          </a:xfrm>
        </p:grpSpPr>
        <p:grpSp>
          <p:nvGrpSpPr>
            <p:cNvPr id="750626" name="Group 34"/>
            <p:cNvGrpSpPr>
              <a:grpSpLocks/>
            </p:cNvGrpSpPr>
            <p:nvPr/>
          </p:nvGrpSpPr>
          <p:grpSpPr bwMode="auto">
            <a:xfrm>
              <a:off x="5038" y="2162"/>
              <a:ext cx="634" cy="776"/>
              <a:chOff x="5038" y="2162"/>
              <a:chExt cx="634" cy="776"/>
            </a:xfrm>
          </p:grpSpPr>
          <p:sp>
            <p:nvSpPr>
              <p:cNvPr id="750627" name="Freeform 35"/>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8" name="AutoShape 3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9" name="Rectangle 3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0" name="AutoShape 38"/>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1" name="Line 39"/>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2" name="Line 40"/>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3" name="Rectangle 41"/>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4" name="Rectangle 42"/>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50635" name="Rectangle 43"/>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36" name="Rectangle 44"/>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50637" name="Rectangle 45"/>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50638" name="Rectangle 46"/>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50639" name="Rectangle 47"/>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40" name="Line 48"/>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1" name="Line 49"/>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2" name="Line 50"/>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43" name="Rectangle 51"/>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50644" name="Text Box 52"/>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73293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fad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865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7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8673" name="Group 17"/>
          <p:cNvGrpSpPr>
            <a:grpSpLocks/>
          </p:cNvGrpSpPr>
          <p:nvPr/>
        </p:nvGrpSpPr>
        <p:grpSpPr bwMode="auto">
          <a:xfrm>
            <a:off x="620713" y="160338"/>
            <a:ext cx="739775" cy="1430337"/>
            <a:chOff x="391" y="101"/>
            <a:chExt cx="466" cy="901"/>
          </a:xfrm>
        </p:grpSpPr>
        <p:sp>
          <p:nvSpPr>
            <p:cNvPr id="83867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867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677"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39</a:t>
            </a:r>
          </a:p>
        </p:txBody>
      </p:sp>
      <p:sp>
        <p:nvSpPr>
          <p:cNvPr id="838679" name="Text Box 23"/>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838680" name="Text Box 24"/>
          <p:cNvSpPr txBox="1">
            <a:spLocks noChangeArrowheads="1"/>
          </p:cNvSpPr>
          <p:nvPr/>
        </p:nvSpPr>
        <p:spPr bwMode="auto">
          <a:xfrm>
            <a:off x="4424363" y="5668963"/>
            <a:ext cx="38798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838681" name="Oval 25"/>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2" name="Text Box 26"/>
          <p:cNvSpPr txBox="1">
            <a:spLocks noChangeArrowheads="1"/>
          </p:cNvSpPr>
          <p:nvPr/>
        </p:nvSpPr>
        <p:spPr bwMode="auto">
          <a:xfrm>
            <a:off x="1931988" y="3095625"/>
            <a:ext cx="6080125"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但是上帝的约, 也就是关乎</a:t>
            </a:r>
            <a:r>
              <a:rPr lang="zh-CN" altLang="en-US" sz="2800" b="1" i="1" u="sng">
                <a:solidFill>
                  <a:srgbClr val="FFFFFF"/>
                </a:solidFill>
                <a:latin typeface="宋体" charset="0"/>
                <a:ea typeface="宋体" charset="0"/>
                <a:cs typeface="宋体" charset="0"/>
              </a:rPr>
              <a:t>属灵的计划</a:t>
            </a:r>
            <a:r>
              <a:rPr lang="zh-CN" altLang="en-US" sz="2800" b="1">
                <a:solidFill>
                  <a:srgbClr val="66FFFF"/>
                </a:solidFill>
                <a:latin typeface="宋体" charset="0"/>
                <a:ea typeface="宋体" charset="0"/>
                <a:cs typeface="宋体" charset="0"/>
              </a:rPr>
              <a:t>, 却是给了以撒和他的后裔。以撒</a:t>
            </a:r>
            <a:r>
              <a:rPr lang="ko-KR" altLang="en-US" sz="2800" b="1">
                <a:solidFill>
                  <a:srgbClr val="66FFFF"/>
                </a:solidFill>
                <a:latin typeface="宋体" charset="0"/>
                <a:ea typeface="宋体" charset="0"/>
                <a:cs typeface="宋体" charset="0"/>
              </a:rPr>
              <a:t>从</a:t>
            </a:r>
            <a:r>
              <a:rPr lang="zh-CN" altLang="en-US" sz="2800" b="1">
                <a:solidFill>
                  <a:srgbClr val="66FFFF"/>
                </a:solidFill>
                <a:latin typeface="宋体" charset="0"/>
                <a:ea typeface="宋体" charset="0"/>
                <a:cs typeface="宋体" charset="0"/>
              </a:rPr>
              <a:t>上帝得到的物质上的祝福也效力于上帝对整个民族在</a:t>
            </a:r>
            <a:r>
              <a:rPr lang="zh-CN" altLang="en-US" sz="2800" b="1" i="1" u="sng">
                <a:solidFill>
                  <a:srgbClr val="FFFFFF"/>
                </a:solidFill>
                <a:latin typeface="宋体" charset="0"/>
                <a:ea typeface="宋体" charset="0"/>
                <a:cs typeface="宋体" charset="0"/>
              </a:rPr>
              <a:t>属灵上的呼召</a:t>
            </a:r>
            <a:r>
              <a:rPr lang="zh-CN" altLang="en-US" sz="2800" b="1">
                <a:solidFill>
                  <a:srgbClr val="66FFFF"/>
                </a:solidFill>
                <a:latin typeface="宋体" charset="0"/>
                <a:ea typeface="宋体" charset="0"/>
                <a:cs typeface="宋体" charset="0"/>
              </a:rPr>
              <a:t>。</a:t>
            </a:r>
            <a:r>
              <a:rPr lang="zh-CN" altLang="en-US"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  </a:t>
            </a:r>
            <a:r>
              <a:rPr lang="en-US" altLang="zh-CN" sz="2000" b="1">
                <a:solidFill>
                  <a:srgbClr val="66FFFF"/>
                </a:solidFill>
                <a:latin typeface="宋体" charset="0"/>
                <a:ea typeface="宋体" charset="0"/>
                <a:cs typeface="宋体" charset="0"/>
              </a:rPr>
              <a:t>[</a:t>
            </a:r>
            <a:r>
              <a:rPr lang="ja-JP" altLang="en-US" sz="2000" b="1">
                <a:solidFill>
                  <a:srgbClr val="66FFFF"/>
                </a:solidFill>
                <a:latin typeface="宋体" charset="0"/>
                <a:ea typeface="宋体" charset="0"/>
                <a:cs typeface="宋体" charset="0"/>
              </a:rPr>
              <a:t>强调</a:t>
            </a:r>
            <a:r>
              <a:rPr lang="en-US" altLang="zh-CN" sz="2000" b="1">
                <a:solidFill>
                  <a:srgbClr val="66FFFF"/>
                </a:solidFill>
                <a:latin typeface="宋体" charset="0"/>
                <a:ea typeface="宋体" charset="0"/>
                <a:cs typeface="宋体" charset="0"/>
              </a:rPr>
              <a:t>]</a:t>
            </a:r>
            <a:r>
              <a:rPr lang="en-US" altLang="zh-CN" sz="2800" b="1">
                <a:solidFill>
                  <a:srgbClr val="66FFFF"/>
                </a:solidFill>
                <a:latin typeface="宋体" charset="0"/>
                <a:ea typeface="宋体" charset="0"/>
                <a:cs typeface="宋体" charset="0"/>
              </a:rPr>
              <a:t>	</a:t>
            </a:r>
            <a:r>
              <a:rPr lang="en-US" altLang="zh-CN" sz="2800" b="1">
                <a:solidFill>
                  <a:srgbClr val="FFFF00"/>
                </a:solidFill>
                <a:latin typeface="宋体" charset="0"/>
                <a:ea typeface="宋体" charset="0"/>
                <a:cs typeface="宋体" charset="0"/>
              </a:rPr>
              <a:t>	</a:t>
            </a:r>
          </a:p>
        </p:txBody>
      </p:sp>
      <p:grpSp>
        <p:nvGrpSpPr>
          <p:cNvPr id="838684" name="Group 28"/>
          <p:cNvGrpSpPr>
            <a:grpSpLocks/>
          </p:cNvGrpSpPr>
          <p:nvPr/>
        </p:nvGrpSpPr>
        <p:grpSpPr bwMode="auto">
          <a:xfrm>
            <a:off x="7997825" y="3432175"/>
            <a:ext cx="1006475" cy="1231900"/>
            <a:chOff x="5038" y="2162"/>
            <a:chExt cx="634" cy="776"/>
          </a:xfrm>
        </p:grpSpPr>
        <p:grpSp>
          <p:nvGrpSpPr>
            <p:cNvPr id="838685" name="Group 29"/>
            <p:cNvGrpSpPr>
              <a:grpSpLocks/>
            </p:cNvGrpSpPr>
            <p:nvPr/>
          </p:nvGrpSpPr>
          <p:grpSpPr bwMode="auto">
            <a:xfrm>
              <a:off x="5038" y="2162"/>
              <a:ext cx="634" cy="776"/>
              <a:chOff x="5038" y="2162"/>
              <a:chExt cx="634" cy="776"/>
            </a:xfrm>
          </p:grpSpPr>
          <p:sp>
            <p:nvSpPr>
              <p:cNvPr id="838686" name="Freeform 3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7" name="AutoShape 3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8" name="Rectangle 3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9" name="AutoShape 3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0" name="Line 3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1" name="Line 3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2" name="Rectangle 3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3" name="Rectangle 3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8694" name="Rectangle 3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5" name="Rectangle 3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8696" name="Rectangle 40"/>
              <p:cNvSpPr>
                <a:spLocks noChangeArrowheads="1"/>
              </p:cNvSpPr>
              <p:nvPr/>
            </p:nvSpPr>
            <p:spPr bwMode="auto">
              <a:xfrm>
                <a:off x="5194" y="2302"/>
                <a:ext cx="317"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900" b="1">
                    <a:solidFill>
                      <a:srgbClr val="000000"/>
                    </a:solidFill>
                    <a:latin typeface="B VAG Rounded Bold" charset="0"/>
                    <a:ea typeface="宋体" charset="0"/>
                    <a:cs typeface="宋体" charset="0"/>
                  </a:rPr>
                  <a:t> </a:t>
                </a:r>
              </a:p>
            </p:txBody>
          </p:sp>
          <p:sp>
            <p:nvSpPr>
              <p:cNvPr id="838697" name="Rectangle 4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8698" name="Rectangle 4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9" name="Line 4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0" name="Line 4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1" name="Line 4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702" name="Rectangle 4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8703" name="Text Box 4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787586150"/>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58" name="Rectangle 78"/>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2" name="Text Box 2"/>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endParaRPr lang="zh-CN" altLang="en-US" sz="2000" b="1">
              <a:solidFill>
                <a:srgbClr val="FFFFFF"/>
              </a:solidFill>
              <a:effectLst>
                <a:outerShdw blurRad="38100" dist="38100" dir="2700000" algn="tl">
                  <a:srgbClr val="000000"/>
                </a:outerShdw>
              </a:effectLst>
              <a:latin typeface="Comic Sans MS" charset="0"/>
              <a:ea typeface="宋体" charset="0"/>
              <a:cs typeface="宋体" charset="0"/>
            </a:endParaRPr>
          </a:p>
        </p:txBody>
      </p:sp>
      <p:sp>
        <p:nvSpPr>
          <p:cNvPr id="839683" name="Freeform 3"/>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4" name="Freeform 4"/>
          <p:cNvSpPr>
            <a:spLocks/>
          </p:cNvSpPr>
          <p:nvPr/>
        </p:nvSpPr>
        <p:spPr bwMode="auto">
          <a:xfrm>
            <a:off x="3517900" y="901700"/>
            <a:ext cx="1233488" cy="965200"/>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5" name="Line 5"/>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6" name="Line 6"/>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7" name="Line 7"/>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8" name="Freeform 8"/>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9" name="Freeform 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0" name="Freeform 1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1" name="Freeform 11"/>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2" name="Freeform 12"/>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3" name="Freeform 13"/>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4" name="Oval 14"/>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5" name="Text Box 15"/>
          <p:cNvSpPr txBox="1">
            <a:spLocks noChangeArrowheads="1"/>
          </p:cNvSpPr>
          <p:nvPr/>
        </p:nvSpPr>
        <p:spPr bwMode="auto">
          <a:xfrm>
            <a:off x="1689100" y="1260475"/>
            <a:ext cx="1768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i="1">
                <a:solidFill>
                  <a:srgbClr val="99CCFF"/>
                </a:solidFill>
                <a:effectLst>
                  <a:outerShdw blurRad="38100" dist="38100" dir="2700000" algn="tl">
                    <a:srgbClr val="000000"/>
                  </a:outerShdw>
                </a:effectLst>
                <a:latin typeface="Arial Black" charset="0"/>
                <a:ea typeface="MS PGothic" charset="0"/>
                <a:cs typeface="MS PGothic" charset="0"/>
              </a:rPr>
              <a:t>地中海</a:t>
            </a:r>
            <a:endParaRPr lang="zh-CN" altLang="en-US" sz="1600" b="1"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6" name="Oval 16"/>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7" name="Text Box 17"/>
          <p:cNvSpPr txBox="1">
            <a:spLocks noChangeArrowheads="1"/>
          </p:cNvSpPr>
          <p:nvPr/>
        </p:nvSpPr>
        <p:spPr bwMode="auto">
          <a:xfrm>
            <a:off x="2019300" y="5549900"/>
            <a:ext cx="1181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阿卡巴湾</a:t>
            </a:r>
            <a:endParaRPr lang="en-US" altLang="zh-CN"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8" name="Text Box 18"/>
          <p:cNvSpPr txBox="1">
            <a:spLocks noChangeArrowheads="1"/>
          </p:cNvSpPr>
          <p:nvPr/>
        </p:nvSpPr>
        <p:spPr bwMode="auto">
          <a:xfrm>
            <a:off x="5891213" y="2405063"/>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MS PGothic" charset="0"/>
                <a:cs typeface="MS PGothic" charset="0"/>
              </a:rPr>
              <a:t>约</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旦</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699" name="Text Box 1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埃及</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0" name="Text Box 20"/>
          <p:cNvSpPr txBox="1">
            <a:spLocks noChangeArrowheads="1"/>
          </p:cNvSpPr>
          <p:nvPr/>
        </p:nvSpPr>
        <p:spPr bwMode="auto">
          <a:xfrm>
            <a:off x="7550150" y="1816100"/>
            <a:ext cx="900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伊拉克</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1" name="Text Box 2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叙利亞</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2" name="Text Box 22"/>
          <p:cNvSpPr txBox="1">
            <a:spLocks noChangeArrowheads="1"/>
          </p:cNvSpPr>
          <p:nvPr/>
        </p:nvSpPr>
        <p:spPr bwMode="auto">
          <a:xfrm>
            <a:off x="3111500" y="11938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黎巴</a:t>
            </a:r>
            <a:r>
              <a:rPr lang="zh-CN" altLang="en-US" sz="1600" b="1">
                <a:solidFill>
                  <a:srgbClr val="FF0000"/>
                </a:solidFill>
                <a:effectLst>
                  <a:outerShdw blurRad="38100" dist="38100" dir="2700000" algn="tl">
                    <a:srgbClr val="000000"/>
                  </a:outerShdw>
                </a:effectLst>
                <a:latin typeface="Times" charset="0"/>
                <a:ea typeface="宋体" charset="0"/>
                <a:cs typeface="宋体" charset="0"/>
              </a:rPr>
              <a:t>嫩</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3" name="Line 2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4" name="Text Box 24"/>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宋体" charset="0"/>
                <a:cs typeface="宋体" charset="0"/>
              </a:rPr>
              <a:t>沙特</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阿拉伯</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5" name="Text Box 2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b="1">
                <a:solidFill>
                  <a:srgbClr val="FAF200"/>
                </a:solidFill>
                <a:effectLst>
                  <a:outerShdw blurRad="38100" dist="38100" dir="2700000" algn="tl">
                    <a:srgbClr val="000000"/>
                  </a:outerShdw>
                </a:effectLst>
                <a:latin typeface="Helvetica" charset="0"/>
                <a:ea typeface="MS PGothic" charset="0"/>
                <a:cs typeface="MS PGothic" charset="0"/>
              </a:rPr>
              <a:t>安曼</a:t>
            </a:r>
            <a:endParaRPr lang="en-US" altLang="zh-CN" sz="14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06" name="Line 2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7" name="Line 2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8" name="Line 2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9" name="Line 2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0" name="Line 3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1" name="Line 3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2" name="Line 3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3" name="Line 3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4" name="Line 3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5" name="Line 3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6" name="Line 3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7" name="Line 3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8" name="Line 3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9" name="Freeform 39"/>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0" name="Freeform 40"/>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1" name="Freeform 41"/>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27" name="Group 47"/>
          <p:cNvGrpSpPr>
            <a:grpSpLocks/>
          </p:cNvGrpSpPr>
          <p:nvPr/>
        </p:nvGrpSpPr>
        <p:grpSpPr bwMode="auto">
          <a:xfrm>
            <a:off x="1816100" y="1857375"/>
            <a:ext cx="2933700" cy="3906838"/>
            <a:chOff x="1128" y="1176"/>
            <a:chExt cx="1848" cy="2461"/>
          </a:xfrm>
        </p:grpSpPr>
        <p:sp>
          <p:nvSpPr>
            <p:cNvPr id="839728" name="Text Box 48"/>
            <p:cNvSpPr txBox="1">
              <a:spLocks noChangeArrowheads="1"/>
            </p:cNvSpPr>
            <p:nvPr/>
          </p:nvSpPr>
          <p:spPr bwMode="auto">
            <a:xfrm>
              <a:off x="2128" y="1987"/>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耶</a:t>
              </a:r>
              <a:r>
                <a:rPr lang="zh-CN" altLang="en-US" sz="1200" b="1">
                  <a:solidFill>
                    <a:srgbClr val="FAF200"/>
                  </a:solidFill>
                  <a:effectLst>
                    <a:outerShdw blurRad="38100" dist="38100" dir="2700000" algn="tl">
                      <a:srgbClr val="000000"/>
                    </a:outerShdw>
                  </a:effectLst>
                  <a:latin typeface="Helvetica" charset="0"/>
                  <a:ea typeface="MS PGothic" charset="0"/>
                  <a:cs typeface="MS PGothic" charset="0"/>
                </a:rPr>
                <a:t>利</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哥</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grpSp>
          <p:nvGrpSpPr>
            <p:cNvPr id="839729" name="Group 49"/>
            <p:cNvGrpSpPr>
              <a:grpSpLocks/>
            </p:cNvGrpSpPr>
            <p:nvPr/>
          </p:nvGrpSpPr>
          <p:grpSpPr bwMode="auto">
            <a:xfrm>
              <a:off x="1128" y="1176"/>
              <a:ext cx="1848" cy="2461"/>
              <a:chOff x="1128" y="1176"/>
              <a:chExt cx="1848" cy="2461"/>
            </a:xfrm>
          </p:grpSpPr>
          <p:sp>
            <p:nvSpPr>
              <p:cNvPr id="839730" name="Oval 50"/>
              <p:cNvSpPr>
                <a:spLocks noChangeArrowheads="1"/>
              </p:cNvSpPr>
              <p:nvPr/>
            </p:nvSpPr>
            <p:spPr bwMode="auto">
              <a:xfrm>
                <a:off x="2060" y="348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1" name="Oval 51"/>
              <p:cNvSpPr>
                <a:spLocks noChangeArrowheads="1"/>
              </p:cNvSpPr>
              <p:nvPr/>
            </p:nvSpPr>
            <p:spPr bwMode="auto">
              <a:xfrm>
                <a:off x="1992" y="34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2" name="Text Box 52"/>
              <p:cNvSpPr txBox="1">
                <a:spLocks noChangeArrowheads="1"/>
              </p:cNvSpPr>
              <p:nvPr/>
            </p:nvSpPr>
            <p:spPr bwMode="auto">
              <a:xfrm>
                <a:off x="2320" y="2104"/>
                <a:ext cx="5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死海</a:t>
                </a:r>
                <a:endParaRPr lang="zh-CN" altLang="en-US"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733" name="Text Box 53"/>
              <p:cNvSpPr txBox="1">
                <a:spLocks noChangeArrowheads="1"/>
              </p:cNvSpPr>
              <p:nvPr/>
            </p:nvSpPr>
            <p:spPr bwMode="auto">
              <a:xfrm>
                <a:off x="1608" y="208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希伯</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伦</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4" name="Text Box 54"/>
              <p:cNvSpPr txBox="1">
                <a:spLocks noChangeArrowheads="1"/>
              </p:cNvSpPr>
              <p:nvPr/>
            </p:nvSpPr>
            <p:spPr bwMode="auto">
              <a:xfrm>
                <a:off x="2456" y="1208"/>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Helvetica" charset="0"/>
                    <a:ea typeface="MS PGothic" charset="0"/>
                    <a:cs typeface="MS PGothic" charset="0"/>
                  </a:rPr>
                  <a:t>加利利海</a:t>
                </a:r>
                <a:endParaRPr lang="zh-CN" altLang="en-US" sz="1400" i="1">
                  <a:solidFill>
                    <a:srgbClr val="99CCFF"/>
                  </a:solidFill>
                  <a:effectLst>
                    <a:outerShdw blurRad="38100" dist="38100" dir="2700000" algn="tl">
                      <a:srgbClr val="000000"/>
                    </a:outerShdw>
                  </a:effectLst>
                  <a:latin typeface="Helvetica" charset="0"/>
                  <a:ea typeface="MS PGothic" charset="0"/>
                  <a:cs typeface="MS PGothic" charset="0"/>
                </a:endParaRPr>
              </a:p>
            </p:txBody>
          </p:sp>
          <p:sp>
            <p:nvSpPr>
              <p:cNvPr id="839735" name="Text Box 55"/>
              <p:cNvSpPr txBox="1">
                <a:spLocks noChangeArrowheads="1"/>
              </p:cNvSpPr>
              <p:nvPr/>
            </p:nvSpPr>
            <p:spPr bwMode="auto">
              <a:xfrm>
                <a:off x="1488" y="33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埃拉特</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36" name="Text Box 56"/>
              <p:cNvSpPr txBox="1">
                <a:spLocks noChangeArrowheads="1"/>
              </p:cNvSpPr>
              <p:nvPr/>
            </p:nvSpPr>
            <p:spPr bwMode="auto">
              <a:xfrm>
                <a:off x="2000" y="3464"/>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阿卡巴</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7" name="Oval 57"/>
              <p:cNvSpPr>
                <a:spLocks noChangeArrowheads="1"/>
              </p:cNvSpPr>
              <p:nvPr/>
            </p:nvSpPr>
            <p:spPr bwMode="auto">
              <a:xfrm>
                <a:off x="2296" y="135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8" name="Oval 58"/>
              <p:cNvSpPr>
                <a:spLocks noChangeArrowheads="1"/>
              </p:cNvSpPr>
              <p:nvPr/>
            </p:nvSpPr>
            <p:spPr bwMode="auto">
              <a:xfrm>
                <a:off x="2096" y="130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9" name="Oval 59"/>
              <p:cNvSpPr>
                <a:spLocks noChangeArrowheads="1"/>
              </p:cNvSpPr>
              <p:nvPr/>
            </p:nvSpPr>
            <p:spPr bwMode="auto">
              <a:xfrm>
                <a:off x="2356" y="1940"/>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0" name="Oval 60"/>
              <p:cNvSpPr>
                <a:spLocks noChangeArrowheads="1"/>
              </p:cNvSpPr>
              <p:nvPr/>
            </p:nvSpPr>
            <p:spPr bwMode="auto">
              <a:xfrm>
                <a:off x="1944" y="23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1" name="Oval 61"/>
              <p:cNvSpPr>
                <a:spLocks noChangeArrowheads="1"/>
              </p:cNvSpPr>
              <p:nvPr/>
            </p:nvSpPr>
            <p:spPr bwMode="auto">
              <a:xfrm>
                <a:off x="1716"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2" name="Oval 62"/>
              <p:cNvSpPr>
                <a:spLocks noChangeArrowheads="1"/>
              </p:cNvSpPr>
              <p:nvPr/>
            </p:nvSpPr>
            <p:spPr bwMode="auto">
              <a:xfrm>
                <a:off x="1928" y="18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3" name="Oval 63"/>
              <p:cNvSpPr>
                <a:spLocks noChangeArrowheads="1"/>
              </p:cNvSpPr>
              <p:nvPr/>
            </p:nvSpPr>
            <p:spPr bwMode="auto">
              <a:xfrm>
                <a:off x="2148"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4" name="Oval 64"/>
              <p:cNvSpPr>
                <a:spLocks noChangeArrowheads="1"/>
              </p:cNvSpPr>
              <p:nvPr/>
            </p:nvSpPr>
            <p:spPr bwMode="auto">
              <a:xfrm>
                <a:off x="1996" y="162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5" name="Text Box 65"/>
              <p:cNvSpPr txBox="1">
                <a:spLocks noChangeArrowheads="1"/>
              </p:cNvSpPr>
              <p:nvPr/>
            </p:nvSpPr>
            <p:spPr bwMode="auto">
              <a:xfrm>
                <a:off x="1528" y="117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海法</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6" name="Text Box 66"/>
              <p:cNvSpPr txBox="1">
                <a:spLocks noChangeArrowheads="1"/>
              </p:cNvSpPr>
              <p:nvPr/>
            </p:nvSpPr>
            <p:spPr bwMode="auto">
              <a:xfrm>
                <a:off x="1656" y="13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拿撒勒</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7" name="Text Box 67"/>
              <p:cNvSpPr txBox="1">
                <a:spLocks noChangeArrowheads="1"/>
              </p:cNvSpPr>
              <p:nvPr/>
            </p:nvSpPr>
            <p:spPr bwMode="auto">
              <a:xfrm>
                <a:off x="1344" y="15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近期比</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亚</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8" name="Text Box 68"/>
              <p:cNvSpPr txBox="1">
                <a:spLocks noChangeArrowheads="1"/>
              </p:cNvSpPr>
              <p:nvPr/>
            </p:nvSpPr>
            <p:spPr bwMode="auto">
              <a:xfrm>
                <a:off x="1128" y="17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特拉维夫雅法</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9" name="Text Box 69"/>
              <p:cNvSpPr txBox="1">
                <a:spLocks noChangeArrowheads="1"/>
              </p:cNvSpPr>
              <p:nvPr/>
            </p:nvSpPr>
            <p:spPr bwMode="auto">
              <a:xfrm>
                <a:off x="1208" y="1912"/>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800" b="1">
                    <a:solidFill>
                      <a:srgbClr val="FAF200"/>
                    </a:solidFill>
                    <a:effectLst>
                      <a:outerShdw blurRad="38100" dist="38100" dir="2700000" algn="tl">
                        <a:srgbClr val="000000"/>
                      </a:outerShdw>
                    </a:effectLst>
                    <a:latin typeface="Helvetica" charset="0"/>
                    <a:ea typeface="MS PGothic" charset="0"/>
                    <a:cs typeface="MS PGothic" charset="0"/>
                  </a:rPr>
                  <a:t>耶路撒</a:t>
                </a:r>
                <a:r>
                  <a:rPr lang="zh-CN" altLang="en-US" sz="1800" b="1">
                    <a:solidFill>
                      <a:srgbClr val="FAF200"/>
                    </a:solidFill>
                    <a:effectLst>
                      <a:outerShdw blurRad="38100" dist="38100" dir="2700000" algn="tl">
                        <a:srgbClr val="000000"/>
                      </a:outerShdw>
                    </a:effectLst>
                    <a:latin typeface="Helvetica" charset="0"/>
                    <a:ea typeface="宋体" charset="0"/>
                    <a:cs typeface="宋体" charset="0"/>
                  </a:rPr>
                  <a:t>冷</a:t>
                </a:r>
                <a:endParaRPr lang="en-US" altLang="zh-CN" sz="18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0" name="Text Box 70"/>
              <p:cNvSpPr txBox="1">
                <a:spLocks noChangeArrowheads="1"/>
              </p:cNvSpPr>
              <p:nvPr/>
            </p:nvSpPr>
            <p:spPr bwMode="auto">
              <a:xfrm>
                <a:off x="1232" y="229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华文细黑" charset="0"/>
                    <a:cs typeface="华文细黑" charset="0"/>
                  </a:rPr>
                  <a:t>别</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是巴</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51" name="Text Box 71"/>
              <p:cNvSpPr txBox="1">
                <a:spLocks noChangeArrowheads="1"/>
              </p:cNvSpPr>
              <p:nvPr/>
            </p:nvSpPr>
            <p:spPr bwMode="auto">
              <a:xfrm>
                <a:off x="1160" y="2081"/>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迦萨</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2" name="Text Box 72"/>
              <p:cNvSpPr txBox="1">
                <a:spLocks noChangeArrowheads="1"/>
              </p:cNvSpPr>
              <p:nvPr/>
            </p:nvSpPr>
            <p:spPr bwMode="auto">
              <a:xfrm>
                <a:off x="1576" y="2448"/>
                <a:ext cx="920" cy="212"/>
              </a:xfrm>
              <a:prstGeom prst="rect">
                <a:avLst/>
              </a:prstGeom>
              <a:noFill/>
              <a:ln>
                <a:noFill/>
              </a:ln>
              <a:effectLst/>
              <a:extLst>
                <a:ext uri="{909E8E84-426E-40DD-AFC4-6F175D3DCCD1}">
                  <a14:hiddenFill xmlns:a14="http://schemas.microsoft.com/office/drawing/2010/main">
                    <a:solidFill>
                      <a:srgbClr val="FAF2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以色列</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53" name="Oval 7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839755" name="Text Box 75"/>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Comic Sans MS" charset="0"/>
              <a:ea typeface="宋体" charset="0"/>
              <a:cs typeface="宋体" charset="0"/>
            </a:endParaRPr>
          </a:p>
        </p:txBody>
      </p:sp>
      <p:sp>
        <p:nvSpPr>
          <p:cNvPr id="839756" name="Rectangle 7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40</a:t>
            </a:r>
          </a:p>
        </p:txBody>
      </p:sp>
      <p:sp>
        <p:nvSpPr>
          <p:cNvPr id="839757" name="Text Box 7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grpSp>
        <p:nvGrpSpPr>
          <p:cNvPr id="839760" name="Group 80"/>
          <p:cNvGrpSpPr>
            <a:grpSpLocks/>
          </p:cNvGrpSpPr>
          <p:nvPr/>
        </p:nvGrpSpPr>
        <p:grpSpPr bwMode="auto">
          <a:xfrm>
            <a:off x="2541588" y="866775"/>
            <a:ext cx="4478337" cy="4651375"/>
            <a:chOff x="1619" y="560"/>
            <a:chExt cx="2821" cy="2930"/>
          </a:xfrm>
        </p:grpSpPr>
        <p:sp>
          <p:nvSpPr>
            <p:cNvPr id="839761" name="AutoShape 81"/>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2" name="Text Box 82"/>
            <p:cNvSpPr txBox="1">
              <a:spLocks noChangeArrowheads="1"/>
            </p:cNvSpPr>
            <p:nvPr/>
          </p:nvSpPr>
          <p:spPr bwMode="auto">
            <a:xfrm>
              <a:off x="2504" y="792"/>
              <a:ext cx="1936" cy="336"/>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撒 的 后 代</a:t>
              </a:r>
              <a:endParaRPr lang="zh-CN" altLang="en-US" b="1">
                <a:solidFill>
                  <a:srgbClr val="EEFF4B"/>
                </a:solidFill>
                <a:latin typeface="Comic Sans MS" charset="0"/>
                <a:ea typeface="宋体" charset="0"/>
                <a:cs typeface="宋体" charset="0"/>
              </a:endParaRPr>
            </a:p>
          </p:txBody>
        </p:sp>
        <p:sp>
          <p:nvSpPr>
            <p:cNvPr id="839763" name="Freeform 83"/>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64" name="Group 84"/>
          <p:cNvGrpSpPr>
            <a:grpSpLocks/>
          </p:cNvGrpSpPr>
          <p:nvPr/>
        </p:nvGrpSpPr>
        <p:grpSpPr bwMode="auto">
          <a:xfrm>
            <a:off x="236538" y="2298700"/>
            <a:ext cx="6997700" cy="2646363"/>
            <a:chOff x="1352" y="-3515"/>
            <a:chExt cx="4408" cy="1667"/>
          </a:xfrm>
        </p:grpSpPr>
        <p:sp>
          <p:nvSpPr>
            <p:cNvPr id="839765" name="Text Box 85"/>
            <p:cNvSpPr txBox="1">
              <a:spLocks noChangeArrowheads="1"/>
            </p:cNvSpPr>
            <p:nvPr/>
          </p:nvSpPr>
          <p:spPr bwMode="auto">
            <a:xfrm>
              <a:off x="3648" y="-2184"/>
              <a:ext cx="2112" cy="336"/>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实 玛 利 后 代</a:t>
              </a:r>
              <a:endParaRPr lang="zh-CN" altLang="en-US" b="1">
                <a:solidFill>
                  <a:srgbClr val="EEFF4B"/>
                </a:solidFill>
                <a:latin typeface="Comic Sans MS" charset="0"/>
                <a:ea typeface="宋体" charset="0"/>
                <a:cs typeface="宋体" charset="0"/>
              </a:endParaRPr>
            </a:p>
          </p:txBody>
        </p:sp>
        <p:sp>
          <p:nvSpPr>
            <p:cNvPr id="839766" name="AutoShape 86"/>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67" name="Group 87"/>
            <p:cNvGrpSpPr>
              <a:grpSpLocks/>
            </p:cNvGrpSpPr>
            <p:nvPr/>
          </p:nvGrpSpPr>
          <p:grpSpPr bwMode="auto">
            <a:xfrm>
              <a:off x="2795" y="-3515"/>
              <a:ext cx="907" cy="896"/>
              <a:chOff x="1584" y="1477"/>
              <a:chExt cx="907" cy="896"/>
            </a:xfrm>
          </p:grpSpPr>
          <p:sp>
            <p:nvSpPr>
              <p:cNvPr id="839768" name="Freeform 88"/>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9" name="Freeform 89"/>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9770" name="AutoShape 90"/>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77" name="Group 97"/>
          <p:cNvGrpSpPr>
            <a:grpSpLocks/>
          </p:cNvGrpSpPr>
          <p:nvPr/>
        </p:nvGrpSpPr>
        <p:grpSpPr bwMode="auto">
          <a:xfrm>
            <a:off x="1565275" y="5383213"/>
            <a:ext cx="6854825" cy="692150"/>
            <a:chOff x="1068" y="3698"/>
            <a:chExt cx="4152" cy="436"/>
          </a:xfrm>
        </p:grpSpPr>
        <p:sp>
          <p:nvSpPr>
            <p:cNvPr id="839772" name="Text Box 92"/>
            <p:cNvSpPr txBox="1">
              <a:spLocks noChangeArrowheads="1"/>
            </p:cNvSpPr>
            <p:nvPr/>
          </p:nvSpPr>
          <p:spPr bwMode="auto">
            <a:xfrm>
              <a:off x="1068" y="3698"/>
              <a:ext cx="4152" cy="436"/>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p:txBody>
        </p:sp>
        <p:sp>
          <p:nvSpPr>
            <p:cNvPr id="839773" name="Text Box 93"/>
            <p:cNvSpPr txBox="1">
              <a:spLocks noChangeArrowheads="1"/>
            </p:cNvSpPr>
            <p:nvPr/>
          </p:nvSpPr>
          <p:spPr bwMode="auto">
            <a:xfrm>
              <a:off x="1264" y="3731"/>
              <a:ext cx="3812" cy="36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eaLnBrk="0" hangingPunct="0">
                <a:spcBef>
                  <a:spcPct val="50000"/>
                </a:spcBef>
              </a:pPr>
              <a:r>
                <a:rPr lang="ja-JP" altLang="en-US" sz="3200" b="1">
                  <a:solidFill>
                    <a:srgbClr val="FFFF00"/>
                  </a:solidFill>
                  <a:latin typeface="Comic Sans MS" charset="0"/>
                  <a:ea typeface="宋体" charset="0"/>
                  <a:cs typeface="宋体" charset="0"/>
                </a:rPr>
                <a:t>以实玛利</a:t>
              </a:r>
              <a:r>
                <a:rPr lang="zh-CN" altLang="en-US" sz="3200" b="1">
                  <a:solidFill>
                    <a:srgbClr val="FFFF00"/>
                  </a:solidFill>
                  <a:latin typeface="Comic Sans MS" charset="0"/>
                  <a:ea typeface="宋体" charset="0"/>
                  <a:cs typeface="宋体" charset="0"/>
                </a:rPr>
                <a:t>与以撒在今日的以色列</a:t>
              </a:r>
            </a:p>
          </p:txBody>
        </p:sp>
      </p:grpSp>
      <p:sp>
        <p:nvSpPr>
          <p:cNvPr id="839780" name="Text Box 100"/>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99149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839760"/>
                                        </p:tgtEl>
                                        <p:attrNameLst>
                                          <p:attrName>style.visibility</p:attrName>
                                        </p:attrNameLst>
                                      </p:cBhvr>
                                      <p:to>
                                        <p:strVal val="visible"/>
                                      </p:to>
                                    </p:set>
                                    <p:anim calcmode="lin" valueType="num">
                                      <p:cBhvr>
                                        <p:cTn id="7" dur="500" fill="hold"/>
                                        <p:tgtEl>
                                          <p:spTgt spid="839760"/>
                                        </p:tgtEl>
                                        <p:attrNameLst>
                                          <p:attrName>ppt_w</p:attrName>
                                        </p:attrNameLst>
                                      </p:cBhvr>
                                      <p:tavLst>
                                        <p:tav tm="0">
                                          <p:val>
                                            <p:fltVal val="0"/>
                                          </p:val>
                                        </p:tav>
                                        <p:tav tm="100000">
                                          <p:val>
                                            <p:strVal val="#ppt_w"/>
                                          </p:val>
                                        </p:tav>
                                      </p:tavLst>
                                    </p:anim>
                                    <p:anim calcmode="lin" valueType="num">
                                      <p:cBhvr>
                                        <p:cTn id="8" dur="500" fill="hold"/>
                                        <p:tgtEl>
                                          <p:spTgt spid="839760"/>
                                        </p:tgtEl>
                                        <p:attrNameLst>
                                          <p:attrName>ppt_h</p:attrName>
                                        </p:attrNameLst>
                                      </p:cBhvr>
                                      <p:tavLst>
                                        <p:tav tm="0">
                                          <p:val>
                                            <p:fltVal val="0"/>
                                          </p:val>
                                        </p:tav>
                                        <p:tav tm="100000">
                                          <p:val>
                                            <p:strVal val="#ppt_h"/>
                                          </p:val>
                                        </p:tav>
                                      </p:tavLst>
                                    </p:anim>
                                    <p:anim calcmode="lin" valueType="num">
                                      <p:cBhvr>
                                        <p:cTn id="9" dur="500" fill="hold"/>
                                        <p:tgtEl>
                                          <p:spTgt spid="839760"/>
                                        </p:tgtEl>
                                        <p:attrNameLst>
                                          <p:attrName>ppt_x</p:attrName>
                                        </p:attrNameLst>
                                      </p:cBhvr>
                                      <p:tavLst>
                                        <p:tav tm="0">
                                          <p:val>
                                            <p:fltVal val="0.5"/>
                                          </p:val>
                                        </p:tav>
                                        <p:tav tm="100000">
                                          <p:val>
                                            <p:strVal val="#ppt_x"/>
                                          </p:val>
                                        </p:tav>
                                      </p:tavLst>
                                    </p:anim>
                                    <p:anim calcmode="lin" valueType="num">
                                      <p:cBhvr>
                                        <p:cTn id="10" dur="500" fill="hold"/>
                                        <p:tgtEl>
                                          <p:spTgt spid="83976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839764"/>
                                        </p:tgtEl>
                                        <p:attrNameLst>
                                          <p:attrName>style.visibility</p:attrName>
                                        </p:attrNameLst>
                                      </p:cBhvr>
                                      <p:to>
                                        <p:strVal val="visible"/>
                                      </p:to>
                                    </p:set>
                                    <p:anim calcmode="lin" valueType="num">
                                      <p:cBhvr>
                                        <p:cTn id="15" dur="500" fill="hold"/>
                                        <p:tgtEl>
                                          <p:spTgt spid="839764"/>
                                        </p:tgtEl>
                                        <p:attrNameLst>
                                          <p:attrName>ppt_w</p:attrName>
                                        </p:attrNameLst>
                                      </p:cBhvr>
                                      <p:tavLst>
                                        <p:tav tm="0">
                                          <p:val>
                                            <p:fltVal val="0"/>
                                          </p:val>
                                        </p:tav>
                                        <p:tav tm="100000">
                                          <p:val>
                                            <p:strVal val="#ppt_w"/>
                                          </p:val>
                                        </p:tav>
                                      </p:tavLst>
                                    </p:anim>
                                    <p:anim calcmode="lin" valueType="num">
                                      <p:cBhvr>
                                        <p:cTn id="16" dur="500" fill="hold"/>
                                        <p:tgtEl>
                                          <p:spTgt spid="839764"/>
                                        </p:tgtEl>
                                        <p:attrNameLst>
                                          <p:attrName>ppt_h</p:attrName>
                                        </p:attrNameLst>
                                      </p:cBhvr>
                                      <p:tavLst>
                                        <p:tav tm="0">
                                          <p:val>
                                            <p:fltVal val="0"/>
                                          </p:val>
                                        </p:tav>
                                        <p:tav tm="100000">
                                          <p:val>
                                            <p:strVal val="#ppt_h"/>
                                          </p:val>
                                        </p:tav>
                                      </p:tavLst>
                                    </p:anim>
                                    <p:anim calcmode="lin" valueType="num">
                                      <p:cBhvr>
                                        <p:cTn id="17" dur="500" fill="hold"/>
                                        <p:tgtEl>
                                          <p:spTgt spid="839764"/>
                                        </p:tgtEl>
                                        <p:attrNameLst>
                                          <p:attrName>ppt_x</p:attrName>
                                        </p:attrNameLst>
                                      </p:cBhvr>
                                      <p:tavLst>
                                        <p:tav tm="0">
                                          <p:val>
                                            <p:fltVal val="0.5"/>
                                          </p:val>
                                        </p:tav>
                                        <p:tav tm="100000">
                                          <p:val>
                                            <p:strVal val="#ppt_x"/>
                                          </p:val>
                                        </p:tav>
                                      </p:tavLst>
                                    </p:anim>
                                    <p:anim calcmode="lin" valueType="num">
                                      <p:cBhvr>
                                        <p:cTn id="18" dur="500" fill="hold"/>
                                        <p:tgtEl>
                                          <p:spTgt spid="8397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31069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dirty="0">
                <a:solidFill>
                  <a:srgbClr val="FFFF00"/>
                </a:solidFill>
                <a:cs typeface="ＭＳ Ｐゴシック" charset="0"/>
              </a:rPr>
              <a:t>骄傲</a:t>
            </a:r>
            <a:endParaRPr lang="en-US" altLang="zh-CN" sz="8000" dirty="0">
              <a:solidFill>
                <a:srgbClr val="FFFF00"/>
              </a:solidFill>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951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0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endParaRPr>
          </a:p>
        </p:txBody>
      </p:sp>
      <p:sp>
        <p:nvSpPr>
          <p:cNvPr id="1740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rPr>
              <a:t>444</a:t>
            </a:r>
          </a:p>
          <a:p>
            <a:pPr eaLnBrk="1" hangingPunct="1"/>
            <a:r>
              <a:rPr lang="en-US" b="1">
                <a:solidFill>
                  <a:srgbClr val="463634"/>
                </a:solidFill>
                <a:latin typeface="Arial" charset="0"/>
              </a:rPr>
              <a:t>598d</a:t>
            </a:r>
          </a:p>
        </p:txBody>
      </p:sp>
      <p:sp>
        <p:nvSpPr>
          <p:cNvPr id="104455" name="Text Box 7" descr="Purple mesh"/>
          <p:cNvSpPr txBox="1">
            <a:spLocks noChangeArrowheads="1"/>
          </p:cNvSpPr>
          <p:nvPr/>
        </p:nvSpPr>
        <p:spPr bwMode="auto">
          <a:xfrm>
            <a:off x="2555875" y="6129338"/>
            <a:ext cx="1235075" cy="523875"/>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endParaRPr>
          </a:p>
        </p:txBody>
      </p:sp>
      <p:sp>
        <p:nvSpPr>
          <p:cNvPr id="104457" name="Text Box 9"/>
          <p:cNvSpPr txBox="1">
            <a:spLocks noChangeArrowheads="1"/>
          </p:cNvSpPr>
          <p:nvPr/>
        </p:nvSpPr>
        <p:spPr bwMode="auto">
          <a:xfrm>
            <a:off x="395288" y="6127750"/>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难地</a:t>
            </a:r>
            <a:endParaRPr lang="en-US" sz="2800" b="1">
              <a:solidFill>
                <a:srgbClr val="FFFFFF"/>
              </a:solidFill>
              <a:latin typeface="Arial" charset="0"/>
            </a:endParaRP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endParaRPr>
          </a:p>
        </p:txBody>
      </p:sp>
      <p:sp>
        <p:nvSpPr>
          <p:cNvPr id="174087" name="Rectangle 2"/>
          <p:cNvSpPr txBox="1">
            <a:spLocks noChangeArrowheads="1"/>
          </p:cNvSpPr>
          <p:nvPr/>
        </p:nvSpPr>
        <p:spPr bwMode="auto">
          <a:xfrm>
            <a:off x="4787900" y="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a:solidFill>
                  <a:srgbClr val="000090"/>
                </a:solidFill>
                <a:latin typeface="Arial" charset="0"/>
                <a:cs typeface="Geneva" charset="0"/>
              </a:rPr>
              <a:t>南地的人必得以扫山</a:t>
            </a:r>
            <a:r>
              <a:rPr lang="zh-CN" altLang="en-US" sz="2800" b="1">
                <a:solidFill>
                  <a:srgbClr val="000000"/>
                </a:solidFill>
                <a:latin typeface="Arial" charset="0"/>
                <a:cs typeface="Geneva" charset="0"/>
              </a:rPr>
              <a:t>，高原的人必得非利士地，也得以法莲地，和撒玛利亚地，便雅悯人必得基列。</a:t>
            </a:r>
            <a:r>
              <a:rPr lang="en-US" altLang="ja-JP" sz="2800" b="1">
                <a:solidFill>
                  <a:srgbClr val="000000"/>
                </a:solidFill>
                <a:latin typeface="Arial" charset="0"/>
                <a:cs typeface="Arial" charset="0"/>
              </a:rPr>
              <a:t> </a:t>
            </a:r>
          </a:p>
          <a:p>
            <a:pPr algn="ctr"/>
            <a:r>
              <a:rPr lang="en-US" sz="2800" b="1" baseline="30000">
                <a:solidFill>
                  <a:srgbClr val="000000"/>
                </a:solidFill>
                <a:latin typeface="Arial" charset="0"/>
                <a:cs typeface="Arial" charset="0"/>
              </a:rPr>
              <a:t>20</a:t>
            </a:r>
            <a:r>
              <a:rPr lang="zh-CN" altLang="en-US" sz="2800" b="1">
                <a:solidFill>
                  <a:srgbClr val="000000"/>
                </a:solidFill>
                <a:latin typeface="Arial" charset="0"/>
                <a:cs typeface="Geneva" charset="0"/>
              </a:rPr>
              <a:t>在迦南人中被掳的以色列众人，必得地直到撒勒法。在西法拉中被掳的耶路撒冷人，必得南地的城邑。</a:t>
            </a:r>
            <a:endParaRPr lang="en-US" sz="2800" b="1">
              <a:solidFill>
                <a:srgbClr val="000000"/>
              </a:solidFill>
              <a:latin typeface="Arial" charset="0"/>
              <a:cs typeface="Geneva" charset="0"/>
            </a:endParaRPr>
          </a:p>
        </p:txBody>
      </p:sp>
      <p:sp>
        <p:nvSpPr>
          <p:cNvPr id="174088" name="Rectangle 2"/>
          <p:cNvSpPr>
            <a:spLocks noGrp="1" noChangeArrowheads="1"/>
          </p:cNvSpPr>
          <p:nvPr>
            <p:ph type="title"/>
          </p:nvPr>
        </p:nvSpPr>
        <p:spPr>
          <a:xfrm>
            <a:off x="4763" y="609600"/>
            <a:ext cx="2419350" cy="2133600"/>
          </a:xfrm>
          <a:solidFill>
            <a:schemeClr val="bg2"/>
          </a:solidFill>
        </p:spPr>
        <p:txBody>
          <a:bodyPr/>
          <a:lstStyle/>
          <a:p>
            <a:pPr eaLnBrk="1" hangingPunct="1"/>
            <a:r>
              <a:rPr lang="zh-CN" altLang="en-US" sz="3200" b="1">
                <a:solidFill>
                  <a:srgbClr val="FFFFFF"/>
                </a:solidFill>
                <a:latin typeface="Arial" charset="0"/>
                <a:ea typeface="Geneva" charset="0"/>
              </a:rPr>
              <a:t>上帝的应许</a:t>
            </a:r>
            <a:endParaRPr lang="en-US" sz="3200" b="1">
              <a:solidFill>
                <a:srgbClr val="FFFFFF"/>
              </a:solidFill>
              <a:latin typeface="Arial" charset="0"/>
              <a:ea typeface="Geneva" charset="0"/>
            </a:endParaRPr>
          </a:p>
        </p:txBody>
      </p:sp>
      <p:sp>
        <p:nvSpPr>
          <p:cNvPr id="10" name="Text Box 7" descr="Purple mesh"/>
          <p:cNvSpPr txBox="1">
            <a:spLocks noChangeArrowheads="1"/>
          </p:cNvSpPr>
          <p:nvPr/>
        </p:nvSpPr>
        <p:spPr bwMode="auto">
          <a:xfrm rot="-2854813">
            <a:off x="-164306" y="4340989"/>
            <a:ext cx="1693862" cy="40011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非利士</a:t>
            </a:r>
            <a:endParaRPr lang="en-US" sz="2000" b="1" dirty="0">
              <a:solidFill>
                <a:srgbClr val="FFFFFF"/>
              </a:solidFill>
              <a:latin typeface="Arial" charset="0"/>
              <a:cs typeface="Arial" charset="0"/>
            </a:endParaRPr>
          </a:p>
        </p:txBody>
      </p:sp>
      <p:sp>
        <p:nvSpPr>
          <p:cNvPr id="11"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Text Box 9"/>
          <p:cNvSpPr txBox="1">
            <a:spLocks noChangeArrowheads="1"/>
          </p:cNvSpPr>
          <p:nvPr/>
        </p:nvSpPr>
        <p:spPr bwMode="auto">
          <a:xfrm rot="-2854813">
            <a:off x="539750" y="4797395"/>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山麓地</a:t>
            </a: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以法莲</a:t>
            </a:r>
            <a:endParaRPr lang="en-US" sz="2000" b="1" dirty="0">
              <a:solidFill>
                <a:srgbClr val="FFFFFF"/>
              </a:solidFill>
              <a:latin typeface="Arial" charset="0"/>
              <a:cs typeface="Arial" charset="0"/>
            </a:endParaRPr>
          </a:p>
        </p:txBody>
      </p:sp>
      <p:sp>
        <p:nvSpPr>
          <p:cNvPr id="14" name="Text Box 7" descr="Purple mesh"/>
          <p:cNvSpPr txBox="1">
            <a:spLocks noChangeArrowheads="1"/>
          </p:cNvSpPr>
          <p:nvPr/>
        </p:nvSpPr>
        <p:spPr bwMode="auto">
          <a:xfrm>
            <a:off x="2843213" y="2349500"/>
            <a:ext cx="1235075" cy="40011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基列</a:t>
            </a:r>
            <a:endParaRPr lang="en-US" sz="2000" b="1" dirty="0">
              <a:solidFill>
                <a:srgbClr val="FFFFFF"/>
              </a:solidFill>
              <a:latin typeface="Arial" charset="0"/>
              <a:cs typeface="Arial" charset="0"/>
            </a:endParaRPr>
          </a:p>
        </p:txBody>
      </p:sp>
      <p:sp>
        <p:nvSpPr>
          <p:cNvPr id="15"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便雅悯</a:t>
            </a:r>
            <a:endParaRPr lang="en-US" sz="2000" b="1" dirty="0">
              <a:solidFill>
                <a:srgbClr val="FFFFFF"/>
              </a:solidFill>
              <a:latin typeface="Arial" charset="0"/>
              <a:cs typeface="Arial" charset="0"/>
            </a:endParaRPr>
          </a:p>
        </p:txBody>
      </p:sp>
      <p:sp>
        <p:nvSpPr>
          <p:cNvPr id="17" name="Text Box 9"/>
          <p:cNvSpPr txBox="1">
            <a:spLocks noChangeArrowheads="1"/>
          </p:cNvSpPr>
          <p:nvPr/>
        </p:nvSpPr>
        <p:spPr bwMode="auto">
          <a:xfrm>
            <a:off x="1908175" y="-2698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撒勒法</a:t>
            </a:r>
          </a:p>
        </p:txBody>
      </p:sp>
      <p:sp>
        <p:nvSpPr>
          <p:cNvPr id="18"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Text Box 9"/>
          <p:cNvSpPr txBox="1">
            <a:spLocks noChangeArrowheads="1"/>
          </p:cNvSpPr>
          <p:nvPr/>
        </p:nvSpPr>
        <p:spPr bwMode="auto">
          <a:xfrm>
            <a:off x="1187450" y="306863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撒玛利亚</a:t>
            </a:r>
            <a:endParaRPr lang="en-US" sz="2000" b="1" dirty="0">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up)">
                                      <p:cBhvr>
                                        <p:cTn id="12" dur="500"/>
                                        <p:tgtEl>
                                          <p:spTgt spid="104459"/>
                                        </p:tgtEl>
                                      </p:cBhvr>
                                    </p:animEffect>
                                  </p:childTnLst>
                                </p:cTn>
                              </p:par>
                            </p:childTnLst>
                          </p:cTn>
                        </p:par>
                        <p:par>
                          <p:cTn id="13" fill="hold" nodeType="afterGroup">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downLef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strips(upRight)">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9665" name="Group 34"/>
          <p:cNvGrpSpPr>
            <a:grpSpLocks/>
          </p:cNvGrpSpPr>
          <p:nvPr/>
        </p:nvGrpSpPr>
        <p:grpSpPr bwMode="auto">
          <a:xfrm>
            <a:off x="0" y="822325"/>
            <a:ext cx="9144000" cy="6035675"/>
            <a:chOff x="0" y="524"/>
            <a:chExt cx="5760" cy="3802"/>
          </a:xfrm>
        </p:grpSpPr>
        <p:grpSp>
          <p:nvGrpSpPr>
            <p:cNvPr id="369678" name="Group 33"/>
            <p:cNvGrpSpPr>
              <a:grpSpLocks/>
            </p:cNvGrpSpPr>
            <p:nvPr/>
          </p:nvGrpSpPr>
          <p:grpSpPr bwMode="auto">
            <a:xfrm>
              <a:off x="0" y="524"/>
              <a:ext cx="5760" cy="3796"/>
              <a:chOff x="0" y="524"/>
              <a:chExt cx="5760" cy="3796"/>
            </a:xfrm>
          </p:grpSpPr>
          <p:grpSp>
            <p:nvGrpSpPr>
              <p:cNvPr id="369680"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06" name="Rectangle 2"/>
          <p:cNvSpPr>
            <a:spLocks noChangeArrowheads="1"/>
          </p:cNvSpPr>
          <p:nvPr/>
        </p:nvSpPr>
        <p:spPr bwMode="auto">
          <a:xfrm>
            <a:off x="0" y="123825"/>
            <a:ext cx="912495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zh-CN" altLang="en-US" sz="3200" dirty="0">
                <a:solidFill>
                  <a:srgbClr val="FFFFFF"/>
                </a:solidFill>
                <a:latin typeface="Arial Black" charset="0"/>
              </a:rPr>
              <a:t>西法拉在哪里（</a:t>
            </a:r>
            <a:r>
              <a:rPr lang="en-US" altLang="zh-CN" sz="3200" dirty="0">
                <a:solidFill>
                  <a:srgbClr val="FFFFFF"/>
                </a:solidFill>
                <a:latin typeface="Arial Black" charset="0"/>
              </a:rPr>
              <a:t>20</a:t>
            </a:r>
            <a:r>
              <a:rPr lang="zh-CN" altLang="en-US" sz="3200" dirty="0">
                <a:solidFill>
                  <a:srgbClr val="FFFFFF"/>
                </a:solidFill>
                <a:latin typeface="Arial Black" charset="0"/>
              </a:rPr>
              <a:t>节）？</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369669"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b="1">
                <a:solidFill>
                  <a:srgbClr val="FFFFFF"/>
                </a:solidFill>
                <a:latin typeface="Arial" charset="0"/>
                <a:cs typeface="Geneva" charset="0"/>
              </a:rPr>
              <a:t>在西法拉中被掳的耶路撒冷人，必得南地的城邑。</a:t>
            </a:r>
            <a:endParaRPr lang="en-US" b="1">
              <a:solidFill>
                <a:srgbClr val="FFFFFF"/>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503488" y="4652963"/>
            <a:ext cx="1887537"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赫斯佩里德斯，利比亚？</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a:solidFill>
                  <a:srgbClr val="FFFFFF"/>
                </a:solidFill>
                <a:latin typeface="Arial" charset="0"/>
                <a:cs typeface="Arial" charset="0"/>
              </a:rPr>
              <a:t>西班牙</a:t>
            </a:r>
            <a:endParaRPr lang="en-US" sz="2000" b="1" dirty="0">
              <a:solidFill>
                <a:srgbClr val="FFFFFF"/>
              </a:solidFill>
              <a:latin typeface="Arial" charset="0"/>
              <a:cs typeface="Arial" charset="0"/>
            </a:endParaRP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11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玛代？</a:t>
            </a:r>
          </a:p>
        </p:txBody>
      </p:sp>
      <p:sp>
        <p:nvSpPr>
          <p:cNvPr id="19" name="Text Box 9"/>
          <p:cNvSpPr txBox="1">
            <a:spLocks noChangeArrowheads="1"/>
          </p:cNvSpPr>
          <p:nvPr/>
        </p:nvSpPr>
        <p:spPr bwMode="auto">
          <a:xfrm>
            <a:off x="4643438" y="2781300"/>
            <a:ext cx="2089150" cy="707886"/>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撒狄，亚细亚小亚细亚？</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6130"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6131"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a:solidFill>
                  <a:srgbClr val="FFFFFF"/>
                </a:solidFill>
                <a:latin typeface="Arial" charset="0"/>
              </a:rPr>
              <a:t>难地</a:t>
            </a:r>
            <a:endParaRPr lang="en-US" sz="2000" b="1">
              <a:solidFill>
                <a:srgbClr val="FFFFFF"/>
              </a:solidFill>
              <a:latin typeface="Arial" charset="0"/>
              <a:cs typeface="Arial" charset="0"/>
            </a:endParaRPr>
          </a:p>
        </p:txBody>
      </p:sp>
      <p:sp>
        <p:nvSpPr>
          <p:cNvPr id="176133" name="Rectangle 2"/>
          <p:cNvSpPr>
            <a:spLocks noGrp="1" noChangeArrowheads="1"/>
          </p:cNvSpPr>
          <p:nvPr>
            <p:ph type="title"/>
          </p:nvPr>
        </p:nvSpPr>
        <p:spPr>
          <a:xfrm>
            <a:off x="0" y="549275"/>
            <a:ext cx="2339975" cy="2016125"/>
          </a:xfrm>
          <a:solidFill>
            <a:schemeClr val="bg2"/>
          </a:solidFill>
        </p:spPr>
        <p:txBody>
          <a:bodyPr/>
          <a:lstStyle/>
          <a:p>
            <a:pPr eaLnBrk="1" hangingPunct="1"/>
            <a:r>
              <a:rPr lang="zh-CN" altLang="en-US" sz="3200" b="1" dirty="0">
                <a:solidFill>
                  <a:srgbClr val="FFFFFF"/>
                </a:solidFill>
                <a:latin typeface="Arial" charset="0"/>
                <a:ea typeface="Geneva" charset="0"/>
              </a:rPr>
              <a:t>上帝的应许</a:t>
            </a:r>
            <a:br>
              <a:rPr lang="en-US" altLang="zh-CN" sz="3200" b="1" dirty="0">
                <a:solidFill>
                  <a:srgbClr val="FFFFFF"/>
                </a:solidFill>
                <a:latin typeface="Arial" charset="0"/>
                <a:ea typeface="Geneva" charset="0"/>
              </a:rPr>
            </a:br>
            <a:r>
              <a:rPr lang="zh-CN" altLang="en-US" sz="3200" b="1" dirty="0">
                <a:solidFill>
                  <a:srgbClr val="FFFFFF"/>
                </a:solidFill>
                <a:latin typeface="Arial" charset="0"/>
                <a:ea typeface="Geneva" charset="0"/>
              </a:rPr>
              <a:t>（第</a:t>
            </a:r>
            <a:r>
              <a:rPr lang="en-US" altLang="zh-CN" sz="3200" b="1" dirty="0">
                <a:solidFill>
                  <a:srgbClr val="FFFFFF"/>
                </a:solidFill>
                <a:latin typeface="Arial" charset="0"/>
                <a:ea typeface="Geneva" charset="0"/>
              </a:rPr>
              <a:t>20</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6135" name="Rectangle 2"/>
          <p:cNvSpPr txBox="1">
            <a:spLocks noChangeArrowheads="1"/>
          </p:cNvSpPr>
          <p:nvPr/>
        </p:nvSpPr>
        <p:spPr bwMode="auto">
          <a:xfrm>
            <a:off x="4716463" y="0"/>
            <a:ext cx="320833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000090"/>
                </a:solidFill>
                <a:latin typeface="Arial" charset="0"/>
                <a:cs typeface="Geneva" charset="0"/>
              </a:rPr>
              <a:t>南地的人必得以扫山</a:t>
            </a:r>
            <a:r>
              <a:rPr lang="zh-CN" altLang="en-US" sz="3200" b="1">
                <a:solidFill>
                  <a:srgbClr val="000000"/>
                </a:solidFill>
                <a:latin typeface="Arial" charset="0"/>
                <a:cs typeface="Geneva" charset="0"/>
              </a:rPr>
              <a:t>，高原的人必得非利士地，也得以法莲地，和撒玛利亚地，便雅悯人必得基列。</a:t>
            </a:r>
            <a:r>
              <a:rPr lang="en-US" altLang="ja-JP" sz="3200" b="1">
                <a:solidFill>
                  <a:srgbClr val="000000"/>
                </a:solidFill>
                <a:latin typeface="Arial" charset="0"/>
                <a:cs typeface="Arial" charset="0"/>
              </a:rPr>
              <a:t> </a:t>
            </a:r>
          </a:p>
          <a:p>
            <a:pPr eaLnBrk="1" hangingPunct="1"/>
            <a:r>
              <a:rPr lang="en-US" sz="3200" b="1" baseline="30000">
                <a:solidFill>
                  <a:srgbClr val="000000"/>
                </a:solidFill>
                <a:latin typeface="Arial" charset="0"/>
                <a:cs typeface="Arial" charset="0"/>
              </a:rPr>
              <a:t>20</a:t>
            </a:r>
            <a:r>
              <a:rPr lang="zh-CN" altLang="en-US" sz="3200" b="1">
                <a:solidFill>
                  <a:srgbClr val="000000"/>
                </a:solidFill>
                <a:latin typeface="Arial" charset="0"/>
                <a:cs typeface="Geneva" charset="0"/>
              </a:rPr>
              <a:t>在迦南人中被掳的以色列众人，必得地直到撒勒法。</a:t>
            </a:r>
            <a:r>
              <a:rPr lang="zh-CN" altLang="en-US" sz="3200" b="1">
                <a:solidFill>
                  <a:srgbClr val="000090"/>
                </a:solidFill>
                <a:latin typeface="Arial" charset="0"/>
                <a:cs typeface="Geneva" charset="0"/>
              </a:rPr>
              <a:t>在西法拉中被掳的耶路撒冷人，必得南地的城邑。</a:t>
            </a:r>
            <a:endParaRPr lang="en-US" sz="3200" b="1">
              <a:solidFill>
                <a:srgbClr val="000090"/>
              </a:solidFill>
              <a:latin typeface="Arial" charset="0"/>
              <a:cs typeface="Geneva"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3"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7155"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7156"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cs typeface="Arial" charset="0"/>
            </a:endParaRP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锡安山</a:t>
            </a:r>
            <a:endParaRPr lang="en-US" sz="2800" b="1" dirty="0">
              <a:solidFill>
                <a:srgbClr val="FFFFFF"/>
              </a:solidFill>
              <a:latin typeface="Arial" charset="0"/>
              <a:cs typeface="Arial" charset="0"/>
            </a:endParaRPr>
          </a:p>
        </p:txBody>
      </p:sp>
      <p:sp>
        <p:nvSpPr>
          <p:cNvPr id="177159" name="Rectangle 2"/>
          <p:cNvSpPr>
            <a:spLocks noGrp="1" noChangeArrowheads="1"/>
          </p:cNvSpPr>
          <p:nvPr>
            <p:ph type="title"/>
          </p:nvPr>
        </p:nvSpPr>
        <p:spPr>
          <a:xfrm>
            <a:off x="0" y="0"/>
            <a:ext cx="4716463" cy="1052513"/>
          </a:xfrm>
          <a:solidFill>
            <a:schemeClr val="bg2"/>
          </a:solidFill>
        </p:spPr>
        <p:txBody>
          <a:bodyPr/>
          <a:lstStyle/>
          <a:p>
            <a:pPr eaLnBrk="1" hangingPunct="1"/>
            <a:r>
              <a:rPr lang="zh-CN" altLang="en-US" sz="3200" b="1" dirty="0">
                <a:solidFill>
                  <a:srgbClr val="FFFFFF"/>
                </a:solidFill>
                <a:latin typeface="Arial" charset="0"/>
                <a:ea typeface="Geneva" charset="0"/>
              </a:rPr>
              <a:t>上帝的应许 （第</a:t>
            </a:r>
            <a:r>
              <a:rPr lang="en-US" altLang="zh-CN" sz="3200" b="1" dirty="0">
                <a:solidFill>
                  <a:srgbClr val="FFFFFF"/>
                </a:solidFill>
                <a:latin typeface="Arial" charset="0"/>
                <a:ea typeface="Geneva" charset="0"/>
              </a:rPr>
              <a:t>21</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77160"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000000"/>
                </a:solidFill>
                <a:latin typeface="Arial" charset="0"/>
                <a:cs typeface="Geneva" charset="0"/>
              </a:rPr>
              <a:t>"</a:t>
            </a:r>
            <a:r>
              <a:rPr lang="zh-CN" altLang="en-US" sz="3200" b="1" dirty="0">
                <a:solidFill>
                  <a:srgbClr val="000000"/>
                </a:solidFill>
                <a:latin typeface="Arial" charset="0"/>
                <a:cs typeface="Geneva" charset="0"/>
              </a:rPr>
              <a:t>必有拯救者登锡安山，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审判以扫山，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国权就属于耶和华了。</a:t>
            </a:r>
            <a:r>
              <a:rPr lang="en-US" sz="3200" b="1" dirty="0">
                <a:solidFill>
                  <a:srgbClr val="000000"/>
                </a:solidFill>
                <a:latin typeface="Arial" charset="0"/>
                <a:cs typeface="Geneva" charset="0"/>
              </a:rPr>
              <a:t>"</a:t>
            </a: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亚当与神同掌权（</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撒旦自以为神统治着这个世界</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3:15; </a:t>
            </a:r>
          </a:p>
          <a:p>
            <a:pPr algn="ctr" defTabSz="457200" eaLnBrk="0" hangingPunct="0"/>
            <a:r>
              <a:rPr lang="en-US" altLang="zh-CN" sz="10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fontAlgn="auto" hangingPunct="0">
              <a:spcBef>
                <a:spcPts val="0"/>
              </a:spcBef>
              <a:spcAft>
                <a:spcPts val="0"/>
              </a:spcAft>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神与亚伯拉罕立约透过以色列成为“祭司的国度”重新建立人的统治权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12:1-3; </a:t>
            </a:r>
            <a:r>
              <a:rPr lang="zh-CN" altLang="en-US" sz="1000" dirty="0">
                <a:solidFill>
                  <a:srgbClr val="FFFFFF"/>
                </a:solidFill>
                <a:latin typeface="Arial" charset="0"/>
                <a:ea typeface="SimSun" charset="0"/>
                <a:cs typeface="Arial" charset="0"/>
              </a:rPr>
              <a:t>出</a:t>
            </a:r>
            <a:r>
              <a:rPr lang="en-US" altLang="zh-CN" sz="10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人的堕落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以色列失去祭司国度的见证，于是被掳受外邦统治 </a:t>
            </a:r>
            <a:endParaRPr lang="en-US" altLang="zh-CN" sz="10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耶利米书</a:t>
            </a:r>
            <a:r>
              <a:rPr lang="en-US" altLang="zh-CN" sz="900">
                <a:solidFill>
                  <a:srgbClr val="FFFFFF"/>
                </a:solidFill>
                <a:latin typeface="Arial" charset="0"/>
                <a:ea typeface="SimSun" charset="0"/>
                <a:cs typeface="Arial" charset="0"/>
              </a:rPr>
              <a:t>31:31-34 </a:t>
            </a:r>
            <a:r>
              <a:rPr lang="zh-CN" altLang="en-US" sz="900">
                <a:solidFill>
                  <a:srgbClr val="FFFFFF"/>
                </a:solidFill>
                <a:latin typeface="Arial" charset="0"/>
                <a:ea typeface="SimSun" charset="0"/>
                <a:cs typeface="Arial" charset="0"/>
              </a:rPr>
              <a:t>应许</a:t>
            </a:r>
            <a:r>
              <a:rPr lang="en-US" altLang="zh-CN" sz="900">
                <a:solidFill>
                  <a:srgbClr val="FFFFFF"/>
                </a:solidFill>
                <a:latin typeface="Arial" charset="0"/>
                <a:ea typeface="SimSun" charset="0"/>
                <a:cs typeface="Arial" charset="0"/>
              </a:rPr>
              <a:t>:</a:t>
            </a:r>
          </a:p>
          <a:p>
            <a:pPr defTabSz="457200" eaLnBrk="0" hangingPunct="0">
              <a:buFontTx/>
              <a:buChar char="•"/>
            </a:pPr>
            <a:r>
              <a:rPr lang="zh-CN" altLang="en-US" sz="900">
                <a:solidFill>
                  <a:srgbClr val="FFFFFF"/>
                </a:solidFill>
                <a:latin typeface="Arial" charset="0"/>
                <a:ea typeface="SimSun" charset="0"/>
                <a:cs typeface="Arial" charset="0"/>
              </a:rPr>
              <a:t>赦免</a:t>
            </a:r>
          </a:p>
          <a:p>
            <a:pPr defTabSz="457200" eaLnBrk="0" hangingPunct="0">
              <a:buFontTx/>
              <a:buChar char="•"/>
            </a:pPr>
            <a:r>
              <a:rPr lang="zh-CN" altLang="en-US" sz="900">
                <a:solidFill>
                  <a:srgbClr val="FFFFFF"/>
                </a:solidFill>
                <a:latin typeface="Arial" charset="0"/>
                <a:ea typeface="SimSun" charset="0"/>
                <a:cs typeface="Arial" charset="0"/>
              </a:rPr>
              <a:t>圣灵内住</a:t>
            </a:r>
          </a:p>
          <a:p>
            <a:pPr defTabSz="457200" eaLnBrk="0" hangingPunct="0">
              <a:buFontTx/>
              <a:buChar char="•"/>
            </a:pPr>
            <a:r>
              <a:rPr lang="zh-CN" altLang="en-US" sz="900">
                <a:solidFill>
                  <a:srgbClr val="FFFFFF"/>
                </a:solidFill>
                <a:latin typeface="Arial" charset="0"/>
                <a:ea typeface="SimSun" charset="0"/>
                <a:cs typeface="Arial" charset="0"/>
              </a:rPr>
              <a:t>新心，新人，新思想 </a:t>
            </a:r>
          </a:p>
          <a:p>
            <a:pPr defTabSz="457200" eaLnBrk="0" hangingPunct="0">
              <a:buFontTx/>
              <a:buChar char="•"/>
            </a:pPr>
            <a:r>
              <a:rPr lang="zh-CN" altLang="en-US" sz="900">
                <a:solidFill>
                  <a:srgbClr val="FFFFFF"/>
                </a:solidFill>
                <a:latin typeface="Arial" charset="0"/>
                <a:ea typeface="SimSun" charset="0"/>
                <a:cs typeface="Arial" charset="0"/>
              </a:rPr>
              <a:t>以色列与犹大重新统一</a:t>
            </a:r>
          </a:p>
          <a:p>
            <a:pPr defTabSz="457200" eaLnBrk="0" hangingPunct="0">
              <a:buFontTx/>
              <a:buChar char="•"/>
            </a:pPr>
            <a:r>
              <a:rPr lang="zh-CN" altLang="en-US" sz="900">
                <a:solidFill>
                  <a:srgbClr val="FFFFFF"/>
                </a:solidFill>
                <a:latin typeface="Arial" charset="0"/>
                <a:ea typeface="SimSun" charset="0"/>
                <a:cs typeface="Arial" charset="0"/>
              </a:rPr>
              <a:t>不需要传福音 </a:t>
            </a:r>
            <a:endParaRPr lang="en-US" altLang="zh-CN" sz="9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撒母耳下</a:t>
            </a:r>
            <a:r>
              <a:rPr lang="en-US" altLang="zh-CN" sz="1000">
                <a:solidFill>
                  <a:srgbClr val="FFFFFF"/>
                </a:solidFill>
                <a:latin typeface="Arial" charset="0"/>
                <a:ea typeface="SimSun" charset="0"/>
                <a:cs typeface="Arial" charset="0"/>
              </a:rPr>
              <a:t>7:12-16 </a:t>
            </a:r>
            <a:r>
              <a:rPr lang="zh-CN" altLang="en-US" sz="1000">
                <a:solidFill>
                  <a:srgbClr val="FFFFFF"/>
                </a:solidFill>
                <a:latin typeface="Arial" charset="0"/>
                <a:ea typeface="SimSun" charset="0"/>
                <a:cs typeface="Arial" charset="0"/>
              </a:rPr>
              <a:t>永久的应许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儿子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家室”永不遭废弃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国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政治王朝</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宝座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后裔接续掌权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圣殿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儿子来建造</a:t>
            </a:r>
            <a:r>
              <a:rPr lang="en-US" altLang="zh-CN" sz="10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创世记 </a:t>
            </a:r>
            <a:r>
              <a:rPr lang="en-US" altLang="zh-CN" sz="1000">
                <a:solidFill>
                  <a:srgbClr val="FFFFFF"/>
                </a:solidFill>
                <a:latin typeface="Arial" charset="0"/>
                <a:ea typeface="SimSun" charset="0"/>
                <a:cs typeface="Arial" charset="0"/>
              </a:rPr>
              <a:t>15:18 (</a:t>
            </a:r>
            <a:r>
              <a:rPr lang="zh-CN" altLang="en-US" sz="1000">
                <a:solidFill>
                  <a:srgbClr val="FFFFFF"/>
                </a:solidFill>
                <a:latin typeface="Arial" charset="0"/>
                <a:ea typeface="SimSun" charset="0"/>
                <a:cs typeface="Arial" charset="0"/>
              </a:rPr>
              <a:t>参：申</a:t>
            </a:r>
            <a:r>
              <a:rPr lang="en-US" altLang="zh-CN" sz="1000">
                <a:solidFill>
                  <a:srgbClr val="FFFFFF"/>
                </a:solidFill>
                <a:latin typeface="Arial" charset="0"/>
                <a:ea typeface="SimSun" charset="0"/>
                <a:cs typeface="Arial" charset="0"/>
              </a:rPr>
              <a:t>30:1-10)</a:t>
            </a:r>
            <a:r>
              <a:rPr lang="zh-CN" altLang="en-US" sz="1000">
                <a:solidFill>
                  <a:srgbClr val="FFFFFF"/>
                </a:solidFill>
                <a:latin typeface="Arial" charset="0"/>
                <a:ea typeface="SimSun" charset="0"/>
                <a:cs typeface="Arial" charset="0"/>
              </a:rPr>
              <a:t>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从埃及哇地至幼发拉底河流域</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27:12)</a:t>
            </a:r>
          </a:p>
          <a:p>
            <a:pPr defTabSz="457200" eaLnBrk="0" hangingPunct="0">
              <a:buFontTx/>
              <a:buChar char="•"/>
            </a:pPr>
            <a:r>
              <a:rPr lang="zh-CN" altLang="en-US" sz="1000">
                <a:solidFill>
                  <a:srgbClr val="FFFFFF"/>
                </a:solidFill>
                <a:latin typeface="Arial" charset="0"/>
                <a:ea typeface="SimSun" charset="0"/>
                <a:cs typeface="Arial" charset="0"/>
              </a:rPr>
              <a:t>被掳归回／重建之后，土地永久占有权</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创</a:t>
            </a:r>
            <a:r>
              <a:rPr lang="en-US" altLang="zh-CN" sz="1000">
                <a:solidFill>
                  <a:srgbClr val="FFFFFF"/>
                </a:solidFill>
                <a:latin typeface="Arial" charset="0"/>
                <a:ea typeface="SimSun" charset="0"/>
                <a:cs typeface="Arial" charset="0"/>
              </a:rPr>
              <a:t>17:8) </a:t>
            </a:r>
          </a:p>
          <a:p>
            <a:pPr defTabSz="457200" eaLnBrk="0" hangingPunct="0">
              <a:buFontTx/>
              <a:buChar char="•"/>
            </a:pPr>
            <a:r>
              <a:rPr lang="zh-CN" altLang="en-US" sz="1000">
                <a:solidFill>
                  <a:srgbClr val="FFFFFF"/>
                </a:solidFill>
                <a:latin typeface="Arial" charset="0"/>
                <a:ea typeface="SimSun" charset="0"/>
                <a:cs typeface="Arial" charset="0"/>
              </a:rPr>
              <a:t>因着巴勒斯坦地全世界蒙祝福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耶稣藉着教会以神奇的方式扩展张他的国度（太</a:t>
            </a:r>
            <a:r>
              <a:rPr lang="en-US" altLang="zh-CN" sz="1000" dirty="0">
                <a:solidFill>
                  <a:srgbClr val="FFFFFF"/>
                </a:solidFill>
                <a:latin typeface="Arial" charset="0"/>
                <a:ea typeface="SimSun" charset="0"/>
                <a:cs typeface="Arial" charset="0"/>
              </a:rPr>
              <a:t>.13</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以色列拒绝弥赛亚国度的邀请</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太</a:t>
            </a:r>
            <a:r>
              <a:rPr lang="en-US" altLang="zh-CN" sz="10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基督得胜以色列的仇敌，以色列全家都要得救（罗</a:t>
            </a:r>
            <a:r>
              <a:rPr lang="en-US" altLang="zh-CN" sz="1000" dirty="0">
                <a:solidFill>
                  <a:srgbClr val="FFFFFF"/>
                </a:solidFill>
                <a:latin typeface="Arial" charset="0"/>
                <a:ea typeface="SimSun" charset="0"/>
                <a:cs typeface="Arial" charset="0"/>
              </a:rPr>
              <a:t>11:26-27</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以色列因着拒绝弥赛亚受审判被赶逐出应许之地 长达</a:t>
            </a:r>
            <a:r>
              <a:rPr lang="en-US" altLang="zh-CN" sz="1000">
                <a:solidFill>
                  <a:srgbClr val="FFFFFF"/>
                </a:solidFill>
                <a:latin typeface="Arial" charset="0"/>
                <a:ea typeface="SimSun" charset="0"/>
                <a:cs typeface="Arial" charset="0"/>
              </a:rPr>
              <a:t>19</a:t>
            </a:r>
            <a:r>
              <a:rPr lang="zh-CN" altLang="en-US" sz="1000">
                <a:solidFill>
                  <a:srgbClr val="FFFFFF"/>
                </a:solidFill>
                <a:latin typeface="Arial" charset="0"/>
                <a:ea typeface="SimSun" charset="0"/>
                <a:cs typeface="Arial" charset="0"/>
              </a:rPr>
              <a:t>世纪（主后</a:t>
            </a:r>
            <a:r>
              <a:rPr lang="en-US" altLang="zh-CN" sz="1000">
                <a:solidFill>
                  <a:srgbClr val="FFFFFF"/>
                </a:solidFill>
                <a:latin typeface="Arial" charset="0"/>
                <a:ea typeface="SimSun" charset="0"/>
                <a:cs typeface="Arial" charset="0"/>
              </a:rPr>
              <a:t>70</a:t>
            </a:r>
            <a:r>
              <a:rPr lang="zh-CN" altLang="en-US" sz="1000">
                <a:solidFill>
                  <a:srgbClr val="FFFFFF"/>
                </a:solidFill>
                <a:latin typeface="Arial" charset="0"/>
                <a:ea typeface="SimSun" charset="0"/>
                <a:cs typeface="Arial" charset="0"/>
              </a:rPr>
              <a:t>－</a:t>
            </a:r>
            <a:r>
              <a:rPr lang="en-US" altLang="zh-CN" sz="1000">
                <a:solidFill>
                  <a:srgbClr val="FFFFFF"/>
                </a:solidFill>
                <a:latin typeface="Arial" charset="0"/>
                <a:ea typeface="SimSun" charset="0"/>
                <a:cs typeface="Arial" charset="0"/>
              </a:rPr>
              <a:t>1948</a:t>
            </a:r>
            <a:r>
              <a:rPr lang="zh-CN" altLang="en-US" sz="1000">
                <a:solidFill>
                  <a:srgbClr val="FFFFFF"/>
                </a:solidFill>
                <a:latin typeface="Arial" charset="0"/>
                <a:ea typeface="SimSun" charset="0"/>
                <a:cs typeface="Arial" charset="0"/>
              </a:rPr>
              <a:t>）现在部分恢复（结</a:t>
            </a:r>
            <a:r>
              <a:rPr lang="en-US" altLang="zh-CN" sz="1000">
                <a:solidFill>
                  <a:srgbClr val="FFFFFF"/>
                </a:solidFill>
                <a:latin typeface="Arial" charset="0"/>
                <a:ea typeface="SimSun" charset="0"/>
                <a:cs typeface="Arial" charset="0"/>
              </a:rPr>
              <a:t>37:1-7</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基督是教会的头，教会是属灵的圣殿（</a:t>
            </a:r>
            <a:r>
              <a:rPr lang="en-US" altLang="zh-CN" sz="1000" dirty="0">
                <a:solidFill>
                  <a:srgbClr val="FFFFFF"/>
                </a:solidFill>
                <a:latin typeface="Arial" charset="0"/>
                <a:ea typeface="SimSun" charset="0"/>
                <a:cs typeface="Arial" charset="0"/>
              </a:rPr>
              <a:t>2:19-22;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新约前三项取代摩西律法（路</a:t>
            </a:r>
            <a:r>
              <a:rPr lang="en-US" altLang="zh-CN" sz="1000" dirty="0">
                <a:solidFill>
                  <a:srgbClr val="FFFFFF"/>
                </a:solidFill>
                <a:latin typeface="Arial" charset="0"/>
                <a:ea typeface="SimSun" charset="0"/>
                <a:cs typeface="Arial" charset="0"/>
              </a:rPr>
              <a:t>22:20;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9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千禧年永恒</a:t>
            </a:r>
            <a:endParaRPr lang="en-US" altLang="zh-CN" sz="10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900" dirty="0">
                <a:solidFill>
                  <a:srgbClr val="FFFFFF"/>
                </a:solidFill>
                <a:latin typeface="Arial" charset="0"/>
                <a:ea typeface="SimSun" charset="0"/>
                <a:cs typeface="Arial" charset="0"/>
              </a:rPr>
              <a:t>完全恢复（结</a:t>
            </a:r>
            <a:r>
              <a:rPr lang="en-US" altLang="zh-CN" sz="900" dirty="0">
                <a:solidFill>
                  <a:srgbClr val="FFFFFF"/>
                </a:solidFill>
                <a:latin typeface="Arial" charset="0"/>
                <a:ea typeface="SimSun" charset="0"/>
                <a:cs typeface="Arial" charset="0"/>
              </a:rPr>
              <a:t>37:8-28) </a:t>
            </a:r>
            <a:r>
              <a:rPr lang="zh-CN" altLang="en-US" sz="900" dirty="0">
                <a:solidFill>
                  <a:srgbClr val="FFFFFF"/>
                </a:solidFill>
                <a:latin typeface="Arial" charset="0"/>
                <a:ea typeface="SimSun" charset="0"/>
                <a:cs typeface="Arial" charset="0"/>
              </a:rPr>
              <a:t>耶路撒冷世界的首府</a:t>
            </a:r>
            <a:r>
              <a:rPr lang="en-US" altLang="zh-CN" sz="900" dirty="0">
                <a:solidFill>
                  <a:srgbClr val="FFFFFF"/>
                </a:solidFill>
                <a:latin typeface="Arial" charset="0"/>
                <a:ea typeface="SimSun" charset="0"/>
                <a:cs typeface="Arial" charset="0"/>
              </a:rPr>
              <a:t>(</a:t>
            </a:r>
            <a:r>
              <a:rPr lang="zh-CN" altLang="en-US" sz="900" dirty="0">
                <a:solidFill>
                  <a:srgbClr val="FFFFFF"/>
                </a:solidFill>
                <a:latin typeface="Arial" charset="0"/>
                <a:ea typeface="SimSun" charset="0"/>
                <a:cs typeface="Arial" charset="0"/>
              </a:rPr>
              <a:t>赛 </a:t>
            </a:r>
            <a:r>
              <a:rPr lang="en-US" altLang="zh-CN" sz="9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新耶路撒冷</a:t>
            </a:r>
          </a:p>
          <a:p>
            <a:pPr algn="ctr" defTabSz="457200" eaLnBrk="0" hangingPunct="0"/>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基督作王与众圣徒统治全世界</a:t>
            </a:r>
            <a:endParaRPr lang="en-US" altLang="zh-CN" sz="10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基督与众圣徒一同掌权（弗</a:t>
            </a:r>
            <a:r>
              <a:rPr lang="en-US" altLang="zh-CN" sz="1000" dirty="0">
                <a:solidFill>
                  <a:srgbClr val="FFFFFF"/>
                </a:solidFill>
                <a:latin typeface="Arial" charset="0"/>
                <a:ea typeface="SimSun" charset="0"/>
                <a:cs typeface="Arial" charset="0"/>
              </a:rPr>
              <a:t>1:9-10; </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20:1-6; 22:5</a:t>
            </a:r>
            <a:r>
              <a:rPr lang="zh-CN" altLang="en-US" sz="1000" dirty="0">
                <a:solidFill>
                  <a:srgbClr val="FFFFFF"/>
                </a:solidFill>
                <a:latin typeface="Arial" charset="0"/>
                <a:ea typeface="SimSun" charset="0"/>
                <a:cs typeface="Arial" charset="0"/>
              </a:rPr>
              <a:t>下）</a:t>
            </a:r>
            <a:endParaRPr lang="en-US" altLang="zh-CN" sz="10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b="1">
                <a:solidFill>
                  <a:srgbClr val="FFFFFF"/>
                </a:solidFill>
                <a:latin typeface="Arial" charset="0"/>
                <a:ea typeface="SimSun" charset="0"/>
                <a:cs typeface="Arial" charset="0"/>
              </a:rPr>
              <a:t>创世记 </a:t>
            </a:r>
            <a:r>
              <a:rPr lang="en-US" altLang="zh-CN" sz="1000" b="1">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 </a:t>
            </a:r>
            <a:r>
              <a:rPr lang="zh-CN" altLang="en-US" sz="1000">
                <a:solidFill>
                  <a:srgbClr val="FFFFFF"/>
                </a:solidFill>
                <a:latin typeface="Arial" charset="0"/>
                <a:ea typeface="SimSun" charset="0"/>
                <a:cs typeface="Arial" charset="0"/>
              </a:rPr>
              <a:t>基督将国度呈递给天父（林前</a:t>
            </a:r>
            <a:r>
              <a:rPr lang="en-US" altLang="zh-CN" sz="1000">
                <a:solidFill>
                  <a:srgbClr val="FFFFFF"/>
                </a:solidFill>
                <a:latin typeface="Arial" charset="0"/>
                <a:ea typeface="SimSun" charset="0"/>
                <a:cs typeface="Arial" charset="0"/>
              </a:rPr>
              <a:t>15:24</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hangingPunct="0"/>
            <a:r>
              <a:rPr lang="zh-CN" altLang="en-US" sz="1200" b="1">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br>
              <a:rPr lang="en-US" altLang="zh-CN" sz="1200" b="1">
                <a:solidFill>
                  <a:srgbClr val="000A0D"/>
                </a:solidFill>
                <a:latin typeface="Arial" charset="0"/>
                <a:ea typeface="SimSun" charset="0"/>
                <a:cs typeface="Arial" charset="0"/>
              </a:rPr>
            </a:br>
            <a:r>
              <a:rPr lang="zh-CN" altLang="en-US" sz="1200" b="1">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zh-CN" altLang="en-US" sz="800">
                <a:solidFill>
                  <a:srgbClr val="FFFFFF"/>
                </a:solidFill>
                <a:latin typeface="Arial" charset="0"/>
                <a:ea typeface="SimSun" charset="0"/>
                <a:cs typeface="Arial" charset="0"/>
              </a:rPr>
              <a:t>民族的焦点</a:t>
            </a:r>
            <a:r>
              <a:rPr lang="en-US" altLang="zh-CN" sz="8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新人”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弗</a:t>
            </a:r>
            <a:r>
              <a:rPr lang="en-US" altLang="zh-CN" sz="10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dirty="0">
                <a:solidFill>
                  <a:srgbClr val="FFFFFF"/>
                </a:solidFill>
                <a:latin typeface="Arial" charset="0"/>
                <a:ea typeface="SimSun" charset="0"/>
                <a:cs typeface="Arial" charset="0"/>
              </a:rPr>
              <a:t>第五版</a:t>
            </a:r>
          </a:p>
          <a:p>
            <a:pPr algn="just" defTabSz="457200" eaLnBrk="0" hangingPunct="0"/>
            <a:r>
              <a:rPr lang="en-US" altLang="zh-CN" sz="1000" dirty="0">
                <a:solidFill>
                  <a:srgbClr val="FFFFFF"/>
                </a:solidFill>
                <a:latin typeface="Arial" charset="0"/>
                <a:ea typeface="SimSun" charset="0"/>
                <a:cs typeface="Arial" charset="0"/>
              </a:rPr>
              <a:t>2015</a:t>
            </a:r>
            <a:r>
              <a:rPr lang="zh-CN" altLang="en-US" sz="1000" dirty="0">
                <a:solidFill>
                  <a:srgbClr val="FFFFFF"/>
                </a:solidFill>
                <a:latin typeface="Arial" charset="0"/>
                <a:ea typeface="SimSun" charset="0"/>
                <a:cs typeface="Arial" charset="0"/>
              </a:rPr>
              <a:t>年</a:t>
            </a:r>
            <a:r>
              <a:rPr lang="en-US" altLang="zh-CN" sz="1000" dirty="0">
                <a:solidFill>
                  <a:srgbClr val="FFFFFF"/>
                </a:solidFill>
                <a:latin typeface="Arial" charset="0"/>
                <a:ea typeface="SimSun" charset="0"/>
                <a:cs typeface="Arial" charset="0"/>
              </a:rPr>
              <a:t>7</a:t>
            </a:r>
            <a:r>
              <a:rPr lang="zh-CN" altLang="en-US" sz="1000" dirty="0">
                <a:solidFill>
                  <a:srgbClr val="FFFFFF"/>
                </a:solidFill>
                <a:latin typeface="Arial" charset="0"/>
                <a:ea typeface="SimSun" charset="0"/>
                <a:cs typeface="Arial" charset="0"/>
              </a:rPr>
              <a:t>月</a:t>
            </a:r>
            <a:r>
              <a:rPr lang="en-US" altLang="zh-CN" sz="1000" dirty="0">
                <a:solidFill>
                  <a:srgbClr val="FFFFFF"/>
                </a:solidFill>
                <a:latin typeface="Arial" charset="0"/>
                <a:ea typeface="SimSun" charset="0"/>
                <a:cs typeface="Arial" charset="0"/>
              </a:rPr>
              <a:t>17</a:t>
            </a:r>
            <a:r>
              <a:rPr lang="zh-CN" altLang="en-US" sz="1000" dirty="0">
                <a:solidFill>
                  <a:srgbClr val="FFFFFF"/>
                </a:solidFill>
                <a:latin typeface="Arial" charset="0"/>
                <a:ea typeface="SimSun" charset="0"/>
                <a:cs typeface="Arial" charset="0"/>
              </a:rPr>
              <a:t>日</a:t>
            </a:r>
            <a:endParaRPr lang="en-US" altLang="zh-CN" sz="10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b="1">
                <a:solidFill>
                  <a:srgbClr val="000000"/>
                </a:solidFill>
                <a:latin typeface="Arial" charset="0"/>
                <a:ea typeface="SimSun" charset="0"/>
                <a:cs typeface="Arial" charset="0"/>
              </a:rPr>
              <a:t>在民族复兴之际，新约的五个内容均得以实现（亚</a:t>
            </a:r>
            <a:r>
              <a:rPr lang="en-US" altLang="zh-CN" sz="1000" b="1">
                <a:solidFill>
                  <a:srgbClr val="000000"/>
                </a:solidFill>
                <a:latin typeface="Arial" charset="0"/>
                <a:ea typeface="SimSun" charset="0"/>
                <a:cs typeface="Arial" charset="0"/>
              </a:rPr>
              <a:t>8</a:t>
            </a:r>
            <a:r>
              <a:rPr lang="zh-CN" altLang="en-US" sz="1000" b="1">
                <a:solidFill>
                  <a:srgbClr val="000000"/>
                </a:solidFill>
                <a:latin typeface="Arial" charset="0"/>
                <a:ea typeface="SimSun" charset="0"/>
                <a:cs typeface="Arial" charset="0"/>
              </a:rPr>
              <a:t>）</a:t>
            </a:r>
            <a:endParaRPr lang="en-US" altLang="zh-CN" sz="1000" b="1">
              <a:solidFill>
                <a:srgbClr val="000000"/>
              </a:solidFill>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hangingPunct="0"/>
            <a:r>
              <a:rPr lang="zh-CN" altLang="en-US" sz="1000" b="1" dirty="0">
                <a:solidFill>
                  <a:srgbClr val="000000"/>
                </a:solidFill>
                <a:latin typeface="Arial" charset="0"/>
                <a:ea typeface="SimSun" charset="0"/>
                <a:cs typeface="Arial" charset="0"/>
              </a:rPr>
              <a:t>一切都更新了！（启</a:t>
            </a:r>
            <a:r>
              <a:rPr lang="en-US" altLang="zh-CN" sz="1000" b="1" dirty="0">
                <a:solidFill>
                  <a:srgbClr val="000000"/>
                </a:solidFill>
                <a:latin typeface="Arial" charset="0"/>
                <a:ea typeface="SimSun" charset="0"/>
                <a:cs typeface="Arial" charset="0"/>
              </a:rPr>
              <a:t>21:5</a:t>
            </a:r>
            <a:r>
              <a:rPr lang="zh-CN" altLang="en-US" sz="1000" b="1" dirty="0">
                <a:solidFill>
                  <a:srgbClr val="000000"/>
                </a:solidFill>
                <a:latin typeface="Arial" charset="0"/>
                <a:ea typeface="SimSun" charset="0"/>
                <a:cs typeface="Arial" charset="0"/>
              </a:rPr>
              <a:t>）</a:t>
            </a:r>
            <a:endParaRPr lang="en-US" altLang="zh-CN" sz="1000" b="1" dirty="0">
              <a:solidFill>
                <a:srgbClr val="000000"/>
              </a:solidFill>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dirty="0">
                <a:solidFill>
                  <a:srgbClr val="000A0D"/>
                </a:solidFill>
                <a:latin typeface="SimSun" charset="0"/>
                <a:ea typeface="SimSun" charset="0"/>
                <a:cs typeface="Arial" charset="0"/>
              </a:rPr>
              <a:t>暂时的（加</a:t>
            </a:r>
            <a:r>
              <a:rPr lang="en-US" altLang="zh-CN" sz="1000" dirty="0">
                <a:solidFill>
                  <a:srgbClr val="000A0D"/>
                </a:solidFill>
                <a:latin typeface="SimSun" charset="0"/>
                <a:ea typeface="SimSun" charset="0"/>
                <a:cs typeface="Arial" charset="0"/>
              </a:rPr>
              <a:t>3:19</a:t>
            </a:r>
            <a:r>
              <a:rPr lang="zh-CN" altLang="en-US" sz="1000" dirty="0">
                <a:solidFill>
                  <a:srgbClr val="000A0D"/>
                </a:solidFill>
                <a:latin typeface="SimSun" charset="0"/>
                <a:ea typeface="SimSun" charset="0"/>
                <a:cs typeface="Arial" charset="0"/>
              </a:rPr>
              <a:t>）、有条件的，显明人的罪（罗</a:t>
            </a:r>
            <a:r>
              <a:rPr lang="en-US" altLang="zh-CN" sz="1000" dirty="0">
                <a:solidFill>
                  <a:srgbClr val="000A0D"/>
                </a:solidFill>
                <a:latin typeface="SimSun" charset="0"/>
                <a:ea typeface="SimSun" charset="0"/>
                <a:cs typeface="Arial" charset="0"/>
              </a:rPr>
              <a:t>7:7</a:t>
            </a:r>
            <a:r>
              <a:rPr lang="zh-CN" altLang="en-US" sz="1000" dirty="0">
                <a:solidFill>
                  <a:srgbClr val="000A0D"/>
                </a:solidFill>
                <a:latin typeface="SimSun" charset="0"/>
                <a:ea typeface="SimSun" charset="0"/>
                <a:cs typeface="Arial" charset="0"/>
              </a:rPr>
              <a:t>）并规范以色列人（加</a:t>
            </a:r>
            <a:r>
              <a:rPr lang="en-US" altLang="zh-CN" sz="1000" dirty="0">
                <a:solidFill>
                  <a:srgbClr val="000A0D"/>
                </a:solidFill>
                <a:latin typeface="SimSun" charset="0"/>
                <a:ea typeface="SimSun" charset="0"/>
                <a:cs typeface="Arial" charset="0"/>
              </a:rPr>
              <a:t>3:23-25</a:t>
            </a:r>
            <a:r>
              <a:rPr lang="zh-CN" altLang="en-US" sz="1000" dirty="0">
                <a:solidFill>
                  <a:srgbClr val="000A0D"/>
                </a:solidFill>
                <a:latin typeface="SimSun" charset="0"/>
                <a:ea typeface="SimSun" charset="0"/>
                <a:cs typeface="Arial" charset="0"/>
              </a:rPr>
              <a:t>）</a:t>
            </a:r>
            <a:endParaRPr lang="en-US" altLang="zh-CN" sz="10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a:solidFill>
                  <a:srgbClr val="FFFFFF"/>
                </a:solidFill>
                <a:latin typeface="Arial" charset="0"/>
                <a:ea typeface="SimSun" charset="0"/>
                <a:cs typeface="Arial" charset="0"/>
              </a:rPr>
              <a:t>十字架废除、成就、取代了律法</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罗</a:t>
            </a:r>
            <a:r>
              <a:rPr lang="en-US" altLang="zh-CN" sz="1000">
                <a:solidFill>
                  <a:srgbClr val="FFFFFF"/>
                </a:solidFill>
                <a:latin typeface="Arial" charset="0"/>
                <a:ea typeface="SimSun" charset="0"/>
                <a:cs typeface="Arial" charset="0"/>
              </a:rPr>
              <a:t>7:1-6;1 </a:t>
            </a:r>
            <a:r>
              <a:rPr lang="zh-CN" altLang="en-US" sz="1000">
                <a:solidFill>
                  <a:srgbClr val="FFFFFF"/>
                </a:solidFill>
                <a:latin typeface="Arial" charset="0"/>
                <a:ea typeface="SimSun" charset="0"/>
                <a:cs typeface="Arial" charset="0"/>
              </a:rPr>
              <a:t>林前</a:t>
            </a:r>
            <a:r>
              <a:rPr lang="en-US" altLang="zh-CN" sz="1000">
                <a:solidFill>
                  <a:srgbClr val="FFFFFF"/>
                </a:solidFill>
                <a:latin typeface="Arial" charset="0"/>
                <a:ea typeface="SimSun" charset="0"/>
                <a:cs typeface="Arial" charset="0"/>
              </a:rPr>
              <a:t>9:19-21; </a:t>
            </a:r>
            <a:r>
              <a:rPr lang="zh-CN" altLang="en-US" sz="1000">
                <a:solidFill>
                  <a:srgbClr val="FFFFFF"/>
                </a:solidFill>
                <a:latin typeface="Arial" charset="0"/>
                <a:ea typeface="SimSun" charset="0"/>
                <a:cs typeface="Arial" charset="0"/>
              </a:rPr>
              <a:t>希</a:t>
            </a:r>
            <a:r>
              <a:rPr lang="en-US" altLang="zh-CN" sz="10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创世记 </a:t>
            </a:r>
            <a:r>
              <a:rPr lang="en-US" altLang="zh-CN" sz="10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cs typeface="+mn-cs"/>
              </a:rPr>
              <a:t>117b</a:t>
            </a:r>
          </a:p>
        </p:txBody>
      </p:sp>
    </p:spTree>
    <p:extLst>
      <p:ext uri="{BB962C8B-B14F-4D97-AF65-F5344CB8AC3E}">
        <p14:creationId xmlns:p14="http://schemas.microsoft.com/office/powerpoint/2010/main" val="284401195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2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ko-KR" altLang="en-US" b="1" i="1" dirty="0">
                <a:effectLst>
                  <a:glow rad="127000">
                    <a:schemeClr val="tx1"/>
                  </a:glow>
                </a:effectLst>
                <a:latin typeface="Arial" charset="0"/>
                <a:ea typeface="ＭＳ Ｐゴシック" charset="0"/>
                <a:cs typeface="ＭＳ Ｐゴシック" charset="0"/>
              </a:rPr>
              <a:t>俄巴底亚</a:t>
            </a:r>
            <a:r>
              <a:rPr lang="zh-CN" altLang="en-US" b="1" i="1" dirty="0">
                <a:effectLst>
                  <a:glow rad="127000">
                    <a:schemeClr val="tx1"/>
                  </a:glow>
                </a:effectLst>
                <a:latin typeface="Arial" charset="0"/>
                <a:ea typeface="ＭＳ Ｐゴシック" charset="0"/>
                <a:cs typeface="ＭＳ Ｐゴシック" charset="0"/>
              </a:rPr>
              <a:t>的重点</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6384" y="4509120"/>
            <a:ext cx="9144000"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惩罚</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骄傲的，</a:t>
            </a:r>
            <a:br>
              <a:rPr kumimoji="0" lang="en-US" altLang="zh-CN"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却</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高举</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谦卑的。</a:t>
            </a:r>
            <a:endPar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p:txBody>
      </p:sp>
    </p:spTree>
    <p:extLst>
      <p:ext uri="{BB962C8B-B14F-4D97-AF65-F5344CB8AC3E}">
        <p14:creationId xmlns:p14="http://schemas.microsoft.com/office/powerpoint/2010/main" val="23441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zh-CN" altLang="en-US" b="1" dirty="0">
                <a:solidFill>
                  <a:srgbClr val="996633"/>
                </a:solidFill>
                <a:latin typeface="Arial" charset="0"/>
                <a:ea typeface="Geneva" charset="0"/>
                <a:cs typeface="Geneva" charset="0"/>
              </a:rPr>
              <a:t>呼吁谦卑</a:t>
            </a:r>
            <a:endParaRPr lang="en-US" b="1" dirty="0">
              <a:solidFill>
                <a:srgbClr val="996633"/>
              </a:solidFill>
              <a:latin typeface="Arial" charset="0"/>
              <a:ea typeface="Geneva" charset="0"/>
              <a:cs typeface="Geneva" charset="0"/>
            </a:endParaRP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zh-CN" altLang="en-US" sz="3200" b="1" dirty="0">
                <a:latin typeface="Arial" charset="0"/>
                <a:ea typeface="Geneva" charset="0"/>
                <a:cs typeface="Geneva" charset="0"/>
              </a:rPr>
              <a:t>谦卑的呼召</a:t>
            </a:r>
          </a:p>
          <a:p>
            <a:pPr eaLnBrk="1" hangingPunct="1"/>
            <a:r>
              <a:rPr lang="zh-CN" altLang="en-US" sz="3200" b="1" dirty="0">
                <a:latin typeface="Arial" charset="0"/>
                <a:ea typeface="Geneva" charset="0"/>
                <a:cs typeface="Geneva" charset="0"/>
              </a:rPr>
              <a:t>神审判那些骄傲自大、试图毁灭祂子民的人。</a:t>
            </a:r>
          </a:p>
          <a:p>
            <a:pPr eaLnBrk="1" hangingPunct="1"/>
            <a:r>
              <a:rPr lang="en-US" altLang="zh-CN" sz="3200" b="1" dirty="0">
                <a:solidFill>
                  <a:srgbClr val="FF3300"/>
                </a:solidFill>
                <a:latin typeface="Arial" charset="0"/>
                <a:ea typeface="Geneva" charset="0"/>
              </a:rPr>
              <a:t>“</a:t>
            </a:r>
            <a:r>
              <a:rPr lang="zh-CN" altLang="en-US" sz="3200" b="1" dirty="0">
                <a:solidFill>
                  <a:srgbClr val="FF3300"/>
                </a:solidFill>
                <a:latin typeface="Arial" charset="0"/>
              </a:rPr>
              <a:t>你怎样待人，神也必照样待你”（第</a:t>
            </a:r>
            <a:r>
              <a:rPr lang="en-US" altLang="zh-CN" sz="3200" b="1" dirty="0">
                <a:solidFill>
                  <a:srgbClr val="FF3300"/>
                </a:solidFill>
                <a:latin typeface="Arial" charset="0"/>
                <a:ea typeface="Geneva" charset="0"/>
              </a:rPr>
              <a:t>15</a:t>
            </a:r>
            <a:r>
              <a:rPr lang="zh-CN" altLang="en-US" sz="3200" b="1" dirty="0">
                <a:solidFill>
                  <a:srgbClr val="FF3300"/>
                </a:solidFill>
                <a:latin typeface="Arial" charset="0"/>
              </a:rPr>
              <a:t>节）。</a:t>
            </a:r>
          </a:p>
          <a:p>
            <a:pPr eaLnBrk="1" hangingPunct="1"/>
            <a:r>
              <a:rPr lang="zh-CN" altLang="en-US" sz="3200" b="1" dirty="0">
                <a:latin typeface="Arial" charset="0"/>
                <a:ea typeface="Geneva" charset="0"/>
                <a:cs typeface="Geneva" charset="0"/>
              </a:rPr>
              <a:t>以东最终的结局，和所有恶人的命运一样，就是死亡。</a:t>
            </a:r>
          </a:p>
          <a:p>
            <a:pPr eaLnBrk="1" hangingPunct="1"/>
            <a:r>
              <a:rPr lang="zh-CN" altLang="en-US" sz="3200" b="1" dirty="0">
                <a:solidFill>
                  <a:srgbClr val="FF3300"/>
                </a:solidFill>
                <a:latin typeface="Arial" charset="0"/>
              </a:rPr>
              <a:t>神子民最终的奖赏是丰盛的生命。</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594</a:t>
            </a:r>
          </a:p>
        </p:txBody>
      </p:sp>
    </p:spTree>
    <p:extLst>
      <p:ext uri="{BB962C8B-B14F-4D97-AF65-F5344CB8AC3E}">
        <p14:creationId xmlns:p14="http://schemas.microsoft.com/office/powerpoint/2010/main" val="16714701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因为万军之耶和华必有一日，</a:t>
            </a:r>
          </a:p>
          <a:p>
            <a:pPr algn="ctr">
              <a:defRPr/>
            </a:pPr>
            <a:r>
              <a:rPr lang="zh-CN" altLang="en-US" sz="3600" b="1" i="1" dirty="0">
                <a:solidFill>
                  <a:srgbClr val="FFFFFF"/>
                </a:solidFill>
                <a:latin typeface="Arial"/>
                <a:cs typeface="Arial"/>
              </a:rPr>
              <a:t>要攻击一切骄傲的、狂妄的，</a:t>
            </a:r>
          </a:p>
          <a:p>
            <a:pPr algn="ctr">
              <a:defRPr/>
            </a:pPr>
            <a:r>
              <a:rPr lang="zh-CN" altLang="en-US" sz="3600" b="1" i="1" dirty="0">
                <a:solidFill>
                  <a:srgbClr val="FFFFFF"/>
                </a:solidFill>
                <a:latin typeface="Arial"/>
                <a:cs typeface="Arial"/>
              </a:rPr>
              <a:t>和所有高抬自己的，他们都要降卑</a:t>
            </a:r>
            <a:r>
              <a:rPr lang="mr-IN"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以赛亚 </a:t>
            </a:r>
            <a:r>
              <a:rPr lang="en-US" sz="3200" b="1" dirty="0">
                <a:solidFill>
                  <a:srgbClr val="FFFFFF"/>
                </a:solidFill>
                <a:latin typeface="Arial"/>
                <a:cs typeface="Arial"/>
              </a:rPr>
              <a:t>2:12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4179297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mr-IN" sz="4000" b="1" i="1" dirty="0">
                <a:solidFill>
                  <a:srgbClr val="FFFFFF"/>
                </a:solidFill>
                <a:latin typeface="Arial"/>
                <a:cs typeface="Arial"/>
              </a:rPr>
              <a:t>"</a:t>
            </a:r>
            <a:r>
              <a:rPr lang="zh-CN" altLang="en-US" sz="4000" b="1" i="1" dirty="0">
                <a:solidFill>
                  <a:srgbClr val="FFFFFF"/>
                </a:solidFill>
                <a:latin typeface="Arial"/>
                <a:cs typeface="Arial"/>
              </a:rPr>
              <a:t>凡高抬自己的，必被降卑</a:t>
            </a:r>
            <a:endParaRPr lang="en-US" sz="4000" b="1" i="1" dirty="0">
              <a:solidFill>
                <a:srgbClr val="FFFFFF"/>
              </a:solidFill>
              <a:latin typeface="Arial"/>
              <a:cs typeface="Arial"/>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马太福音 </a:t>
            </a:r>
            <a:r>
              <a:rPr lang="en-US" sz="3200" b="1" dirty="0">
                <a:solidFill>
                  <a:srgbClr val="FFFFFF"/>
                </a:solidFill>
                <a:latin typeface="Arial"/>
                <a:cs typeface="Arial"/>
              </a:rPr>
              <a:t>23:12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zh-CN" altLang="en-US" sz="4000" b="1" i="1" dirty="0">
                <a:solidFill>
                  <a:srgbClr val="FFFFFF"/>
                </a:solidFill>
                <a:latin typeface="Arial"/>
                <a:cs typeface="Arial"/>
              </a:rPr>
              <a:t>凡自己谦卑的，</a:t>
            </a:r>
            <a:endParaRPr lang="en-US" altLang="zh-CN" sz="4000" b="1" i="1" dirty="0">
              <a:solidFill>
                <a:srgbClr val="FFFFFF"/>
              </a:solidFill>
              <a:latin typeface="Arial"/>
              <a:cs typeface="Arial"/>
            </a:endParaRPr>
          </a:p>
          <a:p>
            <a:pPr algn="r">
              <a:defRPr/>
            </a:pPr>
            <a:r>
              <a:rPr lang="zh-CN" altLang="en-US" sz="4000" b="1" i="1" dirty="0">
                <a:solidFill>
                  <a:srgbClr val="FFFFFF"/>
                </a:solidFill>
                <a:latin typeface="Arial"/>
                <a:cs typeface="Arial"/>
              </a:rPr>
              <a:t>必被升高。</a:t>
            </a:r>
            <a:r>
              <a:rPr lang="mr-IN" sz="4000" b="1" i="1" dirty="0">
                <a:solidFill>
                  <a:srgbClr val="FFFFFF"/>
                </a:solidFill>
                <a:latin typeface="Arial"/>
                <a:cs typeface="Arial"/>
              </a:rPr>
              <a:t>"</a:t>
            </a:r>
            <a:r>
              <a:rPr lang="en-US" sz="4000" b="1" i="1" dirty="0">
                <a:solidFill>
                  <a:srgbClr val="FFFFFF"/>
                </a:solidFill>
                <a:latin typeface="Arial"/>
                <a:cs typeface="Arial"/>
              </a:rPr>
              <a:t> </a:t>
            </a:r>
          </a:p>
        </p:txBody>
      </p:sp>
    </p:spTree>
    <p:extLst>
      <p:ext uri="{BB962C8B-B14F-4D97-AF65-F5344CB8AC3E}">
        <p14:creationId xmlns:p14="http://schemas.microsoft.com/office/powerpoint/2010/main" val="1722657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30227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mr-IN" sz="4000" b="1" i="1" dirty="0">
                <a:solidFill>
                  <a:srgbClr val="FFFFFF"/>
                </a:solidFill>
                <a:effectLst>
                  <a:glow rad="228600">
                    <a:srgbClr val="000000"/>
                  </a:glow>
                </a:effectLst>
                <a:cs typeface="Arial" charset="0"/>
              </a:rPr>
              <a:t>"</a:t>
            </a:r>
            <a:r>
              <a:rPr lang="zh-CN" altLang="en-US" sz="4000" b="1" i="1" dirty="0">
                <a:solidFill>
                  <a:srgbClr val="FFFFFF"/>
                </a:solidFill>
                <a:effectLst>
                  <a:glow rad="228600">
                    <a:srgbClr val="000000"/>
                  </a:glow>
                </a:effectLst>
                <a:cs typeface="Arial" charset="0"/>
              </a:rPr>
              <a:t>但　神所赐的恩更大；所以圣经上说：</a:t>
            </a:r>
          </a:p>
          <a:p>
            <a:pPr>
              <a:defRPr/>
            </a:pPr>
            <a:r>
              <a:rPr lang="zh-CN" altLang="en-US" sz="4000" b="1" i="1" dirty="0">
                <a:solidFill>
                  <a:srgbClr val="FFFFFF"/>
                </a:solidFill>
                <a:effectLst>
                  <a:glow rad="228600">
                    <a:srgbClr val="000000"/>
                  </a:glow>
                </a:effectLst>
                <a:cs typeface="Arial" charset="0"/>
              </a:rPr>
              <a:t>“　神抵挡骄傲的人，</a:t>
            </a:r>
          </a:p>
          <a:p>
            <a:pPr>
              <a:defRPr/>
            </a:pPr>
            <a:r>
              <a:rPr lang="zh-CN" altLang="en-US" sz="4000" b="1" i="1" dirty="0">
                <a:solidFill>
                  <a:srgbClr val="FFFFFF"/>
                </a:solidFill>
                <a:effectLst>
                  <a:glow rad="228600">
                    <a:srgbClr val="000000"/>
                  </a:glow>
                </a:effectLst>
                <a:cs typeface="Arial" charset="0"/>
              </a:rPr>
              <a:t>赐恩给谦卑的人。”</a:t>
            </a:r>
            <a:r>
              <a:rPr lang="mr-IN" sz="4000" b="1" i="1" dirty="0">
                <a:solidFill>
                  <a:srgbClr val="FFFFFF"/>
                </a:solidFill>
                <a:effectLst>
                  <a:glow rad="228600">
                    <a:srgbClr val="000000"/>
                  </a:glow>
                </a:effectLst>
                <a:cs typeface="Arial" charset="0"/>
              </a:rPr>
              <a:t>'</a:t>
            </a:r>
            <a:r>
              <a:rPr lang="mr-IN" altLang="ja-JP"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rPr>
              <a:t>雅各 </a:t>
            </a:r>
            <a:r>
              <a:rPr lang="en-US" sz="3200" b="1" dirty="0">
                <a:solidFill>
                  <a:srgbClr val="FFFFFF"/>
                </a:solidFill>
              </a:rPr>
              <a:t>4:6 (</a:t>
            </a:r>
            <a:r>
              <a:rPr lang="en-US" altLang="zh-CN" sz="3200" b="1" dirty="0">
                <a:solidFill>
                  <a:srgbClr val="FFFFFF"/>
                </a:solidFill>
              </a:rPr>
              <a:t>CNV</a:t>
            </a:r>
            <a:r>
              <a:rPr lang="en-US" sz="3200" b="1" dirty="0">
                <a:solidFill>
                  <a:srgbClr val="FFFFFF"/>
                </a:solidFill>
              </a:rPr>
              <a:t>)</a:t>
            </a:r>
            <a:endParaRPr lang="en-US" sz="32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281391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umility Phil 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BONES" charset="0"/>
              <a:ea typeface="MS PGothic" charset="0"/>
              <a:cs typeface="MS PGothic" charset="0"/>
            </a:endParaRPr>
          </a:p>
        </p:txBody>
      </p:sp>
      <p:sp>
        <p:nvSpPr>
          <p:cNvPr id="452611" name="Title 1"/>
          <p:cNvSpPr>
            <a:spLocks noGrp="1"/>
          </p:cNvSpPr>
          <p:nvPr>
            <p:ph type="title"/>
          </p:nvPr>
        </p:nvSpPr>
        <p:spPr>
          <a:xfrm>
            <a:off x="611188" y="476250"/>
            <a:ext cx="7772400" cy="1008063"/>
          </a:xfrm>
        </p:spPr>
        <p:txBody>
          <a:bodyPr/>
          <a:lstStyle/>
          <a:p>
            <a:r>
              <a:rPr kumimoji="0" lang="zh-CN" altLang="en-US">
                <a:effectLst/>
                <a:latin typeface="Arial Black" charset="0"/>
                <a:ea typeface="MS PGothic" charset="0"/>
              </a:rPr>
              <a:t>谦卑是什么</a:t>
            </a:r>
            <a:r>
              <a:rPr kumimoji="0" lang="en-US" altLang="zh-CN">
                <a:effectLst/>
                <a:latin typeface="Arial Black" charset="0"/>
                <a:ea typeface="MS PGothic" charset="0"/>
              </a:rPr>
              <a:t>?</a:t>
            </a:r>
          </a:p>
        </p:txBody>
      </p:sp>
      <p:sp>
        <p:nvSpPr>
          <p:cNvPr id="452612"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2800" b="1">
                <a:solidFill>
                  <a:srgbClr val="E3EBF1"/>
                </a:solidFill>
                <a:latin typeface="Arial" charset="0"/>
                <a:ea typeface="MS PGothic" charset="0"/>
                <a:cs typeface="宋体" charset="0"/>
              </a:rPr>
              <a:t>谦卑不是小看自己</a:t>
            </a:r>
            <a:r>
              <a:rPr kumimoji="0" lang="en-US" altLang="zh-CN" sz="2800" b="1">
                <a:solidFill>
                  <a:srgbClr val="E3EBF1"/>
                </a:solidFill>
                <a:latin typeface="Arial" charset="0"/>
                <a:ea typeface="Arial" charset="0"/>
                <a:cs typeface="Arial" charset="0"/>
              </a:rPr>
              <a:t>.</a:t>
            </a:r>
          </a:p>
          <a:p>
            <a:pPr algn="ctr" eaLnBrk="0" hangingPunct="0"/>
            <a:endParaRPr kumimoji="0" lang="en-US" altLang="zh-CN" sz="2800" b="1">
              <a:solidFill>
                <a:srgbClr val="E3EBF1"/>
              </a:solidFill>
              <a:latin typeface="Arial" charset="0"/>
              <a:ea typeface="Arial" charset="0"/>
              <a:cs typeface="Arial" charset="0"/>
            </a:endParaRPr>
          </a:p>
          <a:p>
            <a:pPr algn="ctr" eaLnBrk="0" hangingPunct="0"/>
            <a:r>
              <a:rPr kumimoji="0" lang="zh-CN" altLang="en-US" sz="2800" b="1">
                <a:solidFill>
                  <a:srgbClr val="E3EBF1"/>
                </a:solidFill>
                <a:latin typeface="Arial" charset="0"/>
                <a:ea typeface="MS PGothic" charset="0"/>
                <a:cs typeface="宋体" charset="0"/>
              </a:rPr>
              <a:t>而是少看自己</a:t>
            </a:r>
            <a:r>
              <a:rPr kumimoji="0" lang="en-US" altLang="zh-CN" sz="2800" b="1">
                <a:solidFill>
                  <a:srgbClr val="E3EBF1"/>
                </a:solidFill>
                <a:latin typeface="Arial" charset="0"/>
                <a:cs typeface="Arial" charset="0"/>
              </a:rPr>
              <a:t>.</a:t>
            </a:r>
          </a:p>
          <a:p>
            <a:pPr algn="ctr" eaLnBrk="0" hangingPunct="0"/>
            <a:endParaRPr kumimoji="0" lang="en-US" altLang="zh-CN" sz="2800" b="1">
              <a:solidFill>
                <a:srgbClr val="E3EBF1"/>
              </a:solidFill>
              <a:latin typeface="Arial" charset="0"/>
              <a:cs typeface="Arial" charset="0"/>
            </a:endParaRPr>
          </a:p>
          <a:p>
            <a:pPr algn="ctr" eaLnBrk="0" hangingPunct="0"/>
            <a:r>
              <a:rPr kumimoji="0" lang="en-US" altLang="zh-CN" sz="2800" b="1">
                <a:solidFill>
                  <a:srgbClr val="E3EBF1"/>
                </a:solidFill>
                <a:latin typeface="Arial" charset="0"/>
                <a:cs typeface="Arial" charset="0"/>
              </a:rPr>
              <a:t>—Ken Blanchard—</a:t>
            </a:r>
          </a:p>
        </p:txBody>
      </p:sp>
    </p:spTree>
    <p:extLst>
      <p:ext uri="{BB962C8B-B14F-4D97-AF65-F5344CB8AC3E}">
        <p14:creationId xmlns:p14="http://schemas.microsoft.com/office/powerpoint/2010/main" val="2871571559"/>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2384675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835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8356" name="Group 130"/>
          <p:cNvGrpSpPr>
            <a:grpSpLocks/>
          </p:cNvGrpSpPr>
          <p:nvPr/>
        </p:nvGrpSpPr>
        <p:grpSpPr bwMode="auto">
          <a:xfrm>
            <a:off x="0" y="1066800"/>
            <a:ext cx="9144000" cy="5791200"/>
            <a:chOff x="-4" y="-4"/>
            <a:chExt cx="3923" cy="4517"/>
          </a:xfrm>
        </p:grpSpPr>
        <p:grpSp>
          <p:nvGrpSpPr>
            <p:cNvPr id="228358" name="Group 128"/>
            <p:cNvGrpSpPr>
              <a:grpSpLocks/>
            </p:cNvGrpSpPr>
            <p:nvPr/>
          </p:nvGrpSpPr>
          <p:grpSpPr bwMode="auto">
            <a:xfrm>
              <a:off x="0" y="0"/>
              <a:ext cx="3915" cy="4509"/>
              <a:chOff x="0" y="0"/>
              <a:chExt cx="3915" cy="4509"/>
            </a:xfrm>
          </p:grpSpPr>
          <p:grpSp>
            <p:nvGrpSpPr>
              <p:cNvPr id="228360" name="Group 89"/>
              <p:cNvGrpSpPr>
                <a:grpSpLocks/>
              </p:cNvGrpSpPr>
              <p:nvPr/>
            </p:nvGrpSpPr>
            <p:grpSpPr bwMode="auto">
              <a:xfrm>
                <a:off x="0" y="0"/>
                <a:ext cx="1926" cy="403"/>
                <a:chOff x="0" y="0"/>
                <a:chExt cx="1926" cy="403"/>
              </a:xfrm>
            </p:grpSpPr>
            <p:sp>
              <p:nvSpPr>
                <p:cNvPr id="228418" name="Rectangle 68"/>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28419"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1" name="Group 91"/>
              <p:cNvGrpSpPr>
                <a:grpSpLocks/>
              </p:cNvGrpSpPr>
              <p:nvPr/>
            </p:nvGrpSpPr>
            <p:grpSpPr bwMode="auto">
              <a:xfrm>
                <a:off x="1926" y="0"/>
                <a:ext cx="1989" cy="403"/>
                <a:chOff x="1926" y="0"/>
                <a:chExt cx="1989" cy="403"/>
              </a:xfrm>
            </p:grpSpPr>
            <p:sp>
              <p:nvSpPr>
                <p:cNvPr id="228416" name="Rectangle 69"/>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8417"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2" name="Group 93"/>
              <p:cNvGrpSpPr>
                <a:grpSpLocks/>
              </p:cNvGrpSpPr>
              <p:nvPr/>
            </p:nvGrpSpPr>
            <p:grpSpPr bwMode="auto">
              <a:xfrm>
                <a:off x="0" y="403"/>
                <a:ext cx="1926" cy="518"/>
                <a:chOff x="0" y="403"/>
                <a:chExt cx="1926" cy="518"/>
              </a:xfrm>
            </p:grpSpPr>
            <p:sp>
              <p:nvSpPr>
                <p:cNvPr id="228414"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注视他人的过错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5"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3" name="Group 95"/>
              <p:cNvGrpSpPr>
                <a:grpSpLocks/>
              </p:cNvGrpSpPr>
              <p:nvPr/>
            </p:nvGrpSpPr>
            <p:grpSpPr bwMode="auto">
              <a:xfrm>
                <a:off x="1926" y="403"/>
                <a:ext cx="1989" cy="518"/>
                <a:chOff x="1926" y="403"/>
                <a:chExt cx="1989" cy="518"/>
              </a:xfrm>
            </p:grpSpPr>
            <p:sp>
              <p:nvSpPr>
                <p:cNvPr id="228412"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为自己的属灵需要困惑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3"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4" name="Group 97"/>
              <p:cNvGrpSpPr>
                <a:grpSpLocks/>
              </p:cNvGrpSpPr>
              <p:nvPr/>
            </p:nvGrpSpPr>
            <p:grpSpPr bwMode="auto">
              <a:xfrm>
                <a:off x="0" y="921"/>
                <a:ext cx="1926" cy="633"/>
                <a:chOff x="0" y="921"/>
                <a:chExt cx="1926" cy="633"/>
              </a:xfrm>
            </p:grpSpPr>
            <p:sp>
              <p:nvSpPr>
                <p:cNvPr id="228410"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自以为义，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对他人要求高，对自己要求低</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1"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5" name="Group 99"/>
              <p:cNvGrpSpPr>
                <a:grpSpLocks/>
              </p:cNvGrpSpPr>
              <p:nvPr/>
            </p:nvGrpSpPr>
            <p:grpSpPr bwMode="auto">
              <a:xfrm>
                <a:off x="1926" y="921"/>
                <a:ext cx="1989" cy="633"/>
                <a:chOff x="1926" y="921"/>
                <a:chExt cx="1989" cy="633"/>
              </a:xfrm>
            </p:grpSpPr>
            <p:sp>
              <p:nvSpPr>
                <p:cNvPr id="228408"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富有怜悯人的心，寻找他人的长处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9"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6" name="Group 101"/>
              <p:cNvGrpSpPr>
                <a:grpSpLocks/>
              </p:cNvGrpSpPr>
              <p:nvPr/>
            </p:nvGrpSpPr>
            <p:grpSpPr bwMode="auto">
              <a:xfrm>
                <a:off x="0" y="1554"/>
                <a:ext cx="1926" cy="422"/>
                <a:chOff x="0" y="1554"/>
                <a:chExt cx="1926" cy="422"/>
              </a:xfrm>
            </p:grpSpPr>
            <p:sp>
              <p:nvSpPr>
                <p:cNvPr id="228406"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看不起别人 </a:t>
                  </a:r>
                </a:p>
              </p:txBody>
            </p:sp>
            <p:sp>
              <p:nvSpPr>
                <p:cNvPr id="228407"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7" name="Group 103"/>
              <p:cNvGrpSpPr>
                <a:grpSpLocks/>
              </p:cNvGrpSpPr>
              <p:nvPr/>
            </p:nvGrpSpPr>
            <p:grpSpPr bwMode="auto">
              <a:xfrm>
                <a:off x="1926" y="1554"/>
                <a:ext cx="1989" cy="422"/>
                <a:chOff x="1926" y="1554"/>
                <a:chExt cx="1989" cy="422"/>
              </a:xfrm>
            </p:grpSpPr>
            <p:sp>
              <p:nvSpPr>
                <p:cNvPr id="228404"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看别人比自己强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5"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8" name="Group 105"/>
              <p:cNvGrpSpPr>
                <a:grpSpLocks/>
              </p:cNvGrpSpPr>
              <p:nvPr/>
            </p:nvGrpSpPr>
            <p:grpSpPr bwMode="auto">
              <a:xfrm>
                <a:off x="0" y="1976"/>
                <a:ext cx="1926" cy="518"/>
                <a:chOff x="0" y="1976"/>
                <a:chExt cx="1926" cy="518"/>
              </a:xfrm>
            </p:grpSpPr>
            <p:sp>
              <p:nvSpPr>
                <p:cNvPr id="228402"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独立自主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3"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9" name="Group 107"/>
              <p:cNvGrpSpPr>
                <a:grpSpLocks/>
              </p:cNvGrpSpPr>
              <p:nvPr/>
            </p:nvGrpSpPr>
            <p:grpSpPr bwMode="auto">
              <a:xfrm>
                <a:off x="1926" y="1976"/>
                <a:ext cx="1989" cy="518"/>
                <a:chOff x="1926" y="1976"/>
                <a:chExt cx="1989" cy="518"/>
              </a:xfrm>
            </p:grpSpPr>
            <p:sp>
              <p:nvSpPr>
                <p:cNvPr id="228400"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愿意依靠他人的心态</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401"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0" name="Group 109"/>
              <p:cNvGrpSpPr>
                <a:grpSpLocks/>
              </p:cNvGrpSpPr>
              <p:nvPr/>
            </p:nvGrpSpPr>
            <p:grpSpPr bwMode="auto">
              <a:xfrm>
                <a:off x="0" y="2494"/>
                <a:ext cx="1926" cy="403"/>
                <a:chOff x="0" y="2494"/>
                <a:chExt cx="1926" cy="403"/>
              </a:xfrm>
            </p:grpSpPr>
            <p:sp>
              <p:nvSpPr>
                <p:cNvPr id="228398"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控制欲强，不听劝告</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9"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1" name="Group 111"/>
              <p:cNvGrpSpPr>
                <a:grpSpLocks/>
              </p:cNvGrpSpPr>
              <p:nvPr/>
            </p:nvGrpSpPr>
            <p:grpSpPr bwMode="auto">
              <a:xfrm>
                <a:off x="1926" y="2494"/>
                <a:ext cx="1989" cy="403"/>
                <a:chOff x="1926" y="2494"/>
                <a:chExt cx="1989" cy="403"/>
              </a:xfrm>
            </p:grpSpPr>
            <p:sp>
              <p:nvSpPr>
                <p:cNvPr id="228396"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愿意放弃控制权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97"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2" name="Group 113"/>
              <p:cNvGrpSpPr>
                <a:grpSpLocks/>
              </p:cNvGrpSpPr>
              <p:nvPr/>
            </p:nvGrpSpPr>
            <p:grpSpPr bwMode="auto">
              <a:xfrm>
                <a:off x="0" y="2897"/>
                <a:ext cx="1926" cy="403"/>
                <a:chOff x="0" y="2897"/>
                <a:chExt cx="1926" cy="403"/>
              </a:xfrm>
            </p:grpSpPr>
            <p:sp>
              <p:nvSpPr>
                <p:cNvPr id="228394"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必须证明自己是对的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5"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3" name="Group 115"/>
              <p:cNvGrpSpPr>
                <a:grpSpLocks/>
              </p:cNvGrpSpPr>
              <p:nvPr/>
            </p:nvGrpSpPr>
            <p:grpSpPr bwMode="auto">
              <a:xfrm>
                <a:off x="1926" y="2897"/>
                <a:ext cx="1989" cy="403"/>
                <a:chOff x="1926" y="2897"/>
                <a:chExt cx="1989" cy="403"/>
              </a:xfrm>
            </p:grpSpPr>
            <p:sp>
              <p:nvSpPr>
                <p:cNvPr id="228392"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愿被否定</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3"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4" name="Group 117"/>
              <p:cNvGrpSpPr>
                <a:grpSpLocks/>
              </p:cNvGrpSpPr>
              <p:nvPr/>
            </p:nvGrpSpPr>
            <p:grpSpPr bwMode="auto">
              <a:xfrm>
                <a:off x="0" y="3300"/>
                <a:ext cx="1926" cy="403"/>
                <a:chOff x="0" y="3300"/>
                <a:chExt cx="1926" cy="403"/>
              </a:xfrm>
            </p:grpSpPr>
            <p:sp>
              <p:nvSpPr>
                <p:cNvPr id="228390"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要求权利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1"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5" name="Group 119"/>
              <p:cNvGrpSpPr>
                <a:grpSpLocks/>
              </p:cNvGrpSpPr>
              <p:nvPr/>
            </p:nvGrpSpPr>
            <p:grpSpPr bwMode="auto">
              <a:xfrm>
                <a:off x="1926" y="3300"/>
                <a:ext cx="1989" cy="403"/>
                <a:chOff x="1926" y="3300"/>
                <a:chExt cx="1989" cy="403"/>
              </a:xfrm>
            </p:grpSpPr>
            <p:sp>
              <p:nvSpPr>
                <p:cNvPr id="228388"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9"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6" name="Group 121"/>
              <p:cNvGrpSpPr>
                <a:grpSpLocks/>
              </p:cNvGrpSpPr>
              <p:nvPr/>
            </p:nvGrpSpPr>
            <p:grpSpPr bwMode="auto">
              <a:xfrm>
                <a:off x="0" y="3703"/>
                <a:ext cx="1926" cy="403"/>
                <a:chOff x="0" y="3703"/>
                <a:chExt cx="1926" cy="403"/>
              </a:xfrm>
            </p:grpSpPr>
            <p:sp>
              <p:nvSpPr>
                <p:cNvPr id="228386"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总要索取</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7"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7" name="Group 123"/>
              <p:cNvGrpSpPr>
                <a:grpSpLocks/>
              </p:cNvGrpSpPr>
              <p:nvPr/>
            </p:nvGrpSpPr>
            <p:grpSpPr bwMode="auto">
              <a:xfrm>
                <a:off x="1926" y="3703"/>
                <a:ext cx="1989" cy="403"/>
                <a:chOff x="1926" y="3703"/>
                <a:chExt cx="1989" cy="403"/>
              </a:xfrm>
            </p:grpSpPr>
            <p:sp>
              <p:nvSpPr>
                <p:cNvPr id="228384"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乐于分享</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85"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8" name="Group 125"/>
              <p:cNvGrpSpPr>
                <a:grpSpLocks/>
              </p:cNvGrpSpPr>
              <p:nvPr/>
            </p:nvGrpSpPr>
            <p:grpSpPr bwMode="auto">
              <a:xfrm>
                <a:off x="0" y="4106"/>
                <a:ext cx="1926" cy="403"/>
                <a:chOff x="0" y="4106"/>
                <a:chExt cx="1926" cy="403"/>
              </a:xfrm>
            </p:grpSpPr>
            <p:sp>
              <p:nvSpPr>
                <p:cNvPr id="228382"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强调自己的权利，名誉，时间</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3"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9" name="Group 127"/>
              <p:cNvGrpSpPr>
                <a:grpSpLocks/>
              </p:cNvGrpSpPr>
              <p:nvPr/>
            </p:nvGrpSpPr>
            <p:grpSpPr bwMode="auto">
              <a:xfrm>
                <a:off x="1926" y="4106"/>
                <a:ext cx="1989" cy="403"/>
                <a:chOff x="1926" y="4106"/>
                <a:chExt cx="1989" cy="403"/>
              </a:xfrm>
            </p:grpSpPr>
            <p:sp>
              <p:nvSpPr>
                <p:cNvPr id="228380"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自我否定</a:t>
                  </a:r>
                </a:p>
              </p:txBody>
            </p:sp>
            <p:sp>
              <p:nvSpPr>
                <p:cNvPr id="228381"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8359"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228357"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30116941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3040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30404" name="Group 125"/>
          <p:cNvGrpSpPr>
            <a:grpSpLocks/>
          </p:cNvGrpSpPr>
          <p:nvPr/>
        </p:nvGrpSpPr>
        <p:grpSpPr bwMode="auto">
          <a:xfrm>
            <a:off x="0" y="1066800"/>
            <a:ext cx="9144000" cy="5767388"/>
            <a:chOff x="0" y="831"/>
            <a:chExt cx="5760" cy="3585"/>
          </a:xfrm>
        </p:grpSpPr>
        <p:grpSp>
          <p:nvGrpSpPr>
            <p:cNvPr id="230406" name="Group 6"/>
            <p:cNvGrpSpPr>
              <a:grpSpLocks/>
            </p:cNvGrpSpPr>
            <p:nvPr/>
          </p:nvGrpSpPr>
          <p:grpSpPr bwMode="auto">
            <a:xfrm>
              <a:off x="6" y="831"/>
              <a:ext cx="2828" cy="326"/>
              <a:chOff x="0" y="0"/>
              <a:chExt cx="1926" cy="403"/>
            </a:xfrm>
          </p:grpSpPr>
          <p:sp>
            <p:nvSpPr>
              <p:cNvPr id="230467" name="Rectangle 7"/>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30468"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7" name="Group 9"/>
            <p:cNvGrpSpPr>
              <a:grpSpLocks/>
            </p:cNvGrpSpPr>
            <p:nvPr/>
          </p:nvGrpSpPr>
          <p:grpSpPr bwMode="auto">
            <a:xfrm>
              <a:off x="2834" y="831"/>
              <a:ext cx="2920" cy="326"/>
              <a:chOff x="1926" y="0"/>
              <a:chExt cx="1989" cy="403"/>
            </a:xfrm>
          </p:grpSpPr>
          <p:sp>
            <p:nvSpPr>
              <p:cNvPr id="230465" name="Rectangle 10"/>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p>
            </p:txBody>
          </p:sp>
          <p:sp>
            <p:nvSpPr>
              <p:cNvPr id="230466"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8" name="Group 123"/>
            <p:cNvGrpSpPr>
              <a:grpSpLocks/>
            </p:cNvGrpSpPr>
            <p:nvPr/>
          </p:nvGrpSpPr>
          <p:grpSpPr bwMode="auto">
            <a:xfrm>
              <a:off x="0" y="1152"/>
              <a:ext cx="5760" cy="3264"/>
              <a:chOff x="-4" y="-4"/>
              <a:chExt cx="3923" cy="4421"/>
            </a:xfrm>
          </p:grpSpPr>
          <p:grpSp>
            <p:nvGrpSpPr>
              <p:cNvPr id="230409" name="Group 121"/>
              <p:cNvGrpSpPr>
                <a:grpSpLocks/>
              </p:cNvGrpSpPr>
              <p:nvPr/>
            </p:nvGrpSpPr>
            <p:grpSpPr bwMode="auto">
              <a:xfrm>
                <a:off x="0" y="0"/>
                <a:ext cx="3915" cy="4413"/>
                <a:chOff x="0" y="0"/>
                <a:chExt cx="3915" cy="4413"/>
              </a:xfrm>
            </p:grpSpPr>
            <p:grpSp>
              <p:nvGrpSpPr>
                <p:cNvPr id="230411" name="Group 86"/>
                <p:cNvGrpSpPr>
                  <a:grpSpLocks/>
                </p:cNvGrpSpPr>
                <p:nvPr/>
              </p:nvGrpSpPr>
              <p:grpSpPr bwMode="auto">
                <a:xfrm>
                  <a:off x="0" y="0"/>
                  <a:ext cx="1926" cy="403"/>
                  <a:chOff x="0" y="0"/>
                  <a:chExt cx="1926" cy="403"/>
                </a:xfrm>
              </p:grpSpPr>
              <p:sp>
                <p:nvSpPr>
                  <p:cNvPr id="230463"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等待被服事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4"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2" name="Group 88"/>
                <p:cNvGrpSpPr>
                  <a:grpSpLocks/>
                </p:cNvGrpSpPr>
                <p:nvPr/>
              </p:nvGrpSpPr>
              <p:grpSpPr bwMode="auto">
                <a:xfrm>
                  <a:off x="1926" y="0"/>
                  <a:ext cx="1989" cy="403"/>
                  <a:chOff x="1926" y="0"/>
                  <a:chExt cx="1989" cy="403"/>
                </a:xfrm>
              </p:grpSpPr>
              <p:sp>
                <p:nvSpPr>
                  <p:cNvPr id="230461"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rPr>
                      <a:t>*</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积极服事他人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2"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3" name="Group 90"/>
                <p:cNvGrpSpPr>
                  <a:grpSpLocks/>
                </p:cNvGrpSpPr>
                <p:nvPr/>
              </p:nvGrpSpPr>
              <p:grpSpPr bwMode="auto">
                <a:xfrm>
                  <a:off x="0" y="403"/>
                  <a:ext cx="1926" cy="518"/>
                  <a:chOff x="0" y="403"/>
                  <a:chExt cx="1926" cy="518"/>
                </a:xfrm>
              </p:grpSpPr>
              <p:sp>
                <p:nvSpPr>
                  <p:cNvPr id="230459"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梦想成功</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0"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4" name="Group 92"/>
                <p:cNvGrpSpPr>
                  <a:grpSpLocks/>
                </p:cNvGrpSpPr>
                <p:nvPr/>
              </p:nvGrpSpPr>
              <p:grpSpPr bwMode="auto">
                <a:xfrm>
                  <a:off x="1926" y="403"/>
                  <a:ext cx="1989" cy="518"/>
                  <a:chOff x="1926" y="403"/>
                  <a:chExt cx="1989" cy="518"/>
                </a:xfrm>
              </p:grpSpPr>
              <p:sp>
                <p:nvSpPr>
                  <p:cNvPr id="230457"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梦想帮助他人成功</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8"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5" name="Group 94"/>
                <p:cNvGrpSpPr>
                  <a:grpSpLocks/>
                </p:cNvGrpSpPr>
                <p:nvPr/>
              </p:nvGrpSpPr>
              <p:grpSpPr bwMode="auto">
                <a:xfrm>
                  <a:off x="0" y="921"/>
                  <a:ext cx="1926" cy="403"/>
                  <a:chOff x="0" y="921"/>
                  <a:chExt cx="1926" cy="403"/>
                </a:xfrm>
              </p:grpSpPr>
              <p:sp>
                <p:nvSpPr>
                  <p:cNvPr id="230455"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愿取得成就</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6"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6" name="Group 96"/>
                <p:cNvGrpSpPr>
                  <a:grpSpLocks/>
                </p:cNvGrpSpPr>
                <p:nvPr/>
              </p:nvGrpSpPr>
              <p:grpSpPr bwMode="auto">
                <a:xfrm>
                  <a:off x="1926" y="921"/>
                  <a:ext cx="1989" cy="403"/>
                  <a:chOff x="1926" y="921"/>
                  <a:chExt cx="1989" cy="403"/>
                </a:xfrm>
              </p:grpSpPr>
              <p:sp>
                <p:nvSpPr>
                  <p:cNvPr id="230453"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愿意赞扬他人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4"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7" name="Group 98"/>
                <p:cNvGrpSpPr>
                  <a:grpSpLocks/>
                </p:cNvGrpSpPr>
                <p:nvPr/>
              </p:nvGrpSpPr>
              <p:grpSpPr bwMode="auto">
                <a:xfrm>
                  <a:off x="0" y="1324"/>
                  <a:ext cx="1926" cy="518"/>
                  <a:chOff x="0" y="1324"/>
                  <a:chExt cx="1926" cy="518"/>
                </a:xfrm>
              </p:grpSpPr>
              <p:sp>
                <p:nvSpPr>
                  <p:cNvPr id="230451"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愿受他人的赞赏</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2"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8" name="Group 100"/>
                <p:cNvGrpSpPr>
                  <a:grpSpLocks/>
                </p:cNvGrpSpPr>
                <p:nvPr/>
              </p:nvGrpSpPr>
              <p:grpSpPr bwMode="auto">
                <a:xfrm>
                  <a:off x="1926" y="1324"/>
                  <a:ext cx="1989" cy="518"/>
                  <a:chOff x="1926" y="1324"/>
                  <a:chExt cx="1989" cy="518"/>
                </a:xfrm>
              </p:grpSpPr>
              <p:sp>
                <p:nvSpPr>
                  <p:cNvPr id="230449"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常觉得自己卑微；被使用时觉得高兴；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不抢功劳</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0"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9" name="Group 102"/>
                <p:cNvGrpSpPr>
                  <a:grpSpLocks/>
                </p:cNvGrpSpPr>
                <p:nvPr/>
              </p:nvGrpSpPr>
              <p:grpSpPr bwMode="auto">
                <a:xfrm>
                  <a:off x="0" y="1842"/>
                  <a:ext cx="1926" cy="518"/>
                  <a:chOff x="0" y="1842"/>
                  <a:chExt cx="1926" cy="518"/>
                </a:xfrm>
              </p:grpSpPr>
              <p:sp>
                <p:nvSpPr>
                  <p:cNvPr id="230447"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当他人被提拔自己没有时，感到受伤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8"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0" name="Group 104"/>
                <p:cNvGrpSpPr>
                  <a:grpSpLocks/>
                </p:cNvGrpSpPr>
                <p:nvPr/>
              </p:nvGrpSpPr>
              <p:grpSpPr bwMode="auto">
                <a:xfrm>
                  <a:off x="1926" y="1842"/>
                  <a:ext cx="1989" cy="518"/>
                  <a:chOff x="1926" y="1842"/>
                  <a:chExt cx="1989" cy="518"/>
                </a:xfrm>
              </p:grpSpPr>
              <p:sp>
                <p:nvSpPr>
                  <p:cNvPr id="230445"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当他人被高举时，为他们欢喜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6"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1" name="Group 106"/>
                <p:cNvGrpSpPr>
                  <a:grpSpLocks/>
                </p:cNvGrpSpPr>
                <p:nvPr/>
              </p:nvGrpSpPr>
              <p:grpSpPr bwMode="auto">
                <a:xfrm>
                  <a:off x="0" y="2360"/>
                  <a:ext cx="1926" cy="614"/>
                  <a:chOff x="0" y="2360"/>
                  <a:chExt cx="1926" cy="614"/>
                </a:xfrm>
              </p:grpSpPr>
              <p:sp>
                <p:nvSpPr>
                  <p:cNvPr id="230443"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觉得自己了不起</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44"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2" name="Group 108"/>
                <p:cNvGrpSpPr>
                  <a:grpSpLocks/>
                </p:cNvGrpSpPr>
                <p:nvPr/>
              </p:nvGrpSpPr>
              <p:grpSpPr bwMode="auto">
                <a:xfrm>
                  <a:off x="1926" y="2360"/>
                  <a:ext cx="1989" cy="614"/>
                  <a:chOff x="1926" y="2360"/>
                  <a:chExt cx="1989" cy="614"/>
                </a:xfrm>
              </p:grpSpPr>
              <p:sp>
                <p:nvSpPr>
                  <p:cNvPr id="230441"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觉得不配参与侍奉</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2"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3" name="Group 110"/>
                <p:cNvGrpSpPr>
                  <a:grpSpLocks/>
                </p:cNvGrpSpPr>
                <p:nvPr/>
              </p:nvGrpSpPr>
              <p:grpSpPr bwMode="auto">
                <a:xfrm>
                  <a:off x="0" y="2974"/>
                  <a:ext cx="1926" cy="518"/>
                  <a:chOff x="0" y="2974"/>
                  <a:chExt cx="1926" cy="518"/>
                </a:xfrm>
              </p:grpSpPr>
              <p:sp>
                <p:nvSpPr>
                  <p:cNvPr id="230439"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觉得在帮助神做事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0"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4" name="Group 112"/>
                <p:cNvGrpSpPr>
                  <a:grpSpLocks/>
                </p:cNvGrpSpPr>
                <p:nvPr/>
              </p:nvGrpSpPr>
              <p:grpSpPr bwMode="auto">
                <a:xfrm>
                  <a:off x="1926" y="2974"/>
                  <a:ext cx="1989" cy="518"/>
                  <a:chOff x="1926" y="2974"/>
                  <a:chExt cx="1989" cy="518"/>
                </a:xfrm>
              </p:grpSpPr>
              <p:sp>
                <p:nvSpPr>
                  <p:cNvPr id="230437"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觉得没有什么可以献给神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8"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5" name="Group 114"/>
                <p:cNvGrpSpPr>
                  <a:grpSpLocks/>
                </p:cNvGrpSpPr>
                <p:nvPr/>
              </p:nvGrpSpPr>
              <p:grpSpPr bwMode="auto">
                <a:xfrm>
                  <a:off x="0" y="3492"/>
                  <a:ext cx="1926" cy="518"/>
                  <a:chOff x="0" y="3492"/>
                  <a:chExt cx="1926" cy="518"/>
                </a:xfrm>
              </p:grpSpPr>
              <p:sp>
                <p:nvSpPr>
                  <p:cNvPr id="230435"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自信于学识</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6"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6" name="Group 116"/>
                <p:cNvGrpSpPr>
                  <a:grpSpLocks/>
                </p:cNvGrpSpPr>
                <p:nvPr/>
              </p:nvGrpSpPr>
              <p:grpSpPr bwMode="auto">
                <a:xfrm>
                  <a:off x="1926" y="3492"/>
                  <a:ext cx="1989" cy="518"/>
                  <a:chOff x="1926" y="3492"/>
                  <a:chExt cx="1989" cy="518"/>
                </a:xfrm>
              </p:grpSpPr>
              <p:sp>
                <p:nvSpPr>
                  <p:cNvPr id="230433"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谦卑的认识自己尚不知晓的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4"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7" name="Group 118"/>
                <p:cNvGrpSpPr>
                  <a:grpSpLocks/>
                </p:cNvGrpSpPr>
                <p:nvPr/>
              </p:nvGrpSpPr>
              <p:grpSpPr bwMode="auto">
                <a:xfrm>
                  <a:off x="0" y="4010"/>
                  <a:ext cx="1926" cy="403"/>
                  <a:chOff x="0" y="4010"/>
                  <a:chExt cx="1926" cy="403"/>
                </a:xfrm>
              </p:grpSpPr>
              <p:sp>
                <p:nvSpPr>
                  <p:cNvPr id="230431"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自我意识强</a:t>
                    </a:r>
                  </a:p>
                </p:txBody>
              </p:sp>
              <p:sp>
                <p:nvSpPr>
                  <p:cNvPr id="230432"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8" name="Group 120"/>
                <p:cNvGrpSpPr>
                  <a:grpSpLocks/>
                </p:cNvGrpSpPr>
                <p:nvPr/>
              </p:nvGrpSpPr>
              <p:grpSpPr bwMode="auto">
                <a:xfrm>
                  <a:off x="1926" y="4010"/>
                  <a:ext cx="1989" cy="403"/>
                  <a:chOff x="1926" y="4010"/>
                  <a:chExt cx="1989" cy="403"/>
                </a:xfrm>
              </p:grpSpPr>
              <p:sp>
                <p:nvSpPr>
                  <p:cNvPr id="230429"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不注重自己的需要</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0"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10"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05" name="Rectangle 126"/>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9917130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52800" y="0"/>
            <a:ext cx="5105400" cy="1143000"/>
          </a:xfrm>
        </p:spPr>
        <p:txBody>
          <a:bodyPr/>
          <a:lstStyle/>
          <a:p>
            <a:pPr eaLnBrk="1" hangingPunct="1">
              <a:defRPr/>
            </a:pPr>
            <a:r>
              <a:rPr lang="zh-CN" altLang="en-US" b="1">
                <a:solidFill>
                  <a:srgbClr val="996633"/>
                </a:solidFill>
                <a:ea typeface="SimSun" pitchFamily="2" charset="-122"/>
                <a:cs typeface="ＭＳ Ｐゴシック" charset="0"/>
              </a:rPr>
              <a:t>场合</a:t>
            </a:r>
          </a:p>
        </p:txBody>
      </p:sp>
      <p:sp>
        <p:nvSpPr>
          <p:cNvPr id="14339" name="Rectangle 3"/>
          <p:cNvSpPr>
            <a:spLocks noGrp="1" noChangeArrowheads="1"/>
          </p:cNvSpPr>
          <p:nvPr>
            <p:ph type="body" idx="1"/>
          </p:nvPr>
        </p:nvSpPr>
        <p:spPr/>
        <p:txBody>
          <a:bodyPr/>
          <a:lstStyle/>
          <a:p>
            <a:pPr algn="ctr" eaLnBrk="1" hangingPunct="1">
              <a:buFont typeface="Wingdings" charset="0"/>
              <a:buNone/>
              <a:defRPr/>
            </a:pPr>
            <a:endParaRPr lang="en-US">
              <a:latin typeface="Times New Roman" charset="0"/>
              <a:ea typeface="MS PGothic" charset="0"/>
            </a:endParaRPr>
          </a:p>
          <a:p>
            <a:pPr algn="ctr" eaLnBrk="1" hangingPunct="1">
              <a:buFont typeface="Wingdings" charset="0"/>
              <a:buNone/>
              <a:defRPr/>
            </a:pPr>
            <a:endParaRPr lang="en-US">
              <a:latin typeface="Times New Roman" charset="0"/>
              <a:ea typeface="MS PGothic" charset="0"/>
            </a:endParaRPr>
          </a:p>
          <a:p>
            <a:pPr algn="ctr" eaLnBrk="1" hangingPunct="1">
              <a:buFont typeface="Wingdings" charset="0"/>
              <a:buNone/>
              <a:defRPr/>
            </a:pPr>
            <a:endParaRPr lang="en-US">
              <a:latin typeface="Times New Roman" charset="0"/>
              <a:ea typeface="MS PGothic" charset="0"/>
            </a:endParaRPr>
          </a:p>
        </p:txBody>
      </p:sp>
      <p:sp>
        <p:nvSpPr>
          <p:cNvPr id="14343" name="Rectangle 7"/>
          <p:cNvSpPr>
            <a:spLocks noChangeArrowheads="1"/>
          </p:cNvSpPr>
          <p:nvPr/>
        </p:nvSpPr>
        <p:spPr bwMode="auto">
          <a:xfrm>
            <a:off x="2667000" y="1524000"/>
            <a:ext cx="457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spcBef>
                <a:spcPct val="20000"/>
              </a:spcBef>
            </a:pPr>
            <a:r>
              <a:rPr lang="zh-CN" altLang="en-US" sz="4800" b="1">
                <a:solidFill>
                  <a:srgbClr val="240147"/>
                </a:solidFill>
                <a:cs typeface="SimSun" charset="0"/>
              </a:rPr>
              <a:t>俄巴底亚预告以东被审判的信息藉以安慰以色列民。因为以东在雅各遭难的日子袖手旁观。</a:t>
            </a:r>
            <a:endParaRPr lang="en-US" sz="4800" b="1">
              <a:solidFill>
                <a:srgbClr val="240147"/>
              </a:solidFill>
            </a:endParaRPr>
          </a:p>
        </p:txBody>
      </p:sp>
      <p:graphicFrame>
        <p:nvGraphicFramePr>
          <p:cNvPr id="178180" name="Object 8"/>
          <p:cNvGraphicFramePr>
            <a:graphicFrameLocks noChangeAspect="1"/>
          </p:cNvGraphicFramePr>
          <p:nvPr/>
        </p:nvGraphicFramePr>
        <p:xfrm>
          <a:off x="0" y="0"/>
          <a:ext cx="2514600" cy="6858000"/>
        </p:xfrm>
        <a:graphic>
          <a:graphicData uri="http://schemas.openxmlformats.org/presentationml/2006/ole">
            <mc:AlternateContent xmlns:mc="http://schemas.openxmlformats.org/markup-compatibility/2006">
              <mc:Choice xmlns:v="urn:schemas-microsoft-com:vml" Requires="v">
                <p:oleObj name="Photo Editor Photo" r:id="rId3" imgW="2553056" imgH="6095238" progId="MSPhotoEd.3">
                  <p:embed/>
                </p:oleObj>
              </mc:Choice>
              <mc:Fallback>
                <p:oleObj name="Photo Editor Photo" r:id="rId3" imgW="2553056" imgH="6095238"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345"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434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zh-CN" altLang="en-US" b="1">
                <a:solidFill>
                  <a:srgbClr val="996633"/>
                </a:solidFill>
                <a:ea typeface="SimSun" pitchFamily="2" charset="-122"/>
                <a:cs typeface="ＭＳ Ｐゴシック" charset="0"/>
              </a:rPr>
              <a:t>信息声明</a:t>
            </a:r>
            <a:endParaRPr lang="zh-CN" altLang="en-US" b="1" dirty="0">
              <a:solidFill>
                <a:srgbClr val="996633"/>
              </a:solidFill>
              <a:ea typeface="SimSun" pitchFamily="2" charset="-122"/>
              <a:cs typeface="ＭＳ Ｐゴシック" charset="0"/>
            </a:endParaRPr>
          </a:p>
        </p:txBody>
      </p:sp>
      <p:sp>
        <p:nvSpPr>
          <p:cNvPr id="15363" name="Rectangle 3"/>
          <p:cNvSpPr>
            <a:spLocks noGrp="1" noChangeArrowheads="1"/>
          </p:cNvSpPr>
          <p:nvPr>
            <p:ph type="body" idx="1"/>
          </p:nvPr>
        </p:nvSpPr>
        <p:spPr>
          <a:xfrm>
            <a:off x="685800" y="1981200"/>
            <a:ext cx="6705600" cy="4114800"/>
          </a:xfrm>
        </p:spPr>
        <p:txBody>
          <a:bodyPr/>
          <a:lstStyle/>
          <a:p>
            <a:pPr marL="0" indent="0" eaLnBrk="1" hangingPunct="1">
              <a:buNone/>
              <a:defRPr/>
            </a:pPr>
            <a:r>
              <a:rPr lang="zh-CN" altLang="en-US" b="1">
                <a:solidFill>
                  <a:srgbClr val="FF3300"/>
                </a:solidFill>
                <a:latin typeface="Times New Roman" charset="0"/>
                <a:ea typeface="SimSun" charset="0"/>
                <a:cs typeface="ＭＳ Ｐゴシック" charset="0"/>
              </a:rPr>
              <a:t>对以东未来的毁灭，对在上帝来临之日对列国的毁灭，这是对他们反对犹大的审判，但是犹大会因为上帝得安慰和保护，上帝对以色应许赐他们土地产业。</a:t>
            </a:r>
            <a:endParaRPr lang="en-US" b="1" dirty="0">
              <a:solidFill>
                <a:srgbClr val="FF3300"/>
              </a:solidFill>
              <a:latin typeface="Times New Roman" charset="0"/>
              <a:ea typeface="SimSun" charset="0"/>
              <a:cs typeface="ＭＳ Ｐゴシック" charset="0"/>
            </a:endParaRPr>
          </a:p>
        </p:txBody>
      </p:sp>
      <p:sp>
        <p:nvSpPr>
          <p:cNvPr id="15367" name="AutoShape 7">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5368" name="Text Box 8"/>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594</a:t>
            </a:r>
          </a:p>
        </p:txBody>
      </p:sp>
    </p:spTree>
    <p:extLst>
      <p:ext uri="{BB962C8B-B14F-4D97-AF65-F5344CB8AC3E}">
        <p14:creationId xmlns:p14="http://schemas.microsoft.com/office/powerpoint/2010/main" val="4106645938"/>
      </p:ext>
    </p:extLst>
  </p:cSld>
  <p:clrMapOvr>
    <a:masterClrMapping/>
  </p:clrMapOvr>
  <p:transition advClick="0">
    <p:zo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3581400" cy="838200"/>
          </a:xfrm>
        </p:spPr>
        <p:txBody>
          <a:bodyPr/>
          <a:lstStyle/>
          <a:p>
            <a:pPr eaLnBrk="1" hangingPunct="1">
              <a:defRPr/>
            </a:pPr>
            <a:r>
              <a:rPr lang="en-US" altLang="en-US" b="1">
                <a:solidFill>
                  <a:srgbClr val="996633"/>
                </a:solidFill>
                <a:ea typeface="MS PGothic" pitchFamily="34" charset="-128"/>
                <a:cs typeface="ＭＳ Ｐゴシック" charset="0"/>
              </a:rPr>
              <a:t>1-14</a:t>
            </a:r>
            <a:r>
              <a:rPr lang="zh-CN" altLang="en-US" b="1">
                <a:solidFill>
                  <a:srgbClr val="996633"/>
                </a:solidFill>
                <a:ea typeface="SimSun" pitchFamily="2" charset="-122"/>
                <a:cs typeface="ＭＳ Ｐゴシック" charset="0"/>
              </a:rPr>
              <a:t>节</a:t>
            </a:r>
          </a:p>
        </p:txBody>
      </p:sp>
      <p:sp>
        <p:nvSpPr>
          <p:cNvPr id="22531" name="Rectangle 3"/>
          <p:cNvSpPr>
            <a:spLocks noGrp="1" noChangeArrowheads="1"/>
          </p:cNvSpPr>
          <p:nvPr>
            <p:ph type="body" idx="1"/>
          </p:nvPr>
        </p:nvSpPr>
        <p:spPr>
          <a:xfrm>
            <a:off x="990600" y="914400"/>
            <a:ext cx="6629400" cy="2286000"/>
          </a:xfrm>
        </p:spPr>
        <p:txBody>
          <a:bodyPr/>
          <a:lstStyle/>
          <a:p>
            <a:pPr marL="0" indent="0" eaLnBrk="1" hangingPunct="1">
              <a:buFont typeface="Wingdings" charset="0"/>
              <a:buNone/>
              <a:defRPr/>
            </a:pPr>
            <a:r>
              <a:rPr lang="zh-CN" altLang="en-US" b="1">
                <a:latin typeface="Times New Roman" charset="0"/>
                <a:ea typeface="SimSun" charset="0"/>
                <a:cs typeface="ＭＳ Ｐゴシック" charset="0"/>
              </a:rPr>
              <a:t>上帝藉着俄巴底亚讲述以东因为对犹大的不义而灭亡，并用</a:t>
            </a:r>
            <a:r>
              <a:rPr lang="zh-TW" altLang="en-US" b="1">
                <a:latin typeface="Times New Roman" charset="0"/>
                <a:ea typeface="PMingLiU" charset="0"/>
                <a:cs typeface="ＭＳ Ｐゴシック" charset="0"/>
              </a:rPr>
              <a:t>祂</a:t>
            </a:r>
            <a:r>
              <a:rPr lang="zh-CN" altLang="en-US" b="1">
                <a:latin typeface="Times New Roman" charset="0"/>
                <a:ea typeface="SimSun" charset="0"/>
                <a:cs typeface="ＭＳ Ｐゴシック" charset="0"/>
              </a:rPr>
              <a:t>保护的手安慰犹大。</a:t>
            </a:r>
            <a:endParaRPr lang="en-US" b="1">
              <a:latin typeface="Times New Roman" charset="0"/>
              <a:cs typeface="ＭＳ Ｐゴシック" charset="0"/>
            </a:endParaRPr>
          </a:p>
        </p:txBody>
      </p:sp>
      <p:sp>
        <p:nvSpPr>
          <p:cNvPr id="22533" name="AutoShape 5">
            <a:hlinkClick r:id="rId3" action="ppaction://hlinksldjump" highlightClick="1"/>
          </p:cNvPr>
          <p:cNvSpPr>
            <a:spLocks noChangeArrowheads="1"/>
          </p:cNvSpPr>
          <p:nvPr/>
        </p:nvSpPr>
        <p:spPr bwMode="auto">
          <a:xfrm>
            <a:off x="8382000" y="6324600"/>
            <a:ext cx="762000" cy="5334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4" name="Rectangle 6"/>
          <p:cNvSpPr>
            <a:spLocks noChangeArrowheads="1"/>
          </p:cNvSpPr>
          <p:nvPr/>
        </p:nvSpPr>
        <p:spPr bwMode="auto">
          <a:xfrm>
            <a:off x="0" y="3048000"/>
            <a:ext cx="3581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r>
              <a:rPr lang="en-US" sz="4400" b="1">
                <a:solidFill>
                  <a:srgbClr val="FF3300"/>
                </a:solidFill>
                <a:ea typeface="MS PGothic" charset="0"/>
                <a:cs typeface="MS PGothic" charset="0"/>
              </a:rPr>
              <a:t>15-21</a:t>
            </a:r>
            <a:r>
              <a:rPr lang="zh-CN" altLang="en-US" sz="4400" b="1">
                <a:solidFill>
                  <a:srgbClr val="FF3300"/>
                </a:solidFill>
                <a:cs typeface="SimSun" charset="0"/>
              </a:rPr>
              <a:t>节</a:t>
            </a:r>
          </a:p>
        </p:txBody>
      </p:sp>
      <p:sp>
        <p:nvSpPr>
          <p:cNvPr id="22535" name="Rectangle 7"/>
          <p:cNvSpPr>
            <a:spLocks noChangeArrowheads="1"/>
          </p:cNvSpPr>
          <p:nvPr/>
        </p:nvSpPr>
        <p:spPr bwMode="auto">
          <a:xfrm>
            <a:off x="914400" y="3886200"/>
            <a:ext cx="6477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pPr>
            <a:r>
              <a:rPr lang="zh-CN" altLang="en-US" sz="3200" b="1">
                <a:solidFill>
                  <a:srgbClr val="6600CC"/>
                </a:solidFill>
                <a:cs typeface="SimSun" charset="0"/>
              </a:rPr>
              <a:t>俄巴底亚讲述神的日子乃上帝审判那些与犹大对立的列国。但是神因着</a:t>
            </a:r>
            <a:r>
              <a:rPr lang="zh-TW" altLang="en-US" sz="3200" b="1">
                <a:solidFill>
                  <a:srgbClr val="6600CC"/>
                </a:solidFill>
                <a:ea typeface="PMingLiU" charset="0"/>
                <a:cs typeface="PMingLiU" charset="0"/>
              </a:rPr>
              <a:t>祂</a:t>
            </a:r>
            <a:r>
              <a:rPr lang="zh-CN" altLang="en-US" sz="3200" b="1">
                <a:solidFill>
                  <a:srgbClr val="6600CC"/>
                </a:solidFill>
                <a:ea typeface="PMingLiU" charset="0"/>
                <a:cs typeface="PMingLiU" charset="0"/>
              </a:rPr>
              <a:t>的信实和对他们的约，</a:t>
            </a:r>
            <a:r>
              <a:rPr lang="zh-TW" altLang="en-US" sz="3200" b="1">
                <a:solidFill>
                  <a:srgbClr val="6600CC"/>
                </a:solidFill>
                <a:ea typeface="PMingLiU" charset="0"/>
                <a:cs typeface="PMingLiU" charset="0"/>
              </a:rPr>
              <a:t>祂</a:t>
            </a:r>
            <a:r>
              <a:rPr lang="zh-CN" altLang="en-US" sz="3200" b="1">
                <a:solidFill>
                  <a:srgbClr val="6600CC"/>
                </a:solidFill>
                <a:ea typeface="PMingLiU" charset="0"/>
                <a:cs typeface="PMingLiU" charset="0"/>
              </a:rPr>
              <a:t>将会安慰并祝福犹大。</a:t>
            </a:r>
            <a:endParaRPr lang="en-US" sz="3200" b="1">
              <a:solidFill>
                <a:srgbClr val="6600CC"/>
              </a:solidFill>
              <a:ea typeface="PMingLiU" charset="0"/>
              <a:cs typeface="PMingLiU" charset="0"/>
            </a:endParaRPr>
          </a:p>
        </p:txBody>
      </p:sp>
      <p:sp>
        <p:nvSpPr>
          <p:cNvPr id="22536" name="AutoShape 8">
            <a:hlinkClick r:id="rId3" action="ppaction://hlinksldjump" highlightClick="1"/>
            <a:hlinkHover r:id="rId3" action="ppaction://hlinksldjump"/>
          </p:cNvPr>
          <p:cNvSpPr>
            <a:spLocks noChangeArrowheads="1"/>
          </p:cNvSpPr>
          <p:nvPr/>
        </p:nvSpPr>
        <p:spPr bwMode="auto">
          <a:xfrm>
            <a:off x="3581400" y="3200400"/>
            <a:ext cx="4267200" cy="457200"/>
          </a:xfrm>
          <a:prstGeom prst="actionButton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7" name="AutoShape 9">
            <a:hlinkClick r:id="rId3" action="ppaction://hlinksldjump" highlightClick="1"/>
            <a:hlinkHover r:id="rId3" action="ppaction://hlinksldjump"/>
          </p:cNvPr>
          <p:cNvSpPr>
            <a:spLocks noChangeArrowheads="1"/>
          </p:cNvSpPr>
          <p:nvPr/>
        </p:nvSpPr>
        <p:spPr bwMode="auto">
          <a:xfrm>
            <a:off x="3810000" y="304800"/>
            <a:ext cx="4267200" cy="457200"/>
          </a:xfrm>
          <a:prstGeom prst="actionButton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8"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597</a:t>
            </a:r>
          </a:p>
        </p:txBody>
      </p:sp>
    </p:spTree>
    <p:extLst>
      <p:ext uri="{BB962C8B-B14F-4D97-AF65-F5344CB8AC3E}">
        <p14:creationId xmlns:p14="http://schemas.microsoft.com/office/powerpoint/2010/main" val="3015437967"/>
      </p:ext>
    </p:extLst>
  </p:cSld>
  <p:clrMapOvr>
    <a:masterClrMapping/>
  </p:clrMapOvr>
  <p:transition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神学</a:t>
            </a:r>
          </a:p>
        </p:txBody>
      </p:sp>
      <p:sp>
        <p:nvSpPr>
          <p:cNvPr id="23555" name="Rectangle 3"/>
          <p:cNvSpPr>
            <a:spLocks noGrp="1" noChangeArrowheads="1"/>
          </p:cNvSpPr>
          <p:nvPr>
            <p:ph type="body" idx="1"/>
          </p:nvPr>
        </p:nvSpPr>
        <p:spPr>
          <a:xfrm>
            <a:off x="0" y="990600"/>
            <a:ext cx="7315200" cy="5410200"/>
          </a:xfrm>
        </p:spPr>
        <p:txBody>
          <a:bodyPr/>
          <a:lstStyle/>
          <a:p>
            <a:pPr algn="just" eaLnBrk="1" hangingPunct="1"/>
            <a:r>
              <a:rPr lang="zh-CN" altLang="en-US" b="1">
                <a:solidFill>
                  <a:srgbClr val="6600CC"/>
                </a:solidFill>
                <a:latin typeface="Times New Roman" charset="0"/>
                <a:cs typeface="SimSun" charset="0"/>
              </a:rPr>
              <a:t>神带来希望：俄巴底亚提供一个具体的希望，打败长期的敌人以东。</a:t>
            </a:r>
            <a:endParaRPr lang="en-US" altLang="ja-JP" b="1">
              <a:solidFill>
                <a:srgbClr val="6600CC"/>
              </a:solidFill>
              <a:latin typeface="Times New Roman" charset="0"/>
            </a:endParaRPr>
          </a:p>
          <a:p>
            <a:pPr lvl="1" algn="just" eaLnBrk="1" hangingPunct="1"/>
            <a:r>
              <a:rPr lang="zh-CN" altLang="en-US" b="1">
                <a:latin typeface="Times New Roman" charset="0"/>
                <a:ea typeface="MS PGothic" charset="0"/>
                <a:cs typeface="SimSun" charset="0"/>
              </a:rPr>
              <a:t>犹大能肯定神的公义，以东必被羞辱。</a:t>
            </a:r>
            <a:endParaRPr lang="en-US" altLang="ja-JP" b="1">
              <a:latin typeface="Times New Roman" charset="0"/>
              <a:ea typeface="MS PGothic" charset="0"/>
            </a:endParaRPr>
          </a:p>
          <a:p>
            <a:pPr lvl="1" algn="just" eaLnBrk="1" hangingPunct="1"/>
            <a:r>
              <a:rPr lang="zh-CN" altLang="en-US" b="1">
                <a:latin typeface="Times New Roman" charset="0"/>
                <a:ea typeface="MS PGothic" charset="0"/>
                <a:cs typeface="SimSun" charset="0"/>
              </a:rPr>
              <a:t>神并没有离弃</a:t>
            </a:r>
            <a:r>
              <a:rPr lang="zh-TW" altLang="en-US" b="1">
                <a:latin typeface="Times New Roman" charset="0"/>
                <a:ea typeface="PMingLiU" charset="0"/>
                <a:cs typeface="PMingLiU" charset="0"/>
              </a:rPr>
              <a:t>祂</a:t>
            </a:r>
            <a:r>
              <a:rPr lang="zh-CN" altLang="en-US" b="1">
                <a:latin typeface="Times New Roman" charset="0"/>
                <a:ea typeface="PMingLiU" charset="0"/>
                <a:cs typeface="PMingLiU" charset="0"/>
              </a:rPr>
              <a:t>的子民。</a:t>
            </a:r>
            <a:endParaRPr lang="zh-CN" altLang="en-US" b="1">
              <a:latin typeface="Times New Roman" charset="0"/>
              <a:ea typeface="MS PGothic" charset="0"/>
              <a:cs typeface="SimSun" charset="0"/>
            </a:endParaRPr>
          </a:p>
          <a:p>
            <a:pPr algn="just" eaLnBrk="1" hangingPunct="1">
              <a:buFontTx/>
              <a:buChar char="•"/>
            </a:pPr>
            <a:r>
              <a:rPr lang="zh-CN" altLang="en-US" b="1">
                <a:solidFill>
                  <a:srgbClr val="FF3300"/>
                </a:solidFill>
                <a:latin typeface="Times New Roman" charset="0"/>
                <a:cs typeface="SimSun" charset="0"/>
              </a:rPr>
              <a:t>神对待以色列是公义以及对</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PMingLiU" charset="0"/>
                <a:cs typeface="PMingLiU" charset="0"/>
              </a:rPr>
              <a:t>的约的信实。</a:t>
            </a:r>
            <a:endParaRPr lang="en-US" altLang="ja-JP" b="1">
              <a:solidFill>
                <a:srgbClr val="FF3300"/>
              </a:solidFill>
              <a:latin typeface="Times New Roman" charset="0"/>
              <a:ea typeface="PMingLiU" charset="0"/>
              <a:cs typeface="PMingLiU" charset="0"/>
            </a:endParaRPr>
          </a:p>
          <a:p>
            <a:pPr algn="just" eaLnBrk="1" hangingPunct="1">
              <a:buFontTx/>
              <a:buChar char="•"/>
            </a:pPr>
            <a:r>
              <a:rPr lang="zh-CN" altLang="en-US" b="1">
                <a:solidFill>
                  <a:srgbClr val="6600CC"/>
                </a:solidFill>
                <a:latin typeface="Times New Roman" charset="0"/>
                <a:cs typeface="SimSun" charset="0"/>
              </a:rPr>
              <a:t>以东代表所有抵挡上帝和</a:t>
            </a:r>
            <a:r>
              <a:rPr lang="zh-TW" altLang="en-US" b="1">
                <a:solidFill>
                  <a:srgbClr val="6600CC"/>
                </a:solidFill>
                <a:latin typeface="Times New Roman" charset="0"/>
                <a:ea typeface="PMingLiU" charset="0"/>
                <a:cs typeface="PMingLiU" charset="0"/>
              </a:rPr>
              <a:t>祂</a:t>
            </a:r>
            <a:r>
              <a:rPr lang="zh-CN" altLang="en-US" b="1">
                <a:solidFill>
                  <a:srgbClr val="6600CC"/>
                </a:solidFill>
                <a:latin typeface="Times New Roman" charset="0"/>
                <a:ea typeface="PMingLiU" charset="0"/>
                <a:cs typeface="PMingLiU" charset="0"/>
              </a:rPr>
              <a:t>的旨意。俄巴底亚对以东所言也同样应用在那些敌对上帝和</a:t>
            </a:r>
            <a:r>
              <a:rPr lang="zh-TW" altLang="en-US" b="1">
                <a:solidFill>
                  <a:srgbClr val="6600CC"/>
                </a:solidFill>
                <a:latin typeface="Times New Roman" charset="0"/>
                <a:ea typeface="PMingLiU" charset="0"/>
                <a:cs typeface="PMingLiU" charset="0"/>
              </a:rPr>
              <a:t>祂</a:t>
            </a:r>
            <a:r>
              <a:rPr lang="zh-CN" altLang="en-US" b="1">
                <a:solidFill>
                  <a:srgbClr val="6600CC"/>
                </a:solidFill>
                <a:latin typeface="Times New Roman" charset="0"/>
                <a:ea typeface="PMingLiU" charset="0"/>
                <a:cs typeface="PMingLiU" charset="0"/>
              </a:rPr>
              <a:t>子民的国家。</a:t>
            </a:r>
            <a:endParaRPr lang="en-US" b="1">
              <a:solidFill>
                <a:srgbClr val="6600CC"/>
              </a:solidFill>
              <a:latin typeface="Times New Roman" charset="0"/>
              <a:ea typeface="PMingLiU" charset="0"/>
              <a:cs typeface="PMingLiU" charset="0"/>
            </a:endParaRPr>
          </a:p>
        </p:txBody>
      </p:sp>
      <p:sp>
        <p:nvSpPr>
          <p:cNvPr id="23558"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3559"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597</a:t>
            </a:r>
          </a:p>
        </p:txBody>
      </p:sp>
    </p:spTree>
    <p:extLst>
      <p:ext uri="{BB962C8B-B14F-4D97-AF65-F5344CB8AC3E}">
        <p14:creationId xmlns:p14="http://schemas.microsoft.com/office/powerpoint/2010/main" val="2798898652"/>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zh-CN" altLang="en-US" sz="4800" dirty="0"/>
              <a:t>二。上帝</a:t>
            </a:r>
            <a:r>
              <a:rPr lang="zh-CN" altLang="en-US" sz="4800" dirty="0">
                <a:solidFill>
                  <a:srgbClr val="FFFF00"/>
                </a:solidFill>
              </a:rPr>
              <a:t>祝福</a:t>
            </a:r>
            <a:r>
              <a:rPr lang="zh-CN" altLang="en-US" sz="4800" dirty="0"/>
              <a:t>那些谦卑的。</a:t>
            </a:r>
            <a:br>
              <a:rPr lang="en-SG"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b="1" i="0" u="none" strike="noStrike" kern="1200" cap="none" spc="0" normalizeH="0" baseline="0" noProof="0" dirty="0">
                <a:ln>
                  <a:noFill/>
                </a:ln>
                <a:solidFill>
                  <a:srgbClr val="FFFFFF"/>
                </a:solidFill>
                <a:effectLst/>
                <a:uLnTx/>
                <a:uFillTx/>
                <a:latin typeface="Arial" charset="0"/>
                <a:ea typeface="Osaka" charset="0"/>
                <a:cs typeface="Arial" charset="0"/>
              </a:rPr>
              <a:t> 15-21</a:t>
            </a:r>
          </a:p>
        </p:txBody>
      </p:sp>
    </p:spTree>
    <p:extLst>
      <p:ext uri="{BB962C8B-B14F-4D97-AF65-F5344CB8AC3E}">
        <p14:creationId xmlns:p14="http://schemas.microsoft.com/office/powerpoint/2010/main" val="5194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3"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39684" name="Text Box 4"/>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1 </a:t>
            </a:r>
            <a:r>
              <a:rPr lang="zh-CN" altLang="en-US" sz="3600" b="1" dirty="0">
                <a:solidFill>
                  <a:srgbClr val="FFFFFF"/>
                </a:solidFill>
                <a:latin typeface="Arial"/>
                <a:cs typeface="Arial"/>
              </a:rPr>
              <a:t>我们从耶和华那里听见了一个信息，</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有一位使者被派往列国去，说：</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“起来吧！我们起来与以东争战。</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5" name="Text Box 5"/>
          <p:cNvSpPr txBox="1">
            <a:spLocks noChangeArrowheads="1"/>
          </p:cNvSpPr>
          <p:nvPr/>
        </p:nvSpPr>
        <p:spPr bwMode="auto">
          <a:xfrm>
            <a:off x="4429125" y="1447800"/>
            <a:ext cx="4486275" cy="39703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14 </a:t>
            </a:r>
            <a:r>
              <a:rPr lang="zh-CN" altLang="en-US" sz="3600" b="1" dirty="0">
                <a:solidFill>
                  <a:srgbClr val="FFFFFF"/>
                </a:solidFill>
                <a:latin typeface="Arial"/>
                <a:cs typeface="Arial"/>
              </a:rPr>
              <a:t>我从耶和华那里听见了一个信息，</a:t>
            </a:r>
          </a:p>
          <a:p>
            <a:pPr algn="r">
              <a:defRPr/>
            </a:pPr>
            <a:r>
              <a:rPr lang="zh-CN" altLang="en-US" sz="3600" b="1" dirty="0">
                <a:solidFill>
                  <a:srgbClr val="FFFFFF"/>
                </a:solidFill>
                <a:latin typeface="Arial"/>
                <a:cs typeface="Arial"/>
              </a:rPr>
              <a:t>有一位使者被派往列国去，说：</a:t>
            </a:r>
          </a:p>
          <a:p>
            <a:pPr algn="r">
              <a:defRPr/>
            </a:pPr>
            <a:r>
              <a:rPr lang="zh-CN" altLang="en-US" sz="3600" b="1" dirty="0">
                <a:solidFill>
                  <a:srgbClr val="FFFFFF"/>
                </a:solidFill>
                <a:latin typeface="Arial"/>
                <a:cs typeface="Arial"/>
              </a:rPr>
              <a:t>“你们要聚集去攻击以东，</a:t>
            </a:r>
          </a:p>
          <a:p>
            <a:pPr algn="r">
              <a:defRPr/>
            </a:pPr>
            <a:r>
              <a:rPr lang="zh-CN" altLang="en-US" sz="3600" b="1" dirty="0">
                <a:solidFill>
                  <a:srgbClr val="FFFFFF"/>
                </a:solidFill>
                <a:latin typeface="Arial"/>
                <a:cs typeface="Arial"/>
              </a:rPr>
              <a:t>要起来争战！”</a:t>
            </a:r>
            <a:endParaRPr lang="en-US" sz="3600" b="1" dirty="0">
              <a:solidFill>
                <a:srgbClr val="FFFFFF"/>
              </a:solidFill>
              <a:latin typeface="Arial"/>
              <a:cs typeface="Arial"/>
            </a:endParaRPr>
          </a:p>
        </p:txBody>
      </p:sp>
      <p:sp>
        <p:nvSpPr>
          <p:cNvPr id="839686" name="Line 6"/>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7" name="Line 7"/>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8" name="Text Box 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Tree>
    <p:extLst>
      <p:ext uri="{BB962C8B-B14F-4D97-AF65-F5344CB8AC3E}">
        <p14:creationId xmlns:p14="http://schemas.microsoft.com/office/powerpoint/2010/main" val="1884051984"/>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07"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0708" name="Text Box 4"/>
          <p:cNvSpPr txBox="1">
            <a:spLocks noChangeArrowheads="1"/>
          </p:cNvSpPr>
          <p:nvPr/>
        </p:nvSpPr>
        <p:spPr bwMode="auto">
          <a:xfrm>
            <a:off x="5638800" y="381000"/>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0709" name="Text Box 5"/>
          <p:cNvSpPr txBox="1">
            <a:spLocks noChangeArrowheads="1"/>
          </p:cNvSpPr>
          <p:nvPr/>
        </p:nvSpPr>
        <p:spPr bwMode="auto">
          <a:xfrm>
            <a:off x="228600" y="1447800"/>
            <a:ext cx="41910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3 </a:t>
            </a:r>
            <a:r>
              <a:rPr lang="zh-CN" altLang="en-US" sz="3600" b="1" dirty="0">
                <a:solidFill>
                  <a:srgbClr val="FFFFFF"/>
                </a:solidFill>
                <a:latin typeface="Arial"/>
                <a:cs typeface="Arial"/>
              </a:rPr>
              <a:t>你心中的傲气欺骗了你；</a:t>
            </a:r>
          </a:p>
          <a:p>
            <a:pPr>
              <a:defRPr/>
            </a:pPr>
            <a:r>
              <a:rPr lang="zh-CN" altLang="en-US" sz="3600" b="1" dirty="0">
                <a:solidFill>
                  <a:srgbClr val="FFFFFF"/>
                </a:solidFill>
                <a:latin typeface="Arial"/>
                <a:cs typeface="Arial"/>
              </a:rPr>
              <a:t>你这住在岩石的隐密处，</a:t>
            </a:r>
          </a:p>
          <a:p>
            <a:pPr>
              <a:defRPr/>
            </a:pPr>
            <a:r>
              <a:rPr lang="zh-CN" altLang="en-US" sz="3600" b="1" dirty="0">
                <a:solidFill>
                  <a:srgbClr val="FFFFFF"/>
                </a:solidFill>
                <a:latin typeface="Arial"/>
                <a:cs typeface="Arial"/>
              </a:rPr>
              <a:t>居所在高处的啊！</a:t>
            </a:r>
          </a:p>
          <a:p>
            <a:pPr>
              <a:defRPr/>
            </a:pPr>
            <a:r>
              <a:rPr lang="zh-CN" altLang="en-US" sz="3600" b="1" dirty="0">
                <a:solidFill>
                  <a:srgbClr val="FFFFFF"/>
                </a:solidFill>
                <a:latin typeface="Arial"/>
                <a:cs typeface="Arial"/>
              </a:rPr>
              <a:t>你心里说：</a:t>
            </a:r>
          </a:p>
          <a:p>
            <a:pPr>
              <a:defRPr/>
            </a:pPr>
            <a:r>
              <a:rPr lang="zh-CN" altLang="en-US" sz="3600" b="1" dirty="0">
                <a:solidFill>
                  <a:srgbClr val="FFFFFF"/>
                </a:solidFill>
                <a:latin typeface="Arial"/>
                <a:cs typeface="Arial"/>
              </a:rPr>
              <a:t>“谁能把我拉下地呢？”</a:t>
            </a:r>
            <a:endParaRPr lang="en-US" sz="3600" b="1" dirty="0">
              <a:solidFill>
                <a:srgbClr val="FFFFFF"/>
              </a:solidFill>
              <a:latin typeface="Arial"/>
              <a:cs typeface="Arial"/>
            </a:endParaRPr>
          </a:p>
        </p:txBody>
      </p:sp>
      <p:sp>
        <p:nvSpPr>
          <p:cNvPr id="840710" name="Text Box 6"/>
          <p:cNvSpPr txBox="1">
            <a:spLocks noChangeArrowheads="1"/>
          </p:cNvSpPr>
          <p:nvPr/>
        </p:nvSpPr>
        <p:spPr bwMode="auto">
          <a:xfrm>
            <a:off x="4429125" y="1447800"/>
            <a:ext cx="4486275" cy="28623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16 . . . </a:t>
            </a:r>
            <a:r>
              <a:rPr lang="zh-CN" altLang="en-US" sz="3600" b="1" dirty="0">
                <a:solidFill>
                  <a:srgbClr val="FFFFFF"/>
                </a:solidFill>
                <a:latin typeface="Arial"/>
                <a:cs typeface="Arial"/>
              </a:rPr>
              <a:t>你心中的傲气欺骗了你；</a:t>
            </a:r>
          </a:p>
          <a:p>
            <a:pPr algn="r">
              <a:defRPr/>
            </a:pPr>
            <a:r>
              <a:rPr lang="zh-CN" altLang="en-US" sz="3600" b="1" dirty="0">
                <a:solidFill>
                  <a:srgbClr val="FFFFFF"/>
                </a:solidFill>
                <a:latin typeface="Arial"/>
                <a:cs typeface="Arial"/>
              </a:rPr>
              <a:t>你这住在岩石的隐密处，</a:t>
            </a:r>
          </a:p>
          <a:p>
            <a:pPr algn="r">
              <a:defRPr/>
            </a:pPr>
            <a:r>
              <a:rPr lang="zh-CN" altLang="en-US" sz="3600" b="1" dirty="0">
                <a:solidFill>
                  <a:srgbClr val="FFFFFF"/>
                </a:solidFill>
                <a:latin typeface="Arial"/>
                <a:cs typeface="Arial"/>
              </a:rPr>
              <a:t>雄据山岭高处的啊！</a:t>
            </a:r>
            <a:endParaRPr lang="en-US" sz="3600" b="1" dirty="0">
              <a:solidFill>
                <a:srgbClr val="FFFFFF"/>
              </a:solidFill>
              <a:latin typeface="Arial"/>
              <a:cs typeface="Arial"/>
            </a:endParaRPr>
          </a:p>
        </p:txBody>
      </p:sp>
      <p:sp>
        <p:nvSpPr>
          <p:cNvPr id="840711"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12"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558254859"/>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1"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1732" name="Text Box 4"/>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1733" name="Text Box 5"/>
          <p:cNvSpPr txBox="1">
            <a:spLocks noChangeArrowheads="1"/>
          </p:cNvSpPr>
          <p:nvPr/>
        </p:nvSpPr>
        <p:spPr bwMode="auto">
          <a:xfrm>
            <a:off x="228600" y="1447800"/>
            <a:ext cx="41910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4 </a:t>
            </a:r>
            <a:r>
              <a:rPr lang="zh-CN" altLang="en-US" sz="3600" b="1" dirty="0">
                <a:solidFill>
                  <a:srgbClr val="FFFFFF"/>
                </a:solidFill>
                <a:latin typeface="Arial"/>
                <a:cs typeface="Arial"/>
              </a:rPr>
              <a:t>你虽如鹰高飞，</a:t>
            </a:r>
          </a:p>
          <a:p>
            <a:pPr>
              <a:defRPr/>
            </a:pPr>
            <a:endParaRPr lang="zh-CN" altLang="en-US" sz="3600" b="1" dirty="0">
              <a:solidFill>
                <a:srgbClr val="FFFFFF"/>
              </a:solidFill>
              <a:latin typeface="Arial"/>
              <a:cs typeface="Arial"/>
            </a:endParaRPr>
          </a:p>
          <a:p>
            <a:pPr>
              <a:defRPr/>
            </a:pPr>
            <a:r>
              <a:rPr lang="zh-CN" altLang="en-US" sz="3600" b="1" dirty="0">
                <a:solidFill>
                  <a:srgbClr val="FFFF00"/>
                </a:solidFill>
                <a:latin typeface="Arial"/>
                <a:cs typeface="Arial"/>
              </a:rPr>
              <a:t>在星宿之间搭窝</a:t>
            </a:r>
            <a:r>
              <a:rPr lang="zh-CN" altLang="en-US" sz="3600" b="1" dirty="0">
                <a:solidFill>
                  <a:srgbClr val="FFFFFF"/>
                </a:solidFill>
                <a:latin typeface="Arial"/>
                <a:cs typeface="Arial"/>
              </a:rPr>
              <a:t>，</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我也必从那里把你拉下来。</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这是耶和华的宣告。</a:t>
            </a:r>
            <a:endParaRPr lang="en-US" sz="3600" b="1" dirty="0">
              <a:solidFill>
                <a:srgbClr val="FFFFFF"/>
              </a:solidFill>
              <a:latin typeface="Arial"/>
              <a:cs typeface="Arial"/>
            </a:endParaRPr>
          </a:p>
        </p:txBody>
      </p:sp>
      <p:sp>
        <p:nvSpPr>
          <p:cNvPr id="841734" name="Text Box 6"/>
          <p:cNvSpPr txBox="1">
            <a:spLocks noChangeArrowheads="1"/>
          </p:cNvSpPr>
          <p:nvPr/>
        </p:nvSpPr>
        <p:spPr bwMode="auto">
          <a:xfrm>
            <a:off x="4427538" y="1447800"/>
            <a:ext cx="5040312"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16 </a:t>
            </a:r>
            <a:r>
              <a:rPr lang="zh-CN" altLang="en-US" sz="3600" b="1" dirty="0">
                <a:solidFill>
                  <a:srgbClr val="FFFF00"/>
                </a:solidFill>
                <a:latin typeface="Arial"/>
                <a:cs typeface="Arial"/>
              </a:rPr>
              <a:t>你虽如鹰在高处搭窝</a:t>
            </a:r>
            <a:r>
              <a:rPr lang="zh-CN" altLang="en-US" sz="3600" b="1" dirty="0">
                <a:solidFill>
                  <a:srgbClr val="FFFFFF"/>
                </a:solidFill>
                <a:latin typeface="Arial"/>
                <a:cs typeface="Arial"/>
              </a:rPr>
              <a:t>，</a:t>
            </a:r>
          </a:p>
          <a:p>
            <a:pPr algn="r">
              <a:defRPr/>
            </a:pPr>
            <a:r>
              <a:rPr lang="zh-CN" altLang="en-US" sz="3600" b="1" dirty="0">
                <a:solidFill>
                  <a:srgbClr val="FFFFFF"/>
                </a:solidFill>
                <a:latin typeface="Arial"/>
                <a:cs typeface="Arial"/>
              </a:rPr>
              <a:t>我也必把你从那里拉下来。”</a:t>
            </a:r>
          </a:p>
          <a:p>
            <a:pPr algn="r">
              <a:defRPr/>
            </a:pPr>
            <a:r>
              <a:rPr lang="zh-CN" altLang="en-US" sz="3600" b="1" dirty="0">
                <a:solidFill>
                  <a:srgbClr val="FFFFFF"/>
                </a:solidFill>
                <a:latin typeface="Arial"/>
                <a:cs typeface="Arial"/>
              </a:rPr>
              <a:t>这是耶和华的宣告。</a:t>
            </a:r>
            <a:endParaRPr lang="en-US" sz="3600" b="1" dirty="0">
              <a:solidFill>
                <a:srgbClr val="FFFFFF"/>
              </a:solidFill>
              <a:latin typeface="Arial"/>
              <a:cs typeface="Arial"/>
            </a:endParaRPr>
          </a:p>
        </p:txBody>
      </p:sp>
      <p:sp>
        <p:nvSpPr>
          <p:cNvPr id="841735"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6"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993812664"/>
      </p:ext>
    </p:extLst>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1026"/>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55" name="Text Box 1027"/>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2756" name="Text Box 102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2757" name="Text Box 1029"/>
          <p:cNvSpPr txBox="1">
            <a:spLocks noChangeArrowheads="1"/>
          </p:cNvSpPr>
          <p:nvPr/>
        </p:nvSpPr>
        <p:spPr bwMode="auto">
          <a:xfrm>
            <a:off x="228600" y="1447800"/>
            <a:ext cx="41910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5 </a:t>
            </a:r>
            <a:r>
              <a:rPr lang="zh-CN" altLang="en-US" sz="3600" b="1" dirty="0">
                <a:solidFill>
                  <a:srgbClr val="FFFFFF"/>
                </a:solidFill>
                <a:latin typeface="Arial"/>
                <a:cs typeface="Arial"/>
              </a:rPr>
              <a:t>摘葡萄的若来到你那里，</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岂不只剩下几粒葡萄吗？</a:t>
            </a:r>
            <a:endParaRPr lang="en-US" sz="3600" b="1" dirty="0">
              <a:solidFill>
                <a:srgbClr val="FFFFFF"/>
              </a:solidFill>
              <a:latin typeface="Arial"/>
              <a:cs typeface="Arial"/>
            </a:endParaRPr>
          </a:p>
        </p:txBody>
      </p:sp>
      <p:sp>
        <p:nvSpPr>
          <p:cNvPr id="842758" name="Text Box 1030"/>
          <p:cNvSpPr txBox="1">
            <a:spLocks noChangeArrowheads="1"/>
          </p:cNvSpPr>
          <p:nvPr/>
        </p:nvSpPr>
        <p:spPr bwMode="auto">
          <a:xfrm>
            <a:off x="4429125" y="1447800"/>
            <a:ext cx="4486275"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9 </a:t>
            </a:r>
            <a:r>
              <a:rPr lang="zh-CN" altLang="en-US" sz="3600" b="1" dirty="0">
                <a:solidFill>
                  <a:srgbClr val="FFFFFF"/>
                </a:solidFill>
                <a:latin typeface="Arial"/>
                <a:cs typeface="Arial"/>
              </a:rPr>
              <a:t>收取葡萄的若来到你那里，</a:t>
            </a:r>
          </a:p>
          <a:p>
            <a:pPr algn="r">
              <a:defRPr/>
            </a:pPr>
            <a:r>
              <a:rPr lang="zh-CN" altLang="en-US" sz="3600" b="1" dirty="0">
                <a:solidFill>
                  <a:srgbClr val="FFFFFF"/>
                </a:solidFill>
                <a:latin typeface="Arial"/>
                <a:cs typeface="Arial"/>
              </a:rPr>
              <a:t>岂不剩下一些葡萄吗？</a:t>
            </a:r>
            <a:endParaRPr lang="en-US" sz="3600" b="1" dirty="0">
              <a:solidFill>
                <a:srgbClr val="FFFFFF"/>
              </a:solidFill>
              <a:latin typeface="Arial"/>
              <a:cs typeface="Arial"/>
            </a:endParaRPr>
          </a:p>
        </p:txBody>
      </p:sp>
      <p:sp>
        <p:nvSpPr>
          <p:cNvPr id="842759" name="Line 1031"/>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60" name="Line 1032"/>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326675629"/>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问题 </a:t>
            </a:r>
            <a:r>
              <a:rPr lang="en-US" altLang="en-US" b="1">
                <a:ea typeface="MS PGothic" pitchFamily="34" charset="-128"/>
                <a:cs typeface="ＭＳ Ｐゴシック" charset="0"/>
              </a:rPr>
              <a:t>#1</a:t>
            </a:r>
          </a:p>
        </p:txBody>
      </p:sp>
      <p:sp>
        <p:nvSpPr>
          <p:cNvPr id="34819" name="Rectangle 3"/>
          <p:cNvSpPr>
            <a:spLocks noGrp="1" noChangeArrowheads="1"/>
          </p:cNvSpPr>
          <p:nvPr>
            <p:ph type="body" idx="1"/>
          </p:nvPr>
        </p:nvSpPr>
        <p:spPr>
          <a:xfrm>
            <a:off x="533400" y="1219200"/>
            <a:ext cx="6248400" cy="4876800"/>
          </a:xfrm>
        </p:spPr>
        <p:txBody>
          <a:bodyPr/>
          <a:lstStyle/>
          <a:p>
            <a:pPr indent="0" eaLnBrk="1" hangingPunct="1">
              <a:buFont typeface="Wingdings" charset="0"/>
              <a:buNone/>
            </a:pPr>
            <a:r>
              <a:rPr lang="zh-CN" altLang="en-US" b="1">
                <a:solidFill>
                  <a:srgbClr val="FF3300"/>
                </a:solidFill>
                <a:latin typeface="Times New Roman" charset="0"/>
                <a:cs typeface="SimSun" charset="0"/>
              </a:rPr>
              <a:t>新约的作者多处的引用旧约的经文，然而，若俄巴底亚也是默示的，为何完全没有被提到</a:t>
            </a:r>
            <a:r>
              <a:rPr lang="en-US" altLang="ja-JP" b="1">
                <a:solidFill>
                  <a:srgbClr val="FF3300"/>
                </a:solidFill>
                <a:latin typeface="Times New Roman" charset="0"/>
                <a:ea typeface="Times New Roman" charset="0"/>
                <a:cs typeface="Times New Roman" charset="0"/>
              </a:rPr>
              <a:t>?</a:t>
            </a:r>
            <a:endParaRPr lang="en-US" b="1">
              <a:solidFill>
                <a:srgbClr val="FF3300"/>
              </a:solidFill>
              <a:latin typeface="Times New Roman" charset="0"/>
              <a:ea typeface="Times New Roman" charset="0"/>
              <a:cs typeface="Times New Roman" charset="0"/>
            </a:endParaRPr>
          </a:p>
        </p:txBody>
      </p:sp>
      <p:sp>
        <p:nvSpPr>
          <p:cNvPr id="34820"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19530008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解答</a:t>
            </a:r>
          </a:p>
        </p:txBody>
      </p:sp>
      <p:sp>
        <p:nvSpPr>
          <p:cNvPr id="35843" name="Rectangle 3"/>
          <p:cNvSpPr>
            <a:spLocks noGrp="1" noChangeArrowheads="1"/>
          </p:cNvSpPr>
          <p:nvPr>
            <p:ph type="body" idx="1"/>
          </p:nvPr>
        </p:nvSpPr>
        <p:spPr>
          <a:xfrm>
            <a:off x="0" y="1066800"/>
            <a:ext cx="7162800" cy="5791200"/>
          </a:xfrm>
        </p:spPr>
        <p:txBody>
          <a:bodyPr/>
          <a:lstStyle/>
          <a:p>
            <a:pPr lvl="1" algn="just" eaLnBrk="1" hangingPunct="1"/>
            <a:r>
              <a:rPr lang="zh-CN" altLang="en-US" sz="2500" b="1">
                <a:solidFill>
                  <a:srgbClr val="CC3300"/>
                </a:solidFill>
                <a:latin typeface="Times New Roman" charset="0"/>
                <a:ea typeface="MS PGothic" charset="0"/>
                <a:cs typeface="SimSun" charset="0"/>
              </a:rPr>
              <a:t>很多旧约的经卷，譬如路得记，历代志上下，以斯帖记，雅歌，箴言也没有直接的在新约圣经被引用，然而这些书卷同样的被以色列人和基督徒公认为神所默示。</a:t>
            </a:r>
            <a:r>
              <a:rPr lang="en-US" altLang="ja-JP" sz="2500" b="1">
                <a:solidFill>
                  <a:srgbClr val="CC3300"/>
                </a:solidFill>
                <a:latin typeface="Times New Roman" charset="0"/>
                <a:ea typeface="MS PGothic" charset="0"/>
                <a:cs typeface="Times New Roman" charset="0"/>
              </a:rPr>
              <a:t> </a:t>
            </a:r>
          </a:p>
          <a:p>
            <a:pPr lvl="1" algn="just" eaLnBrk="1" hangingPunct="1"/>
            <a:r>
              <a:rPr lang="zh-CN" altLang="en-US" sz="2500" b="1">
                <a:solidFill>
                  <a:srgbClr val="CC3300"/>
                </a:solidFill>
                <a:latin typeface="Times New Roman" charset="0"/>
                <a:ea typeface="MS PGothic" charset="0"/>
                <a:cs typeface="SimSun" charset="0"/>
              </a:rPr>
              <a:t>在新约被提到并不是确定旧约的书卷是否为神所默示。而是作者是否是神的代言人和被接纳神的仆人。俄巴底亚符合这考验。</a:t>
            </a:r>
            <a:endParaRPr lang="en-US" altLang="ja-JP" sz="2500" b="1">
              <a:solidFill>
                <a:srgbClr val="CC3300"/>
              </a:solidFill>
              <a:latin typeface="Times New Roman" charset="0"/>
              <a:ea typeface="Times New Roman" charset="0"/>
              <a:cs typeface="Times New Roman" charset="0"/>
            </a:endParaRPr>
          </a:p>
          <a:p>
            <a:pPr lvl="1" algn="just" eaLnBrk="1" hangingPunct="1"/>
            <a:r>
              <a:rPr lang="zh-CN" altLang="en-US" sz="2500" b="1">
                <a:solidFill>
                  <a:srgbClr val="CC3300"/>
                </a:solidFill>
                <a:latin typeface="Times New Roman" charset="0"/>
                <a:ea typeface="MS PGothic" charset="0"/>
                <a:cs typeface="SimSun" charset="0"/>
              </a:rPr>
              <a:t>新约作者没有对每卷旧约的经文有所引用。少数信徒引用列王记上，而新约却引用（罗</a:t>
            </a:r>
            <a:r>
              <a:rPr lang="en-US" altLang="zh-CN" sz="2500" b="1">
                <a:solidFill>
                  <a:srgbClr val="CC3300"/>
                </a:solidFill>
                <a:latin typeface="Times New Roman" charset="0"/>
                <a:ea typeface="MS PGothic" charset="0"/>
                <a:cs typeface="Times New Roman" charset="0"/>
              </a:rPr>
              <a:t>11:4</a:t>
            </a:r>
            <a:r>
              <a:rPr lang="zh-CN" altLang="en-US" sz="2500" b="1">
                <a:solidFill>
                  <a:srgbClr val="CC3300"/>
                </a:solidFill>
                <a:latin typeface="Times New Roman" charset="0"/>
                <a:ea typeface="MS PGothic" charset="0"/>
                <a:cs typeface="SimSun" charset="0"/>
              </a:rPr>
              <a:t>）。少数信徒引用约翰二书和三书，但这些书卷也是神所默示的，所以书卷的引用不能决定它是否是神所默示的。</a:t>
            </a:r>
            <a:endParaRPr lang="en-US" altLang="zh-CN" sz="2500" b="1">
              <a:solidFill>
                <a:srgbClr val="CC3300"/>
              </a:solidFill>
              <a:latin typeface="Times New Roman" charset="0"/>
              <a:ea typeface="MS PGothic" charset="0"/>
              <a:cs typeface="Times New Roman" charset="0"/>
            </a:endParaRPr>
          </a:p>
          <a:p>
            <a:pPr eaLnBrk="1" hangingPunct="1"/>
            <a:endParaRPr lang="en-US" sz="2900" b="1">
              <a:solidFill>
                <a:srgbClr val="CC3300"/>
              </a:solidFill>
              <a:latin typeface="Times New Roman" charset="0"/>
              <a:cs typeface="Times New Roman" charset="0"/>
            </a:endParaRPr>
          </a:p>
        </p:txBody>
      </p:sp>
      <p:sp>
        <p:nvSpPr>
          <p:cNvPr id="35846" name="AutoShape 6">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7032564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问题 </a:t>
            </a:r>
            <a:r>
              <a:rPr lang="en-US" altLang="en-US" b="1">
                <a:ea typeface="MS PGothic" pitchFamily="34" charset="-128"/>
                <a:cs typeface="ＭＳ Ｐゴシック" charset="0"/>
              </a:rPr>
              <a:t>#2</a:t>
            </a:r>
          </a:p>
        </p:txBody>
      </p:sp>
      <p:sp>
        <p:nvSpPr>
          <p:cNvPr id="36867" name="Rectangle 3"/>
          <p:cNvSpPr>
            <a:spLocks noGrp="1" noChangeArrowheads="1"/>
          </p:cNvSpPr>
          <p:nvPr>
            <p:ph type="body" idx="1"/>
          </p:nvPr>
        </p:nvSpPr>
        <p:spPr>
          <a:xfrm>
            <a:off x="685800" y="1219200"/>
            <a:ext cx="6705600" cy="4876800"/>
          </a:xfrm>
        </p:spPr>
        <p:txBody>
          <a:bodyPr/>
          <a:lstStyle/>
          <a:p>
            <a:pPr marL="0" indent="0" algn="just" eaLnBrk="1" hangingPunct="1">
              <a:buFont typeface="Wingdings" charset="0"/>
              <a:buNone/>
            </a:pPr>
            <a:r>
              <a:rPr lang="zh-CN" altLang="en-US" b="1">
                <a:solidFill>
                  <a:srgbClr val="FF3300"/>
                </a:solidFill>
                <a:latin typeface="Times New Roman" charset="0"/>
                <a:cs typeface="SimSun" charset="0"/>
              </a:rPr>
              <a:t>俄巴底亚的信息是对列国的审判，在所有的</a:t>
            </a:r>
            <a:r>
              <a:rPr lang="en-US" altLang="zh-CN" b="1">
                <a:solidFill>
                  <a:srgbClr val="FF3300"/>
                </a:solidFill>
                <a:latin typeface="Times New Roman" charset="0"/>
                <a:ea typeface="Times New Roman" charset="0"/>
                <a:cs typeface="Times New Roman" charset="0"/>
              </a:rPr>
              <a:t>21</a:t>
            </a:r>
            <a:r>
              <a:rPr lang="zh-CN" altLang="en-US" b="1">
                <a:solidFill>
                  <a:srgbClr val="FF3300"/>
                </a:solidFill>
                <a:latin typeface="Times New Roman" charset="0"/>
                <a:cs typeface="SimSun" charset="0"/>
              </a:rPr>
              <a:t>节当中</a:t>
            </a:r>
            <a:r>
              <a:rPr lang="en-US" altLang="ja-JP" b="1">
                <a:solidFill>
                  <a:srgbClr val="FF3300"/>
                </a:solidFill>
                <a:latin typeface="Times New Roman" charset="0"/>
                <a:cs typeface="SimSun" charset="0"/>
              </a:rPr>
              <a:t>…</a:t>
            </a:r>
          </a:p>
          <a:p>
            <a:pPr marL="0" indent="0" algn="just" eaLnBrk="1" hangingPunct="1"/>
            <a:r>
              <a:rPr lang="en-US" b="1">
                <a:solidFill>
                  <a:srgbClr val="FF3300"/>
                </a:solidFill>
                <a:latin typeface="Times New Roman" charset="0"/>
                <a:cs typeface="SimSun" charset="0"/>
              </a:rPr>
              <a:t>  16 </a:t>
            </a:r>
            <a:r>
              <a:rPr lang="zh-CN" altLang="en-US" b="1">
                <a:solidFill>
                  <a:srgbClr val="FF3300"/>
                </a:solidFill>
                <a:latin typeface="Times New Roman" charset="0"/>
                <a:cs typeface="SimSun" charset="0"/>
              </a:rPr>
              <a:t>处对以东发出审判</a:t>
            </a:r>
          </a:p>
          <a:p>
            <a:pPr marL="0" indent="0" algn="just" eaLnBrk="1" hangingPunct="1"/>
            <a:r>
              <a:rPr lang="en-US" b="1">
                <a:solidFill>
                  <a:srgbClr val="FF3300"/>
                </a:solidFill>
                <a:latin typeface="Times New Roman" charset="0"/>
                <a:cs typeface="SimSun" charset="0"/>
              </a:rPr>
              <a:t>  5 </a:t>
            </a:r>
            <a:r>
              <a:rPr lang="zh-CN" altLang="en-US" b="1">
                <a:solidFill>
                  <a:srgbClr val="FF3300"/>
                </a:solidFill>
                <a:latin typeface="Times New Roman" charset="0"/>
                <a:cs typeface="SimSun" charset="0"/>
              </a:rPr>
              <a:t>处预言以色列对以东将来的胜利</a:t>
            </a:r>
            <a:r>
              <a:rPr lang="en-US" altLang="ja-JP" b="1">
                <a:solidFill>
                  <a:srgbClr val="FF3300"/>
                </a:solidFill>
                <a:latin typeface="Times New Roman" charset="0"/>
                <a:cs typeface="SimSun" charset="0"/>
              </a:rPr>
              <a:t> </a:t>
            </a:r>
          </a:p>
          <a:p>
            <a:pPr marL="0" indent="0" algn="just" eaLnBrk="1" hangingPunct="1">
              <a:buFont typeface="Wingdings" charset="0"/>
              <a:buNone/>
            </a:pPr>
            <a:r>
              <a:rPr lang="zh-CN" altLang="en-US" b="1" i="1">
                <a:solidFill>
                  <a:srgbClr val="660066"/>
                </a:solidFill>
                <a:latin typeface="Times New Roman" charset="0"/>
                <a:cs typeface="SimSun" charset="0"/>
              </a:rPr>
              <a:t>这是否是犹太民族的国家意识而非上帝的其实</a:t>
            </a:r>
            <a:r>
              <a:rPr lang="en-US" altLang="ja-JP" b="1" i="1">
                <a:solidFill>
                  <a:srgbClr val="660066"/>
                </a:solidFill>
                <a:latin typeface="Times New Roman" charset="0"/>
                <a:cs typeface="SimSun" charset="0"/>
              </a:rPr>
              <a:t>?</a:t>
            </a:r>
            <a:endParaRPr lang="en-US" b="1" i="1">
              <a:solidFill>
                <a:srgbClr val="660066"/>
              </a:solidFill>
              <a:latin typeface="Times New Roman" charset="0"/>
              <a:cs typeface="SimSun" charset="0"/>
            </a:endParaRPr>
          </a:p>
        </p:txBody>
      </p:sp>
    </p:spTree>
    <p:extLst>
      <p:ext uri="{BB962C8B-B14F-4D97-AF65-F5344CB8AC3E}">
        <p14:creationId xmlns:p14="http://schemas.microsoft.com/office/powerpoint/2010/main" val="15402863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3340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7891" name="Rectangle 3"/>
          <p:cNvSpPr>
            <a:spLocks noGrp="1" noChangeArrowheads="1"/>
          </p:cNvSpPr>
          <p:nvPr>
            <p:ph type="body" idx="1"/>
          </p:nvPr>
        </p:nvSpPr>
        <p:spPr>
          <a:xfrm>
            <a:off x="457200" y="1752600"/>
            <a:ext cx="6705600" cy="5562600"/>
          </a:xfrm>
        </p:spPr>
        <p:txBody>
          <a:bodyPr/>
          <a:lstStyle/>
          <a:p>
            <a:pPr marL="114300" lvl="1" indent="0" algn="just" eaLnBrk="1" hangingPunct="1">
              <a:lnSpc>
                <a:spcPct val="90000"/>
              </a:lnSpc>
            </a:pPr>
            <a:r>
              <a:rPr lang="zh-CN" altLang="en-US" b="1">
                <a:solidFill>
                  <a:srgbClr val="FF3300"/>
                </a:solidFill>
                <a:latin typeface="Times New Roman" charset="0"/>
                <a:ea typeface="MS PGothic" charset="0"/>
                <a:cs typeface="SimSun" charset="0"/>
              </a:rPr>
              <a:t>  俄巴底亚书显示上帝底主权，即使国家在战败与被轻视中。神的子民在敌人面前的无能显示上帝的大能。难道耶和华是被击败的上帝</a:t>
            </a:r>
            <a:r>
              <a:rPr lang="en-US" altLang="ja-JP" b="1">
                <a:solidFill>
                  <a:srgbClr val="FF3300"/>
                </a:solidFill>
                <a:latin typeface="Times New Roman" charset="0"/>
                <a:ea typeface="Times New Roman" charset="0"/>
                <a:cs typeface="Times New Roman" charset="0"/>
              </a:rPr>
              <a:t>? </a:t>
            </a:r>
            <a:r>
              <a:rPr lang="zh-CN" altLang="en-US" b="1">
                <a:solidFill>
                  <a:srgbClr val="FF3300"/>
                </a:solidFill>
                <a:latin typeface="Times New Roman" charset="0"/>
                <a:ea typeface="MS PGothic" charset="0"/>
                <a:cs typeface="SimSun" charset="0"/>
              </a:rPr>
              <a:t>难道</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没有能力去阻止</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子民的敌人？</a:t>
            </a:r>
          </a:p>
          <a:p>
            <a:pPr marL="114300" lvl="1" indent="0" algn="just" eaLnBrk="1" hangingPunct="1">
              <a:lnSpc>
                <a:spcPct val="90000"/>
              </a:lnSpc>
              <a:buFontTx/>
              <a:buNone/>
            </a:pPr>
            <a:endParaRPr lang="en-US" b="1">
              <a:solidFill>
                <a:srgbClr val="FF3300"/>
              </a:solidFill>
              <a:latin typeface="Times New Roman" charset="0"/>
              <a:ea typeface="MS PGothic" charset="0"/>
              <a:cs typeface="Times New Roman" charset="0"/>
            </a:endParaRPr>
          </a:p>
          <a:p>
            <a:pPr marL="114300" lvl="1" indent="0" algn="just" eaLnBrk="1" hangingPunct="1">
              <a:lnSpc>
                <a:spcPct val="90000"/>
              </a:lnSpc>
            </a:pPr>
            <a:r>
              <a:rPr lang="en-US" altLang="zh-TW" b="1">
                <a:solidFill>
                  <a:srgbClr val="FF3300"/>
                </a:solidFill>
                <a:latin typeface="Times New Roman" charset="0"/>
                <a:ea typeface="PMingLiU" charset="0"/>
                <a:cs typeface="PMingLiU" charset="0"/>
              </a:rPr>
              <a:t>  “</a:t>
            </a:r>
            <a:r>
              <a:rPr lang="zh-TW" altLang="en-US" b="1">
                <a:solidFill>
                  <a:srgbClr val="FF3300"/>
                </a:solidFill>
                <a:latin typeface="Times New Roman" charset="0"/>
                <a:ea typeface="PMingLiU" charset="0"/>
                <a:cs typeface="PMingLiU" charset="0"/>
              </a:rPr>
              <a:t>不是的</a:t>
            </a:r>
            <a:r>
              <a:rPr lang="en-US" altLang="zh-TW" b="1">
                <a:solidFill>
                  <a:srgbClr val="FF3300"/>
                </a:solidFill>
                <a:latin typeface="Times New Roman" charset="0"/>
                <a:ea typeface="PMingLiU" charset="0"/>
                <a:cs typeface="PMingLiU" charset="0"/>
              </a:rPr>
              <a:t>!”</a:t>
            </a:r>
            <a:r>
              <a:rPr lang="en-US" altLang="ja-JP" b="1">
                <a:solidFill>
                  <a:srgbClr val="FF3300"/>
                </a:solidFill>
                <a:latin typeface="Times New Roman" charset="0"/>
                <a:ea typeface="MS PGothic" charset="0"/>
                <a:cs typeface="Times New Roman" charset="0"/>
              </a:rPr>
              <a:t> </a:t>
            </a:r>
            <a:r>
              <a:rPr lang="zh-CN" altLang="en-US" b="1">
                <a:solidFill>
                  <a:srgbClr val="FF3300"/>
                </a:solidFill>
                <a:latin typeface="Times New Roman" charset="0"/>
                <a:ea typeface="MS PGothic" charset="0"/>
                <a:cs typeface="SimSun" charset="0"/>
              </a:rPr>
              <a:t>这是俄巴底亚很肯定的答案。以色列的神面对黑暗的将来，也必履行</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的应许。列国在那短暂的胜利乃神的作为。</a:t>
            </a:r>
            <a:r>
              <a:rPr lang="en-US" altLang="ja-JP" b="1">
                <a:solidFill>
                  <a:srgbClr val="FF3300"/>
                </a:solidFill>
                <a:latin typeface="Times New Roman" charset="0"/>
                <a:ea typeface="MS PGothic" charset="0"/>
                <a:cs typeface="Times New Roman" charset="0"/>
              </a:rPr>
              <a:t>  </a:t>
            </a:r>
            <a:endParaRPr lang="en-US" b="1">
              <a:solidFill>
                <a:srgbClr val="FF3300"/>
              </a:solidFill>
              <a:latin typeface="Times New Roman" charset="0"/>
              <a:ea typeface="MS PGothic" charset="0"/>
              <a:cs typeface="Times New Roman" charset="0"/>
            </a:endParaRPr>
          </a:p>
        </p:txBody>
      </p:sp>
      <p:sp>
        <p:nvSpPr>
          <p:cNvPr id="37893"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3341573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8915" name="Rectangle 3"/>
          <p:cNvSpPr>
            <a:spLocks noGrp="1" noChangeArrowheads="1"/>
          </p:cNvSpPr>
          <p:nvPr>
            <p:ph type="body" idx="1"/>
          </p:nvPr>
        </p:nvSpPr>
        <p:spPr>
          <a:xfrm>
            <a:off x="685800" y="762000"/>
            <a:ext cx="6172200" cy="5562600"/>
          </a:xfrm>
        </p:spPr>
        <p:txBody>
          <a:bodyPr/>
          <a:lstStyle/>
          <a:p>
            <a:pPr marL="114300" lvl="1" indent="0" algn="just" eaLnBrk="1" hangingPunct="1">
              <a:lnSpc>
                <a:spcPct val="90000"/>
              </a:lnSpc>
            </a:pPr>
            <a:r>
              <a:rPr lang="zh-CN" altLang="en-US" sz="3200" b="1">
                <a:solidFill>
                  <a:srgbClr val="FF3300"/>
                </a:solidFill>
                <a:latin typeface="Times New Roman" charset="0"/>
                <a:ea typeface="MS PGothic" charset="0"/>
                <a:cs typeface="SimSun" charset="0"/>
              </a:rPr>
              <a:t> 俄巴底亚的信息是神完全的掌管，也成全</a:t>
            </a:r>
            <a:r>
              <a:rPr lang="zh-TW" altLang="en-US" sz="3200" b="1">
                <a:solidFill>
                  <a:srgbClr val="FF3300"/>
                </a:solidFill>
                <a:latin typeface="Times New Roman" charset="0"/>
                <a:ea typeface="PMingLiU" charset="0"/>
                <a:cs typeface="PMingLiU" charset="0"/>
              </a:rPr>
              <a:t>祂</a:t>
            </a:r>
            <a:r>
              <a:rPr lang="zh-CN" altLang="en-US" sz="3200" b="1">
                <a:solidFill>
                  <a:srgbClr val="FF3300"/>
                </a:solidFill>
                <a:latin typeface="Times New Roman" charset="0"/>
                <a:ea typeface="MS PGothic" charset="0"/>
                <a:cs typeface="SimSun" charset="0"/>
              </a:rPr>
              <a:t>的应许。这是信心、希望和胜利的信息。 </a:t>
            </a:r>
          </a:p>
          <a:p>
            <a:pPr marL="114300" lvl="1" indent="0" algn="just" eaLnBrk="1" hangingPunct="1">
              <a:lnSpc>
                <a:spcPct val="90000"/>
              </a:lnSpc>
              <a:buFontTx/>
              <a:buNone/>
            </a:pPr>
            <a:r>
              <a:rPr lang="zh-CN" altLang="en-US" sz="3200" b="1">
                <a:solidFill>
                  <a:srgbClr val="FF3300"/>
                </a:solidFill>
                <a:latin typeface="Times New Roman" charset="0"/>
                <a:ea typeface="MS PGothic" charset="0"/>
                <a:cs typeface="SimSun" charset="0"/>
              </a:rPr>
              <a:t> </a:t>
            </a:r>
          </a:p>
          <a:p>
            <a:pPr marL="114300" lvl="1" indent="0" algn="just" eaLnBrk="1" hangingPunct="1">
              <a:lnSpc>
                <a:spcPct val="90000"/>
              </a:lnSpc>
            </a:pPr>
            <a:r>
              <a:rPr lang="zh-CN" altLang="en-US" sz="3200" b="1">
                <a:solidFill>
                  <a:srgbClr val="FF3300"/>
                </a:solidFill>
                <a:latin typeface="Times New Roman" charset="0"/>
                <a:ea typeface="MS PGothic" charset="0"/>
                <a:cs typeface="SimSun" charset="0"/>
              </a:rPr>
              <a:t> 以色列的胜利是对列国的祝福</a:t>
            </a:r>
            <a:r>
              <a:rPr lang="en-US" altLang="ja-JP" sz="3200" b="1">
                <a:solidFill>
                  <a:srgbClr val="FF3300"/>
                </a:solidFill>
                <a:latin typeface="Times New Roman" charset="0"/>
                <a:ea typeface="Times New Roman" charset="0"/>
                <a:cs typeface="Times New Roman" charset="0"/>
              </a:rPr>
              <a:t>. </a:t>
            </a:r>
          </a:p>
          <a:p>
            <a:pPr marL="114300" lvl="1" indent="0" algn="just" eaLnBrk="1" hangingPunct="1">
              <a:lnSpc>
                <a:spcPct val="90000"/>
              </a:lnSpc>
              <a:buFontTx/>
              <a:buNone/>
            </a:pPr>
            <a:r>
              <a:rPr lang="en-US" sz="3200">
                <a:latin typeface="Times New Roman" charset="0"/>
                <a:ea typeface="Times New Roman" charset="0"/>
                <a:cs typeface="Times New Roman" charset="0"/>
              </a:rPr>
              <a:t>  </a:t>
            </a:r>
            <a:r>
              <a:rPr lang="ja-JP" altLang="en-US" sz="3200">
                <a:latin typeface="Arial" charset="0"/>
                <a:ea typeface="ＭＳ Ｐゴシック" charset="0"/>
              </a:rPr>
              <a:t>“</a:t>
            </a:r>
            <a:r>
              <a:rPr lang="zh-CN" altLang="en-US" sz="3200">
                <a:latin typeface="Times New Roman" charset="0"/>
                <a:ea typeface="MS PGothic" charset="0"/>
                <a:cs typeface="SimSun" charset="0"/>
              </a:rPr>
              <a:t>如果以色列被舍弃，世人就可以与神复和，他们蒙接纳，不就等于从死人中复活吗？ </a:t>
            </a:r>
            <a:r>
              <a:rPr lang="en-US" altLang="ja-JP" sz="3200">
                <a:latin typeface="Times New Roman" charset="0"/>
                <a:ea typeface="MS PGothic" charset="0"/>
                <a:cs typeface="Times New Roman" charset="0"/>
              </a:rPr>
              <a:t>(</a:t>
            </a:r>
            <a:r>
              <a:rPr lang="zh-CN" altLang="en-US" sz="3200">
                <a:latin typeface="Times New Roman" charset="0"/>
                <a:ea typeface="MS PGothic" charset="0"/>
                <a:cs typeface="SimSun" charset="0"/>
              </a:rPr>
              <a:t>罗</a:t>
            </a:r>
            <a:r>
              <a:rPr lang="en-US" altLang="ja-JP" sz="3200">
                <a:latin typeface="Times New Roman" charset="0"/>
                <a:ea typeface="MS PGothic" charset="0"/>
                <a:cs typeface="Times New Roman" charset="0"/>
              </a:rPr>
              <a:t>11:15).</a:t>
            </a:r>
            <a:r>
              <a:rPr lang="en-US" altLang="ja-JP" sz="3200" b="1">
                <a:solidFill>
                  <a:srgbClr val="FF3300"/>
                </a:solidFill>
                <a:latin typeface="Times New Roman" charset="0"/>
                <a:ea typeface="MS PGothic" charset="0"/>
                <a:cs typeface="Times New Roman" charset="0"/>
              </a:rPr>
              <a:t> </a:t>
            </a:r>
            <a:endParaRPr lang="en-US" sz="3200" b="1">
              <a:solidFill>
                <a:srgbClr val="FF3300"/>
              </a:solidFill>
              <a:latin typeface="Times New Roman" charset="0"/>
              <a:ea typeface="MS PGothic" charset="0"/>
              <a:cs typeface="Times New Roman" charset="0"/>
            </a:endParaRPr>
          </a:p>
        </p:txBody>
      </p:sp>
      <p:sp>
        <p:nvSpPr>
          <p:cNvPr id="38916"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18810168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8915" name="Rectangle 3"/>
          <p:cNvSpPr>
            <a:spLocks noGrp="1" noChangeArrowheads="1"/>
          </p:cNvSpPr>
          <p:nvPr>
            <p:ph type="body" idx="1"/>
          </p:nvPr>
        </p:nvSpPr>
        <p:spPr>
          <a:xfrm>
            <a:off x="685800" y="1752600"/>
            <a:ext cx="6172200" cy="4572000"/>
          </a:xfrm>
        </p:spPr>
        <p:txBody>
          <a:bodyPr/>
          <a:lstStyle/>
          <a:p>
            <a:pPr marL="114300" lvl="1" indent="0" algn="just" eaLnBrk="1" hangingPunct="1">
              <a:lnSpc>
                <a:spcPct val="90000"/>
              </a:lnSpc>
            </a:pPr>
            <a:r>
              <a:rPr lang="zh-CN" altLang="en-US" sz="4000" b="1">
                <a:solidFill>
                  <a:srgbClr val="463634"/>
                </a:solidFill>
                <a:latin typeface="Times New Roman" charset="0"/>
                <a:ea typeface="MS PGothic" charset="0"/>
                <a:cs typeface="SimSun" charset="0"/>
              </a:rPr>
              <a:t> 这本书并非犹太民族国家意识的表现。</a:t>
            </a:r>
            <a:endParaRPr lang="en-US" altLang="zh-CN" sz="4000" b="1">
              <a:solidFill>
                <a:srgbClr val="463634"/>
              </a:solidFill>
              <a:latin typeface="Times New Roman" charset="0"/>
              <a:ea typeface="MS PGothic" charset="0"/>
              <a:cs typeface="SimSun" charset="0"/>
            </a:endParaRPr>
          </a:p>
          <a:p>
            <a:pPr marL="114300" lvl="1" indent="0" algn="just" eaLnBrk="1" hangingPunct="1">
              <a:lnSpc>
                <a:spcPct val="90000"/>
              </a:lnSpc>
            </a:pPr>
            <a:endParaRPr lang="en-US" altLang="zh-CN" sz="4000" b="1">
              <a:solidFill>
                <a:srgbClr val="463634"/>
              </a:solidFill>
              <a:latin typeface="Times New Roman" charset="0"/>
              <a:ea typeface="MS PGothic" charset="0"/>
              <a:cs typeface="SimSun" charset="0"/>
            </a:endParaRPr>
          </a:p>
          <a:p>
            <a:pPr marL="114300" lvl="1" indent="0" algn="just" eaLnBrk="1" hangingPunct="1">
              <a:lnSpc>
                <a:spcPct val="90000"/>
              </a:lnSpc>
            </a:pPr>
            <a:r>
              <a:rPr lang="zh-CN" altLang="en-US" sz="4000" b="1">
                <a:solidFill>
                  <a:srgbClr val="463634"/>
                </a:solidFill>
                <a:latin typeface="Times New Roman" charset="0"/>
                <a:ea typeface="MS PGothic" charset="0"/>
                <a:cs typeface="SimSun" charset="0"/>
              </a:rPr>
              <a:t>它宣告神信息的见证。神也最终建立在世界上的公正。</a:t>
            </a:r>
            <a:r>
              <a:rPr lang="en-US" altLang="ja-JP" sz="4000" b="1">
                <a:solidFill>
                  <a:srgbClr val="463634"/>
                </a:solidFill>
                <a:latin typeface="Times New Roman" charset="0"/>
                <a:ea typeface="Times New Roman" charset="0"/>
                <a:cs typeface="Times New Roman" charset="0"/>
              </a:rPr>
              <a:t> </a:t>
            </a:r>
            <a:endParaRPr lang="en-US" sz="4000" b="1">
              <a:solidFill>
                <a:srgbClr val="463634"/>
              </a:solidFill>
              <a:latin typeface="Times New Roman" charset="0"/>
              <a:ea typeface="Times New Roman" charset="0"/>
              <a:cs typeface="Times New Roman" charset="0"/>
            </a:endParaRPr>
          </a:p>
        </p:txBody>
      </p:sp>
      <p:sp>
        <p:nvSpPr>
          <p:cNvPr id="38916"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56032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ko-KR" altLang="en-US" b="1" i="1" dirty="0">
                <a:effectLst>
                  <a:glow rad="127000">
                    <a:schemeClr val="tx1"/>
                  </a:glow>
                </a:effectLst>
                <a:latin typeface="Arial" charset="0"/>
                <a:ea typeface="ＭＳ Ｐゴシック" charset="0"/>
                <a:cs typeface="ＭＳ Ｐゴシック" charset="0"/>
              </a:rPr>
              <a:t>俄巴底亚</a:t>
            </a:r>
            <a:r>
              <a:rPr lang="zh-CN" altLang="en-US" b="1" i="1" dirty="0">
                <a:effectLst>
                  <a:glow rad="127000">
                    <a:schemeClr val="tx1"/>
                  </a:glow>
                </a:effectLst>
                <a:latin typeface="Arial" charset="0"/>
                <a:ea typeface="ＭＳ Ｐゴシック" charset="0"/>
                <a:cs typeface="ＭＳ Ｐゴシック" charset="0"/>
              </a:rPr>
              <a:t>的重点</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6384" y="4509120"/>
            <a:ext cx="9144000"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t>上帝</a:t>
            </a:r>
            <a:r>
              <a:rPr lang="zh-CN" altLang="en-US" sz="4800" b="1" dirty="0">
                <a:solidFill>
                  <a:srgbClr val="FFFF00"/>
                </a:solidFill>
              </a:rPr>
              <a:t>惩罚</a:t>
            </a:r>
            <a:r>
              <a:rPr lang="zh-CN" altLang="en-US" sz="4800" b="1" dirty="0"/>
              <a:t>骄傲的，</a:t>
            </a:r>
            <a:br>
              <a:rPr lang="en-US" altLang="zh-CN" sz="4800" b="1" dirty="0"/>
            </a:br>
            <a:r>
              <a:rPr lang="zh-CN" altLang="en-US" sz="4800" b="1" dirty="0"/>
              <a:t>却</a:t>
            </a:r>
            <a:r>
              <a:rPr lang="zh-CN" altLang="en-US" sz="4800" b="1" dirty="0">
                <a:solidFill>
                  <a:srgbClr val="FFFF00"/>
                </a:solidFill>
              </a:rPr>
              <a:t>高举</a:t>
            </a:r>
            <a:r>
              <a:rPr lang="zh-CN" altLang="en-US" sz="4800" b="1" dirty="0"/>
              <a:t>谦卑的。</a:t>
            </a:r>
            <a:endParaRPr lang="en-US" sz="4800" b="1" dirty="0">
              <a:cs typeface="ＭＳ Ｐゴシック" charset="0"/>
            </a:endParaRPr>
          </a:p>
        </p:txBody>
      </p:sp>
    </p:spTree>
    <p:extLst>
      <p:ext uri="{BB962C8B-B14F-4D97-AF65-F5344CB8AC3E}">
        <p14:creationId xmlns:p14="http://schemas.microsoft.com/office/powerpoint/2010/main" val="41529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838200"/>
          </a:xfrm>
        </p:spPr>
        <p:txBody>
          <a:bodyPr/>
          <a:lstStyle/>
          <a:p>
            <a:pPr eaLnBrk="1" hangingPunct="1">
              <a:defRPr/>
            </a:pPr>
            <a:r>
              <a:rPr lang="zh-CN" altLang="en-US" b="1">
                <a:solidFill>
                  <a:srgbClr val="996633"/>
                </a:solidFill>
                <a:ea typeface="SimSun" pitchFamily="2" charset="-122"/>
                <a:cs typeface="ＭＳ Ｐゴシック" charset="0"/>
              </a:rPr>
              <a:t>应用</a:t>
            </a:r>
          </a:p>
        </p:txBody>
      </p:sp>
      <p:sp>
        <p:nvSpPr>
          <p:cNvPr id="16387" name="Rectangle 3"/>
          <p:cNvSpPr>
            <a:spLocks noGrp="1" noChangeArrowheads="1"/>
          </p:cNvSpPr>
          <p:nvPr>
            <p:ph type="body" idx="1"/>
          </p:nvPr>
        </p:nvSpPr>
        <p:spPr>
          <a:xfrm>
            <a:off x="685800" y="1371600"/>
            <a:ext cx="6096000" cy="4953000"/>
          </a:xfrm>
        </p:spPr>
        <p:txBody>
          <a:bodyPr/>
          <a:lstStyle/>
          <a:p>
            <a:pPr eaLnBrk="1" hangingPunct="1"/>
            <a:r>
              <a:rPr lang="zh-CN" altLang="en-US" b="1">
                <a:latin typeface="Times New Roman" charset="0"/>
                <a:cs typeface="SimSun" charset="0"/>
              </a:rPr>
              <a:t>上帝审判那些骄傲的人，因为他们想破坏神的百姓。</a:t>
            </a:r>
          </a:p>
          <a:p>
            <a:pPr eaLnBrk="1" hangingPunct="1"/>
            <a:r>
              <a:rPr lang="zh-CN" altLang="en-US" b="1">
                <a:latin typeface="Times New Roman" charset="0"/>
                <a:cs typeface="SimSun" charset="0"/>
              </a:rPr>
              <a:t>上帝会“向你行”正如你“向别人行的”。（</a:t>
            </a:r>
            <a:r>
              <a:rPr lang="en-US" altLang="zh-CN" b="1">
                <a:latin typeface="Times New Roman" charset="0"/>
                <a:cs typeface="SimSun" charset="0"/>
              </a:rPr>
              <a:t>15</a:t>
            </a:r>
            <a:r>
              <a:rPr lang="zh-CN" altLang="en-US" b="1">
                <a:latin typeface="Times New Roman" charset="0"/>
                <a:cs typeface="SimSun" charset="0"/>
              </a:rPr>
              <a:t>节）</a:t>
            </a:r>
          </a:p>
        </p:txBody>
      </p:sp>
      <p:sp>
        <p:nvSpPr>
          <p:cNvPr id="16392"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6393"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594</a:t>
            </a:r>
          </a:p>
        </p:txBody>
      </p:sp>
    </p:spTree>
  </p:cSld>
  <p:clrMapOvr>
    <a:masterClrMapping/>
  </p:clrMapOvr>
  <p:transition advClick="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以东</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俄巴底亚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594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09578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1345656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1"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2"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3"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4"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5"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6"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7" name="Text Box 9"/>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342</a:t>
            </a:r>
          </a:p>
        </p:txBody>
      </p:sp>
      <p:sp>
        <p:nvSpPr>
          <p:cNvPr id="114698" name="Rectangle 10"/>
          <p:cNvSpPr>
            <a:spLocks noChangeArrowheads="1"/>
          </p:cNvSpPr>
          <p:nvPr/>
        </p:nvSpPr>
        <p:spPr bwMode="auto">
          <a:xfrm>
            <a:off x="4038600" y="1600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931</a:t>
            </a:r>
          </a:p>
        </p:txBody>
      </p:sp>
      <p:sp>
        <p:nvSpPr>
          <p:cNvPr id="114699" name="Rectangle 11"/>
          <p:cNvSpPr>
            <a:spLocks noChangeArrowheads="1"/>
          </p:cNvSpPr>
          <p:nvPr/>
        </p:nvSpPr>
        <p:spPr bwMode="auto">
          <a:xfrm>
            <a:off x="3581400" y="3048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722</a:t>
            </a:r>
          </a:p>
        </p:txBody>
      </p:sp>
      <p:sp>
        <p:nvSpPr>
          <p:cNvPr id="114700" name="Rectangle 12"/>
          <p:cNvSpPr>
            <a:spLocks noChangeArrowheads="1"/>
          </p:cNvSpPr>
          <p:nvPr/>
        </p:nvSpPr>
        <p:spPr bwMode="auto">
          <a:xfrm>
            <a:off x="1524000" y="6248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586</a:t>
            </a:r>
          </a:p>
        </p:txBody>
      </p:sp>
      <p:sp>
        <p:nvSpPr>
          <p:cNvPr id="114701" name="Rectangle 13"/>
          <p:cNvSpPr>
            <a:spLocks noChangeArrowheads="1"/>
          </p:cNvSpPr>
          <p:nvPr/>
        </p:nvSpPr>
        <p:spPr bwMode="auto">
          <a:xfrm>
            <a:off x="7467600" y="1676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俄巴底亚</a:t>
            </a:r>
          </a:p>
        </p:txBody>
      </p:sp>
      <p:sp>
        <p:nvSpPr>
          <p:cNvPr id="114702" name="Rectangle 14"/>
          <p:cNvSpPr>
            <a:spLocks noChangeArrowheads="1"/>
          </p:cNvSpPr>
          <p:nvPr/>
        </p:nvSpPr>
        <p:spPr bwMode="auto">
          <a:xfrm>
            <a:off x="-762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约拿</a:t>
            </a:r>
          </a:p>
        </p:txBody>
      </p:sp>
      <p:sp>
        <p:nvSpPr>
          <p:cNvPr id="114703" name="Rectangle 15"/>
          <p:cNvSpPr>
            <a:spLocks noChangeArrowheads="1"/>
          </p:cNvSpPr>
          <p:nvPr/>
        </p:nvSpPr>
        <p:spPr bwMode="auto">
          <a:xfrm>
            <a:off x="11430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阿摩司</a:t>
            </a:r>
          </a:p>
        </p:txBody>
      </p:sp>
      <p:sp>
        <p:nvSpPr>
          <p:cNvPr id="114704" name="Rectangle 16"/>
          <p:cNvSpPr>
            <a:spLocks noChangeArrowheads="1"/>
          </p:cNvSpPr>
          <p:nvPr/>
        </p:nvSpPr>
        <p:spPr bwMode="auto">
          <a:xfrm>
            <a:off x="24384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何西亚</a:t>
            </a:r>
          </a:p>
        </p:txBody>
      </p:sp>
      <p:sp>
        <p:nvSpPr>
          <p:cNvPr id="114705" name="Rectangle 17"/>
          <p:cNvSpPr>
            <a:spLocks noChangeArrowheads="1"/>
          </p:cNvSpPr>
          <p:nvPr/>
        </p:nvSpPr>
        <p:spPr bwMode="auto">
          <a:xfrm>
            <a:off x="2743200" y="37719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以赛亚</a:t>
            </a:r>
          </a:p>
        </p:txBody>
      </p:sp>
      <p:sp>
        <p:nvSpPr>
          <p:cNvPr id="114706" name="Rectangle 18"/>
          <p:cNvSpPr>
            <a:spLocks noChangeArrowheads="1"/>
          </p:cNvSpPr>
          <p:nvPr/>
        </p:nvSpPr>
        <p:spPr bwMode="auto">
          <a:xfrm>
            <a:off x="2971800" y="4114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弥迦</a:t>
            </a:r>
          </a:p>
        </p:txBody>
      </p:sp>
      <p:sp>
        <p:nvSpPr>
          <p:cNvPr id="114707" name="Rectangle 19"/>
          <p:cNvSpPr>
            <a:spLocks noChangeArrowheads="1"/>
          </p:cNvSpPr>
          <p:nvPr/>
        </p:nvSpPr>
        <p:spPr bwMode="auto">
          <a:xfrm>
            <a:off x="5334000" y="4038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那鸿</a:t>
            </a:r>
          </a:p>
        </p:txBody>
      </p:sp>
      <p:sp>
        <p:nvSpPr>
          <p:cNvPr id="114708" name="Rectangle 20"/>
          <p:cNvSpPr>
            <a:spLocks noChangeArrowheads="1"/>
          </p:cNvSpPr>
          <p:nvPr/>
        </p:nvSpPr>
        <p:spPr bwMode="auto">
          <a:xfrm>
            <a:off x="6781800" y="40386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西番雅</a:t>
            </a:r>
          </a:p>
        </p:txBody>
      </p:sp>
      <p:sp>
        <p:nvSpPr>
          <p:cNvPr id="114709" name="Rectangle 21"/>
          <p:cNvSpPr>
            <a:spLocks noChangeArrowheads="1"/>
          </p:cNvSpPr>
          <p:nvPr/>
        </p:nvSpPr>
        <p:spPr bwMode="auto">
          <a:xfrm>
            <a:off x="-76200" y="58674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哈巴谷</a:t>
            </a:r>
          </a:p>
        </p:txBody>
      </p:sp>
      <p:sp>
        <p:nvSpPr>
          <p:cNvPr id="114710" name="Rectangle 22"/>
          <p:cNvSpPr>
            <a:spLocks noChangeArrowheads="1"/>
          </p:cNvSpPr>
          <p:nvPr/>
        </p:nvSpPr>
        <p:spPr bwMode="auto">
          <a:xfrm>
            <a:off x="-76200" y="5486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约珥</a:t>
            </a:r>
          </a:p>
        </p:txBody>
      </p:sp>
      <p:sp>
        <p:nvSpPr>
          <p:cNvPr id="114711" name="Rectangle 23"/>
          <p:cNvSpPr>
            <a:spLocks noChangeArrowheads="1"/>
          </p:cNvSpPr>
          <p:nvPr/>
        </p:nvSpPr>
        <p:spPr bwMode="auto">
          <a:xfrm>
            <a:off x="533400" y="480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耶利米</a:t>
            </a:r>
            <a:endParaRPr lang="en-US" altLang="zh-CN" sz="2800">
              <a:solidFill>
                <a:srgbClr val="FFFFFF"/>
              </a:solidFill>
              <a:cs typeface="SimSun" charset="0"/>
            </a:endParaRPr>
          </a:p>
        </p:txBody>
      </p:sp>
      <p:sp>
        <p:nvSpPr>
          <p:cNvPr id="114712" name="Rectangle 24"/>
          <p:cNvSpPr>
            <a:spLocks noChangeArrowheads="1"/>
          </p:cNvSpPr>
          <p:nvPr/>
        </p:nvSpPr>
        <p:spPr bwMode="auto">
          <a:xfrm>
            <a:off x="1066800" y="51054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耶利米哀歌</a:t>
            </a:r>
          </a:p>
        </p:txBody>
      </p:sp>
      <p:sp>
        <p:nvSpPr>
          <p:cNvPr id="114713" name="Rectangle 25"/>
          <p:cNvSpPr>
            <a:spLocks noChangeArrowheads="1"/>
          </p:cNvSpPr>
          <p:nvPr/>
        </p:nvSpPr>
        <p:spPr bwMode="auto">
          <a:xfrm>
            <a:off x="1447800" y="5486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但以理</a:t>
            </a:r>
          </a:p>
        </p:txBody>
      </p:sp>
      <p:sp>
        <p:nvSpPr>
          <p:cNvPr id="114714" name="Rectangle 26"/>
          <p:cNvSpPr>
            <a:spLocks noChangeArrowheads="1"/>
          </p:cNvSpPr>
          <p:nvPr/>
        </p:nvSpPr>
        <p:spPr bwMode="auto">
          <a:xfrm>
            <a:off x="1828800" y="5867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以西结</a:t>
            </a:r>
          </a:p>
        </p:txBody>
      </p:sp>
      <p:sp>
        <p:nvSpPr>
          <p:cNvPr id="114715" name="Rectangle 27"/>
          <p:cNvSpPr>
            <a:spLocks noChangeArrowheads="1"/>
          </p:cNvSpPr>
          <p:nvPr/>
        </p:nvSpPr>
        <p:spPr bwMode="auto">
          <a:xfrm>
            <a:off x="3657600" y="5524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哈该</a:t>
            </a:r>
          </a:p>
        </p:txBody>
      </p:sp>
      <p:sp>
        <p:nvSpPr>
          <p:cNvPr id="114716" name="Rectangle 28"/>
          <p:cNvSpPr>
            <a:spLocks noChangeArrowheads="1"/>
          </p:cNvSpPr>
          <p:nvPr/>
        </p:nvSpPr>
        <p:spPr bwMode="auto">
          <a:xfrm>
            <a:off x="3657600" y="5867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撒迦利亚</a:t>
            </a:r>
            <a:endParaRPr lang="en-US" sz="2800">
              <a:solidFill>
                <a:srgbClr val="FFFFFF"/>
              </a:solidFill>
            </a:endParaRPr>
          </a:p>
        </p:txBody>
      </p:sp>
      <p:sp>
        <p:nvSpPr>
          <p:cNvPr id="114717" name="Rectangle 29"/>
          <p:cNvSpPr>
            <a:spLocks noChangeArrowheads="1"/>
          </p:cNvSpPr>
          <p:nvPr/>
        </p:nvSpPr>
        <p:spPr bwMode="auto">
          <a:xfrm>
            <a:off x="6248400" y="5867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玛拉基</a:t>
            </a:r>
          </a:p>
        </p:txBody>
      </p:sp>
      <p:sp>
        <p:nvSpPr>
          <p:cNvPr id="114718" name="Rectangle 30"/>
          <p:cNvSpPr>
            <a:spLocks noGrp="1" noChangeArrowheads="1"/>
          </p:cNvSpPr>
          <p:nvPr>
            <p:ph type="ctrTitle"/>
          </p:nvPr>
        </p:nvSpPr>
        <p:spPr>
          <a:xfrm>
            <a:off x="1600200" y="0"/>
            <a:ext cx="6477000" cy="914400"/>
          </a:xfrm>
          <a:solidFill>
            <a:schemeClr val="bg2"/>
          </a:solidFill>
        </p:spPr>
        <p:txBody>
          <a:bodyPr/>
          <a:lstStyle/>
          <a:p>
            <a:pPr eaLnBrk="1" hangingPunct="1">
              <a:defRPr/>
            </a:pPr>
            <a:r>
              <a:rPr kumimoji="1" lang="en-US">
                <a:solidFill>
                  <a:srgbClr val="000000"/>
                </a:solidFill>
                <a:latin typeface="Times New Roman" charset="0"/>
                <a:ea typeface="MS PGothic" charset="0"/>
              </a:rPr>
              <a:t>Placing the Prophets</a:t>
            </a:r>
            <a:endParaRPr kumimoji="1" lang="en-US">
              <a:latin typeface="Times New Roman" charset="0"/>
              <a:ea typeface="MS PGothic" charset="0"/>
            </a:endParaRPr>
          </a:p>
        </p:txBody>
      </p:sp>
      <p:sp>
        <p:nvSpPr>
          <p:cNvPr id="114719" name="Rectangle 31"/>
          <p:cNvSpPr>
            <a:spLocks noChangeArrowheads="1"/>
          </p:cNvSpPr>
          <p:nvPr/>
        </p:nvSpPr>
        <p:spPr bwMode="auto">
          <a:xfrm>
            <a:off x="0" y="7620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kumimoji="1" lang="zh-CN" altLang="en-US" sz="3200">
                <a:cs typeface="SimSun" charset="0"/>
              </a:rPr>
              <a:t>主要日期</a:t>
            </a:r>
          </a:p>
        </p:txBody>
      </p:sp>
      <p:sp>
        <p:nvSpPr>
          <p:cNvPr id="139295" name="WordArt 32"/>
          <p:cNvSpPr>
            <a:spLocks noChangeArrowheads="1" noChangeShapeType="1" noTextEdit="1"/>
          </p:cNvSpPr>
          <p:nvPr/>
        </p:nvSpPr>
        <p:spPr bwMode="auto">
          <a:xfrm>
            <a:off x="2514600" y="152400"/>
            <a:ext cx="4343400" cy="7540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ja-JP" altLang="en-US" sz="3600" kern="10">
                <a:ln w="9525">
                  <a:round/>
                  <a:headEnd/>
                  <a:tailEnd/>
                </a:ln>
                <a:gradFill rotWithShape="1">
                  <a:gsLst>
                    <a:gs pos="0">
                      <a:srgbClr val="FFFFCC"/>
                    </a:gs>
                    <a:gs pos="100000">
                      <a:srgbClr val="FF9999"/>
                    </a:gs>
                  </a:gsLst>
                  <a:lin ang="5400000" scaled="1"/>
                </a:gradFill>
                <a:latin typeface="MS PGothic"/>
                <a:ea typeface="MS PGothic"/>
                <a:cs typeface="MS PGothic"/>
              </a:rPr>
              <a:t>先知位置</a:t>
            </a:r>
            <a:endParaRPr lang="en-US" sz="3600" kern="10">
              <a:ln w="9525">
                <a:round/>
                <a:headEnd/>
                <a:tailEnd/>
              </a:ln>
              <a:gradFill rotWithShape="1">
                <a:gsLst>
                  <a:gs pos="0">
                    <a:srgbClr val="FFFFCC"/>
                  </a:gs>
                  <a:gs pos="100000">
                    <a:srgbClr val="FF9999"/>
                  </a:gs>
                </a:gsLst>
                <a:lin ang="5400000" scaled="1"/>
              </a:gradFill>
              <a:latin typeface="MS PGothic"/>
              <a:ea typeface="MS PGothic"/>
              <a:cs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709"/>
                                        </p:tgtEl>
                                        <p:attrNameLst>
                                          <p:attrName>style.visibility</p:attrName>
                                        </p:attrNameLst>
                                      </p:cBhvr>
                                      <p:to>
                                        <p:strVal val="visible"/>
                                      </p:to>
                                    </p:set>
                                    <p:anim calcmode="lin" valueType="num">
                                      <p:cBhvr additive="base">
                                        <p:cTn id="79" dur="500" fill="hold"/>
                                        <p:tgtEl>
                                          <p:spTgt spid="114709"/>
                                        </p:tgtEl>
                                        <p:attrNameLst>
                                          <p:attrName>ppt_x</p:attrName>
                                        </p:attrNameLst>
                                      </p:cBhvr>
                                      <p:tavLst>
                                        <p:tav tm="0">
                                          <p:val>
                                            <p:strVal val="0-#ppt_w/2"/>
                                          </p:val>
                                        </p:tav>
                                        <p:tav tm="100000">
                                          <p:val>
                                            <p:strVal val="#ppt_x"/>
                                          </p:val>
                                        </p:tav>
                                      </p:tavLst>
                                    </p:anim>
                                    <p:anim calcmode="lin" valueType="num">
                                      <p:cBhvr additive="base">
                                        <p:cTn id="80" dur="500" fill="hold"/>
                                        <p:tgtEl>
                                          <p:spTgt spid="11470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additive="base">
                                        <p:cTn id="85" dur="500" fill="hold"/>
                                        <p:tgtEl>
                                          <p:spTgt spid="114711"/>
                                        </p:tgtEl>
                                        <p:attrNameLst>
                                          <p:attrName>ppt_x</p:attrName>
                                        </p:attrNameLst>
                                      </p:cBhvr>
                                      <p:tavLst>
                                        <p:tav tm="0">
                                          <p:val>
                                            <p:strVal val="0-#ppt_w/2"/>
                                          </p:val>
                                        </p:tav>
                                        <p:tav tm="100000">
                                          <p:val>
                                            <p:strVal val="#ppt_x"/>
                                          </p:val>
                                        </p:tav>
                                      </p:tavLst>
                                    </p:anim>
                                    <p:anim calcmode="lin" valueType="num">
                                      <p:cBhvr additive="base">
                                        <p:cTn id="86" dur="500" fill="hold"/>
                                        <p:tgtEl>
                                          <p:spTgt spid="114711"/>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4712"/>
                                        </p:tgtEl>
                                        <p:attrNameLst>
                                          <p:attrName>style.visibility</p:attrName>
                                        </p:attrNameLst>
                                      </p:cBhvr>
                                      <p:to>
                                        <p:strVal val="visible"/>
                                      </p:to>
                                    </p:set>
                                    <p:anim calcmode="lin" valueType="num">
                                      <p:cBhvr additive="base">
                                        <p:cTn id="91" dur="500" fill="hold"/>
                                        <p:tgtEl>
                                          <p:spTgt spid="114712"/>
                                        </p:tgtEl>
                                        <p:attrNameLst>
                                          <p:attrName>ppt_x</p:attrName>
                                        </p:attrNameLst>
                                      </p:cBhvr>
                                      <p:tavLst>
                                        <p:tav tm="0">
                                          <p:val>
                                            <p:strVal val="0-#ppt_w/2"/>
                                          </p:val>
                                        </p:tav>
                                        <p:tav tm="100000">
                                          <p:val>
                                            <p:strVal val="#ppt_x"/>
                                          </p:val>
                                        </p:tav>
                                      </p:tavLst>
                                    </p:anim>
                                    <p:anim calcmode="lin" valueType="num">
                                      <p:cBhvr additive="base">
                                        <p:cTn id="92" dur="500" fill="hold"/>
                                        <p:tgtEl>
                                          <p:spTgt spid="11471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14713"/>
                                        </p:tgtEl>
                                        <p:attrNameLst>
                                          <p:attrName>style.visibility</p:attrName>
                                        </p:attrNameLst>
                                      </p:cBhvr>
                                      <p:to>
                                        <p:strVal val="visible"/>
                                      </p:to>
                                    </p:set>
                                    <p:anim calcmode="lin" valueType="num">
                                      <p:cBhvr additive="base">
                                        <p:cTn id="97" dur="500" fill="hold"/>
                                        <p:tgtEl>
                                          <p:spTgt spid="114713"/>
                                        </p:tgtEl>
                                        <p:attrNameLst>
                                          <p:attrName>ppt_x</p:attrName>
                                        </p:attrNameLst>
                                      </p:cBhvr>
                                      <p:tavLst>
                                        <p:tav tm="0">
                                          <p:val>
                                            <p:strVal val="0-#ppt_w/2"/>
                                          </p:val>
                                        </p:tav>
                                        <p:tav tm="100000">
                                          <p:val>
                                            <p:strVal val="#ppt_x"/>
                                          </p:val>
                                        </p:tav>
                                      </p:tavLst>
                                    </p:anim>
                                    <p:anim calcmode="lin" valueType="num">
                                      <p:cBhvr additive="base">
                                        <p:cTn id="98" dur="500" fill="hold"/>
                                        <p:tgtEl>
                                          <p:spTgt spid="11471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14714"/>
                                        </p:tgtEl>
                                        <p:attrNameLst>
                                          <p:attrName>style.visibility</p:attrName>
                                        </p:attrNameLst>
                                      </p:cBhvr>
                                      <p:to>
                                        <p:strVal val="visible"/>
                                      </p:to>
                                    </p:set>
                                    <p:anim calcmode="lin" valueType="num">
                                      <p:cBhvr additive="base">
                                        <p:cTn id="103" dur="500" fill="hold"/>
                                        <p:tgtEl>
                                          <p:spTgt spid="114714"/>
                                        </p:tgtEl>
                                        <p:attrNameLst>
                                          <p:attrName>ppt_x</p:attrName>
                                        </p:attrNameLst>
                                      </p:cBhvr>
                                      <p:tavLst>
                                        <p:tav tm="0">
                                          <p:val>
                                            <p:strVal val="0-#ppt_w/2"/>
                                          </p:val>
                                        </p:tav>
                                        <p:tav tm="100000">
                                          <p:val>
                                            <p:strVal val="#ppt_x"/>
                                          </p:val>
                                        </p:tav>
                                      </p:tavLst>
                                    </p:anim>
                                    <p:anim calcmode="lin" valueType="num">
                                      <p:cBhvr additive="base">
                                        <p:cTn id="104"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14715"/>
                                        </p:tgtEl>
                                        <p:attrNameLst>
                                          <p:attrName>style.visibility</p:attrName>
                                        </p:attrNameLst>
                                      </p:cBhvr>
                                      <p:to>
                                        <p:strVal val="visible"/>
                                      </p:to>
                                    </p:set>
                                    <p:anim calcmode="lin" valueType="num">
                                      <p:cBhvr additive="base">
                                        <p:cTn id="109" dur="500" fill="hold"/>
                                        <p:tgtEl>
                                          <p:spTgt spid="114715"/>
                                        </p:tgtEl>
                                        <p:attrNameLst>
                                          <p:attrName>ppt_x</p:attrName>
                                        </p:attrNameLst>
                                      </p:cBhvr>
                                      <p:tavLst>
                                        <p:tav tm="0">
                                          <p:val>
                                            <p:strVal val="0-#ppt_w/2"/>
                                          </p:val>
                                        </p:tav>
                                        <p:tav tm="100000">
                                          <p:val>
                                            <p:strVal val="#ppt_x"/>
                                          </p:val>
                                        </p:tav>
                                      </p:tavLst>
                                    </p:anim>
                                    <p:anim calcmode="lin" valueType="num">
                                      <p:cBhvr additive="base">
                                        <p:cTn id="110"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4716"/>
                                        </p:tgtEl>
                                        <p:attrNameLst>
                                          <p:attrName>style.visibility</p:attrName>
                                        </p:attrNameLst>
                                      </p:cBhvr>
                                      <p:to>
                                        <p:strVal val="visible"/>
                                      </p:to>
                                    </p:set>
                                    <p:anim calcmode="lin" valueType="num">
                                      <p:cBhvr additive="base">
                                        <p:cTn id="115" dur="500" fill="hold"/>
                                        <p:tgtEl>
                                          <p:spTgt spid="114716"/>
                                        </p:tgtEl>
                                        <p:attrNameLst>
                                          <p:attrName>ppt_x</p:attrName>
                                        </p:attrNameLst>
                                      </p:cBhvr>
                                      <p:tavLst>
                                        <p:tav tm="0">
                                          <p:val>
                                            <p:strVal val="0-#ppt_w/2"/>
                                          </p:val>
                                        </p:tav>
                                        <p:tav tm="100000">
                                          <p:val>
                                            <p:strVal val="#ppt_x"/>
                                          </p:val>
                                        </p:tav>
                                      </p:tavLst>
                                    </p:anim>
                                    <p:anim calcmode="lin" valueType="num">
                                      <p:cBhvr additive="base">
                                        <p:cTn id="116" dur="500" fill="hold"/>
                                        <p:tgtEl>
                                          <p:spTgt spid="114716"/>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4717"/>
                                        </p:tgtEl>
                                        <p:attrNameLst>
                                          <p:attrName>style.visibility</p:attrName>
                                        </p:attrNameLst>
                                      </p:cBhvr>
                                      <p:to>
                                        <p:strVal val="visible"/>
                                      </p:to>
                                    </p:set>
                                    <p:anim calcmode="lin" valueType="num">
                                      <p:cBhvr additive="base">
                                        <p:cTn id="121" dur="500" fill="hold"/>
                                        <p:tgtEl>
                                          <p:spTgt spid="114717"/>
                                        </p:tgtEl>
                                        <p:attrNameLst>
                                          <p:attrName>ppt_x</p:attrName>
                                        </p:attrNameLst>
                                      </p:cBhvr>
                                      <p:tavLst>
                                        <p:tav tm="0">
                                          <p:val>
                                            <p:strVal val="0-#ppt_w/2"/>
                                          </p:val>
                                        </p:tav>
                                        <p:tav tm="100000">
                                          <p:val>
                                            <p:strVal val="#ppt_x"/>
                                          </p:val>
                                        </p:tav>
                                      </p:tavLst>
                                    </p:anim>
                                    <p:anim calcmode="lin" valueType="num">
                                      <p:cBhvr additive="base">
                                        <p:cTn id="122" dur="500" fill="hold"/>
                                        <p:tgtEl>
                                          <p:spTgt spid="11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114716" grpId="0" autoUpdateAnimBg="0"/>
      <p:bldP spid="11471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Comic Sans MS" charset="0"/>
              <a:cs typeface="Geneva" charset="0"/>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7"/>
              </a:srgbClr>
            </a:outerShdw>
          </a:effectLst>
        </p:spPr>
        <p:txBody>
          <a:bodyPr/>
          <a:lstStyle/>
          <a:p>
            <a:pPr eaLnBrk="1" hangingPunct="1"/>
            <a:r>
              <a:rPr lang="zh-CN" altLang="en-US" b="1">
                <a:latin typeface="KaiTi" charset="0"/>
                <a:ea typeface="KaiTi" charset="0"/>
                <a:cs typeface="KaiTi" charset="0"/>
              </a:rPr>
              <a:t>路德对先知的看法</a:t>
            </a:r>
            <a:endParaRPr lang="en-US">
              <a:latin typeface="KaiTi" charset="0"/>
              <a:ea typeface="KaiTi" charset="0"/>
              <a:cs typeface="KaiTi" charset="0"/>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algn="r">
              <a:spcBef>
                <a:spcPct val="20000"/>
              </a:spcBef>
              <a:buClr>
                <a:srgbClr val="FFCC66"/>
              </a:buClr>
              <a:buSzPct val="65000"/>
              <a:buFont typeface="Wingdings" charset="0"/>
              <a:buNone/>
            </a:pPr>
            <a:r>
              <a:rPr lang="zh-CN" altLang="en-US" sz="4800">
                <a:solidFill>
                  <a:srgbClr val="FFFFFF"/>
                </a:solidFill>
                <a:effectLst>
                  <a:outerShdw blurRad="38100" dist="38100" dir="2700000" algn="tl">
                    <a:srgbClr val="000000"/>
                  </a:outerShdw>
                </a:effectLst>
                <a:latin typeface="KaiTi" charset="0"/>
                <a:ea typeface="KaiTi" charset="0"/>
                <a:cs typeface="KaiTi" charset="0"/>
              </a:rPr>
              <a:t>“他们（先知）讲起话来古里古怪，不像一般的人说起话来有条有理，反而是跳东跳西，不知道讲些什么，无从抓摸。”</a:t>
            </a:r>
            <a:endParaRPr lang="en-US" sz="4800">
              <a:solidFill>
                <a:srgbClr val="FFFFFF"/>
              </a:solidFill>
              <a:effectLst>
                <a:outerShdw blurRad="38100" dist="38100" dir="2700000" algn="tl">
                  <a:srgbClr val="000000"/>
                </a:outerShdw>
              </a:effectLst>
              <a:latin typeface="KaiTi" charset="0"/>
              <a:ea typeface="KaiTi" charset="0"/>
              <a:cs typeface="KaiTi"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338554"/>
            <a:ext cx="7813970" cy="769441"/>
          </a:xfrm>
        </p:spPr>
        <p:txBody>
          <a:bodyPr/>
          <a:lstStyle/>
          <a:p>
            <a:pPr eaLnBrk="1" hangingPunct="1"/>
            <a:r>
              <a:rPr lang="zh-CN" altLang="en-US" sz="4400" b="1" dirty="0">
                <a:latin typeface="Comic Sans MS" charset="0"/>
              </a:rPr>
              <a:t>解释预言的问题和技巧</a:t>
            </a:r>
            <a:endParaRPr lang="en-US" sz="4400" b="1" dirty="0">
              <a:latin typeface="Comic Sans MS" charset="0"/>
            </a:endParaRP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zh-CN" altLang="en-US" b="1" dirty="0"/>
              <a:t>不准确的前提假设</a:t>
            </a:r>
            <a:br>
              <a:rPr lang="en-US" sz="2800" b="1" dirty="0">
                <a:latin typeface="Comic Sans MS" charset="0"/>
              </a:rPr>
            </a:br>
            <a:br>
              <a:rPr lang="en-US" sz="2800" b="1" dirty="0">
                <a:latin typeface="Comic Sans MS" charset="0"/>
              </a:rPr>
            </a:br>
            <a:br>
              <a:rPr lang="en-US" sz="2800" b="1" dirty="0">
                <a:latin typeface="Comic Sans MS" charset="0"/>
              </a:rPr>
            </a:br>
            <a:br>
              <a:rPr lang="en-US" sz="2800" b="1" dirty="0">
                <a:latin typeface="Comic Sans MS" charset="0"/>
              </a:rPr>
            </a:br>
            <a:endParaRPr lang="en-US" sz="2800" b="1" dirty="0">
              <a:latin typeface="Comic Sans MS" charset="0"/>
            </a:endParaRPr>
          </a:p>
          <a:p>
            <a:pPr eaLnBrk="1" hangingPunct="1"/>
            <a:r>
              <a:rPr lang="zh-CN" altLang="en-US" sz="2800" b="1" dirty="0">
                <a:latin typeface="Comic Sans MS" charset="0"/>
              </a:rPr>
              <a:t>先知主要是根据摩西律法执行契约的人</a:t>
            </a:r>
            <a:endParaRPr lang="en-US" sz="2800" b="1" dirty="0">
              <a:latin typeface="Comic Sans MS" charset="0"/>
            </a:endParaRP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zh-CN" altLang="en-US" sz="2400" b="1" dirty="0">
                <a:solidFill>
                  <a:srgbClr val="000000"/>
                </a:solidFill>
              </a:rPr>
              <a:t>道德</a:t>
            </a:r>
          </a:p>
          <a:p>
            <a:pPr marL="0" indent="0" eaLnBrk="1" hangingPunct="1">
              <a:buFontTx/>
              <a:buNone/>
            </a:pPr>
            <a:r>
              <a:rPr lang="zh-CN" altLang="en-US" sz="2400" b="1" dirty="0">
                <a:solidFill>
                  <a:srgbClr val="000000"/>
                </a:solidFill>
              </a:rPr>
              <a:t>预言</a:t>
            </a:r>
          </a:p>
          <a:p>
            <a:pPr marL="0" indent="0" eaLnBrk="1" hangingPunct="1">
              <a:buFontTx/>
              <a:buNone/>
            </a:pPr>
            <a:r>
              <a:rPr lang="zh-CN" altLang="en-US" sz="2400" b="1" dirty="0">
                <a:solidFill>
                  <a:srgbClr val="000000"/>
                </a:solidFill>
              </a:rPr>
              <a:t>摩西之约</a:t>
            </a:r>
            <a:endParaRPr lang="en-US" sz="2400" b="1" dirty="0">
              <a:solidFill>
                <a:srgbClr val="000000"/>
              </a:solidFill>
            </a:endParaRP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zh-CN" altLang="en-US" sz="2400" b="1" dirty="0">
                <a:solidFill>
                  <a:srgbClr val="000000"/>
                </a:solidFill>
              </a:rPr>
              <a:t>预测性</a:t>
            </a:r>
          </a:p>
          <a:p>
            <a:pPr marL="0" indent="0" eaLnBrk="1" hangingPunct="1">
              <a:buFontTx/>
              <a:buNone/>
            </a:pPr>
            <a:r>
              <a:rPr lang="zh-CN" altLang="en-US" sz="2400" b="1" dirty="0">
                <a:solidFill>
                  <a:srgbClr val="000000"/>
                </a:solidFill>
              </a:rPr>
              <a:t>预言</a:t>
            </a:r>
          </a:p>
          <a:p>
            <a:pPr marL="0" indent="0" eaLnBrk="1" hangingPunct="1">
              <a:buFontTx/>
              <a:buNone/>
            </a:pPr>
            <a:r>
              <a:rPr lang="zh-CN" altLang="en-US" sz="2400" b="1" dirty="0">
                <a:solidFill>
                  <a:srgbClr val="000000"/>
                </a:solidFill>
              </a:rPr>
              <a:t>亚伯拉罕之约</a:t>
            </a:r>
            <a:endParaRPr lang="en-US" sz="2400" b="1" dirty="0">
              <a:solidFill>
                <a:srgbClr val="000000"/>
              </a:solidFill>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2784945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additive="base">
                                        <p:cTn id="4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2" fill="hold" grpId="0" nodeType="after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 calcmode="lin" valueType="num">
                                      <p:cBhvr additive="base">
                                        <p:cTn id="5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19113" y="544513"/>
            <a:ext cx="8594725" cy="754062"/>
          </a:xfrm>
        </p:spPr>
        <p:txBody>
          <a:bodyPr/>
          <a:lstStyle/>
          <a:p>
            <a:pPr eaLnBrk="1" hangingPunct="1"/>
            <a:r>
              <a:rPr lang="zh-CN" altLang="en-US" b="1">
                <a:latin typeface="KaiTi" charset="0"/>
                <a:ea typeface="KaiTi" charset="0"/>
                <a:cs typeface="KaiTi" charset="0"/>
              </a:rPr>
              <a:t>先知的信息</a:t>
            </a:r>
            <a:endParaRPr lang="en-US" b="1">
              <a:latin typeface="KaiTi" charset="0"/>
              <a:ea typeface="KaiTi" charset="0"/>
              <a:cs typeface="KaiTi" charset="0"/>
            </a:endParaRPr>
          </a:p>
        </p:txBody>
      </p:sp>
      <p:sp>
        <p:nvSpPr>
          <p:cNvPr id="12291"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传讲神的信息（</a:t>
            </a:r>
            <a:r>
              <a:rPr lang="en-US" altLang="ja-JP" sz="2800">
                <a:latin typeface="Arial" charset="0"/>
                <a:ea typeface="MS PGothic" charset="0"/>
                <a:cs typeface="Arial" charset="0"/>
              </a:rPr>
              <a:t>Forth-telling</a:t>
            </a:r>
            <a:r>
              <a:rPr lang="zh-CN" altLang="en-US" sz="2800">
                <a:latin typeface="KaiTi" charset="0"/>
                <a:ea typeface="KaiTi" charset="0"/>
                <a:cs typeface="KaiTi" charset="0"/>
              </a:rPr>
              <a:t>）对比预告将要发生的事（</a:t>
            </a:r>
            <a:r>
              <a:rPr lang="en-US" altLang="ja-JP" sz="2800">
                <a:latin typeface="Arial" charset="0"/>
                <a:ea typeface="KaiTi" charset="0"/>
                <a:cs typeface="KaiTi" charset="0"/>
              </a:rPr>
              <a:t>Fore-telling</a:t>
            </a:r>
            <a:r>
              <a:rPr lang="zh-CN" altLang="en-US" sz="2800">
                <a:latin typeface="KaiTi" charset="0"/>
                <a:ea typeface="KaiTi" charset="0"/>
                <a:cs typeface="KaiTi" charset="0"/>
              </a:rPr>
              <a:t>）</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先知主要是约的执行者</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摩西律法成为他们教导的原则</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先知们不是好欺负的。他们逆着局势向悖逆的国家宣讲耶和华的话语。</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519113" y="544513"/>
            <a:ext cx="85947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US" sz="4300" b="1">
                <a:solidFill>
                  <a:srgbClr val="000000"/>
                </a:solidFill>
                <a:latin typeface="KaiTi" charset="0"/>
                <a:ea typeface="KaiTi" charset="0"/>
                <a:cs typeface="KaiTi" charset="0"/>
              </a:rPr>
              <a:t>先知的信息</a:t>
            </a:r>
            <a:endParaRPr lang="en-US" sz="4300" b="1">
              <a:solidFill>
                <a:srgbClr val="000000"/>
              </a:solidFill>
              <a:latin typeface="KaiTi" charset="0"/>
              <a:ea typeface="KaiTi" charset="0"/>
              <a:cs typeface="KaiTi" charset="0"/>
            </a:endParaRPr>
          </a:p>
        </p:txBody>
      </p:sp>
      <p:sp>
        <p:nvSpPr>
          <p:cNvPr id="38915"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先知提出的主要问题是偶像崇拜。</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但是这不是惟一被提的问题。在多处，先知表现出对社会和经济的关注。</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他们所宣讲的审判是盼望他们能够把他们的国家转离咒诅。</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20478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a typeface="MS PGothic" charset="0"/>
              <a:cs typeface="+mn-cs"/>
            </a:endParaRPr>
          </a:p>
        </p:txBody>
      </p:sp>
    </p:spTree>
    <p:extLst>
      <p:ext uri="{BB962C8B-B14F-4D97-AF65-F5344CB8AC3E}">
        <p14:creationId xmlns:p14="http://schemas.microsoft.com/office/powerpoint/2010/main" val="138743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77625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17541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
        <p:nvSpPr>
          <p:cNvPr id="22" name="Oval 7"/>
          <p:cNvSpPr>
            <a:spLocks noChangeArrowheads="1"/>
          </p:cNvSpPr>
          <p:nvPr/>
        </p:nvSpPr>
        <p:spPr bwMode="auto">
          <a:xfrm>
            <a:off x="2820194"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3" name="Oval 8"/>
          <p:cNvSpPr>
            <a:spLocks noChangeArrowheads="1"/>
          </p:cNvSpPr>
          <p:nvPr/>
        </p:nvSpPr>
        <p:spPr bwMode="auto">
          <a:xfrm>
            <a:off x="4579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4" name="Oval 9"/>
          <p:cNvSpPr>
            <a:spLocks noChangeArrowheads="1"/>
          </p:cNvSpPr>
          <p:nvPr/>
        </p:nvSpPr>
        <p:spPr bwMode="auto">
          <a:xfrm>
            <a:off x="54871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5" name="Oval 10"/>
          <p:cNvSpPr>
            <a:spLocks noChangeArrowheads="1"/>
          </p:cNvSpPr>
          <p:nvPr/>
        </p:nvSpPr>
        <p:spPr bwMode="auto">
          <a:xfrm>
            <a:off x="2972594"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Tree>
    <p:extLst>
      <p:ext uri="{BB962C8B-B14F-4D97-AF65-F5344CB8AC3E}">
        <p14:creationId xmlns:p14="http://schemas.microsoft.com/office/powerpoint/2010/main" val="232398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895600"/>
            <a:ext cx="9144000" cy="28030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以东因反对犹大而被灭</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90419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103188" y="604838"/>
            <a:ext cx="89423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a:solidFill>
                  <a:srgbClr val="FAFD00"/>
                </a:solidFill>
                <a:cs typeface="MS Gothic" charset="0"/>
              </a:rPr>
              <a:t> </a:t>
            </a:r>
            <a:r>
              <a:rPr lang="en-US" sz="5400" b="1">
                <a:solidFill>
                  <a:srgbClr val="FAFD00"/>
                </a:solidFill>
                <a:latin typeface="SimHei" charset="0"/>
                <a:cs typeface="SimHei" charset="0"/>
              </a:rPr>
              <a:t>亚</a:t>
            </a:r>
            <a:r>
              <a:rPr lang="en-US" sz="5400" b="1">
                <a:solidFill>
                  <a:srgbClr val="FAFD00"/>
                </a:solidFill>
                <a:cs typeface="MS Gothic" charset="0"/>
              </a:rPr>
              <a:t>伯拉罕的</a:t>
            </a:r>
            <a:r>
              <a:rPr lang="en-US" sz="5400" b="1">
                <a:solidFill>
                  <a:srgbClr val="FAFD00"/>
                </a:solidFill>
                <a:latin typeface="SimHei" charset="0"/>
                <a:cs typeface="SimHei" charset="0"/>
              </a:rPr>
              <a:t>约</a:t>
            </a:r>
            <a:endParaRPr lang="en-US" altLang="ja-JP" sz="5400" b="1">
              <a:solidFill>
                <a:srgbClr val="FAFD00"/>
              </a:solidFill>
              <a:latin typeface="SimHei" charset="0"/>
              <a:cs typeface="SimHei"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a:solidFill>
                  <a:srgbClr val="00FF00"/>
                </a:solidFill>
                <a:latin typeface="SimHei" charset="0"/>
                <a:cs typeface="SimHei" charset="0"/>
              </a:rPr>
              <a:t>创</a:t>
            </a:r>
            <a:r>
              <a:rPr lang="en-US" altLang="ja-JP" sz="4400" b="1" i="1">
                <a:solidFill>
                  <a:srgbClr val="00FF00"/>
                </a:solidFill>
                <a:cs typeface="MS Gothic" charset="0"/>
              </a:rPr>
              <a:t> 12: 1-3</a:t>
            </a: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cs typeface="MS Gothic"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cs typeface="MS Gothic"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600">
              <a:solidFill>
                <a:srgbClr val="00DFCA"/>
              </a:solidFill>
              <a:cs typeface="MS Gothic" charset="0"/>
            </a:endParaRPr>
          </a:p>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FAFD00"/>
                </a:solidFill>
                <a:cs typeface="MS Gothic" charset="0"/>
              </a:rPr>
              <a:t>      地</a:t>
            </a:r>
            <a:r>
              <a:rPr lang="en-US" altLang="ja-JP" sz="3600" b="1">
                <a:solidFill>
                  <a:srgbClr val="FAFD00"/>
                </a:solidFill>
                <a:cs typeface="MS Gothic" charset="0"/>
              </a:rPr>
              <a:t>        </a:t>
            </a:r>
            <a:r>
              <a:rPr lang="en-US" sz="3600" b="1">
                <a:solidFill>
                  <a:srgbClr val="FAFD00"/>
                </a:solidFill>
                <a:cs typeface="MS Gothic" charset="0"/>
              </a:rPr>
              <a:t>后裔</a:t>
            </a:r>
            <a:r>
              <a:rPr lang="en-US" altLang="ja-JP" sz="3600" b="1">
                <a:solidFill>
                  <a:srgbClr val="FAFD00"/>
                </a:solidFill>
                <a:cs typeface="MS Gothic" charset="0"/>
              </a:rPr>
              <a:t>        </a:t>
            </a:r>
            <a:r>
              <a:rPr lang="en-US" sz="3600" b="1">
                <a:solidFill>
                  <a:srgbClr val="FAFD00"/>
                </a:solidFill>
                <a:cs typeface="MS Gothic" charset="0"/>
              </a:rPr>
              <a:t>祝福</a:t>
            </a:r>
          </a:p>
        </p:txBody>
      </p:sp>
      <p:sp>
        <p:nvSpPr>
          <p:cNvPr id="89090" name="Line 2"/>
          <p:cNvSpPr>
            <a:spLocks noChangeShapeType="1"/>
          </p:cNvSpPr>
          <p:nvPr/>
        </p:nvSpPr>
        <p:spPr bwMode="auto">
          <a:xfrm>
            <a:off x="1785938" y="3025775"/>
            <a:ext cx="5519737" cy="1588"/>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1" name="Line 3"/>
          <p:cNvSpPr>
            <a:spLocks noChangeShapeType="1"/>
          </p:cNvSpPr>
          <p:nvPr/>
        </p:nvSpPr>
        <p:spPr bwMode="auto">
          <a:xfrm>
            <a:off x="7316788" y="3019425"/>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2" name="Line 4"/>
          <p:cNvSpPr>
            <a:spLocks noChangeShapeType="1"/>
          </p:cNvSpPr>
          <p:nvPr/>
        </p:nvSpPr>
        <p:spPr bwMode="auto">
          <a:xfrm>
            <a:off x="4538663" y="3052763"/>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3" name="Line 5"/>
          <p:cNvSpPr>
            <a:spLocks noChangeShapeType="1"/>
          </p:cNvSpPr>
          <p:nvPr/>
        </p:nvSpPr>
        <p:spPr bwMode="auto">
          <a:xfrm>
            <a:off x="1778000" y="3019425"/>
            <a:ext cx="1588" cy="349250"/>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4" name="Line 6"/>
          <p:cNvSpPr>
            <a:spLocks noChangeShapeType="1"/>
          </p:cNvSpPr>
          <p:nvPr/>
        </p:nvSpPr>
        <p:spPr bwMode="auto">
          <a:xfrm>
            <a:off x="4545013" y="2100263"/>
            <a:ext cx="1587" cy="8794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grpSp>
        <p:nvGrpSpPr>
          <p:cNvPr id="149511" name="Group 7"/>
          <p:cNvGrpSpPr>
            <a:grpSpLocks/>
          </p:cNvGrpSpPr>
          <p:nvPr/>
        </p:nvGrpSpPr>
        <p:grpSpPr bwMode="auto">
          <a:xfrm>
            <a:off x="620713" y="160338"/>
            <a:ext cx="739775" cy="1428750"/>
            <a:chOff x="391" y="101"/>
            <a:chExt cx="466" cy="900"/>
          </a:xfrm>
        </p:grpSpPr>
        <p:sp>
          <p:nvSpPr>
            <p:cNvPr id="149523" name="Rectangle 8"/>
            <p:cNvSpPr>
              <a:spLocks noChangeArrowheads="1"/>
            </p:cNvSpPr>
            <p:nvPr/>
          </p:nvSpPr>
          <p:spPr bwMode="auto">
            <a:xfrm>
              <a:off x="391" y="101"/>
              <a:ext cx="467"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cs typeface="MS Gothic" charset="0"/>
                </a:rPr>
                <a:t>7</a:t>
              </a:r>
            </a:p>
          </p:txBody>
        </p:sp>
        <p:sp>
          <p:nvSpPr>
            <p:cNvPr id="89097" name="Line 9"/>
            <p:cNvSpPr>
              <a:spLocks noChangeShapeType="1"/>
            </p:cNvSpPr>
            <p:nvPr/>
          </p:nvSpPr>
          <p:spPr bwMode="auto">
            <a:xfrm>
              <a:off x="566" y="528"/>
              <a:ext cx="187" cy="1"/>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grpSp>
      <p:sp>
        <p:nvSpPr>
          <p:cNvPr id="89098" name="Text Box 10"/>
          <p:cNvSpPr txBox="1">
            <a:spLocks noChangeArrowheads="1"/>
          </p:cNvSpPr>
          <p:nvPr/>
        </p:nvSpPr>
        <p:spPr bwMode="auto">
          <a:xfrm>
            <a:off x="4114800" y="5759450"/>
            <a:ext cx="457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无条件的</a:t>
            </a:r>
          </a:p>
        </p:txBody>
      </p:sp>
      <p:sp>
        <p:nvSpPr>
          <p:cNvPr id="89099" name="Text Box 11"/>
          <p:cNvSpPr txBox="1">
            <a:spLocks noChangeArrowheads="1"/>
          </p:cNvSpPr>
          <p:nvPr/>
        </p:nvSpPr>
        <p:spPr bwMode="auto">
          <a:xfrm>
            <a:off x="2792413" y="4997450"/>
            <a:ext cx="2819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永</a:t>
            </a:r>
            <a:r>
              <a:rPr lang="en-US" sz="3600" b="1">
                <a:solidFill>
                  <a:srgbClr val="00FF00"/>
                </a:solidFill>
                <a:latin typeface="SimHei" charset="0"/>
                <a:cs typeface="SimHei" charset="0"/>
              </a:rPr>
              <a:t>远</a:t>
            </a:r>
            <a:r>
              <a:rPr lang="en-US" sz="3600" b="1">
                <a:solidFill>
                  <a:srgbClr val="00FF00"/>
                </a:solidFill>
                <a:latin typeface="Times New Roman" charset="0"/>
                <a:cs typeface="MS Gothic" charset="0"/>
              </a:rPr>
              <a:t>的</a:t>
            </a:r>
          </a:p>
        </p:txBody>
      </p:sp>
      <p:sp>
        <p:nvSpPr>
          <p:cNvPr id="89100" name="Rectangle 12"/>
          <p:cNvSpPr>
            <a:spLocks noChangeArrowheads="1"/>
          </p:cNvSpPr>
          <p:nvPr/>
        </p:nvSpPr>
        <p:spPr bwMode="auto">
          <a:xfrm>
            <a:off x="1031875" y="4267200"/>
            <a:ext cx="2125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00FF00"/>
                </a:solidFill>
                <a:cs typeface="MS Gothic" charset="0"/>
              </a:rPr>
              <a:t>• 原</a:t>
            </a:r>
            <a:r>
              <a:rPr lang="en-US" sz="3600" b="1">
                <a:solidFill>
                  <a:srgbClr val="00FF00"/>
                </a:solidFill>
                <a:latin typeface="SimHei" charset="0"/>
                <a:cs typeface="SimHei" charset="0"/>
              </a:rPr>
              <a:t>义</a:t>
            </a:r>
            <a:r>
              <a:rPr lang="en-US" sz="3600" b="1">
                <a:solidFill>
                  <a:srgbClr val="00FF00"/>
                </a:solidFill>
                <a:cs typeface="MS Gothic" charset="0"/>
              </a:rPr>
              <a:t>的</a:t>
            </a:r>
          </a:p>
        </p:txBody>
      </p:sp>
      <p:sp>
        <p:nvSpPr>
          <p:cNvPr id="149515"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6" name="Text Box 14"/>
          <p:cNvSpPr txBox="1">
            <a:spLocks noChangeArrowheads="1"/>
          </p:cNvSpPr>
          <p:nvPr/>
        </p:nvSpPr>
        <p:spPr bwMode="auto">
          <a:xfrm>
            <a:off x="1785938" y="0"/>
            <a:ext cx="260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750"/>
              </a:spcBef>
              <a:buClr>
                <a:srgbClr val="000000"/>
              </a:buClr>
              <a:buSzPct val="100000"/>
              <a:buFont typeface="Times New Roman" charset="0"/>
              <a:buNone/>
            </a:pPr>
            <a:r>
              <a:rPr lang="en-US" sz="1200" b="1">
                <a:solidFill>
                  <a:srgbClr val="000000"/>
                </a:solidFill>
                <a:latin typeface="SimHei" charset="0"/>
                <a:cs typeface="SimHei" charset="0"/>
              </a:rPr>
              <a:t>创 </a:t>
            </a:r>
            <a:r>
              <a:rPr lang="en-US" sz="1200" b="1">
                <a:solidFill>
                  <a:srgbClr val="000000"/>
                </a:solidFill>
                <a:latin typeface="Comic Sans MS" charset="0"/>
                <a:cs typeface="MS Gothic" charset="0"/>
              </a:rPr>
              <a:t>13:15; </a:t>
            </a:r>
            <a:r>
              <a:rPr lang="en-US" sz="1200" b="1">
                <a:solidFill>
                  <a:srgbClr val="000000"/>
                </a:solidFill>
                <a:latin typeface="SimHei" charset="0"/>
                <a:cs typeface="SimHei" charset="0"/>
              </a:rPr>
              <a:t>创</a:t>
            </a:r>
            <a:r>
              <a:rPr lang="en-US" altLang="ja-JP" sz="1200" b="1">
                <a:solidFill>
                  <a:srgbClr val="000000"/>
                </a:solidFill>
                <a:latin typeface="Comic Sans MS" charset="0"/>
                <a:cs typeface="MS Gothic" charset="0"/>
              </a:rPr>
              <a:t> 15</a:t>
            </a:r>
            <a:endParaRPr lang="en-US" sz="1200" b="1">
              <a:solidFill>
                <a:srgbClr val="000000"/>
              </a:solidFill>
              <a:latin typeface="Comic Sans MS" charset="0"/>
              <a:cs typeface="MS Gothic" charset="0"/>
            </a:endParaRPr>
          </a:p>
        </p:txBody>
      </p:sp>
      <p:pic>
        <p:nvPicPr>
          <p:cNvPr id="149517" name="Picture 1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320">
            <a:solidFill>
              <a:srgbClr val="790015"/>
            </a:solidFill>
            <a:miter lim="800000"/>
            <a:headEnd/>
            <a:tailEnd/>
          </a:ln>
          <a:extLst>
            <a:ext uri="{909E8E84-426E-40DD-AFC4-6F175D3DCCD1}">
              <a14:hiddenFill xmlns:a14="http://schemas.microsoft.com/office/drawing/2010/main">
                <a:solidFill>
                  <a:srgbClr val="FFFFFF"/>
                </a:solidFill>
              </a14:hiddenFill>
            </a:ext>
          </a:extLst>
        </p:spPr>
      </p:pic>
      <p:sp>
        <p:nvSpPr>
          <p:cNvPr id="149518" name="Text Box 17"/>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9" name="Text Box 18"/>
          <p:cNvSpPr txBox="1">
            <a:spLocks noChangeArrowheads="1"/>
          </p:cNvSpPr>
          <p:nvPr/>
        </p:nvSpPr>
        <p:spPr bwMode="auto">
          <a:xfrm>
            <a:off x="8593138" y="6416675"/>
            <a:ext cx="322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FFFF"/>
                </a:solidFill>
                <a:cs typeface="MS Gothic" charset="0"/>
              </a:rPr>
              <a:t>3</a:t>
            </a:r>
          </a:p>
        </p:txBody>
      </p:sp>
      <p:sp>
        <p:nvSpPr>
          <p:cNvPr id="89107" name="Rectangle 19"/>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16</a:t>
            </a:r>
          </a:p>
        </p:txBody>
      </p:sp>
      <p:sp>
        <p:nvSpPr>
          <p:cNvPr id="149521" name="Text Box 20"/>
          <p:cNvSpPr txBox="1">
            <a:spLocks noChangeArrowheads="1"/>
          </p:cNvSpPr>
          <p:nvPr/>
        </p:nvSpPr>
        <p:spPr bwMode="auto">
          <a:xfrm>
            <a:off x="7308850" y="6242050"/>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19-24</a:t>
            </a:r>
          </a:p>
        </p:txBody>
      </p:sp>
      <p:sp>
        <p:nvSpPr>
          <p:cNvPr id="149522" name="Text Box 21"/>
          <p:cNvSpPr txBox="1">
            <a:spLocks noChangeArrowheads="1"/>
          </p:cNvSpPr>
          <p:nvPr/>
        </p:nvSpPr>
        <p:spPr bwMode="auto">
          <a:xfrm>
            <a:off x="8499475" y="33338"/>
            <a:ext cx="568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buClr>
                <a:srgbClr val="000000"/>
              </a:buClr>
              <a:buSzPct val="100000"/>
              <a:buFont typeface="Times New Roman" charset="0"/>
              <a:buNone/>
            </a:pPr>
            <a:r>
              <a:rPr lang="en-US" b="1">
                <a:solidFill>
                  <a:srgbClr val="000000"/>
                </a:solidFill>
                <a:latin typeface="Tahoma" charset="0"/>
                <a:cs typeface="MS Gothic" charset="0"/>
              </a:rPr>
              <a:t>60</a:t>
            </a:r>
          </a:p>
        </p:txBody>
      </p:sp>
    </p:spTree>
    <p:extLst>
      <p:ext uri="{BB962C8B-B14F-4D97-AF65-F5344CB8AC3E}">
        <p14:creationId xmlns:p14="http://schemas.microsoft.com/office/powerpoint/2010/main" val="799476096"/>
      </p:ext>
    </p:extLst>
  </p:cSld>
  <p:clrMapOvr>
    <a:overrideClrMapping bg1="dk2" tx1="lt1" bg2="dk1" tx2="lt2" accent1="accent1" accent2="accent2" accent3="accent3" accent4="accent4" accent5="accent5" accent6="accent6" hlink="hlink" folHlink="folHlink"/>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89100">
                                            <p:txEl>
                                              <p:pRg st="0" end="0"/>
                                            </p:txEl>
                                          </p:spTgt>
                                        </p:tgtEl>
                                        <p:attrNameLst>
                                          <p:attrName>style.visibility</p:attrName>
                                        </p:attrNameLst>
                                      </p:cBhvr>
                                      <p:to>
                                        <p:strVal val="visible"/>
                                      </p:to>
                                    </p:set>
                                    <p:animEffect transition="in" filter="box(out)">
                                      <p:cBhvr additive="repl">
                                        <p:cTn id="7" dur="500"/>
                                        <p:tgtEl>
                                          <p:spTgt spid="89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89099">
                                            <p:txEl>
                                              <p:pRg st="0" end="0"/>
                                            </p:txEl>
                                          </p:spTgt>
                                        </p:tgtEl>
                                        <p:attrNameLst>
                                          <p:attrName>style.visibility</p:attrName>
                                        </p:attrNameLst>
                                      </p:cBhvr>
                                      <p:to>
                                        <p:strVal val="visible"/>
                                      </p:to>
                                    </p:set>
                                    <p:animEffect transition="in" filter="box(out)">
                                      <p:cBhvr additive="repl">
                                        <p:cTn id="12" dur="500"/>
                                        <p:tgtEl>
                                          <p:spTgt spid="89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89098">
                                            <p:txEl>
                                              <p:pRg st="0" end="0"/>
                                            </p:txEl>
                                          </p:spTgt>
                                        </p:tgtEl>
                                        <p:attrNameLst>
                                          <p:attrName>style.visibility</p:attrName>
                                        </p:attrNameLst>
                                      </p:cBhvr>
                                      <p:to>
                                        <p:strVal val="visible"/>
                                      </p:to>
                                    </p:set>
                                    <p:animEffect transition="in" filter="box(out)">
                                      <p:cBhvr additive="repl">
                                        <p:cTn id="17"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zh-CN" altLang="en-US" dirty="0">
                <a:solidFill>
                  <a:schemeClr val="bg1"/>
                </a:solidFill>
                <a:latin typeface="Arial" charset="0"/>
                <a:ea typeface="ＭＳ Ｐゴシック" charset="0"/>
              </a:rPr>
              <a:t>以色列的地形</a:t>
            </a:r>
            <a:endParaRPr lang="en-US" altLang="zh-CN" dirty="0">
              <a:latin typeface="Arial" charset="0"/>
              <a:ea typeface="ＭＳ Ｐゴシック" charset="0"/>
            </a:endParaRPr>
          </a:p>
        </p:txBody>
      </p:sp>
      <p:sp>
        <p:nvSpPr>
          <p:cNvPr id="1709060"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t" hangingPunct="0">
              <a:spcBef>
                <a:spcPct val="50000"/>
              </a:spcBef>
              <a:defRPr/>
            </a:pPr>
            <a:r>
              <a:rPr lang="en-GB" sz="2000" b="1">
                <a:solidFill>
                  <a:srgbClr val="000000"/>
                </a:solidFill>
                <a:latin typeface="Times New Roman" charset="0"/>
              </a:rPr>
              <a:t>http://www.studylight.org/se/maps/browse.cgi?st=51&amp;pn=11</a:t>
            </a:r>
            <a:endParaRPr lang="en-US" sz="2000" b="1">
              <a:solidFill>
                <a:srgbClr val="000000"/>
              </a:solidFill>
              <a:latin typeface="Times New Roman" charset="0"/>
            </a:endParaRPr>
          </a:p>
        </p:txBody>
      </p:sp>
    </p:spTree>
    <p:extLst>
      <p:ext uri="{BB962C8B-B14F-4D97-AF65-F5344CB8AC3E}">
        <p14:creationId xmlns:p14="http://schemas.microsoft.com/office/powerpoint/2010/main" val="27755716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59" name="Rectangle 3"/>
          <p:cNvSpPr>
            <a:spLocks noChangeArrowheads="1"/>
          </p:cNvSpPr>
          <p:nvPr/>
        </p:nvSpPr>
        <p:spPr bwMode="auto">
          <a:xfrm>
            <a:off x="852488" y="612775"/>
            <a:ext cx="7505700" cy="9112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eaLnBrk="0" hangingPunct="0"/>
            <a:r>
              <a:rPr lang="ja-JP" altLang="en-US" sz="5400" b="1">
                <a:solidFill>
                  <a:srgbClr val="FFFF00"/>
                </a:solidFill>
                <a:latin typeface="宋体" charset="0"/>
                <a:ea typeface="宋体" charset="0"/>
                <a:cs typeface="宋体" charset="0"/>
              </a:rPr>
              <a:t>亚伯拉罕</a:t>
            </a:r>
            <a:r>
              <a:rPr lang="zh-CN" altLang="en-US" sz="5400" b="1">
                <a:solidFill>
                  <a:srgbClr val="FFFF00"/>
                </a:solidFill>
                <a:latin typeface="宋体" charset="0"/>
                <a:ea typeface="宋体" charset="0"/>
                <a:cs typeface="宋体" charset="0"/>
              </a:rPr>
              <a:t>之</a:t>
            </a:r>
            <a:r>
              <a:rPr lang="ja-JP" altLang="en-US" sz="5400" b="1">
                <a:solidFill>
                  <a:srgbClr val="FFFF00"/>
                </a:solidFill>
                <a:latin typeface="宋体" charset="0"/>
                <a:ea typeface="宋体" charset="0"/>
                <a:cs typeface="宋体" charset="0"/>
              </a:rPr>
              <a:t>约</a:t>
            </a:r>
            <a:endParaRPr lang="zh-CN" altLang="en-US" sz="5400" b="1">
              <a:solidFill>
                <a:srgbClr val="FFFF00"/>
              </a:solidFill>
              <a:latin typeface="宋体" charset="0"/>
              <a:ea typeface="宋体" charset="0"/>
              <a:cs typeface="宋体" charset="0"/>
            </a:endParaRPr>
          </a:p>
        </p:txBody>
      </p:sp>
      <p:sp>
        <p:nvSpPr>
          <p:cNvPr id="787462" name="Rectangle 6"/>
          <p:cNvSpPr>
            <a:spLocks noChangeArrowheads="1"/>
          </p:cNvSpPr>
          <p:nvPr/>
        </p:nvSpPr>
        <p:spPr bwMode="auto">
          <a:xfrm>
            <a:off x="1019175" y="33035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63"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Arial" charset="0"/>
                <a:ea typeface="宋体" charset="0"/>
                <a:cs typeface="宋体" charset="0"/>
              </a:rPr>
              <a:t> </a:t>
            </a:r>
          </a:p>
        </p:txBody>
      </p:sp>
      <p:sp>
        <p:nvSpPr>
          <p:cNvPr id="787465" name="Text Box 9"/>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zh-CN" altLang="en-US" sz="3600" b="1">
              <a:solidFill>
                <a:srgbClr val="00FF00"/>
              </a:solidFill>
              <a:latin typeface="Arial" charset="0"/>
              <a:ea typeface="宋体" charset="0"/>
              <a:cs typeface="宋体" charset="0"/>
            </a:endParaRPr>
          </a:p>
        </p:txBody>
      </p:sp>
      <p:sp>
        <p:nvSpPr>
          <p:cNvPr id="787466" name="Text Box 10"/>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祝福</a:t>
            </a:r>
          </a:p>
        </p:txBody>
      </p:sp>
      <p:sp>
        <p:nvSpPr>
          <p:cNvPr id="787467" name="Text Box 11"/>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后裔</a:t>
            </a:r>
          </a:p>
        </p:txBody>
      </p:sp>
      <p:sp>
        <p:nvSpPr>
          <p:cNvPr id="787468" name="Text Box 12"/>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土地</a:t>
            </a:r>
          </a:p>
        </p:txBody>
      </p:sp>
      <p:sp>
        <p:nvSpPr>
          <p:cNvPr id="787469" name="Text Box 13"/>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12:1</a:t>
            </a:r>
          </a:p>
        </p:txBody>
      </p:sp>
      <p:sp>
        <p:nvSpPr>
          <p:cNvPr id="787470" name="Text Box 14"/>
          <p:cNvSpPr txBox="1">
            <a:spLocks noChangeArrowheads="1"/>
          </p:cNvSpPr>
          <p:nvPr/>
        </p:nvSpPr>
        <p:spPr bwMode="auto">
          <a:xfrm>
            <a:off x="5607050" y="43640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12:3</a:t>
            </a:r>
          </a:p>
        </p:txBody>
      </p:sp>
      <p:sp>
        <p:nvSpPr>
          <p:cNvPr id="787471" name="Text Box 15"/>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12:2</a:t>
            </a:r>
          </a:p>
        </p:txBody>
      </p:sp>
      <p:sp>
        <p:nvSpPr>
          <p:cNvPr id="787472" name="Text Box 16"/>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200" b="1" i="1">
                <a:solidFill>
                  <a:srgbClr val="00FF00"/>
                </a:solidFill>
                <a:latin typeface="宋体" charset="0"/>
                <a:ea typeface="宋体" charset="0"/>
                <a:cs typeface="宋体" charset="0"/>
              </a:rPr>
              <a:t>创世记 12: 1-3</a:t>
            </a:r>
          </a:p>
        </p:txBody>
      </p:sp>
      <p:sp>
        <p:nvSpPr>
          <p:cNvPr id="787473" name="Rectangle 17"/>
          <p:cNvSpPr>
            <a:spLocks noChangeArrowheads="1"/>
          </p:cNvSpPr>
          <p:nvPr/>
        </p:nvSpPr>
        <p:spPr bwMode="auto">
          <a:xfrm>
            <a:off x="3249613" y="14255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eaLnBrk="0" hangingPunct="0"/>
            <a:r>
              <a:rPr lang="zh-CN" altLang="en-US" sz="3200" b="1">
                <a:solidFill>
                  <a:srgbClr val="FAFD00"/>
                </a:solidFill>
                <a:latin typeface="宋体" charset="0"/>
                <a:ea typeface="宋体" charset="0"/>
                <a:cs typeface="宋体" charset="0"/>
              </a:rPr>
              <a:t>(</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呼召</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a:t>
            </a:r>
            <a:endParaRPr lang="en-US" altLang="zh-CN" sz="3200" b="1">
              <a:solidFill>
                <a:srgbClr val="FAFD00"/>
              </a:solidFill>
              <a:latin typeface="宋体" charset="0"/>
              <a:ea typeface="宋体" charset="0"/>
              <a:cs typeface="宋体"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81" name="Rectangle 25"/>
          <p:cNvSpPr>
            <a:spLocks noChangeArrowheads="1"/>
          </p:cNvSpPr>
          <p:nvPr/>
        </p:nvSpPr>
        <p:spPr bwMode="auto">
          <a:xfrm>
            <a:off x="2200275" y="5205413"/>
            <a:ext cx="4473575" cy="10953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EEFF4B"/>
                </a:solidFill>
                <a:miter lim="800000"/>
                <a:headEnd/>
                <a:tailEnd/>
              </a14:hiddenLine>
            </a:ext>
          </a:extLst>
        </p:spPr>
        <p:txBody>
          <a:bodyPr wrap="none" lIns="90487" tIns="44450" rIns="90487" bIns="44450">
            <a:spAutoFit/>
          </a:bodyPr>
          <a:lstStyle/>
          <a:p>
            <a:pPr eaLnBrk="0" hangingPunct="0"/>
            <a:r>
              <a:rPr lang="en-US" altLang="zh-CN" sz="6600" i="1">
                <a:solidFill>
                  <a:srgbClr val="FFFFFF"/>
                </a:solidFill>
                <a:latin typeface="Times"/>
                <a:ea typeface="宋体" charset="0"/>
                <a:cs typeface="宋体" charset="0"/>
              </a:rPr>
              <a:t>“</a:t>
            </a:r>
            <a:r>
              <a:rPr lang="ja-JP" altLang="en-US" sz="6600" i="1">
                <a:solidFill>
                  <a:srgbClr val="FFFFFF"/>
                </a:solidFill>
                <a:latin typeface="宋体" charset="0"/>
                <a:ea typeface="宋体" charset="0"/>
                <a:cs typeface="宋体" charset="0"/>
              </a:rPr>
              <a:t>地</a:t>
            </a:r>
            <a:r>
              <a:rPr lang="zh-CN" altLang="en-US" sz="6600" i="1">
                <a:solidFill>
                  <a:srgbClr val="FFFFFF"/>
                </a:solidFill>
                <a:latin typeface="宋体" charset="0"/>
                <a:ea typeface="宋体" charset="0"/>
                <a:cs typeface="宋体" charset="0"/>
              </a:rPr>
              <a:t>-</a:t>
            </a:r>
            <a:r>
              <a:rPr lang="zh-CN" altLang="en-US" sz="6600" b="1" i="1">
                <a:solidFill>
                  <a:srgbClr val="FFFFFF"/>
                </a:solidFill>
                <a:latin typeface="宋体" charset="0"/>
                <a:ea typeface="宋体" charset="0"/>
                <a:cs typeface="宋体" charset="0"/>
              </a:rPr>
              <a:t>裔-</a:t>
            </a:r>
            <a:r>
              <a:rPr lang="zh-CN" altLang="en-US" sz="6600" i="1">
                <a:solidFill>
                  <a:srgbClr val="FFFFFF"/>
                </a:solidFill>
                <a:latin typeface="宋体" charset="0"/>
                <a:ea typeface="宋体" charset="0"/>
                <a:cs typeface="宋体" charset="0"/>
              </a:rPr>
              <a:t>福</a:t>
            </a:r>
            <a:r>
              <a:rPr lang="zh-CN" altLang="en-US" sz="6600" i="1">
                <a:solidFill>
                  <a:srgbClr val="FFFFFF"/>
                </a:solidFill>
                <a:latin typeface="Times"/>
                <a:ea typeface="宋体" charset="0"/>
                <a:cs typeface="宋体" charset="0"/>
              </a:rPr>
              <a:t>”</a:t>
            </a:r>
            <a:endParaRPr lang="zh-CN" altLang="en-US" sz="6600" i="1">
              <a:solidFill>
                <a:srgbClr val="FFFFFF"/>
              </a:solidFill>
              <a:latin typeface="宋体" charset="0"/>
              <a:ea typeface="宋体" charset="0"/>
              <a:cs typeface="宋体" charset="0"/>
            </a:endParaRPr>
          </a:p>
        </p:txBody>
      </p:sp>
      <p:sp>
        <p:nvSpPr>
          <p:cNvPr id="787485"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16</a:t>
            </a:r>
          </a:p>
        </p:txBody>
      </p:sp>
      <p:sp>
        <p:nvSpPr>
          <p:cNvPr id="787486" name="Text Box 30"/>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87565" name="Group 109"/>
          <p:cNvGrpSpPr>
            <a:grpSpLocks/>
          </p:cNvGrpSpPr>
          <p:nvPr/>
        </p:nvGrpSpPr>
        <p:grpSpPr bwMode="auto">
          <a:xfrm>
            <a:off x="7997825" y="3432175"/>
            <a:ext cx="1006475" cy="1231900"/>
            <a:chOff x="5038" y="2162"/>
            <a:chExt cx="634" cy="776"/>
          </a:xfrm>
        </p:grpSpPr>
        <p:sp>
          <p:nvSpPr>
            <p:cNvPr id="787566" name="Freeform 11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7" name="AutoShape 11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8" name="Rectangle 11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9" name="AutoShape 11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0" name="Line 11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1" name="Line 11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2" name="Rectangle 11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3" name="Rectangle 11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87574" name="Rectangle 11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87575" name="Rectangle 11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87576" name="Rectangle 12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87577" name="Rectangle 12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87578" name="Rectangle 12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87579" name="Line 12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0" name="Line 12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1" name="Line 12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87582" name="Text Box 12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042939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up)">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500"/>
                                        <p:tgtEl>
                                          <p:spTgt spid="787468"/>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5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500"/>
                                        <p:tgtEl>
                                          <p:spTgt spid="787467"/>
                                        </p:tgtEl>
                                      </p:cBhvr>
                                    </p:animEffect>
                                  </p:childTnLst>
                                </p:cTn>
                              </p:par>
                            </p:childTnLst>
                          </p:cTn>
                        </p:par>
                        <p:par>
                          <p:cTn id="38" fill="hold" nodeType="afterGroup">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5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5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500"/>
                                        <p:tgtEl>
                                          <p:spTgt spid="787466"/>
                                        </p:tgtEl>
                                      </p:cBhvr>
                                    </p:animEffect>
                                  </p:childTnLst>
                                </p:cTn>
                              </p:par>
                            </p:childTnLst>
                          </p:cTn>
                        </p:par>
                        <p:par>
                          <p:cTn id="54" fill="hold" nodeType="afterGroup">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5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5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74" grpId="0" animBg="1"/>
      <p:bldP spid="787475" grpId="0" animBg="1"/>
      <p:bldP spid="787476" grpId="0" animBg="1"/>
      <p:bldP spid="787481" grpId="0" autoUpdateAnimBg="0"/>
      <p:bldP spid="787516" grpId="0" animBg="1"/>
      <p:bldP spid="787517" grpId="0" animBg="1"/>
      <p:bldP spid="7875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a:latin typeface="Arial" charset="0"/>
                <a:ea typeface="SimSun" charset="0"/>
                <a:cs typeface="SimSun" charset="0"/>
              </a:rPr>
              <a:t>无条件契约的各层面</a:t>
            </a:r>
            <a:endParaRPr lang="en-US" altLang="zh-CN">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solidFill>
                  <a:srgbClr val="FFFFFF"/>
                </a:solidFill>
                <a:latin typeface="Arial" charset="0"/>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a:r>
                <a:rPr lang="zh-CN" altLang="en-US" sz="3200" b="1">
                  <a:solidFill>
                    <a:srgbClr val="FFFFFF"/>
                  </a:solidFill>
                  <a:latin typeface="Arial" charset="0"/>
                  <a:ea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3578369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01419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baseline="30000" dirty="0">
                <a:solidFill>
                  <a:srgbClr val="FFFFFF"/>
                </a:solidFill>
                <a:effectLst>
                  <a:outerShdw blurRad="50800" dist="76200" dir="2700000" algn="tl" rotWithShape="0">
                    <a:srgbClr val="000000">
                      <a:alpha val="80000"/>
                    </a:srgbClr>
                  </a:outerShdw>
                </a:effectLst>
                <a:latin typeface="Times" pitchFamily="-112" charset="0"/>
              </a:rPr>
              <a:t>1</a:t>
            </a:r>
            <a:r>
              <a:rPr lang="en-US" sz="3200" b="1" dirty="0">
                <a:solidFill>
                  <a:srgbClr val="FFFFFF"/>
                </a:solidFill>
                <a:effectLst>
                  <a:outerShdw blurRad="50800" dist="76200" dir="2700000" algn="tl" rotWithShape="0">
                    <a:srgbClr val="000000">
                      <a:alpha val="80000"/>
                    </a:srgbClr>
                  </a:outerShdw>
                </a:effectLst>
                <a:latin typeface="Times" pitchFamily="-112" charset="0"/>
              </a:rPr>
              <a:t>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当</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这一切事，就是我摆在你面前的祝福和咒</a:t>
            </a:r>
            <a:endParaRPr lang="en-US" altLang="zh-CN" sz="3200" b="1" dirty="0">
              <a:solidFill>
                <a:srgbClr val="FFFFFF"/>
              </a:solidFill>
              <a:effectLst>
                <a:outerShdw blurRad="50800" dist="76200" dir="2700000" algn="tl" rotWithShape="0">
                  <a:srgbClr val="000000">
                    <a:alpha val="80000"/>
                  </a:srgbClr>
                </a:outerShdw>
              </a:effectLst>
              <a:latin typeface="Times" pitchFamily="-112" charset="0"/>
            </a:endParaRPr>
          </a:p>
          <a:p>
            <a:pPr eaLnBrk="0" hangingPunct="0">
              <a:defRPr/>
            </a:pP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诅，都临到你身上的时候，你在耶和华你的　神</a:t>
            </a:r>
            <a:endParaRPr lang="en-US" altLang="zh-CN" sz="3200" b="1" dirty="0">
              <a:solidFill>
                <a:srgbClr val="FFFFFF"/>
              </a:solidFill>
              <a:effectLst>
                <a:outerShdw blurRad="50800" dist="76200" dir="2700000" algn="tl" rotWithShape="0">
                  <a:srgbClr val="000000">
                    <a:alpha val="80000"/>
                  </a:srgbClr>
                </a:outerShdw>
              </a:effectLst>
              <a:latin typeface="Times" pitchFamily="-112" charset="0"/>
            </a:endParaRPr>
          </a:p>
          <a:p>
            <a:pPr eaLnBrk="0" hangingPunct="0">
              <a:defRPr/>
            </a:pP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赶逐你去的万国中，你心里必回想这些话，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2 </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你和你的子孙必一心一意归向耶和华你的　神，照着我今日吩咐你的一切听从他的话。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3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那时</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，耶和华你的　神就必使你这被掳的人回归，他必怜悯你；耶和华你的　神必从你被分散到的万民中，把你再召集回来。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4 </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你被赶逐的人，就是在天涯海角，耶和华你的　神也必从那里把你召集回来，从那里把你带回。（</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CNVS</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a:t>
            </a:r>
            <a:endParaRPr lang="en-US" sz="2000" b="1" dirty="0">
              <a:solidFill>
                <a:srgbClr val="FFFFFF"/>
              </a:solidFill>
              <a:effectLst>
                <a:outerShdw blurRad="50800" dist="76200" dir="2700000" algn="tl" rotWithShape="0">
                  <a:srgbClr val="000000">
                    <a:alpha val="80000"/>
                  </a:srgbClr>
                </a:outerShdw>
              </a:effectLst>
              <a:latin typeface="Times" pitchFamily="-112" charset="0"/>
            </a:endParaRP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zh-CN" altLang="en-US" sz="2800" b="1" dirty="0">
                <a:solidFill>
                  <a:srgbClr val="00FFCC"/>
                </a:solidFill>
                <a:latin typeface="Times" charset="0"/>
              </a:rPr>
              <a:t>流放与回归的承诺</a:t>
            </a:r>
            <a:endParaRPr lang="en-US" sz="2800" b="1" dirty="0">
              <a:solidFill>
                <a:srgbClr val="FFD34A"/>
              </a:solidFill>
              <a:latin typeface="Times" charset="0"/>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dirty="0">
                <a:solidFill>
                  <a:srgbClr val="FFD34A"/>
                </a:solidFill>
                <a:latin typeface="Times" pitchFamily="-112" charset="0"/>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23558" name="Oval 6"/>
          <p:cNvSpPr>
            <a:spLocks noChangeArrowheads="1"/>
          </p:cNvSpPr>
          <p:nvPr/>
        </p:nvSpPr>
        <p:spPr bwMode="auto">
          <a:xfrm>
            <a:off x="221456" y="22098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6250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6250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FFD34A"/>
                </a:solidFill>
                <a:latin typeface="Times New Roman" charset="0"/>
              </a:rPr>
              <a:t>44</a:t>
            </a:r>
            <a:endParaRPr lang="en-US">
              <a:solidFill>
                <a:srgbClr val="FFD34A"/>
              </a:solidFill>
              <a:latin typeface="Times New Roman" charset="0"/>
            </a:endParaRPr>
          </a:p>
        </p:txBody>
      </p:sp>
      <p:sp>
        <p:nvSpPr>
          <p:cNvPr id="23581" name="Rectangle 29"/>
          <p:cNvSpPr>
            <a:spLocks noGrp="1" noChangeArrowheads="1"/>
          </p:cNvSpPr>
          <p:nvPr>
            <p:ph type="title" idx="4294967295"/>
          </p:nvPr>
        </p:nvSpPr>
        <p:spPr bwMode="auto">
          <a:xfrm>
            <a:off x="13716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zh-CN" altLang="en-US" sz="3200" b="1" dirty="0">
                <a:solidFill>
                  <a:schemeClr val="tx1"/>
                </a:solidFill>
                <a:effectLst/>
                <a:latin typeface="Times" charset="0"/>
                <a:ea typeface="ＭＳ Ｐゴシック" charset="0"/>
                <a:cs typeface="ＭＳ Ｐゴシック" charset="0"/>
              </a:rPr>
              <a:t>申命记 </a:t>
            </a:r>
            <a:r>
              <a:rPr lang="en-US" sz="3200" b="1" dirty="0">
                <a:solidFill>
                  <a:schemeClr val="tx1"/>
                </a:solidFill>
                <a:effectLst/>
                <a:latin typeface="Times" charset="0"/>
                <a:ea typeface="ＭＳ Ｐゴシック" charset="0"/>
                <a:cs typeface="ＭＳ Ｐゴシック" charset="0"/>
              </a:rPr>
              <a:t>30:1-4</a:t>
            </a:r>
            <a:endParaRPr lang="en-US" dirty="0">
              <a:latin typeface="Times" charset="0"/>
              <a:ea typeface="ＭＳ Ｐゴシック" charset="0"/>
              <a:cs typeface="ＭＳ Ｐゴシック" charset="0"/>
            </a:endParaRPr>
          </a:p>
        </p:txBody>
      </p:sp>
      <p:sp>
        <p:nvSpPr>
          <p:cNvPr id="30" name="Oval 6"/>
          <p:cNvSpPr>
            <a:spLocks noChangeArrowheads="1"/>
          </p:cNvSpPr>
          <p:nvPr/>
        </p:nvSpPr>
        <p:spPr bwMode="auto">
          <a:xfrm>
            <a:off x="4286250" y="27813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1" name="Oval 6"/>
          <p:cNvSpPr>
            <a:spLocks noChangeArrowheads="1"/>
          </p:cNvSpPr>
          <p:nvPr/>
        </p:nvSpPr>
        <p:spPr bwMode="auto">
          <a:xfrm>
            <a:off x="6019800" y="3726296"/>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2" name="Oval 6"/>
          <p:cNvSpPr>
            <a:spLocks noChangeArrowheads="1"/>
          </p:cNvSpPr>
          <p:nvPr/>
        </p:nvSpPr>
        <p:spPr bwMode="auto">
          <a:xfrm>
            <a:off x="6515100" y="5143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Tree>
    <p:extLst>
      <p:ext uri="{BB962C8B-B14F-4D97-AF65-F5344CB8AC3E}">
        <p14:creationId xmlns:p14="http://schemas.microsoft.com/office/powerpoint/2010/main" val="442639667"/>
      </p:ext>
    </p:extLst>
  </p:cSld>
  <p:clrMapOvr>
    <a:overrideClrMapping bg1="dk2" tx1="lt1" bg2="dk1" tx2="lt2" accent1="accent1" accent2="accent2" accent3="accent3" accent4="accent4" accent5="accent5" accent6="accent6" hlink="hlink" folHlink="folHlink"/>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762000" y="1905000"/>
            <a:ext cx="6934200" cy="39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000000"/>
                </a:solidFill>
                <a:cs typeface="MS Gothic" charset="0"/>
              </a:rPr>
              <a:t>     </a:t>
            </a:r>
            <a:r>
              <a:rPr lang="en-US" b="1" dirty="0">
                <a:solidFill>
                  <a:schemeClr val="bg1"/>
                </a:solidFill>
                <a:latin typeface="SimHei" charset="0"/>
                <a:cs typeface="SimHei" charset="0"/>
              </a:rPr>
              <a:t> 5 </a:t>
            </a:r>
            <a:r>
              <a:rPr lang="en-US" b="1" dirty="0" err="1">
                <a:solidFill>
                  <a:schemeClr val="bg1"/>
                </a:solidFill>
                <a:latin typeface="SimHei" charset="0"/>
                <a:cs typeface="SimHei" charset="0"/>
              </a:rPr>
              <a:t>耶</a:t>
            </a:r>
            <a:r>
              <a:rPr lang="en-US" altLang="ja-JP" b="1" dirty="0">
                <a:solidFill>
                  <a:schemeClr val="bg1"/>
                </a:solidFill>
                <a:latin typeface="SimHei" charset="0"/>
                <a:cs typeface="SimHei" charset="0"/>
              </a:rPr>
              <a:t> </a:t>
            </a:r>
            <a:r>
              <a:rPr lang="en-US" b="1" dirty="0" err="1">
                <a:solidFill>
                  <a:srgbClr val="FFFFFF"/>
                </a:solidFill>
                <a:latin typeface="SimHei" charset="0"/>
                <a:cs typeface="SimHei" charset="0"/>
              </a:rPr>
              <a:t>和</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华</a:t>
            </a:r>
            <a:r>
              <a:rPr lang="en-US" altLang="ja-JP" b="1" dirty="0">
                <a:solidFill>
                  <a:srgbClr val="FFFFFF"/>
                </a:solidFill>
                <a:latin typeface="SimHei" charset="0"/>
                <a:cs typeface="SimHei" charset="0"/>
              </a:rPr>
              <a:t> ─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的</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　</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神</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领</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进</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入</a:t>
            </a:r>
            <a:r>
              <a:rPr lang="en-US" altLang="ja-JP" b="1" dirty="0">
                <a:solidFill>
                  <a:srgbClr val="FFFFFF"/>
                </a:solidFill>
                <a:latin typeface="SimHei" charset="0"/>
                <a:cs typeface="SimHei" charset="0"/>
              </a:rPr>
              <a:t> </a:t>
            </a:r>
            <a:r>
              <a:rPr lang="en-US" b="1" dirty="0" err="1">
                <a:solidFill>
                  <a:srgbClr val="23FF23"/>
                </a:solidFill>
                <a:latin typeface="SimHei" charset="0"/>
                <a:cs typeface="SimHei" charset="0"/>
              </a:rPr>
              <a:t>你</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列</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祖</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所</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得</a:t>
            </a:r>
            <a:r>
              <a:rPr lang="en-US" altLang="ja-JP" b="1" dirty="0">
                <a:solidFill>
                  <a:srgbClr val="000000"/>
                </a:solidFill>
                <a:latin typeface="SimHei" charset="0"/>
                <a:cs typeface="SimHei" charset="0"/>
              </a:rPr>
              <a:t> </a:t>
            </a:r>
            <a:r>
              <a:rPr lang="en-US" b="1" dirty="0" err="1">
                <a:solidFill>
                  <a:srgbClr val="FFFF00"/>
                </a:solidFill>
                <a:latin typeface="SimHei" charset="0"/>
                <a:cs typeface="SimHei" charset="0"/>
              </a:rPr>
              <a:t>的</a:t>
            </a:r>
            <a:r>
              <a:rPr lang="en-US" altLang="ja-JP" b="1" dirty="0">
                <a:solidFill>
                  <a:srgbClr val="FFFF00"/>
                </a:solidFill>
                <a:latin typeface="SimHei" charset="0"/>
                <a:cs typeface="SimHei" charset="0"/>
              </a:rPr>
              <a:t> </a:t>
            </a:r>
            <a:r>
              <a:rPr lang="en-US" b="1" dirty="0" err="1">
                <a:solidFill>
                  <a:srgbClr val="FFFF00"/>
                </a:solidFill>
                <a:latin typeface="SimHei" charset="0"/>
                <a:cs typeface="SimHei" charset="0"/>
              </a:rPr>
              <a:t>地</a:t>
            </a:r>
            <a:r>
              <a:rPr lang="en-US" altLang="ja-JP" b="1" dirty="0">
                <a:solidFill>
                  <a:srgbClr val="000000"/>
                </a:solidFill>
                <a:latin typeface="SimHei" charset="0"/>
                <a:cs typeface="SimHei" charset="0"/>
              </a:rPr>
              <a:t> </a:t>
            </a:r>
            <a:r>
              <a:rPr lang="en-US" b="1" dirty="0">
                <a:solidFill>
                  <a:srgbClr val="000000"/>
                </a:solidFill>
                <a:latin typeface="SimHei" charset="0"/>
                <a:cs typeface="SimHei" charset="0"/>
              </a:rPr>
              <a:t>，</a:t>
            </a:r>
            <a:r>
              <a:rPr lang="en-US" altLang="ja-JP" b="1" dirty="0">
                <a:solidFill>
                  <a:srgbClr val="000000"/>
                </a:solidFill>
                <a:latin typeface="SimHei" charset="0"/>
                <a:cs typeface="SimHei" charset="0"/>
              </a:rPr>
              <a:t> </a:t>
            </a:r>
            <a:r>
              <a:rPr lang="en-US" b="1" dirty="0" err="1">
                <a:solidFill>
                  <a:srgbClr val="23FF23"/>
                </a:solidFill>
                <a:latin typeface="SimHei" charset="0"/>
                <a:cs typeface="SimHei" charset="0"/>
              </a:rPr>
              <a:t>使</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你</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可</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以</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得</a:t>
            </a:r>
            <a:r>
              <a:rPr lang="en-US" altLang="ja-JP" b="1" dirty="0">
                <a:solidFill>
                  <a:srgbClr val="23FF23"/>
                </a:solidFill>
                <a:latin typeface="SimHei" charset="0"/>
                <a:cs typeface="SimHei" charset="0"/>
              </a:rPr>
              <a:t> </a:t>
            </a:r>
            <a:r>
              <a:rPr lang="en-US" b="1" dirty="0" err="1">
                <a:solidFill>
                  <a:srgbClr val="FFFFFF"/>
                </a:solidFill>
                <a:latin typeface="SimHei" charset="0"/>
                <a:cs typeface="SimHei" charset="0"/>
              </a:rPr>
              <a:t>着</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又</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善</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使</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的</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人</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数</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比</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列</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祖</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众</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多</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endParaRPr lang="en-US" altLang="ja-JP" b="1" dirty="0">
              <a:solidFill>
                <a:srgbClr val="FFFFFF"/>
              </a:solidFill>
              <a:latin typeface="SimHei" charset="0"/>
              <a:cs typeface="SimHei" charset="0"/>
            </a:endParaRPr>
          </a:p>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FFFFFF"/>
                </a:solidFill>
                <a:cs typeface="MS Gothic" charset="0"/>
              </a:rPr>
              <a:t> 	</a:t>
            </a:r>
            <a:r>
              <a:rPr lang="en-US" b="1" dirty="0">
                <a:solidFill>
                  <a:srgbClr val="FFFFFF"/>
                </a:solidFill>
                <a:latin typeface="SimHei" charset="0"/>
                <a:cs typeface="MS Gothic" charset="0"/>
              </a:rPr>
              <a:t>6 </a:t>
            </a:r>
            <a:r>
              <a:rPr lang="en-US" sz="3200" b="1" dirty="0" err="1">
                <a:solidFill>
                  <a:srgbClr val="FFFFFF"/>
                </a:solidFill>
                <a:cs typeface="SimHei" charset="0"/>
              </a:rPr>
              <a:t>耶</a:t>
            </a:r>
            <a:r>
              <a:rPr lang="en-US" altLang="ja-JP" sz="3200" b="1" dirty="0">
                <a:solidFill>
                  <a:srgbClr val="FFFFFF"/>
                </a:solidFill>
                <a:cs typeface="SimHei" charset="0"/>
              </a:rPr>
              <a:t> </a:t>
            </a:r>
            <a:r>
              <a:rPr lang="en-US" sz="3200" b="1" dirty="0" err="1">
                <a:solidFill>
                  <a:srgbClr val="FFFFFF"/>
                </a:solidFill>
                <a:cs typeface="SimHei" charset="0"/>
              </a:rPr>
              <a:t>和</a:t>
            </a:r>
            <a:r>
              <a:rPr lang="en-US" altLang="ja-JP" sz="3200" b="1" dirty="0">
                <a:solidFill>
                  <a:srgbClr val="FFFFFF"/>
                </a:solidFill>
                <a:cs typeface="SimHei" charset="0"/>
              </a:rPr>
              <a:t> </a:t>
            </a:r>
            <a:r>
              <a:rPr lang="en-US" sz="3200" b="1" dirty="0" err="1">
                <a:solidFill>
                  <a:srgbClr val="FFFFFF"/>
                </a:solidFill>
                <a:cs typeface="SimHei" charset="0"/>
              </a:rPr>
              <a:t>华</a:t>
            </a:r>
            <a:r>
              <a:rPr lang="en-US" altLang="ja-JP" sz="3200" b="1" dirty="0">
                <a:solidFill>
                  <a:srgbClr val="FFFFFF"/>
                </a:solidFill>
                <a:cs typeface="SimHei" charset="0"/>
              </a:rPr>
              <a:t> ─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a:solidFill>
                  <a:srgbClr val="000000"/>
                </a:solidFill>
                <a:cs typeface="SimHei" charset="0"/>
              </a:rPr>
              <a:t>　</a:t>
            </a:r>
            <a:r>
              <a:rPr lang="en-US" altLang="ja-JP" sz="3200" b="1" dirty="0">
                <a:solidFill>
                  <a:srgbClr val="000000"/>
                </a:solidFill>
                <a:cs typeface="SimHei" charset="0"/>
              </a:rPr>
              <a:t> </a:t>
            </a:r>
            <a:r>
              <a:rPr lang="en-US" sz="3200" b="1" dirty="0" err="1">
                <a:solidFill>
                  <a:srgbClr val="23FF23"/>
                </a:solidFill>
                <a:cs typeface="SimHei" charset="0"/>
              </a:rPr>
              <a:t>神</a:t>
            </a:r>
            <a:r>
              <a:rPr lang="en-US" altLang="ja-JP" sz="3200" b="1" dirty="0">
                <a:solidFill>
                  <a:srgbClr val="23FF23"/>
                </a:solidFill>
                <a:cs typeface="SimHei" charset="0"/>
              </a:rPr>
              <a:t> </a:t>
            </a:r>
            <a:r>
              <a:rPr lang="en-US" sz="3200" b="1" dirty="0" err="1">
                <a:solidFill>
                  <a:srgbClr val="23FF23"/>
                </a:solidFill>
                <a:cs typeface="SimHei" charset="0"/>
              </a:rPr>
              <a:t>必</a:t>
            </a:r>
            <a:r>
              <a:rPr lang="en-US" altLang="ja-JP" sz="3200" b="1" dirty="0">
                <a:solidFill>
                  <a:srgbClr val="23FF23"/>
                </a:solidFill>
                <a:cs typeface="SimHei" charset="0"/>
              </a:rPr>
              <a:t> </a:t>
            </a:r>
            <a:r>
              <a:rPr lang="en-US" sz="3200" b="1" dirty="0" err="1">
                <a:solidFill>
                  <a:srgbClr val="23FF23"/>
                </a:solidFill>
                <a:cs typeface="SimHei" charset="0"/>
              </a:rPr>
              <a:t>将</a:t>
            </a:r>
            <a:r>
              <a:rPr lang="en-US" altLang="ja-JP" sz="3200" b="1" dirty="0">
                <a:solidFill>
                  <a:srgbClr val="23FF23"/>
                </a:solidFill>
                <a:cs typeface="SimHei" charset="0"/>
              </a:rPr>
              <a:t> </a:t>
            </a:r>
            <a:r>
              <a:rPr lang="en-US" sz="3200" b="1" dirty="0" err="1">
                <a:solidFill>
                  <a:srgbClr val="23FF23"/>
                </a:solidFill>
                <a:cs typeface="SimHei" charset="0"/>
              </a:rPr>
              <a:t>你</a:t>
            </a:r>
            <a:r>
              <a:rPr lang="en-US" altLang="ja-JP" sz="3200" b="1" dirty="0">
                <a:solidFill>
                  <a:srgbClr val="23FF23"/>
                </a:solidFill>
                <a:cs typeface="SimHei" charset="0"/>
              </a:rPr>
              <a:t> </a:t>
            </a:r>
            <a:r>
              <a:rPr lang="en-US" sz="3200" b="1" dirty="0" err="1">
                <a:solidFill>
                  <a:srgbClr val="23FF23"/>
                </a:solidFill>
                <a:cs typeface="SimHei" charset="0"/>
              </a:rPr>
              <a:t>心</a:t>
            </a:r>
            <a:r>
              <a:rPr lang="en-US" altLang="ja-JP" sz="3200" b="1" dirty="0">
                <a:solidFill>
                  <a:srgbClr val="23FF23"/>
                </a:solidFill>
                <a:cs typeface="SimHei" charset="0"/>
              </a:rPr>
              <a:t> </a:t>
            </a:r>
            <a:r>
              <a:rPr lang="en-US" sz="3200" b="1" dirty="0" err="1">
                <a:solidFill>
                  <a:srgbClr val="23FF23"/>
                </a:solidFill>
                <a:cs typeface="SimHei" charset="0"/>
              </a:rPr>
              <a:t>里</a:t>
            </a:r>
            <a:r>
              <a:rPr lang="en-US" altLang="ja-JP" sz="3200" b="1" dirty="0">
                <a:solidFill>
                  <a:srgbClr val="23FF23"/>
                </a:solidFill>
                <a:cs typeface="SimHei" charset="0"/>
              </a:rPr>
              <a:t> </a:t>
            </a:r>
            <a:r>
              <a:rPr lang="en-US" sz="3200" b="1" dirty="0" err="1">
                <a:solidFill>
                  <a:srgbClr val="23FF23"/>
                </a:solidFill>
                <a:cs typeface="SimHei" charset="0"/>
              </a:rPr>
              <a:t>和</a:t>
            </a:r>
            <a:r>
              <a:rPr lang="en-US" altLang="ja-JP" sz="3200" b="1" dirty="0">
                <a:solidFill>
                  <a:srgbClr val="23FF23"/>
                </a:solidFill>
                <a:cs typeface="SimHei" charset="0"/>
              </a:rPr>
              <a:t> </a:t>
            </a:r>
            <a:r>
              <a:rPr lang="en-US" sz="3200" b="1" dirty="0" err="1">
                <a:solidFill>
                  <a:srgbClr val="23FF23"/>
                </a:solidFill>
                <a:cs typeface="SimHei" charset="0"/>
              </a:rPr>
              <a:t>你</a:t>
            </a:r>
            <a:r>
              <a:rPr lang="en-US" altLang="ja-JP" sz="3200" b="1" dirty="0">
                <a:solidFill>
                  <a:srgbClr val="23FF23"/>
                </a:solidFill>
                <a:cs typeface="SimHei" charset="0"/>
              </a:rPr>
              <a:t> </a:t>
            </a:r>
            <a:r>
              <a:rPr lang="en-US" sz="3200" b="1" dirty="0" err="1">
                <a:solidFill>
                  <a:srgbClr val="23FF23"/>
                </a:solidFill>
                <a:cs typeface="SimHei" charset="0"/>
              </a:rPr>
              <a:t>後</a:t>
            </a:r>
            <a:r>
              <a:rPr lang="en-US" altLang="ja-JP" sz="3200" b="1" dirty="0">
                <a:solidFill>
                  <a:srgbClr val="23FF23"/>
                </a:solidFill>
                <a:cs typeface="SimHei" charset="0"/>
              </a:rPr>
              <a:t> </a:t>
            </a:r>
            <a:r>
              <a:rPr lang="en-US" sz="3200" b="1" dirty="0" err="1">
                <a:solidFill>
                  <a:srgbClr val="23FF23"/>
                </a:solidFill>
                <a:cs typeface="SimHei" charset="0"/>
              </a:rPr>
              <a:t>裔</a:t>
            </a:r>
            <a:r>
              <a:rPr lang="en-US" altLang="ja-JP" sz="3200" b="1" dirty="0">
                <a:solidFill>
                  <a:srgbClr val="23FF23"/>
                </a:solidFill>
                <a:cs typeface="SimHei" charset="0"/>
              </a:rPr>
              <a:t> </a:t>
            </a:r>
            <a:r>
              <a:rPr lang="en-US" sz="3200" b="1" dirty="0" err="1">
                <a:solidFill>
                  <a:srgbClr val="23FF23"/>
                </a:solidFill>
                <a:cs typeface="SimHei" charset="0"/>
              </a:rPr>
              <a:t>心</a:t>
            </a:r>
            <a:r>
              <a:rPr lang="en-US" altLang="ja-JP" sz="3200" b="1" dirty="0">
                <a:solidFill>
                  <a:srgbClr val="23FF23"/>
                </a:solidFill>
                <a:cs typeface="SimHei" charset="0"/>
              </a:rPr>
              <a:t> </a:t>
            </a:r>
            <a:r>
              <a:rPr lang="en-US" sz="3200" b="1" dirty="0" err="1">
                <a:solidFill>
                  <a:srgbClr val="23FF23"/>
                </a:solidFill>
                <a:cs typeface="SimHei" charset="0"/>
              </a:rPr>
              <a:t>里</a:t>
            </a:r>
            <a:r>
              <a:rPr lang="en-US" altLang="ja-JP" sz="3200" b="1" dirty="0">
                <a:solidFill>
                  <a:srgbClr val="23FF23"/>
                </a:solidFill>
                <a:cs typeface="SimHei" charset="0"/>
              </a:rPr>
              <a:t> </a:t>
            </a:r>
            <a:r>
              <a:rPr lang="en-US" sz="3200" b="1" dirty="0" err="1">
                <a:solidFill>
                  <a:srgbClr val="23FF23"/>
                </a:solidFill>
                <a:cs typeface="SimHei" charset="0"/>
              </a:rPr>
              <a:t>的</a:t>
            </a:r>
            <a:r>
              <a:rPr lang="en-US" altLang="ja-JP" sz="3200" b="1" dirty="0">
                <a:solidFill>
                  <a:srgbClr val="23FF23"/>
                </a:solidFill>
                <a:cs typeface="SimHei" charset="0"/>
              </a:rPr>
              <a:t> </a:t>
            </a:r>
            <a:r>
              <a:rPr lang="en-US" sz="3200" b="1" dirty="0" err="1">
                <a:solidFill>
                  <a:srgbClr val="23FF23"/>
                </a:solidFill>
                <a:cs typeface="SimHei" charset="0"/>
              </a:rPr>
              <a:t>污</a:t>
            </a:r>
            <a:r>
              <a:rPr lang="en-US" altLang="ja-JP" sz="3200" b="1" dirty="0">
                <a:solidFill>
                  <a:srgbClr val="23FF23"/>
                </a:solidFill>
                <a:cs typeface="SimHei" charset="0"/>
              </a:rPr>
              <a:t> </a:t>
            </a:r>
            <a:r>
              <a:rPr lang="en-US" sz="3200" b="1" dirty="0" err="1">
                <a:solidFill>
                  <a:srgbClr val="23FF23"/>
                </a:solidFill>
                <a:cs typeface="SimHei" charset="0"/>
              </a:rPr>
              <a:t>秽</a:t>
            </a:r>
            <a:r>
              <a:rPr lang="en-US" altLang="ja-JP" sz="3200" b="1" dirty="0">
                <a:solidFill>
                  <a:srgbClr val="23FF23"/>
                </a:solidFill>
                <a:cs typeface="SimHei" charset="0"/>
              </a:rPr>
              <a:t> </a:t>
            </a:r>
            <a:r>
              <a:rPr lang="en-US" sz="3200" b="1" dirty="0" err="1">
                <a:solidFill>
                  <a:srgbClr val="23FF23"/>
                </a:solidFill>
                <a:cs typeface="SimHei" charset="0"/>
              </a:rPr>
              <a:t>除</a:t>
            </a:r>
            <a:r>
              <a:rPr lang="en-US" altLang="ja-JP" sz="3200" b="1" dirty="0">
                <a:solidFill>
                  <a:srgbClr val="23FF23"/>
                </a:solidFill>
                <a:cs typeface="SimHei" charset="0"/>
              </a:rPr>
              <a:t> </a:t>
            </a:r>
            <a:r>
              <a:rPr lang="en-US" sz="3200" b="1" dirty="0" err="1">
                <a:solidFill>
                  <a:srgbClr val="23FF23"/>
                </a:solidFill>
                <a:cs typeface="SimHei" charset="0"/>
              </a:rPr>
              <a:t>掉</a:t>
            </a:r>
            <a:r>
              <a:rPr lang="en-US" altLang="ja-JP" sz="3200" b="1" dirty="0">
                <a:solidFill>
                  <a:srgbClr val="FFFFFF"/>
                </a:solidFill>
                <a:cs typeface="SimHei" charset="0"/>
              </a:rPr>
              <a:t> </a:t>
            </a:r>
            <a:r>
              <a:rPr lang="en-US" sz="3200" b="1" dirty="0">
                <a:solidFill>
                  <a:srgbClr val="FFFFFF"/>
                </a:solidFill>
                <a:cs typeface="SimHei" charset="0"/>
              </a:rPr>
              <a:t>，</a:t>
            </a:r>
            <a:r>
              <a:rPr lang="en-US" altLang="ja-JP" sz="3200" b="1" dirty="0">
                <a:solidFill>
                  <a:srgbClr val="FFFFFF"/>
                </a:solidFill>
                <a:cs typeface="SimHei" charset="0"/>
              </a:rPr>
              <a:t> </a:t>
            </a:r>
            <a:r>
              <a:rPr lang="en-US" sz="3200" b="1" dirty="0" err="1">
                <a:solidFill>
                  <a:srgbClr val="FFFFFF"/>
                </a:solidFill>
                <a:cs typeface="SimHei" charset="0"/>
              </a:rPr>
              <a:t>好</a:t>
            </a:r>
            <a:r>
              <a:rPr lang="en-US" altLang="ja-JP" sz="3200" b="1" dirty="0">
                <a:solidFill>
                  <a:srgbClr val="FFFFFF"/>
                </a:solidFill>
                <a:cs typeface="SimHei" charset="0"/>
              </a:rPr>
              <a:t> </a:t>
            </a:r>
            <a:r>
              <a:rPr lang="en-US" sz="3200" b="1" dirty="0" err="1">
                <a:solidFill>
                  <a:srgbClr val="FFFFFF"/>
                </a:solidFill>
                <a:cs typeface="SimHei" charset="0"/>
              </a:rPr>
              <a:t>叫</a:t>
            </a:r>
            <a:r>
              <a:rPr lang="en-US" altLang="ja-JP" sz="3200" b="1" dirty="0">
                <a:solidFill>
                  <a:srgbClr val="FFFFFF"/>
                </a:solidFill>
                <a:cs typeface="SimHei" charset="0"/>
              </a:rPr>
              <a:t>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尽</a:t>
            </a:r>
            <a:r>
              <a:rPr lang="en-US" altLang="ja-JP" sz="3200" b="1" dirty="0">
                <a:solidFill>
                  <a:srgbClr val="FFFFFF"/>
                </a:solidFill>
                <a:cs typeface="SimHei" charset="0"/>
              </a:rPr>
              <a:t> </a:t>
            </a:r>
            <a:r>
              <a:rPr lang="en-US" sz="3200" b="1" dirty="0" err="1">
                <a:solidFill>
                  <a:srgbClr val="FFFFFF"/>
                </a:solidFill>
                <a:cs typeface="SimHei" charset="0"/>
              </a:rPr>
              <a:t>心</a:t>
            </a:r>
            <a:r>
              <a:rPr lang="en-US" altLang="ja-JP" sz="3200" b="1" dirty="0">
                <a:solidFill>
                  <a:srgbClr val="FFFFFF"/>
                </a:solidFill>
                <a:cs typeface="SimHei" charset="0"/>
              </a:rPr>
              <a:t> </a:t>
            </a:r>
            <a:r>
              <a:rPr lang="en-US" sz="3200" b="1" dirty="0" err="1">
                <a:solidFill>
                  <a:srgbClr val="FFFFFF"/>
                </a:solidFill>
                <a:cs typeface="SimHei" charset="0"/>
              </a:rPr>
              <a:t>尽</a:t>
            </a:r>
            <a:r>
              <a:rPr lang="en-US" altLang="ja-JP" sz="3200" b="1" dirty="0">
                <a:solidFill>
                  <a:srgbClr val="FFFFFF"/>
                </a:solidFill>
                <a:cs typeface="SimHei" charset="0"/>
              </a:rPr>
              <a:t> </a:t>
            </a:r>
            <a:r>
              <a:rPr lang="en-US" sz="3200" b="1" dirty="0" err="1">
                <a:solidFill>
                  <a:srgbClr val="FFFFFF"/>
                </a:solidFill>
                <a:cs typeface="SimHei" charset="0"/>
              </a:rPr>
              <a:t>性</a:t>
            </a:r>
            <a:r>
              <a:rPr lang="en-US" altLang="ja-JP" sz="3200" b="1" dirty="0">
                <a:solidFill>
                  <a:srgbClr val="FFFFFF"/>
                </a:solidFill>
                <a:cs typeface="SimHei" charset="0"/>
              </a:rPr>
              <a:t> </a:t>
            </a:r>
            <a:r>
              <a:rPr lang="en-US" sz="3200" b="1" dirty="0" err="1">
                <a:solidFill>
                  <a:srgbClr val="FFFFFF"/>
                </a:solidFill>
                <a:cs typeface="SimHei" charset="0"/>
              </a:rPr>
              <a:t>爱</a:t>
            </a:r>
            <a:r>
              <a:rPr lang="en-US" altLang="ja-JP" sz="3200" b="1" dirty="0">
                <a:solidFill>
                  <a:srgbClr val="FFFFFF"/>
                </a:solidFill>
                <a:cs typeface="SimHei" charset="0"/>
              </a:rPr>
              <a:t> </a:t>
            </a:r>
            <a:r>
              <a:rPr lang="en-US" sz="3200" b="1" dirty="0" err="1">
                <a:solidFill>
                  <a:srgbClr val="FFFFFF"/>
                </a:solidFill>
                <a:cs typeface="SimHei" charset="0"/>
              </a:rPr>
              <a:t>耶</a:t>
            </a:r>
            <a:r>
              <a:rPr lang="en-US" altLang="ja-JP" sz="3200" b="1" dirty="0">
                <a:solidFill>
                  <a:srgbClr val="FFFFFF"/>
                </a:solidFill>
                <a:cs typeface="SimHei" charset="0"/>
              </a:rPr>
              <a:t> </a:t>
            </a:r>
            <a:r>
              <a:rPr lang="en-US" sz="3200" b="1" dirty="0" err="1">
                <a:solidFill>
                  <a:srgbClr val="FFFFFF"/>
                </a:solidFill>
                <a:cs typeface="SimHei" charset="0"/>
              </a:rPr>
              <a:t>和</a:t>
            </a:r>
            <a:r>
              <a:rPr lang="en-US" altLang="ja-JP" sz="3200" b="1" dirty="0">
                <a:solidFill>
                  <a:srgbClr val="FFFFFF"/>
                </a:solidFill>
                <a:cs typeface="SimHei" charset="0"/>
              </a:rPr>
              <a:t> </a:t>
            </a:r>
            <a:r>
              <a:rPr lang="en-US" sz="3200" b="1" dirty="0" err="1">
                <a:solidFill>
                  <a:srgbClr val="FFFFFF"/>
                </a:solidFill>
                <a:cs typeface="SimHei" charset="0"/>
              </a:rPr>
              <a:t>华</a:t>
            </a:r>
            <a:r>
              <a:rPr lang="en-US" altLang="ja-JP" sz="3200" b="1" dirty="0">
                <a:solidFill>
                  <a:srgbClr val="FFFFFF"/>
                </a:solidFill>
                <a:cs typeface="SimHei" charset="0"/>
              </a:rPr>
              <a:t> ─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的</a:t>
            </a:r>
            <a:r>
              <a:rPr lang="en-US" altLang="ja-JP" sz="3200" b="1" dirty="0">
                <a:solidFill>
                  <a:srgbClr val="FFFFFF"/>
                </a:solidFill>
                <a:cs typeface="SimHei" charset="0"/>
              </a:rPr>
              <a:t> </a:t>
            </a:r>
            <a:r>
              <a:rPr lang="en-US" sz="3200" b="1" dirty="0">
                <a:solidFill>
                  <a:srgbClr val="FFFFFF"/>
                </a:solidFill>
                <a:cs typeface="SimHei" charset="0"/>
              </a:rPr>
              <a:t>　</a:t>
            </a:r>
            <a:r>
              <a:rPr lang="en-US" altLang="ja-JP" sz="3200" b="1" dirty="0">
                <a:solidFill>
                  <a:srgbClr val="FFFFFF"/>
                </a:solidFill>
                <a:cs typeface="SimHei" charset="0"/>
              </a:rPr>
              <a:t> </a:t>
            </a:r>
            <a:r>
              <a:rPr lang="en-US" sz="3200" b="1" dirty="0" err="1">
                <a:solidFill>
                  <a:srgbClr val="FFFFFF"/>
                </a:solidFill>
                <a:cs typeface="SimHei" charset="0"/>
              </a:rPr>
              <a:t>神</a:t>
            </a:r>
            <a:r>
              <a:rPr lang="en-US" altLang="ja-JP" sz="3200" b="1" dirty="0">
                <a:solidFill>
                  <a:srgbClr val="FFFFFF"/>
                </a:solidFill>
                <a:cs typeface="SimHei" charset="0"/>
              </a:rPr>
              <a:t> </a:t>
            </a:r>
            <a:r>
              <a:rPr lang="en-US" sz="3200" b="1" dirty="0">
                <a:solidFill>
                  <a:srgbClr val="FFFFFF"/>
                </a:solidFill>
                <a:cs typeface="SimHei" charset="0"/>
              </a:rPr>
              <a:t>，</a:t>
            </a:r>
            <a:r>
              <a:rPr lang="en-US" altLang="ja-JP" sz="3200" b="1" dirty="0">
                <a:solidFill>
                  <a:srgbClr val="FFFFFF"/>
                </a:solidFill>
                <a:cs typeface="SimHei" charset="0"/>
              </a:rPr>
              <a:t> </a:t>
            </a:r>
            <a:r>
              <a:rPr lang="en-US" sz="3200" b="1" dirty="0" err="1">
                <a:solidFill>
                  <a:srgbClr val="FFFFFF"/>
                </a:solidFill>
                <a:cs typeface="SimHei" charset="0"/>
              </a:rPr>
              <a:t>使</a:t>
            </a:r>
            <a:r>
              <a:rPr lang="en-US" altLang="ja-JP" sz="3200" b="1" dirty="0">
                <a:solidFill>
                  <a:srgbClr val="FFFFFF"/>
                </a:solidFill>
                <a:cs typeface="SimHei" charset="0"/>
              </a:rPr>
              <a:t>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可</a:t>
            </a:r>
            <a:r>
              <a:rPr lang="en-US" altLang="ja-JP" sz="3200" b="1" dirty="0">
                <a:solidFill>
                  <a:srgbClr val="FFFFFF"/>
                </a:solidFill>
                <a:cs typeface="SimHei" charset="0"/>
              </a:rPr>
              <a:t> </a:t>
            </a:r>
            <a:r>
              <a:rPr lang="en-US" sz="3200" b="1" dirty="0" err="1">
                <a:solidFill>
                  <a:srgbClr val="FFFFFF"/>
                </a:solidFill>
                <a:cs typeface="SimHei" charset="0"/>
              </a:rPr>
              <a:t>以</a:t>
            </a:r>
            <a:r>
              <a:rPr lang="en-US" altLang="ja-JP" sz="3200" b="1" dirty="0">
                <a:solidFill>
                  <a:srgbClr val="FFFFFF"/>
                </a:solidFill>
                <a:cs typeface="SimHei" charset="0"/>
              </a:rPr>
              <a:t> </a:t>
            </a:r>
            <a:r>
              <a:rPr lang="en-US" sz="3200" b="1" dirty="0" err="1">
                <a:solidFill>
                  <a:srgbClr val="FFFFFF"/>
                </a:solidFill>
                <a:cs typeface="SimHei" charset="0"/>
              </a:rPr>
              <a:t>存</a:t>
            </a:r>
            <a:r>
              <a:rPr lang="en-US" altLang="ja-JP" sz="3200" b="1" dirty="0">
                <a:solidFill>
                  <a:srgbClr val="FFFFFF"/>
                </a:solidFill>
                <a:cs typeface="SimHei" charset="0"/>
              </a:rPr>
              <a:t> </a:t>
            </a:r>
            <a:r>
              <a:rPr lang="en-US" sz="3200" b="1" dirty="0" err="1">
                <a:solidFill>
                  <a:srgbClr val="FFFFFF"/>
                </a:solidFill>
                <a:cs typeface="SimHei" charset="0"/>
              </a:rPr>
              <a:t>活</a:t>
            </a:r>
            <a:r>
              <a:rPr lang="en-US" altLang="ja-JP" sz="3200" b="1" dirty="0">
                <a:solidFill>
                  <a:srgbClr val="FFFFFF"/>
                </a:solidFill>
                <a:cs typeface="SimHei" charset="0"/>
              </a:rPr>
              <a:t> </a:t>
            </a:r>
            <a:r>
              <a:rPr lang="en-US" sz="3200" b="1" dirty="0">
                <a:solidFill>
                  <a:srgbClr val="FFFFFF"/>
                </a:solidFill>
                <a:cs typeface="SimHei" charset="0"/>
              </a:rPr>
              <a:t>。</a:t>
            </a:r>
            <a:endParaRPr lang="en-US" altLang="ja-JP" sz="3200" b="1" dirty="0">
              <a:solidFill>
                <a:srgbClr val="FFFFFF"/>
              </a:solidFill>
              <a:cs typeface="SimHei" charset="0"/>
            </a:endParaRPr>
          </a:p>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0000"/>
                </a:solidFill>
                <a:cs typeface="MS Gothic" charset="0"/>
              </a:rPr>
              <a:t>‏</a:t>
            </a:r>
          </a:p>
        </p:txBody>
      </p:sp>
      <p:sp>
        <p:nvSpPr>
          <p:cNvPr id="151554" name="Rectangle 2"/>
          <p:cNvSpPr>
            <a:spLocks noChangeArrowheads="1"/>
          </p:cNvSpPr>
          <p:nvPr/>
        </p:nvSpPr>
        <p:spPr bwMode="auto">
          <a:xfrm>
            <a:off x="1674813" y="798513"/>
            <a:ext cx="7089775" cy="9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eaLnBrk="0" hangingPunct="0">
              <a:lnSpc>
                <a:spcPct val="50000"/>
              </a:lnSpc>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chemeClr val="bg1"/>
                </a:solidFill>
                <a:cs typeface="MS Gothic" charset="0"/>
              </a:rPr>
              <a:t>申命</a:t>
            </a:r>
            <a:r>
              <a:rPr lang="en-US" sz="3200" b="1" dirty="0" err="1">
                <a:solidFill>
                  <a:schemeClr val="bg1"/>
                </a:solidFill>
                <a:latin typeface="SimHei" charset="0"/>
                <a:cs typeface="SimHei" charset="0"/>
              </a:rPr>
              <a:t>记</a:t>
            </a:r>
            <a:r>
              <a:rPr lang="en-US" altLang="ja-JP" sz="3200" b="1" dirty="0">
                <a:solidFill>
                  <a:schemeClr val="bg1"/>
                </a:solidFill>
                <a:cs typeface="MS Gothic" charset="0"/>
              </a:rPr>
              <a:t> 30</a:t>
            </a:r>
            <a:r>
              <a:rPr lang="en-US" altLang="ja-JP" sz="2800" b="1" dirty="0">
                <a:solidFill>
                  <a:schemeClr val="bg1"/>
                </a:solidFill>
                <a:cs typeface="MS Gothic" charset="0"/>
              </a:rPr>
              <a:t> </a:t>
            </a:r>
          </a:p>
          <a:p>
            <a:pPr algn="ctr" defTabSz="457200" eaLnBrk="0" hangingPunct="0">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err="1">
                <a:solidFill>
                  <a:srgbClr val="00FFCC"/>
                </a:solidFill>
                <a:cs typeface="MS Gothic" charset="0"/>
              </a:rPr>
              <a:t>地的</a:t>
            </a:r>
            <a:r>
              <a:rPr lang="en-US" sz="2800" b="1" dirty="0" err="1">
                <a:solidFill>
                  <a:srgbClr val="00FFCC"/>
                </a:solidFill>
                <a:latin typeface="SimHei" charset="0"/>
                <a:cs typeface="SimHei" charset="0"/>
              </a:rPr>
              <a:t>应许</a:t>
            </a:r>
            <a:endParaRPr lang="en-US" sz="2800" b="1" dirty="0">
              <a:solidFill>
                <a:srgbClr val="00FFCC"/>
              </a:solidFill>
              <a:latin typeface="SimHei" charset="0"/>
              <a:cs typeface="SimHei" charset="0"/>
            </a:endParaRPr>
          </a:p>
        </p:txBody>
      </p:sp>
      <p:sp>
        <p:nvSpPr>
          <p:cNvPr id="151555" name="Rectangle 3"/>
          <p:cNvSpPr>
            <a:spLocks noChangeArrowheads="1"/>
          </p:cNvSpPr>
          <p:nvPr/>
        </p:nvSpPr>
        <p:spPr bwMode="auto">
          <a:xfrm>
            <a:off x="620713" y="160338"/>
            <a:ext cx="741362"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cs typeface="MS Gothic" charset="0"/>
              </a:rPr>
              <a:t>7</a:t>
            </a:r>
          </a:p>
        </p:txBody>
      </p:sp>
      <p:sp>
        <p:nvSpPr>
          <p:cNvPr id="90116" name="Line 4"/>
          <p:cNvSpPr>
            <a:spLocks noChangeShapeType="1"/>
          </p:cNvSpPr>
          <p:nvPr/>
        </p:nvSpPr>
        <p:spPr bwMode="auto">
          <a:xfrm>
            <a:off x="898525" y="838200"/>
            <a:ext cx="296863" cy="1588"/>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90117" name="Oval 5"/>
          <p:cNvSpPr>
            <a:spLocks noChangeArrowheads="1"/>
          </p:cNvSpPr>
          <p:nvPr/>
        </p:nvSpPr>
        <p:spPr bwMode="auto">
          <a:xfrm>
            <a:off x="2463800" y="2057400"/>
            <a:ext cx="1651000" cy="571500"/>
          </a:xfrm>
          <a:prstGeom prst="ellipse">
            <a:avLst/>
          </a:prstGeom>
          <a:noFill/>
          <a:ln w="57240">
            <a:solidFill>
              <a:srgbClr val="FFFF00"/>
            </a:solidFill>
            <a:miter lim="800000"/>
            <a:headEnd/>
            <a:tailEnd/>
          </a:ln>
          <a:effectLst>
            <a:outerShdw blurRad="63500" dist="81185" dir="3078031" algn="ctr" rotWithShape="0">
              <a:srgbClr val="1A0004"/>
            </a:outerShdw>
          </a:effectLst>
        </p:spPr>
        <p:txBody>
          <a:bodyPr wrap="none" anchor="ctr"/>
          <a:lstStyle/>
          <a:p>
            <a:pPr defTabSz="457200">
              <a:buClr>
                <a:srgbClr val="000000"/>
              </a:buClr>
              <a:buSzPct val="100000"/>
              <a:buFont typeface="Times New Roman" charset="0"/>
              <a:buNone/>
              <a:defRPr/>
            </a:pPr>
            <a:endParaRPr lang="en-US">
              <a:solidFill>
                <a:srgbClr val="FFFFFF"/>
              </a:solidFill>
              <a:latin typeface="Times New Roman"/>
              <a:ea typeface="MS Gothic"/>
              <a:cs typeface="+mn-cs"/>
            </a:endParaRPr>
          </a:p>
        </p:txBody>
      </p:sp>
      <p:sp>
        <p:nvSpPr>
          <p:cNvPr id="151558" name="Rectangle 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59" name="Rectangle 7"/>
          <p:cNvSpPr>
            <a:spLocks noChangeArrowheads="1"/>
          </p:cNvSpPr>
          <p:nvPr/>
        </p:nvSpPr>
        <p:spPr bwMode="auto">
          <a:xfrm>
            <a:off x="811530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b="1">
                <a:solidFill>
                  <a:srgbClr val="000000"/>
                </a:solidFill>
                <a:latin typeface="Arial" charset="0"/>
                <a:cs typeface="MS Gothic" charset="0"/>
              </a:rPr>
              <a:t>40</a:t>
            </a:r>
          </a:p>
        </p:txBody>
      </p:sp>
      <p:sp>
        <p:nvSpPr>
          <p:cNvPr id="151560" name="AutoShape 8"/>
          <p:cNvSpPr>
            <a:spLocks noChangeArrowheads="1"/>
          </p:cNvSpPr>
          <p:nvPr/>
        </p:nvSpPr>
        <p:spPr bwMode="auto">
          <a:xfrm>
            <a:off x="7950200" y="3457575"/>
            <a:ext cx="730250" cy="336550"/>
          </a:xfrm>
          <a:prstGeom prst="roundRect">
            <a:avLst>
              <a:gd name="adj" fmla="val 16667"/>
            </a:avLst>
          </a:prstGeom>
          <a:solidFill>
            <a:srgbClr val="E7EC26"/>
          </a:solidFill>
          <a:ln w="38160">
            <a:solidFill>
              <a:srgbClr val="1A0004"/>
            </a:solidFill>
            <a:miter lim="800000"/>
            <a:headEnd/>
            <a:tailEnd/>
          </a:ln>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1" name="Rectangle 9"/>
          <p:cNvSpPr>
            <a:spLocks noChangeArrowheads="1"/>
          </p:cNvSpPr>
          <p:nvPr/>
        </p:nvSpPr>
        <p:spPr bwMode="auto">
          <a:xfrm>
            <a:off x="7948613" y="3616325"/>
            <a:ext cx="952500" cy="1143000"/>
          </a:xfrm>
          <a:prstGeom prst="rect">
            <a:avLst/>
          </a:prstGeom>
          <a:solidFill>
            <a:srgbClr val="FFFF00"/>
          </a:solidFill>
          <a:ln w="38160">
            <a:solidFill>
              <a:srgbClr val="000000"/>
            </a:solidFill>
            <a:miter lim="800000"/>
            <a:headEnd/>
            <a:tailEnd/>
          </a:ln>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2" name="AutoShape 1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3" name="Line 11"/>
          <p:cNvSpPr>
            <a:spLocks noChangeShapeType="1"/>
          </p:cNvSpPr>
          <p:nvPr/>
        </p:nvSpPr>
        <p:spPr bwMode="auto">
          <a:xfrm>
            <a:off x="7993063" y="38385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4" name="Line 12"/>
          <p:cNvSpPr>
            <a:spLocks noChangeShapeType="1"/>
          </p:cNvSpPr>
          <p:nvPr/>
        </p:nvSpPr>
        <p:spPr bwMode="auto">
          <a:xfrm>
            <a:off x="7993063" y="40163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5" name="Line 13"/>
          <p:cNvSpPr>
            <a:spLocks noChangeShapeType="1"/>
          </p:cNvSpPr>
          <p:nvPr/>
        </p:nvSpPr>
        <p:spPr bwMode="auto">
          <a:xfrm>
            <a:off x="7993063" y="41941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6" name="Line 14"/>
          <p:cNvSpPr>
            <a:spLocks noChangeShapeType="1"/>
          </p:cNvSpPr>
          <p:nvPr/>
        </p:nvSpPr>
        <p:spPr bwMode="auto">
          <a:xfrm>
            <a:off x="7993063" y="43719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7" name="Line 15"/>
          <p:cNvSpPr>
            <a:spLocks noChangeShapeType="1"/>
          </p:cNvSpPr>
          <p:nvPr/>
        </p:nvSpPr>
        <p:spPr bwMode="auto">
          <a:xfrm>
            <a:off x="8005763" y="45497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8" name="Rectangle 16"/>
          <p:cNvSpPr>
            <a:spLocks noChangeArrowheads="1"/>
          </p:cNvSpPr>
          <p:nvPr/>
        </p:nvSpPr>
        <p:spPr bwMode="auto">
          <a:xfrm>
            <a:off x="8074025" y="3429000"/>
            <a:ext cx="415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Chicago" charset="0"/>
                <a:cs typeface="MS Gothic" charset="0"/>
              </a:rPr>
              <a:t>摩西</a:t>
            </a:r>
          </a:p>
        </p:txBody>
      </p:sp>
      <p:sp>
        <p:nvSpPr>
          <p:cNvPr id="151569" name="Rectangle 17"/>
          <p:cNvSpPr>
            <a:spLocks noChangeArrowheads="1"/>
          </p:cNvSpPr>
          <p:nvPr/>
        </p:nvSpPr>
        <p:spPr bwMode="auto">
          <a:xfrm>
            <a:off x="8164513" y="3841750"/>
            <a:ext cx="415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西乃</a:t>
            </a:r>
          </a:p>
        </p:txBody>
      </p:sp>
      <p:sp>
        <p:nvSpPr>
          <p:cNvPr id="151570" name="Rectangle 18"/>
          <p:cNvSpPr>
            <a:spLocks noChangeArrowheads="1"/>
          </p:cNvSpPr>
          <p:nvPr/>
        </p:nvSpPr>
        <p:spPr bwMode="auto">
          <a:xfrm>
            <a:off x="8085138" y="4025900"/>
            <a:ext cx="6461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M - C - C</a:t>
            </a:r>
          </a:p>
        </p:txBody>
      </p:sp>
      <p:sp>
        <p:nvSpPr>
          <p:cNvPr id="151571" name="Rectangle 19"/>
          <p:cNvSpPr>
            <a:spLocks noChangeArrowheads="1"/>
          </p:cNvSpPr>
          <p:nvPr/>
        </p:nvSpPr>
        <p:spPr bwMode="auto">
          <a:xfrm>
            <a:off x="7970838" y="4197350"/>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加低斯巴尼亞</a:t>
            </a:r>
          </a:p>
        </p:txBody>
      </p:sp>
      <p:sp>
        <p:nvSpPr>
          <p:cNvPr id="151572" name="Rectangle 20"/>
          <p:cNvSpPr>
            <a:spLocks noChangeArrowheads="1"/>
          </p:cNvSpPr>
          <p:nvPr/>
        </p:nvSpPr>
        <p:spPr bwMode="auto">
          <a:xfrm>
            <a:off x="8267700" y="4381500"/>
            <a:ext cx="3095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40</a:t>
            </a:r>
          </a:p>
        </p:txBody>
      </p:sp>
      <p:sp>
        <p:nvSpPr>
          <p:cNvPr id="151573" name="Rectangle 21"/>
          <p:cNvSpPr>
            <a:spLocks noChangeArrowheads="1"/>
          </p:cNvSpPr>
          <p:nvPr/>
        </p:nvSpPr>
        <p:spPr bwMode="auto">
          <a:xfrm>
            <a:off x="8170863" y="4552950"/>
            <a:ext cx="5016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SimHei" charset="0"/>
                <a:cs typeface="MS Gothic" charset="0"/>
              </a:rPr>
              <a:t>5</a:t>
            </a:r>
            <a:r>
              <a:rPr lang="en-US" sz="900" b="1">
                <a:solidFill>
                  <a:srgbClr val="000000"/>
                </a:solidFill>
                <a:latin typeface="SimHei" charset="0"/>
                <a:cs typeface="SimHei" charset="0"/>
              </a:rPr>
              <a:t>讲</a:t>
            </a:r>
            <a:r>
              <a:rPr lang="en-US" sz="900" b="1">
                <a:solidFill>
                  <a:srgbClr val="000000"/>
                </a:solidFill>
                <a:latin typeface="Arial" charset="0"/>
                <a:cs typeface="MS Gothic" charset="0"/>
              </a:rPr>
              <a:t>道</a:t>
            </a:r>
          </a:p>
        </p:txBody>
      </p:sp>
      <p:sp>
        <p:nvSpPr>
          <p:cNvPr id="151574" name="Line 22"/>
          <p:cNvSpPr>
            <a:spLocks noChangeShapeType="1"/>
          </p:cNvSpPr>
          <p:nvPr/>
        </p:nvSpPr>
        <p:spPr bwMode="auto">
          <a:xfrm>
            <a:off x="7986713" y="4727575"/>
            <a:ext cx="863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75" name="Rectangle 23"/>
          <p:cNvSpPr>
            <a:spLocks noChangeArrowheads="1"/>
          </p:cNvSpPr>
          <p:nvPr/>
        </p:nvSpPr>
        <p:spPr bwMode="auto">
          <a:xfrm>
            <a:off x="8156575" y="3670300"/>
            <a:ext cx="5334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出埃及</a:t>
            </a:r>
          </a:p>
        </p:txBody>
      </p:sp>
      <p:sp>
        <p:nvSpPr>
          <p:cNvPr id="151576" name="Text Box 24"/>
          <p:cNvSpPr txBox="1">
            <a:spLocks noChangeArrowheads="1"/>
          </p:cNvSpPr>
          <p:nvPr/>
        </p:nvSpPr>
        <p:spPr bwMode="auto">
          <a:xfrm>
            <a:off x="8721725" y="90488"/>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A27C"/>
                </a:solidFill>
                <a:latin typeface="Comic Sans MS" charset="0"/>
                <a:cs typeface="MS Gothic" charset="0"/>
              </a:rPr>
              <a:t> </a:t>
            </a:r>
          </a:p>
        </p:txBody>
      </p:sp>
      <p:sp>
        <p:nvSpPr>
          <p:cNvPr id="90137" name="Rectangle 25"/>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27</a:t>
            </a:r>
          </a:p>
        </p:txBody>
      </p:sp>
      <p:sp>
        <p:nvSpPr>
          <p:cNvPr id="151578" name="Text Box 26"/>
          <p:cNvSpPr txBox="1">
            <a:spLocks noChangeArrowheads="1"/>
          </p:cNvSpPr>
          <p:nvPr/>
        </p:nvSpPr>
        <p:spPr bwMode="auto">
          <a:xfrm>
            <a:off x="7312025" y="6284913"/>
            <a:ext cx="99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26-29</a:t>
            </a:r>
          </a:p>
        </p:txBody>
      </p:sp>
    </p:spTree>
    <p:extLst>
      <p:ext uri="{BB962C8B-B14F-4D97-AF65-F5344CB8AC3E}">
        <p14:creationId xmlns:p14="http://schemas.microsoft.com/office/powerpoint/2010/main" val="2522919455"/>
      </p:ext>
    </p:extLst>
  </p:cSld>
  <p:clrMapOvr>
    <a:overrideClrMapping bg1="dk2" tx1="lt1" bg2="dk1" tx2="lt2" accent1="accent1" accent2="accent2" accent3="accent3" accent4="accent4" accent5="accent5" accent6="accent6" hlink="hlink" folHlink="folHlink"/>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additive="repl">
                                        <p:cTn id="6" dur="1" fill="hold">
                                          <p:stCondLst>
                                            <p:cond delay="0"/>
                                          </p:stCondLst>
                                        </p:cTn>
                                        <p:tgtEl>
                                          <p:spTgt spid="90117"/>
                                        </p:tgtEl>
                                        <p:attrNameLst>
                                          <p:attrName>style.visibility</p:attrName>
                                        </p:attrNameLst>
                                      </p:cBhvr>
                                      <p:to>
                                        <p:strVal val="visible"/>
                                      </p:to>
                                    </p:set>
                                    <p:anim calcmode="lin" valueType="num">
                                      <p:cBhvr additive="repl">
                                        <p:cTn id="7" dur="500" fill="hold"/>
                                        <p:tgtEl>
                                          <p:spTgt spid="90117"/>
                                        </p:tgtEl>
                                        <p:attrNameLst>
                                          <p:attrName>ppt_w</p:attrName>
                                        </p:attrNameLst>
                                      </p:cBhvr>
                                      <p:tavLst>
                                        <p:tav tm="100000">
                                          <p:val>
                                            <p:fltVal val="0"/>
                                          </p:val>
                                        </p:tav>
                                        <p:tav>
                                          <p:val>
                                            <p:strVal val="#ppt_w"/>
                                          </p:val>
                                        </p:tav>
                                      </p:tavLst>
                                    </p:anim>
                                    <p:anim calcmode="lin" valueType="num">
                                      <p:cBhvr additive="repl">
                                        <p:cTn id="8" dur="500" fill="hold"/>
                                        <p:tgtEl>
                                          <p:spTgt spid="90117"/>
                                        </p:tgtEl>
                                        <p:attrNameLst>
                                          <p:attrName>ppt_h</p:attrName>
                                        </p:attrNameLst>
                                      </p:cBhvr>
                                      <p:tavLst>
                                        <p:tav tm="100000">
                                          <p:val>
                                            <p:fltVal val="0"/>
                                          </p:val>
                                        </p:tav>
                                        <p:tav>
                                          <p:val>
                                            <p:strVal val="#ppt_h"/>
                                          </p:val>
                                        </p:tav>
                                      </p:tavLst>
                                    </p:anim>
                                    <p:anim calcmode="lin" valueType="num">
                                      <p:cBhvr additive="repl">
                                        <p:cTn id="9" dur="500" fill="hold"/>
                                        <p:tgtEl>
                                          <p:spTgt spid="90117"/>
                                        </p:tgtEl>
                                        <p:attrNameLst>
                                          <p:attrName>ppt_x</p:attrName>
                                        </p:attrNameLst>
                                      </p:cBhvr>
                                      <p:tavLst>
                                        <p:tav tm="100000">
                                          <p:val>
                                            <p:fltVal val="0.5"/>
                                          </p:val>
                                        </p:tav>
                                        <p:tav>
                                          <p:val>
                                            <p:strVal val="#ppt_x"/>
                                          </p:val>
                                        </p:tav>
                                      </p:tavLst>
                                    </p:anim>
                                    <p:anim calcmode="lin" valueType="num">
                                      <p:cBhvr additive="repl">
                                        <p:cTn id="10" dur="500" fill="hold"/>
                                        <p:tgtEl>
                                          <p:spTgt spid="9011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zh-CN" altLang="en-US" sz="4000" b="1" dirty="0">
                <a:solidFill>
                  <a:srgbClr val="FFFFFF"/>
                </a:solidFill>
                <a:latin typeface="Arial"/>
                <a:ea typeface="Osaka" charset="0"/>
                <a:cs typeface="Arial"/>
              </a:rPr>
              <a:t>接近山顶</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3682440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统治的弥赛亚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eaLnBrk="1" hangingPunct="1"/>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受难的弥赛亚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a:defRPr/>
              </a:pPr>
              <a:endParaRPr lang="en-US">
                <a:solidFill>
                  <a:srgbClr val="000000"/>
                </a:solidFill>
                <a:latin typeface="Times New Roman" pitchFamily="-128"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zh-TW" altLang="en-US" sz="3200" b="1" dirty="0">
                <a:solidFill>
                  <a:srgbClr val="FFFFFF"/>
                </a:solidFill>
                <a:effectLst>
                  <a:outerShdw blurRad="38100" dist="38100" dir="2700000" algn="tl">
                    <a:srgbClr val="000000"/>
                  </a:outerShdw>
                </a:effectLst>
                <a:latin typeface="Comic Sans MS" charset="0"/>
              </a:rPr>
              <a:t>克班</a:t>
            </a:r>
            <a:r>
              <a:rPr lang="en-US" altLang="zh-TW" sz="3200" b="1" dirty="0">
                <a:solidFill>
                  <a:srgbClr val="FFFFFF"/>
                </a:solidFill>
                <a:effectLst>
                  <a:outerShdw blurRad="38100" dist="38100" dir="2700000" algn="tl">
                    <a:srgbClr val="000000"/>
                  </a:outerShdw>
                </a:effectLst>
                <a:latin typeface="Comic Sans MS" charset="0"/>
              </a:rPr>
              <a:t>.</a:t>
            </a:r>
            <a:r>
              <a:rPr lang="zh-TW" altLang="en-US" sz="3200" b="1" dirty="0">
                <a:solidFill>
                  <a:srgbClr val="FFFFFF"/>
                </a:solidFill>
                <a:effectLst>
                  <a:outerShdw blurRad="38100" dist="38100" dir="2700000" algn="tl">
                    <a:srgbClr val="000000"/>
                  </a:outerShdw>
                </a:effectLst>
                <a:latin typeface="Comic Sans MS" charset="0"/>
              </a:rPr>
              <a:t>萨利姆</a:t>
            </a:r>
            <a:r>
              <a:rPr lang="en-US" altLang="zh-TW" sz="3200" b="1" dirty="0">
                <a:solidFill>
                  <a:srgbClr val="FFFFFF"/>
                </a:solidFill>
                <a:effectLst>
                  <a:outerShdw blurRad="38100" dist="38100" dir="2700000" algn="tl">
                    <a:srgbClr val="000000"/>
                  </a:outerShdw>
                </a:effectLst>
                <a:latin typeface="Comic Sans MS" charset="0"/>
              </a:rPr>
              <a:t>, </a:t>
            </a:r>
            <a:r>
              <a:rPr lang="zh-TW" altLang="en-US" sz="3200" b="1" dirty="0">
                <a:solidFill>
                  <a:srgbClr val="FFFFFF"/>
                </a:solidFill>
                <a:effectLst>
                  <a:outerShdw blurRad="38100" dist="38100" dir="2700000" algn="tl">
                    <a:srgbClr val="000000"/>
                  </a:outerShdw>
                </a:effectLst>
                <a:latin typeface="Comic Sans MS" charset="0"/>
              </a:rPr>
              <a:t>启示录图表 </a:t>
            </a:r>
            <a:r>
              <a:rPr lang="en-US" altLang="zh-TW" sz="3200" b="1" dirty="0">
                <a:solidFill>
                  <a:srgbClr val="FFFFFF"/>
                </a:solidFill>
                <a:effectLst>
                  <a:outerShdw blurRad="38100" dist="38100" dir="2700000" algn="tl">
                    <a:srgbClr val="000000"/>
                  </a:outerShdw>
                </a:effectLst>
                <a:latin typeface="Comic Sans MS" charset="0"/>
              </a:rPr>
              <a:t>(1979), 49 </a:t>
            </a:r>
          </a:p>
          <a:p>
            <a:pPr algn="ctr">
              <a:defRPr/>
            </a:pPr>
            <a:r>
              <a:rPr lang="en-US" sz="3200" b="1" dirty="0">
                <a:solidFill>
                  <a:srgbClr val="FFFFFF"/>
                </a:solidFill>
                <a:effectLst>
                  <a:outerShdw blurRad="38100" dist="38100" dir="2700000" algn="tl">
                    <a:srgbClr val="000000"/>
                  </a:outerShdw>
                </a:effectLst>
                <a:latin typeface="Comic Sans MS"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1143000"/>
          </a:xfrm>
          <a:effectLst/>
        </p:spPr>
        <p:txBody>
          <a:bodyPr/>
          <a:lstStyle/>
          <a:p>
            <a:pPr eaLnBrk="1" hangingPunct="1">
              <a:defRPr/>
            </a:pPr>
            <a:r>
              <a:rPr lang="zh-CN" altLang="en-US" sz="4000" b="1" dirty="0">
                <a:solidFill>
                  <a:srgbClr val="FFFFFF"/>
                </a:solidFill>
                <a:latin typeface="Arial"/>
                <a:ea typeface="Osaka" charset="0"/>
                <a:cs typeface="Arial"/>
              </a:rPr>
              <a:t>我们看到了山谷山谷</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004092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146434" name="Rectangle 5"/>
          <p:cNvSpPr>
            <a:spLocks noGrp="1" noChangeArrowheads="1"/>
          </p:cNvSpPr>
          <p:nvPr>
            <p:ph type="title"/>
          </p:nvPr>
        </p:nvSpPr>
        <p:spPr/>
        <p:txBody>
          <a:bodyPr/>
          <a:lstStyle/>
          <a:p>
            <a:pPr eaLnBrk="1" hangingPunct="1"/>
            <a:r>
              <a:rPr lang="en-US">
                <a:latin typeface="Comic Sans MS" charset="0"/>
                <a:ea typeface="MS PGothic" charset="0"/>
              </a:rPr>
              <a:t>Placing the Prophetic Books</a:t>
            </a:r>
          </a:p>
        </p:txBody>
      </p:sp>
      <p:pic>
        <p:nvPicPr>
          <p:cNvPr id="146435"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376238"/>
            <a:ext cx="9144000" cy="6248400"/>
          </a:xfrm>
          <a:noFill/>
        </p:spPr>
      </p:pic>
      <p:sp>
        <p:nvSpPr>
          <p:cNvPr id="146436" name="Text Box 7"/>
          <p:cNvSpPr txBox="1">
            <a:spLocks noChangeArrowheads="1"/>
          </p:cNvSpPr>
          <p:nvPr/>
        </p:nvSpPr>
        <p:spPr bwMode="auto">
          <a:xfrm>
            <a:off x="8213725" y="-77788"/>
            <a:ext cx="742950" cy="5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Geneva" charset="0"/>
              </a:rPr>
              <a:t>445</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Geneva" charset="0"/>
            </a:endParaRPr>
          </a:p>
        </p:txBody>
      </p:sp>
      <p:sp>
        <p:nvSpPr>
          <p:cNvPr id="146437" name="Text Box 4"/>
          <p:cNvSpPr txBox="1">
            <a:spLocks noChangeArrowheads="1"/>
          </p:cNvSpPr>
          <p:nvPr/>
        </p:nvSpPr>
        <p:spPr bwMode="auto">
          <a:xfrm>
            <a:off x="2411413" y="417513"/>
            <a:ext cx="4968875" cy="4603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none" strike="noStrike" kern="1200" cap="none" spc="0" normalizeH="0" baseline="0" noProof="0">
                <a:ln>
                  <a:noFill/>
                </a:ln>
                <a:solidFill>
                  <a:srgbClr val="000000"/>
                </a:solidFill>
                <a:effectLst/>
                <a:uLnTx/>
                <a:uFillTx/>
                <a:latin typeface="KaiTi" charset="0"/>
                <a:ea typeface="KaiTi" charset="0"/>
                <a:cs typeface="KaiTi" charset="0"/>
              </a:rPr>
              <a:t>先知书的排列</a:t>
            </a:r>
          </a:p>
        </p:txBody>
      </p:sp>
      <p:sp>
        <p:nvSpPr>
          <p:cNvPr id="146438" name="TextBox 2"/>
          <p:cNvSpPr txBox="1">
            <a:spLocks noChangeArrowheads="1"/>
          </p:cNvSpPr>
          <p:nvPr/>
        </p:nvSpPr>
        <p:spPr bwMode="auto">
          <a:xfrm>
            <a:off x="34925" y="2792413"/>
            <a:ext cx="3238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扫罗</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39" name="TextBox 8"/>
          <p:cNvSpPr txBox="1">
            <a:spLocks noChangeArrowheads="1"/>
          </p:cNvSpPr>
          <p:nvPr/>
        </p:nvSpPr>
        <p:spPr bwMode="auto">
          <a:xfrm>
            <a:off x="504825" y="2565400"/>
            <a:ext cx="250825"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大卫</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0" name="TextBox 9"/>
          <p:cNvSpPr txBox="1">
            <a:spLocks noChangeArrowheads="1"/>
          </p:cNvSpPr>
          <p:nvPr/>
        </p:nvSpPr>
        <p:spPr bwMode="auto">
          <a:xfrm>
            <a:off x="863600" y="2276475"/>
            <a:ext cx="252413" cy="1223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所罗门</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1" name="TextBox 3"/>
          <p:cNvSpPr txBox="1">
            <a:spLocks noChangeArrowheads="1"/>
          </p:cNvSpPr>
          <p:nvPr/>
        </p:nvSpPr>
        <p:spPr bwMode="auto">
          <a:xfrm>
            <a:off x="1619250" y="1590675"/>
            <a:ext cx="3581400" cy="476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被掳前</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800-606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2" name="TextBox 11"/>
          <p:cNvSpPr txBox="1">
            <a:spLocks noChangeArrowheads="1"/>
          </p:cNvSpPr>
          <p:nvPr/>
        </p:nvSpPr>
        <p:spPr bwMode="auto">
          <a:xfrm>
            <a:off x="5232400" y="1576388"/>
            <a:ext cx="2006600" cy="488950"/>
          </a:xfrm>
          <a:prstGeom prst="rect">
            <a:avLst/>
          </a:prstGeom>
          <a:solidFill>
            <a:schemeClr val="tx1"/>
          </a:solidFill>
          <a:ln>
            <a:noFill/>
          </a:ln>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被掳期</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606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536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3" name="TextBox 12"/>
          <p:cNvSpPr txBox="1">
            <a:spLocks noChangeArrowheads="1"/>
          </p:cNvSpPr>
          <p:nvPr/>
        </p:nvSpPr>
        <p:spPr bwMode="auto">
          <a:xfrm>
            <a:off x="7269163" y="1570038"/>
            <a:ext cx="1636712" cy="493712"/>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被掳后</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536-400</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4" name="TextBox 13"/>
          <p:cNvSpPr txBox="1">
            <a:spLocks noChangeArrowheads="1"/>
          </p:cNvSpPr>
          <p:nvPr/>
        </p:nvSpPr>
        <p:spPr bwMode="auto">
          <a:xfrm>
            <a:off x="1595438" y="2317750"/>
            <a:ext cx="1609725"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以色列</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5" name="TextBox 14"/>
          <p:cNvSpPr txBox="1">
            <a:spLocks noChangeArrowheads="1"/>
          </p:cNvSpPr>
          <p:nvPr/>
        </p:nvSpPr>
        <p:spPr bwMode="auto">
          <a:xfrm>
            <a:off x="3608388" y="2317750"/>
            <a:ext cx="1587500" cy="21431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uLnTx/>
                <a:uFillTx/>
                <a:latin typeface="KaiTi" charset="0"/>
                <a:ea typeface="KaiTi" charset="0"/>
                <a:cs typeface="KaiTi" charset="0"/>
              </a:rPr>
              <a:t>亚述</a:t>
            </a:r>
            <a:endParaRPr kumimoji="0" lang="en-US" sz="1100" b="1" i="0" u="none" strike="noStrike" kern="1200" cap="none" spc="0" normalizeH="0" baseline="0" noProof="0" dirty="0">
              <a:ln>
                <a:noFill/>
              </a:ln>
              <a:solidFill>
                <a:srgbClr val="FFFFFF"/>
              </a:solidFill>
              <a:effectLst/>
              <a:uLnTx/>
              <a:uFillTx/>
              <a:latin typeface="KaiTi" charset="0"/>
              <a:ea typeface="KaiTi" charset="0"/>
              <a:cs typeface="KaiTi" charset="0"/>
            </a:endParaRPr>
          </a:p>
        </p:txBody>
      </p:sp>
      <p:sp>
        <p:nvSpPr>
          <p:cNvPr id="146446" name="TextBox 15"/>
          <p:cNvSpPr txBox="1">
            <a:spLocks noChangeArrowheads="1"/>
          </p:cNvSpPr>
          <p:nvPr/>
        </p:nvSpPr>
        <p:spPr bwMode="auto">
          <a:xfrm>
            <a:off x="1589088" y="3754438"/>
            <a:ext cx="1606550" cy="222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犹大</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7" name="TextBox 16"/>
          <p:cNvSpPr txBox="1">
            <a:spLocks noChangeArrowheads="1"/>
          </p:cNvSpPr>
          <p:nvPr/>
        </p:nvSpPr>
        <p:spPr bwMode="auto">
          <a:xfrm>
            <a:off x="3595688" y="4429125"/>
            <a:ext cx="1597025" cy="211138"/>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以东</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8" name="TextBox 17"/>
          <p:cNvSpPr txBox="1">
            <a:spLocks noChangeArrowheads="1"/>
          </p:cNvSpPr>
          <p:nvPr/>
        </p:nvSpPr>
        <p:spPr bwMode="auto">
          <a:xfrm>
            <a:off x="5418138" y="3749675"/>
            <a:ext cx="1649412"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被掳中的犹太人</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9" name="TextBox 18"/>
          <p:cNvSpPr txBox="1">
            <a:spLocks noChangeArrowheads="1"/>
          </p:cNvSpPr>
          <p:nvPr/>
        </p:nvSpPr>
        <p:spPr bwMode="auto">
          <a:xfrm>
            <a:off x="7261225" y="3414713"/>
            <a:ext cx="1649413" cy="219075"/>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在耶路撒冷的犹太人</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50" name="TextBox 5"/>
          <p:cNvSpPr txBox="1">
            <a:spLocks noChangeArrowheads="1"/>
          </p:cNvSpPr>
          <p:nvPr/>
        </p:nvSpPr>
        <p:spPr bwMode="auto">
          <a:xfrm>
            <a:off x="1692275" y="2565400"/>
            <a:ext cx="1366838" cy="28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何西阿书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1" name="TextBox 20"/>
          <p:cNvSpPr txBox="1">
            <a:spLocks noChangeArrowheads="1"/>
          </p:cNvSpPr>
          <p:nvPr/>
        </p:nvSpPr>
        <p:spPr bwMode="auto">
          <a:xfrm>
            <a:off x="1692275" y="2879725"/>
            <a:ext cx="13668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阿摩司书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2" name="TextBox 21"/>
          <p:cNvSpPr txBox="1">
            <a:spLocks noChangeArrowheads="1"/>
          </p:cNvSpPr>
          <p:nvPr/>
        </p:nvSpPr>
        <p:spPr bwMode="auto">
          <a:xfrm>
            <a:off x="3924300" y="2570163"/>
            <a:ext cx="935038"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3" name="TextBox 22"/>
          <p:cNvSpPr txBox="1">
            <a:spLocks noChangeArrowheads="1"/>
          </p:cNvSpPr>
          <p:nvPr/>
        </p:nvSpPr>
        <p:spPr bwMode="auto">
          <a:xfrm>
            <a:off x="3924300" y="2876550"/>
            <a:ext cx="935038"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那鸿书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4" name="TextBox 23"/>
          <p:cNvSpPr txBox="1">
            <a:spLocks noChangeArrowheads="1"/>
          </p:cNvSpPr>
          <p:nvPr/>
        </p:nvSpPr>
        <p:spPr bwMode="auto">
          <a:xfrm>
            <a:off x="1692275" y="4005263"/>
            <a:ext cx="1439863" cy="280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哈巴谷书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5" name="TextBox 24"/>
          <p:cNvSpPr txBox="1">
            <a:spLocks noChangeArrowheads="1"/>
          </p:cNvSpPr>
          <p:nvPr/>
        </p:nvSpPr>
        <p:spPr bwMode="auto">
          <a:xfrm>
            <a:off x="1835150" y="433070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以赛亚书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6" name="TextBox 25"/>
          <p:cNvSpPr txBox="1">
            <a:spLocks noChangeArrowheads="1"/>
          </p:cNvSpPr>
          <p:nvPr/>
        </p:nvSpPr>
        <p:spPr bwMode="auto">
          <a:xfrm>
            <a:off x="1816100" y="4651375"/>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7" name="TextBox 26"/>
          <p:cNvSpPr txBox="1">
            <a:spLocks noChangeArrowheads="1"/>
          </p:cNvSpPr>
          <p:nvPr/>
        </p:nvSpPr>
        <p:spPr bwMode="auto">
          <a:xfrm>
            <a:off x="1824038" y="4941888"/>
            <a:ext cx="1152525" cy="24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约珥书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8" name="TextBox 27"/>
          <p:cNvSpPr txBox="1">
            <a:spLocks noChangeArrowheads="1"/>
          </p:cNvSpPr>
          <p:nvPr/>
        </p:nvSpPr>
        <p:spPr bwMode="auto">
          <a:xfrm>
            <a:off x="1816100" y="5257800"/>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弥迦书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9" name="TextBox 28"/>
          <p:cNvSpPr txBox="1">
            <a:spLocks noChangeArrowheads="1"/>
          </p:cNvSpPr>
          <p:nvPr/>
        </p:nvSpPr>
        <p:spPr bwMode="auto">
          <a:xfrm>
            <a:off x="1835150" y="555625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西番雅书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0" name="TextBox 29"/>
          <p:cNvSpPr txBox="1">
            <a:spLocks noChangeArrowheads="1"/>
          </p:cNvSpPr>
          <p:nvPr/>
        </p:nvSpPr>
        <p:spPr bwMode="auto">
          <a:xfrm>
            <a:off x="1619250" y="5884863"/>
            <a:ext cx="1512888"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耶利米哀歌</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1" name="TextBox 30"/>
          <p:cNvSpPr txBox="1">
            <a:spLocks noChangeArrowheads="1"/>
          </p:cNvSpPr>
          <p:nvPr/>
        </p:nvSpPr>
        <p:spPr bwMode="auto">
          <a:xfrm>
            <a:off x="3635375" y="4691063"/>
            <a:ext cx="1512888"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俄巴底亚书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2" name="TextBox 31"/>
          <p:cNvSpPr txBox="1">
            <a:spLocks noChangeArrowheads="1"/>
          </p:cNvSpPr>
          <p:nvPr/>
        </p:nvSpPr>
        <p:spPr bwMode="auto">
          <a:xfrm>
            <a:off x="5491163" y="4332288"/>
            <a:ext cx="151130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但以理书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3" name="TextBox 32"/>
          <p:cNvSpPr txBox="1">
            <a:spLocks noChangeArrowheads="1"/>
          </p:cNvSpPr>
          <p:nvPr/>
        </p:nvSpPr>
        <p:spPr bwMode="auto">
          <a:xfrm>
            <a:off x="5481638" y="401320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以西结书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4" name="TextBox 33"/>
          <p:cNvSpPr txBox="1">
            <a:spLocks noChangeArrowheads="1"/>
          </p:cNvSpPr>
          <p:nvPr/>
        </p:nvSpPr>
        <p:spPr bwMode="auto">
          <a:xfrm>
            <a:off x="7326313" y="367665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哈该书书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5" name="TextBox 34"/>
          <p:cNvSpPr txBox="1">
            <a:spLocks noChangeArrowheads="1"/>
          </p:cNvSpPr>
          <p:nvPr/>
        </p:nvSpPr>
        <p:spPr bwMode="auto">
          <a:xfrm>
            <a:off x="7331075" y="4002088"/>
            <a:ext cx="15113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撒迦利亚书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6" name="TextBox 35"/>
          <p:cNvSpPr txBox="1">
            <a:spLocks noChangeArrowheads="1"/>
          </p:cNvSpPr>
          <p:nvPr/>
        </p:nvSpPr>
        <p:spPr bwMode="auto">
          <a:xfrm>
            <a:off x="7326313" y="4316413"/>
            <a:ext cx="1512887"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玛拉基书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7" name="TextBox 39"/>
          <p:cNvSpPr txBox="1">
            <a:spLocks noChangeArrowheads="1"/>
          </p:cNvSpPr>
          <p:nvPr/>
        </p:nvSpPr>
        <p:spPr bwMode="auto">
          <a:xfrm>
            <a:off x="5813425" y="6259513"/>
            <a:ext cx="93662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000000"/>
                </a:solidFill>
                <a:effectLst/>
                <a:uLnTx/>
                <a:uFillTx/>
                <a:latin typeface="KaiTi" charset="0"/>
                <a:ea typeface="KaiTi" charset="0"/>
                <a:cs typeface="KaiTi" charset="0"/>
              </a:rPr>
              <a:t>摘自</a:t>
            </a:r>
            <a:endParaRPr kumimoji="0" lang="en-US" sz="11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Tree>
    <p:extLst>
      <p:ext uri="{BB962C8B-B14F-4D97-AF65-F5344CB8AC3E}">
        <p14:creationId xmlns:p14="http://schemas.microsoft.com/office/powerpoint/2010/main" val="342219589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31335"/>
            <a:ext cx="9144000" cy="437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zh-CN" altLang="en-US" sz="2800"/>
              <a:t>对以东的审判</a:t>
            </a:r>
            <a:r>
              <a:rPr lang="en-US" altLang="zh-CN" sz="2800"/>
              <a:t>: (</a:t>
            </a:r>
            <a:r>
              <a:rPr lang="zh-CN" altLang="en-US" sz="2800"/>
              <a:t>上帝对以东</a:t>
            </a:r>
            <a:r>
              <a:rPr lang="en-US" altLang="zh-CN" sz="2800"/>
              <a:t>) </a:t>
            </a:r>
            <a:r>
              <a:rPr lang="ru-RU" sz="2800"/>
              <a:t>"</a:t>
            </a:r>
            <a:r>
              <a:rPr lang="zh-CN" altLang="en-US" sz="2800" dirty="0"/>
              <a:t>因你对兄弟雅各行强暴，你必受羞辱，永被剪除。</a:t>
            </a:r>
            <a:r>
              <a:rPr lang="ru-RU" sz="2800" dirty="0"/>
              <a:t>"</a:t>
            </a:r>
            <a:r>
              <a:rPr lang="en-US" sz="2800" dirty="0"/>
              <a:t> (v. 10).</a:t>
            </a:r>
            <a:endParaRPr lang="en-SG" sz="2800" dirty="0"/>
          </a:p>
          <a:p>
            <a:pPr algn="ctr" defTabSz="457200"/>
            <a:r>
              <a:rPr lang="en-US" sz="2800" dirty="0"/>
              <a:t> </a:t>
            </a:r>
            <a:endParaRPr lang="en-SG" sz="2800" dirty="0"/>
          </a:p>
          <a:p>
            <a:pPr algn="ctr" defTabSz="457200"/>
            <a:r>
              <a:rPr lang="en-US" sz="2800"/>
              <a:t>	</a:t>
            </a:r>
            <a:r>
              <a:rPr lang="zh-CN" altLang="en-US" sz="2800"/>
              <a:t>对以色列的祝福</a:t>
            </a:r>
            <a:r>
              <a:rPr lang="en-US" altLang="zh-CN" sz="2800"/>
              <a:t>: </a:t>
            </a:r>
            <a:r>
              <a:rPr lang="ru-RU" sz="2800"/>
              <a:t>"</a:t>
            </a:r>
            <a:r>
              <a:rPr lang="zh-CN" altLang="en-US" sz="2800" dirty="0"/>
              <a:t>必有拯救者登锡安山，审判以扫山，国权就属于耶和华了。</a:t>
            </a:r>
            <a:r>
              <a:rPr lang="ru-RU" sz="2800" dirty="0"/>
              <a:t>"</a:t>
            </a:r>
            <a:r>
              <a:rPr lang="en-US" sz="2800" dirty="0"/>
              <a:t> (v. 21).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俄巴底亚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594</a:t>
            </a:r>
          </a:p>
        </p:txBody>
      </p:sp>
    </p:spTree>
    <p:extLst>
      <p:ext uri="{BB962C8B-B14F-4D97-AF65-F5344CB8AC3E}">
        <p14:creationId xmlns:p14="http://schemas.microsoft.com/office/powerpoint/2010/main" val="141676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zh-CN" altLang="en-US" b="1">
                <a:effectLst>
                  <a:glow rad="127000">
                    <a:schemeClr val="tx1"/>
                  </a:glow>
                </a:effectLst>
                <a:latin typeface="Arial" charset="0"/>
                <a:ea typeface="ＭＳ Ｐゴシック" charset="0"/>
                <a:cs typeface="ＭＳ Ｐゴシック" charset="0"/>
              </a:rPr>
              <a:t>先知服事地点</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亚们</a:t>
            </a:r>
            <a:endParaRPr lang="ko-KR" alt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904384" y="124936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腓尼基</a:t>
            </a:r>
            <a:endParaRPr lang="ko-KR" altLang="en-US" sz="3200" b="1" dirty="0">
              <a:solidFill>
                <a:srgbClr val="FFFFFF"/>
              </a:solidFill>
              <a:effectLst>
                <a:glow rad="101600">
                  <a:srgbClr val="000000">
                    <a:alpha val="75000"/>
                  </a:srgbClr>
                </a:glow>
              </a:effectLst>
              <a:latin typeface="Arial"/>
              <a:cs typeface="Arial"/>
            </a:endParaRPr>
          </a:p>
        </p:txBody>
      </p:sp>
      <p:sp>
        <p:nvSpPr>
          <p:cNvPr id="20" name="Text Box 3"/>
          <p:cNvSpPr txBox="1">
            <a:spLocks noChangeArrowheads="1"/>
          </p:cNvSpPr>
          <p:nvPr/>
        </p:nvSpPr>
        <p:spPr bwMode="auto">
          <a:xfrm>
            <a:off x="4675825" y="3072825"/>
            <a:ext cx="1684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rPr>
              <a:t>阿摩司</a:t>
            </a:r>
            <a:endParaRPr kumimoji="0" 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1" name="Text Box 4"/>
          <p:cNvSpPr txBox="1">
            <a:spLocks noChangeArrowheads="1"/>
          </p:cNvSpPr>
          <p:nvPr/>
        </p:nvSpPr>
        <p:spPr bwMode="auto">
          <a:xfrm>
            <a:off x="4661876" y="2539424"/>
            <a:ext cx="14974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rPr>
              <a:t>何西阿</a:t>
            </a:r>
            <a:endParaRPr kumimoji="0" 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弥迦</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以赛亚</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俄巴底亚</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西番雅</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耶利米</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哈巴谷</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那鸿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以西结</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玛拉基</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但以理</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哈该</a:t>
            </a:r>
            <a:endParaRPr kumimoji="0" lang="en-US" sz="2800" b="1" i="0" u="none" strike="noStrike" kern="1200" cap="none" spc="0" normalizeH="0" baseline="0" noProof="0" dirty="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撒迦利亚</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约珥</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约拿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亚述国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巴比伦国</a:t>
            </a: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 </a:t>
            </a: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与波斯国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哀歌</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Tree>
    <p:extLst>
      <p:ext uri="{BB962C8B-B14F-4D97-AF65-F5344CB8AC3E}">
        <p14:creationId xmlns:p14="http://schemas.microsoft.com/office/powerpoint/2010/main" val="251058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065" name="AutoShape 17"/>
          <p:cNvSpPr>
            <a:spLocks noChangeArrowheads="1"/>
          </p:cNvSpPr>
          <p:nvPr/>
        </p:nvSpPr>
        <p:spPr bwMode="auto">
          <a:xfrm>
            <a:off x="2133600" y="0"/>
            <a:ext cx="4876800" cy="129540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ko-KR" altLang="en-US" sz="6600" dirty="0" err="1">
                <a:cs typeface="+mn-cs"/>
              </a:rPr>
              <a:t>俄巴底亚</a:t>
            </a:r>
            <a:endParaRPr lang="en-US" sz="6600" dirty="0">
              <a:cs typeface="+mn-cs"/>
            </a:endParaRPr>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有独特性</a:t>
            </a:r>
          </a:p>
        </p:txBody>
      </p:sp>
      <p:sp>
        <p:nvSpPr>
          <p:cNvPr id="2054" name="Rectangle 6"/>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052" name="Text Box 4">
            <a:hlinkClick r:id="rId4" action="ppaction://hlinksldjump"/>
          </p:cNvPr>
          <p:cNvSpPr txBox="1">
            <a:spLocks noChangeArrowheads="1"/>
          </p:cNvSpPr>
          <p:nvPr/>
        </p:nvSpPr>
        <p:spPr bwMode="auto">
          <a:xfrm>
            <a:off x="381000" y="3200400"/>
            <a:ext cx="11557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作者</a:t>
            </a:r>
          </a:p>
        </p:txBody>
      </p:sp>
      <p:sp>
        <p:nvSpPr>
          <p:cNvPr id="2053" name="Text Box 5">
            <a:hlinkClick r:id="rId5" action="ppaction://hlinksldjump"/>
          </p:cNvPr>
          <p:cNvSpPr txBox="1">
            <a:spLocks noChangeArrowheads="1"/>
          </p:cNvSpPr>
          <p:nvPr/>
        </p:nvSpPr>
        <p:spPr bwMode="auto">
          <a:xfrm>
            <a:off x="1524000" y="3200400"/>
            <a:ext cx="8255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日期</a:t>
            </a:r>
          </a:p>
        </p:txBody>
      </p:sp>
      <p:sp>
        <p:nvSpPr>
          <p:cNvPr id="2057" name="Text Box 9">
            <a:hlinkClick r:id="rId6" action="ppaction://hlinksldjump"/>
          </p:cNvPr>
          <p:cNvSpPr txBox="1">
            <a:spLocks noChangeArrowheads="1"/>
          </p:cNvSpPr>
          <p:nvPr/>
        </p:nvSpPr>
        <p:spPr bwMode="auto">
          <a:xfrm>
            <a:off x="4013200" y="3200400"/>
            <a:ext cx="1320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目的</a:t>
            </a:r>
          </a:p>
        </p:txBody>
      </p:sp>
      <p:sp>
        <p:nvSpPr>
          <p:cNvPr id="2060" name="Text Box 12">
            <a:hlinkClick r:id="rId7" action="ppaction://hlinksldjump"/>
          </p:cNvPr>
          <p:cNvSpPr txBox="1">
            <a:spLocks noChangeArrowheads="1"/>
          </p:cNvSpPr>
          <p:nvPr/>
        </p:nvSpPr>
        <p:spPr bwMode="auto">
          <a:xfrm>
            <a:off x="2514600" y="3200400"/>
            <a:ext cx="838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观众</a:t>
            </a:r>
          </a:p>
        </p:txBody>
      </p:sp>
      <p:sp>
        <p:nvSpPr>
          <p:cNvPr id="2061" name="Text Box 13">
            <a:hlinkClick r:id="rId8" action="ppaction://hlinksldjump"/>
          </p:cNvPr>
          <p:cNvSpPr txBox="1">
            <a:spLocks noChangeArrowheads="1"/>
          </p:cNvSpPr>
          <p:nvPr/>
        </p:nvSpPr>
        <p:spPr bwMode="auto">
          <a:xfrm>
            <a:off x="5791200" y="3200400"/>
            <a:ext cx="1600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主要经节</a:t>
            </a: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场合</a:t>
            </a:r>
          </a:p>
        </p:txBody>
      </p:sp>
      <p:sp>
        <p:nvSpPr>
          <p:cNvPr id="2071" name="Oval 23">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概括声明</a:t>
            </a:r>
          </a:p>
        </p:txBody>
      </p:sp>
      <p:sp>
        <p:nvSpPr>
          <p:cNvPr id="2072" name="Oval 24">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应用</a:t>
            </a:r>
          </a:p>
        </p:txBody>
      </p:sp>
      <p:sp>
        <p:nvSpPr>
          <p:cNvPr id="2077" name="Oval 29">
            <a:hlinkClick r:id="rId10"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概括图表</a:t>
            </a:r>
          </a:p>
        </p:txBody>
      </p:sp>
      <p:sp>
        <p:nvSpPr>
          <p:cNvPr id="2078" name="Oval 30">
            <a:hlinkClick r:id="rId12"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神学 </a:t>
            </a:r>
          </a:p>
        </p:txBody>
      </p:sp>
      <p:sp>
        <p:nvSpPr>
          <p:cNvPr id="2079" name="Oval 31">
            <a:hlinkClick r:id="rId10"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地图</a:t>
            </a:r>
          </a:p>
        </p:txBody>
      </p:sp>
      <p:sp>
        <p:nvSpPr>
          <p:cNvPr id="2080" name="Text Box 32">
            <a:hlinkClick r:id="rId13" action="ppaction://hlinksldjump"/>
          </p:cNvPr>
          <p:cNvSpPr txBox="1">
            <a:spLocks noChangeArrowheads="1"/>
          </p:cNvSpPr>
          <p:nvPr/>
        </p:nvSpPr>
        <p:spPr bwMode="auto">
          <a:xfrm>
            <a:off x="7696200" y="3200400"/>
            <a:ext cx="1066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论点</a:t>
            </a:r>
          </a:p>
        </p:txBody>
      </p:sp>
      <p:sp>
        <p:nvSpPr>
          <p:cNvPr id="2082" name="Rectangle 34"/>
          <p:cNvSpPr>
            <a:spLocks noGrp="1" noChangeArrowheads="1"/>
          </p:cNvSpPr>
          <p:nvPr>
            <p:ph type="title" idx="4294967295"/>
          </p:nvPr>
        </p:nvSpPr>
        <p:spPr>
          <a:xfrm>
            <a:off x="2438400" y="76200"/>
            <a:ext cx="4191000" cy="1143000"/>
          </a:xfrm>
          <a:solidFill>
            <a:srgbClr val="CC99FF"/>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lstStyle/>
          <a:p>
            <a:pPr eaLnBrk="1" hangingPunct="1">
              <a:defRPr/>
            </a:pPr>
            <a:r>
              <a:rPr lang="zh-CN" altLang="en-US" sz="6600" i="0">
                <a:solidFill>
                  <a:schemeClr val="tx1"/>
                </a:solidFill>
                <a:ea typeface="SimSun" pitchFamily="2" charset="-122"/>
                <a:cs typeface="ＭＳ Ｐゴシック" charset="0"/>
              </a:rPr>
              <a:t>单元</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autoUpdateAnimBg="0"/>
      <p:bldP spid="2064" grpId="0" animBg="1" autoUpdateAnimBg="0"/>
      <p:bldP spid="2054" grpId="0" animBg="1"/>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794" name="AutoShape 2"/>
          <p:cNvSpPr>
            <a:spLocks noChangeArrowheads="1"/>
          </p:cNvSpPr>
          <p:nvPr/>
        </p:nvSpPr>
        <p:spPr bwMode="auto">
          <a:xfrm>
            <a:off x="2133600" y="76200"/>
            <a:ext cx="4876800" cy="129540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3795" name="Oval 3">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独特性</a:t>
            </a:r>
          </a:p>
        </p:txBody>
      </p:sp>
      <p:sp>
        <p:nvSpPr>
          <p:cNvPr id="33796" name="Rectangle 4"/>
          <p:cNvSpPr>
            <a:spLocks noGrp="1" noChangeArrowheads="1"/>
          </p:cNvSpPr>
          <p:nvPr>
            <p:ph type="title" idx="4294967295"/>
          </p:nvPr>
        </p:nvSpPr>
        <p:spPr>
          <a:xfrm>
            <a:off x="2133600" y="152400"/>
            <a:ext cx="4876800" cy="1143000"/>
          </a:xfrm>
        </p:spPr>
        <p:txBody>
          <a:bodyPr/>
          <a:lstStyle/>
          <a:p>
            <a:pPr eaLnBrk="1" hangingPunct="1">
              <a:defRPr/>
            </a:pPr>
            <a:r>
              <a:rPr lang="zh-CN" altLang="en-US" sz="6600" b="1">
                <a:ea typeface="SimSun" pitchFamily="2" charset="-122"/>
                <a:cs typeface="ＭＳ Ｐゴシック" charset="0"/>
              </a:rPr>
              <a:t>俄巴底亚</a:t>
            </a:r>
          </a:p>
        </p:txBody>
      </p:sp>
      <p:sp>
        <p:nvSpPr>
          <p:cNvPr id="33797" name="Rectangle 5"/>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3798" name="Text Box 6">
            <a:hlinkClick r:id="rId4" action="ppaction://hlinksldjump"/>
          </p:cNvPr>
          <p:cNvSpPr txBox="1">
            <a:spLocks noChangeArrowheads="1"/>
          </p:cNvSpPr>
          <p:nvPr/>
        </p:nvSpPr>
        <p:spPr bwMode="auto">
          <a:xfrm>
            <a:off x="381000" y="3200400"/>
            <a:ext cx="11557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作者</a:t>
            </a:r>
          </a:p>
        </p:txBody>
      </p:sp>
      <p:sp>
        <p:nvSpPr>
          <p:cNvPr id="33799" name="Text Box 7">
            <a:hlinkClick r:id="rId5" action="ppaction://hlinksldjump"/>
          </p:cNvPr>
          <p:cNvSpPr txBox="1">
            <a:spLocks noChangeArrowheads="1"/>
          </p:cNvSpPr>
          <p:nvPr/>
        </p:nvSpPr>
        <p:spPr bwMode="auto">
          <a:xfrm>
            <a:off x="1600200" y="3200400"/>
            <a:ext cx="8255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日期</a:t>
            </a:r>
          </a:p>
        </p:txBody>
      </p:sp>
      <p:sp>
        <p:nvSpPr>
          <p:cNvPr id="33800" name="Text Box 8">
            <a:hlinkClick r:id="rId6" action="ppaction://hlinksldjump"/>
          </p:cNvPr>
          <p:cNvSpPr txBox="1">
            <a:spLocks noChangeArrowheads="1"/>
          </p:cNvSpPr>
          <p:nvPr/>
        </p:nvSpPr>
        <p:spPr bwMode="auto">
          <a:xfrm>
            <a:off x="4013200" y="3200400"/>
            <a:ext cx="1320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目的</a:t>
            </a:r>
          </a:p>
        </p:txBody>
      </p:sp>
      <p:sp>
        <p:nvSpPr>
          <p:cNvPr id="33801" name="Text Box 9">
            <a:hlinkClick r:id="rId7" action="ppaction://hlinksldjump"/>
          </p:cNvPr>
          <p:cNvSpPr txBox="1">
            <a:spLocks noChangeArrowheads="1"/>
          </p:cNvSpPr>
          <p:nvPr/>
        </p:nvSpPr>
        <p:spPr bwMode="auto">
          <a:xfrm>
            <a:off x="2667000" y="3200400"/>
            <a:ext cx="838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观众</a:t>
            </a:r>
          </a:p>
        </p:txBody>
      </p:sp>
      <p:sp>
        <p:nvSpPr>
          <p:cNvPr id="33802" name="Text Box 10">
            <a:hlinkClick r:id="rId8" action="ppaction://hlinksldjump"/>
          </p:cNvPr>
          <p:cNvSpPr txBox="1">
            <a:spLocks noChangeArrowheads="1"/>
          </p:cNvSpPr>
          <p:nvPr/>
        </p:nvSpPr>
        <p:spPr bwMode="auto">
          <a:xfrm>
            <a:off x="5575300" y="3200400"/>
            <a:ext cx="15113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主要经节</a:t>
            </a:r>
          </a:p>
        </p:txBody>
      </p:sp>
      <p:sp>
        <p:nvSpPr>
          <p:cNvPr id="33803" name="Oval 11">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场合</a:t>
            </a:r>
          </a:p>
        </p:txBody>
      </p:sp>
      <p:sp>
        <p:nvSpPr>
          <p:cNvPr id="33804" name="Oval 12">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概括声明</a:t>
            </a:r>
          </a:p>
        </p:txBody>
      </p:sp>
      <p:sp>
        <p:nvSpPr>
          <p:cNvPr id="33805" name="Oval 13">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应用</a:t>
            </a:r>
          </a:p>
        </p:txBody>
      </p:sp>
      <p:sp>
        <p:nvSpPr>
          <p:cNvPr id="33806" name="Oval 14">
            <a:hlinkClick r:id="rId10"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概括图表</a:t>
            </a:r>
          </a:p>
        </p:txBody>
      </p:sp>
      <p:sp>
        <p:nvSpPr>
          <p:cNvPr id="33807" name="Oval 15">
            <a:hlinkClick r:id="rId12"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神学 </a:t>
            </a:r>
          </a:p>
        </p:txBody>
      </p:sp>
      <p:sp>
        <p:nvSpPr>
          <p:cNvPr id="33808" name="Oval 16">
            <a:hlinkClick r:id="rId13"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地图</a:t>
            </a:r>
          </a:p>
        </p:txBody>
      </p:sp>
      <p:sp>
        <p:nvSpPr>
          <p:cNvPr id="33809" name="Text Box 17">
            <a:hlinkClick r:id="rId14" action="ppaction://hlinksldjump"/>
          </p:cNvPr>
          <p:cNvSpPr txBox="1">
            <a:spLocks noChangeArrowheads="1"/>
          </p:cNvSpPr>
          <p:nvPr/>
        </p:nvSpPr>
        <p:spPr bwMode="auto">
          <a:xfrm>
            <a:off x="7772400" y="3200400"/>
            <a:ext cx="9906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论点</a:t>
            </a:r>
          </a:p>
        </p:txBody>
      </p:sp>
    </p:spTree>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4600" y="304800"/>
            <a:ext cx="3886200" cy="685800"/>
          </a:xfrm>
        </p:spPr>
        <p:txBody>
          <a:bodyPr/>
          <a:lstStyle/>
          <a:p>
            <a:pPr eaLnBrk="1" hangingPunct="1">
              <a:defRPr/>
            </a:pPr>
            <a:r>
              <a:rPr lang="zh-CN" altLang="en-US" b="1">
                <a:solidFill>
                  <a:srgbClr val="996633"/>
                </a:solidFill>
                <a:ea typeface="SimSun" pitchFamily="2" charset="-122"/>
                <a:cs typeface="ＭＳ Ｐゴシック" charset="0"/>
              </a:rPr>
              <a:t>独特性</a:t>
            </a:r>
          </a:p>
        </p:txBody>
      </p:sp>
      <p:sp>
        <p:nvSpPr>
          <p:cNvPr id="9222" name="Rectangle 6"/>
          <p:cNvSpPr>
            <a:spLocks noGrp="1" noChangeArrowheads="1"/>
          </p:cNvSpPr>
          <p:nvPr>
            <p:ph type="body" idx="1"/>
          </p:nvPr>
        </p:nvSpPr>
        <p:spPr>
          <a:xfrm>
            <a:off x="533400" y="1219200"/>
            <a:ext cx="8229600" cy="3124200"/>
          </a:xfrm>
        </p:spPr>
        <p:txBody>
          <a:bodyPr/>
          <a:lstStyle/>
          <a:p>
            <a:pPr eaLnBrk="1" hangingPunct="1"/>
            <a:endParaRPr lang="en-US">
              <a:latin typeface="Times New Roman" charset="0"/>
            </a:endParaRPr>
          </a:p>
          <a:p>
            <a:pPr eaLnBrk="1" hangingPunct="1"/>
            <a:r>
              <a:rPr lang="en-US" altLang="zh-CN" b="1">
                <a:latin typeface="Times New Roman" charset="0"/>
                <a:cs typeface="SimSun" charset="0"/>
              </a:rPr>
              <a:t>12</a:t>
            </a:r>
            <a:r>
              <a:rPr lang="zh-CN" altLang="en-US" b="1">
                <a:latin typeface="Times New Roman" charset="0"/>
                <a:cs typeface="SimSun" charset="0"/>
              </a:rPr>
              <a:t>小先知的一本书</a:t>
            </a:r>
          </a:p>
          <a:p>
            <a:pPr eaLnBrk="1" hangingPunct="1"/>
            <a:r>
              <a:rPr lang="zh-CN" altLang="en-US" b="1">
                <a:solidFill>
                  <a:srgbClr val="FF3300"/>
                </a:solidFill>
                <a:latin typeface="Times New Roman" charset="0"/>
                <a:cs typeface="SimSun" charset="0"/>
              </a:rPr>
              <a:t>旧约最短的一本书 </a:t>
            </a:r>
            <a:r>
              <a:rPr lang="en-US" altLang="zh-CN" b="1">
                <a:solidFill>
                  <a:srgbClr val="FF3300"/>
                </a:solidFill>
                <a:latin typeface="Times New Roman" charset="0"/>
                <a:cs typeface="SimSun" charset="0"/>
              </a:rPr>
              <a:t>– 21</a:t>
            </a:r>
            <a:r>
              <a:rPr lang="zh-CN" altLang="en-US" b="1">
                <a:solidFill>
                  <a:srgbClr val="FF3300"/>
                </a:solidFill>
                <a:latin typeface="Times New Roman" charset="0"/>
                <a:cs typeface="SimSun" charset="0"/>
              </a:rPr>
              <a:t>节</a:t>
            </a:r>
          </a:p>
          <a:p>
            <a:pPr eaLnBrk="1" hangingPunct="1"/>
            <a:r>
              <a:rPr lang="zh-CN" altLang="en-US" b="1">
                <a:latin typeface="Times New Roman" charset="0"/>
                <a:cs typeface="SimSun" charset="0"/>
              </a:rPr>
              <a:t>最早的先知书</a:t>
            </a:r>
          </a:p>
          <a:p>
            <a:pPr eaLnBrk="1" hangingPunct="1"/>
            <a:r>
              <a:rPr lang="zh-CN" altLang="en-US" b="1">
                <a:solidFill>
                  <a:srgbClr val="FF3300"/>
                </a:solidFill>
                <a:latin typeface="Times New Roman" charset="0"/>
                <a:cs typeface="SimSun" charset="0"/>
              </a:rPr>
              <a:t>整本书讲述关于以东的毁灭</a:t>
            </a:r>
            <a:endParaRPr lang="en-US" b="1">
              <a:solidFill>
                <a:srgbClr val="FF3300"/>
              </a:solidFill>
              <a:latin typeface="Times New Roman" charset="0"/>
            </a:endParaRPr>
          </a:p>
        </p:txBody>
      </p:sp>
      <p:graphicFrame>
        <p:nvGraphicFramePr>
          <p:cNvPr id="153603" name="Object 8"/>
          <p:cNvGraphicFramePr>
            <a:graphicFrameLocks noChangeAspect="1"/>
          </p:cNvGraphicFramePr>
          <p:nvPr/>
        </p:nvGraphicFramePr>
        <p:xfrm>
          <a:off x="2971800" y="4648200"/>
          <a:ext cx="3657600" cy="1879600"/>
        </p:xfrm>
        <a:graphic>
          <a:graphicData uri="http://schemas.openxmlformats.org/presentationml/2006/ole">
            <mc:AlternateContent xmlns:mc="http://schemas.openxmlformats.org/markup-compatibility/2006">
              <mc:Choice xmlns:v="urn:schemas-microsoft-com:vml" Requires="v">
                <p:oleObj name="Photo Editor Photo" r:id="rId3" imgW="5285714" imgH="2715004" progId="MSPhotoEd.3">
                  <p:embed/>
                </p:oleObj>
              </mc:Choice>
              <mc:Fallback>
                <p:oleObj name="Photo Editor Photo" r:id="rId3" imgW="5285714" imgH="2715004"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648200"/>
                        <a:ext cx="3657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225"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922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596</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xEl>
                                              <p:pRg st="1" end="1"/>
                                            </p:txEl>
                                          </p:spTgt>
                                        </p:tgtEl>
                                        <p:attrNameLst>
                                          <p:attrName>style.visibility</p:attrName>
                                        </p:attrNameLst>
                                      </p:cBhvr>
                                      <p:to>
                                        <p:strVal val="visible"/>
                                      </p:to>
                                    </p:set>
                                    <p:anim calcmode="lin" valueType="num">
                                      <p:cBhvr additive="base">
                                        <p:cTn id="7" dur="5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xEl>
                                              <p:pRg st="2" end="2"/>
                                            </p:txEl>
                                          </p:spTgt>
                                        </p:tgtEl>
                                        <p:attrNameLst>
                                          <p:attrName>style.visibility</p:attrName>
                                        </p:attrNameLst>
                                      </p:cBhvr>
                                      <p:to>
                                        <p:strVal val="visible"/>
                                      </p:to>
                                    </p:set>
                                    <p:anim calcmode="lin" valueType="num">
                                      <p:cBhvr additive="base">
                                        <p:cTn id="13" dur="5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anim calcmode="lin" valueType="num">
                                      <p:cBhvr additive="base">
                                        <p:cTn id="19" dur="500" fill="hold"/>
                                        <p:tgtEl>
                                          <p:spTgt spid="922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4" end="4"/>
                                            </p:txEl>
                                          </p:spTgt>
                                        </p:tgtEl>
                                        <p:attrNameLst>
                                          <p:attrName>style.visibility</p:attrName>
                                        </p:attrNameLst>
                                      </p:cBhvr>
                                      <p:to>
                                        <p:strVal val="visible"/>
                                      </p:to>
                                    </p:set>
                                    <p:anim calcmode="lin" valueType="num">
                                      <p:cBhvr additive="base">
                                        <p:cTn id="25" dur="500" fill="hold"/>
                                        <p:tgtEl>
                                          <p:spTgt spid="92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a:ln>
                            <a:noFill/>
                          </a:ln>
                          <a:solidFill>
                            <a:srgbClr val="FFFFFF"/>
                          </a:solidFill>
                          <a:effectLst/>
                          <a:latin typeface="Arial" charset="0"/>
                          <a:ea typeface="ＭＳ Ｐゴシック" charset="0"/>
                          <a:cs typeface="Arial" charset="0"/>
                        </a:rPr>
                        <a:t>以东因反对犹大而被灭</a:t>
                      </a:r>
                      <a:endParaRPr kumimoji="0" lang="zh-CN" altLang="en-US"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34951317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304800"/>
            <a:ext cx="6096000" cy="1143000"/>
          </a:xfrm>
        </p:spPr>
        <p:txBody>
          <a:bodyPr/>
          <a:lstStyle/>
          <a:p>
            <a:pPr eaLnBrk="1" hangingPunct="1"/>
            <a:r>
              <a:rPr lang="zh-CN" altLang="en-US" b="1">
                <a:solidFill>
                  <a:srgbClr val="996633"/>
                </a:solidFill>
                <a:latin typeface="Times New Roman" charset="0"/>
                <a:cs typeface="SimSun" charset="0"/>
              </a:rPr>
              <a:t>作者</a:t>
            </a:r>
            <a:br>
              <a:rPr lang="zh-CN" altLang="en-US" b="1">
                <a:solidFill>
                  <a:srgbClr val="996633"/>
                </a:solidFill>
                <a:latin typeface="Times New Roman" charset="0"/>
                <a:cs typeface="SimSun" charset="0"/>
              </a:rPr>
            </a:br>
            <a:r>
              <a:rPr lang="en-US" altLang="zh-CN" b="1">
                <a:solidFill>
                  <a:srgbClr val="996633"/>
                </a:solidFill>
                <a:latin typeface="Times New Roman" charset="0"/>
                <a:cs typeface="SimSun" charset="0"/>
              </a:rPr>
              <a:t>(</a:t>
            </a:r>
            <a:r>
              <a:rPr lang="zh-CN" altLang="en-US" b="1">
                <a:solidFill>
                  <a:srgbClr val="996633"/>
                </a:solidFill>
                <a:latin typeface="Times New Roman" charset="0"/>
                <a:cs typeface="SimSun" charset="0"/>
              </a:rPr>
              <a:t>敬畏上帝</a:t>
            </a:r>
            <a:r>
              <a:rPr lang="en-US" altLang="zh-CN" b="1">
                <a:solidFill>
                  <a:srgbClr val="996633"/>
                </a:solidFill>
                <a:latin typeface="Times New Roman" charset="0"/>
                <a:cs typeface="SimSun" charset="0"/>
              </a:rPr>
              <a:t>)</a:t>
            </a:r>
          </a:p>
        </p:txBody>
      </p:sp>
      <p:sp>
        <p:nvSpPr>
          <p:cNvPr id="4099" name="Rectangle 3"/>
          <p:cNvSpPr>
            <a:spLocks noGrp="1" noChangeArrowheads="1"/>
          </p:cNvSpPr>
          <p:nvPr>
            <p:ph type="body" idx="1"/>
          </p:nvPr>
        </p:nvSpPr>
        <p:spPr>
          <a:xfrm>
            <a:off x="304800" y="1752600"/>
            <a:ext cx="7772400" cy="4800600"/>
          </a:xfrm>
        </p:spPr>
        <p:txBody>
          <a:bodyPr/>
          <a:lstStyle/>
          <a:p>
            <a:pPr eaLnBrk="1" hangingPunct="1">
              <a:lnSpc>
                <a:spcPct val="90000"/>
              </a:lnSpc>
            </a:pPr>
            <a:r>
              <a:rPr lang="zh-CN" altLang="en-US" b="1">
                <a:latin typeface="Times New Roman" charset="0"/>
                <a:cs typeface="SimSun" charset="0"/>
                <a:hlinkClick r:id="rId3" action="ppaction://hlinksldjump"/>
              </a:rPr>
              <a:t>外在证据</a:t>
            </a:r>
            <a:endParaRPr lang="en-US" altLang="ja-JP" b="1">
              <a:latin typeface="Times New Roman" charset="0"/>
            </a:endParaRPr>
          </a:p>
          <a:p>
            <a:pPr eaLnBrk="1" hangingPunct="1">
              <a:lnSpc>
                <a:spcPct val="90000"/>
              </a:lnSpc>
            </a:pPr>
            <a:r>
              <a:rPr lang="zh-CN" altLang="en-US" b="1">
                <a:solidFill>
                  <a:srgbClr val="FF3300"/>
                </a:solidFill>
                <a:latin typeface="Times New Roman" charset="0"/>
                <a:cs typeface="SimSun" charset="0"/>
                <a:hlinkClick r:id="rId4" action="ppaction://hlinksldjump"/>
              </a:rPr>
              <a:t>内在证据</a:t>
            </a:r>
            <a:endParaRPr lang="en-US" altLang="ja-JP" b="1">
              <a:solidFill>
                <a:srgbClr val="FF3300"/>
              </a:solidFill>
              <a:latin typeface="Times New Roman" charset="0"/>
            </a:endParaRPr>
          </a:p>
          <a:p>
            <a:pPr eaLnBrk="1" hangingPunct="1">
              <a:lnSpc>
                <a:spcPct val="90000"/>
              </a:lnSpc>
            </a:pPr>
            <a:r>
              <a:rPr lang="zh-CN" altLang="en-US" b="1">
                <a:solidFill>
                  <a:srgbClr val="FF3300"/>
                </a:solidFill>
                <a:latin typeface="Times New Roman" charset="0"/>
                <a:cs typeface="SimSun" charset="0"/>
              </a:rPr>
              <a:t>最有可能</a:t>
            </a:r>
            <a:r>
              <a:rPr lang="en-US" altLang="ja-JP" b="1">
                <a:latin typeface="Times New Roman" charset="0"/>
              </a:rPr>
              <a:t>:</a:t>
            </a:r>
          </a:p>
          <a:p>
            <a:pPr lvl="1" eaLnBrk="1" hangingPunct="1">
              <a:lnSpc>
                <a:spcPct val="90000"/>
              </a:lnSpc>
            </a:pPr>
            <a:r>
              <a:rPr lang="zh-CN" altLang="en-US" b="1">
                <a:latin typeface="Times New Roman" charset="0"/>
                <a:ea typeface="MS PGothic" charset="0"/>
                <a:cs typeface="SimSun" charset="0"/>
              </a:rPr>
              <a:t>亚哈的仆人把神的先知藏在洞中 </a:t>
            </a:r>
            <a:r>
              <a:rPr lang="en-US" b="1">
                <a:latin typeface="Times New Roman" charset="0"/>
                <a:ea typeface="MS PGothic" charset="0"/>
              </a:rPr>
              <a:t>(</a:t>
            </a:r>
            <a:r>
              <a:rPr lang="zh-CN" altLang="en-US" b="1">
                <a:latin typeface="Times New Roman" charset="0"/>
                <a:ea typeface="MS PGothic" charset="0"/>
                <a:cs typeface="SimSun" charset="0"/>
              </a:rPr>
              <a:t>王上 </a:t>
            </a:r>
            <a:r>
              <a:rPr lang="en-US" b="1">
                <a:latin typeface="Times New Roman" charset="0"/>
                <a:ea typeface="MS PGothic" charset="0"/>
              </a:rPr>
              <a:t>18:3)</a:t>
            </a:r>
          </a:p>
          <a:p>
            <a:pPr eaLnBrk="1" hangingPunct="1">
              <a:lnSpc>
                <a:spcPct val="90000"/>
              </a:lnSpc>
            </a:pPr>
            <a:r>
              <a:rPr lang="zh-CN" altLang="en-US" b="1">
                <a:solidFill>
                  <a:srgbClr val="FF3300"/>
                </a:solidFill>
                <a:latin typeface="Times New Roman" charset="0"/>
                <a:cs typeface="SimSun" charset="0"/>
              </a:rPr>
              <a:t>在三个先知中的其中一位特别提到非犹太国</a:t>
            </a:r>
            <a:endParaRPr lang="en-US" altLang="ja-JP" b="1">
              <a:solidFill>
                <a:srgbClr val="FF3300"/>
              </a:solidFill>
              <a:latin typeface="Times New Roman" charset="0"/>
            </a:endParaRPr>
          </a:p>
          <a:p>
            <a:pPr lvl="1" eaLnBrk="1" hangingPunct="1">
              <a:lnSpc>
                <a:spcPct val="90000"/>
              </a:lnSpc>
            </a:pPr>
            <a:r>
              <a:rPr lang="zh-CN" altLang="en-US" b="1">
                <a:latin typeface="Times New Roman" charset="0"/>
                <a:ea typeface="MS PGothic" charset="0"/>
                <a:cs typeface="SimSun" charset="0"/>
              </a:rPr>
              <a:t>哈巴谷写关于巴比伦</a:t>
            </a:r>
          </a:p>
          <a:p>
            <a:pPr lvl="1" eaLnBrk="1" hangingPunct="1">
              <a:lnSpc>
                <a:spcPct val="90000"/>
              </a:lnSpc>
            </a:pPr>
            <a:r>
              <a:rPr lang="zh-CN" altLang="en-US" b="1">
                <a:latin typeface="Times New Roman" charset="0"/>
                <a:ea typeface="MS PGothic" charset="0"/>
                <a:cs typeface="SimSun" charset="0"/>
              </a:rPr>
              <a:t>那鸿写关于亚述</a:t>
            </a:r>
          </a:p>
          <a:p>
            <a:pPr lvl="1" eaLnBrk="1" hangingPunct="1">
              <a:lnSpc>
                <a:spcPct val="90000"/>
              </a:lnSpc>
            </a:pPr>
            <a:r>
              <a:rPr lang="zh-CN" altLang="en-US" b="1">
                <a:latin typeface="Times New Roman" charset="0"/>
                <a:ea typeface="MS PGothic" charset="0"/>
                <a:cs typeface="SimSun" charset="0"/>
              </a:rPr>
              <a:t>俄巴底亚写关于以东</a:t>
            </a:r>
          </a:p>
        </p:txBody>
      </p:sp>
      <p:graphicFrame>
        <p:nvGraphicFramePr>
          <p:cNvPr id="157699" name="Object 8"/>
          <p:cNvGraphicFramePr>
            <a:graphicFrameLocks noChangeAspect="1"/>
          </p:cNvGraphicFramePr>
          <p:nvPr/>
        </p:nvGraphicFramePr>
        <p:xfrm>
          <a:off x="5943600" y="304800"/>
          <a:ext cx="2879725" cy="2763838"/>
        </p:xfrm>
        <a:graphic>
          <a:graphicData uri="http://schemas.openxmlformats.org/presentationml/2006/ole">
            <mc:AlternateContent xmlns:mc="http://schemas.openxmlformats.org/markup-compatibility/2006">
              <mc:Choice xmlns:v="urn:schemas-microsoft-com:vml" Requires="v">
                <p:oleObj name="Photo Editor Photo" r:id="rId5" imgW="15400000" imgH="14780952" progId="MSPhotoEd.3">
                  <p:embed/>
                </p:oleObj>
              </mc:Choice>
              <mc:Fallback>
                <p:oleObj name="Photo Editor Photo" r:id="rId5" imgW="15400000" imgH="14780952"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04800"/>
                        <a:ext cx="2879725"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5" name="AutoShape 9">
            <a:hlinkClick r:id="rId7"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410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checke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772400" cy="762000"/>
          </a:xfrm>
        </p:spPr>
        <p:txBody>
          <a:bodyPr/>
          <a:lstStyle/>
          <a:p>
            <a:pPr eaLnBrk="1" hangingPunct="1">
              <a:defRPr/>
            </a:pPr>
            <a:r>
              <a:rPr lang="zh-CN" altLang="en-US" b="1">
                <a:solidFill>
                  <a:srgbClr val="996633"/>
                </a:solidFill>
                <a:ea typeface="SimSun" pitchFamily="2" charset="-122"/>
                <a:cs typeface="ＭＳ Ｐゴシック" charset="0"/>
              </a:rPr>
              <a:t>外在证据</a:t>
            </a:r>
          </a:p>
        </p:txBody>
      </p:sp>
      <p:sp>
        <p:nvSpPr>
          <p:cNvPr id="18435" name="Rectangle 3"/>
          <p:cNvSpPr>
            <a:spLocks noGrp="1" noChangeArrowheads="1"/>
          </p:cNvSpPr>
          <p:nvPr>
            <p:ph type="body" idx="1"/>
          </p:nvPr>
        </p:nvSpPr>
        <p:spPr>
          <a:xfrm>
            <a:off x="685800" y="914400"/>
            <a:ext cx="7924800" cy="5105400"/>
          </a:xfrm>
        </p:spPr>
        <p:txBody>
          <a:bodyPr/>
          <a:lstStyle/>
          <a:p>
            <a:pPr marL="609600" indent="-609600" eaLnBrk="1" hangingPunct="1"/>
            <a:r>
              <a:rPr lang="zh-CN" altLang="en-US" b="1">
                <a:latin typeface="Times New Roman" charset="0"/>
                <a:cs typeface="SimSun" charset="0"/>
              </a:rPr>
              <a:t>普通的姓名 </a:t>
            </a:r>
            <a:r>
              <a:rPr lang="en-US" b="1">
                <a:latin typeface="Times New Roman" charset="0"/>
              </a:rPr>
              <a:t>– </a:t>
            </a:r>
            <a:r>
              <a:rPr lang="zh-CN" altLang="en-US" b="1">
                <a:latin typeface="Times New Roman" charset="0"/>
                <a:cs typeface="SimSun" charset="0"/>
              </a:rPr>
              <a:t>旧约共</a:t>
            </a:r>
            <a:r>
              <a:rPr lang="en-US" altLang="ja-JP" b="1">
                <a:latin typeface="Times New Roman" charset="0"/>
              </a:rPr>
              <a:t>12</a:t>
            </a:r>
            <a:r>
              <a:rPr lang="zh-CN" altLang="en-US" b="1">
                <a:latin typeface="Times New Roman" charset="0"/>
                <a:cs typeface="SimSun" charset="0"/>
              </a:rPr>
              <a:t>次</a:t>
            </a:r>
          </a:p>
          <a:p>
            <a:pPr marL="609600" indent="-609600" eaLnBrk="1" hangingPunct="1"/>
            <a:r>
              <a:rPr lang="zh-CN" altLang="en-US" b="1">
                <a:solidFill>
                  <a:srgbClr val="FF3300"/>
                </a:solidFill>
                <a:latin typeface="Times New Roman" charset="0"/>
                <a:cs typeface="SimSun" charset="0"/>
              </a:rPr>
              <a:t>不同的可能性</a:t>
            </a:r>
            <a:endParaRPr lang="en-US" altLang="ja-JP" b="1">
              <a:solidFill>
                <a:srgbClr val="FF3300"/>
              </a:solidFill>
              <a:latin typeface="Times New Roman" charset="0"/>
            </a:endParaRPr>
          </a:p>
          <a:p>
            <a:pPr marL="1371600" lvl="2" indent="-457200" eaLnBrk="1" hangingPunct="1">
              <a:buFontTx/>
              <a:buAutoNum type="arabicPeriod"/>
            </a:pPr>
            <a:r>
              <a:rPr lang="zh-CN" altLang="en-US" b="1">
                <a:latin typeface="Times New Roman" charset="0"/>
                <a:ea typeface="MS PGothic" charset="0"/>
                <a:cs typeface="SimSun" charset="0"/>
              </a:rPr>
              <a:t>亚哈的仆人把神的先知藏在洞中 </a:t>
            </a:r>
            <a:r>
              <a:rPr lang="en-US" b="1">
                <a:latin typeface="Times New Roman" charset="0"/>
                <a:ea typeface="MS PGothic" charset="0"/>
              </a:rPr>
              <a:t>(</a:t>
            </a:r>
            <a:r>
              <a:rPr lang="zh-CN" altLang="en-US" b="1">
                <a:latin typeface="Times New Roman" charset="0"/>
                <a:ea typeface="MS PGothic" charset="0"/>
                <a:cs typeface="SimSun" charset="0"/>
              </a:rPr>
              <a:t>王上 </a:t>
            </a:r>
            <a:r>
              <a:rPr lang="en-US" b="1">
                <a:latin typeface="Times New Roman" charset="0"/>
                <a:ea typeface="MS PGothic" charset="0"/>
              </a:rPr>
              <a:t>18:3)</a:t>
            </a:r>
          </a:p>
          <a:p>
            <a:pPr marL="1371600" lvl="2" indent="-457200" eaLnBrk="1" hangingPunct="1">
              <a:buFontTx/>
              <a:buAutoNum type="arabicPeriod"/>
            </a:pPr>
            <a:r>
              <a:rPr lang="zh-CN" altLang="en-US" b="1">
                <a:latin typeface="Times New Roman" charset="0"/>
                <a:ea typeface="MS PGothic" charset="0"/>
                <a:cs typeface="SimSun" charset="0"/>
              </a:rPr>
              <a:t>约沙法差派大臣到犹大的城市教导律法 </a:t>
            </a:r>
            <a:r>
              <a:rPr lang="en-US" b="1">
                <a:latin typeface="Times New Roman" charset="0"/>
                <a:ea typeface="MS PGothic" charset="0"/>
              </a:rPr>
              <a:t>(</a:t>
            </a:r>
            <a:r>
              <a:rPr lang="zh-CN" altLang="en-US" b="1">
                <a:latin typeface="Times New Roman" charset="0"/>
                <a:ea typeface="MS PGothic" charset="0"/>
                <a:cs typeface="SimSun" charset="0"/>
              </a:rPr>
              <a:t>代下 </a:t>
            </a:r>
            <a:r>
              <a:rPr lang="en-US" b="1">
                <a:latin typeface="Times New Roman" charset="0"/>
                <a:ea typeface="MS PGothic" charset="0"/>
              </a:rPr>
              <a:t>17:7)</a:t>
            </a:r>
          </a:p>
          <a:p>
            <a:pPr marL="1371600" lvl="2" indent="-457200" eaLnBrk="1" hangingPunct="1">
              <a:buFontTx/>
              <a:buAutoNum type="arabicPeriod"/>
            </a:pPr>
            <a:r>
              <a:rPr lang="zh-CN" altLang="en-US" b="1">
                <a:latin typeface="Times New Roman" charset="0"/>
                <a:ea typeface="MS PGothic" charset="0"/>
                <a:cs typeface="SimSun" charset="0"/>
              </a:rPr>
              <a:t>约西亚的圣殿修建的监督为利未人</a:t>
            </a:r>
            <a:r>
              <a:rPr lang="en-US" altLang="zh-CN" b="1">
                <a:latin typeface="Times New Roman" charset="0"/>
                <a:ea typeface="MS PGothic" charset="0"/>
                <a:cs typeface="SimSun" charset="0"/>
              </a:rPr>
              <a:t>(</a:t>
            </a:r>
            <a:r>
              <a:rPr lang="zh-CN" altLang="en-US" b="1">
                <a:latin typeface="Times New Roman" charset="0"/>
                <a:ea typeface="MS PGothic" charset="0"/>
                <a:cs typeface="SimSun" charset="0"/>
              </a:rPr>
              <a:t>代下</a:t>
            </a:r>
            <a:r>
              <a:rPr lang="en-US" altLang="zh-CN" b="1">
                <a:latin typeface="Times New Roman" charset="0"/>
                <a:ea typeface="MS PGothic" charset="0"/>
                <a:cs typeface="SimSun" charset="0"/>
              </a:rPr>
              <a:t>:</a:t>
            </a:r>
            <a:r>
              <a:rPr lang="en-US" altLang="ja-JP" b="1">
                <a:latin typeface="Times New Roman" charset="0"/>
                <a:ea typeface="MS PGothic" charset="0"/>
              </a:rPr>
              <a:t>12)</a:t>
            </a:r>
          </a:p>
          <a:p>
            <a:pPr marL="1371600" lvl="2" indent="-457200" eaLnBrk="1" hangingPunct="1">
              <a:buFontTx/>
              <a:buAutoNum type="arabicPeriod"/>
            </a:pPr>
            <a:r>
              <a:rPr lang="zh-CN" altLang="en-US" b="1">
                <a:latin typeface="Times New Roman" charset="0"/>
                <a:ea typeface="MS PGothic" charset="0"/>
                <a:cs typeface="SimSun" charset="0"/>
              </a:rPr>
              <a:t>与以斯拉一同回归的领袖 </a:t>
            </a:r>
            <a:r>
              <a:rPr lang="en-US" b="1">
                <a:latin typeface="Times New Roman" charset="0"/>
                <a:ea typeface="MS PGothic" charset="0"/>
              </a:rPr>
              <a:t>(</a:t>
            </a:r>
            <a:r>
              <a:rPr lang="zh-CN" altLang="en-US" b="1">
                <a:latin typeface="Times New Roman" charset="0"/>
                <a:ea typeface="MS PGothic" charset="0"/>
                <a:cs typeface="SimSun" charset="0"/>
              </a:rPr>
              <a:t>拉 </a:t>
            </a:r>
            <a:r>
              <a:rPr lang="en-US" b="1">
                <a:latin typeface="Times New Roman" charset="0"/>
                <a:ea typeface="MS PGothic" charset="0"/>
              </a:rPr>
              <a:t>8:9)</a:t>
            </a:r>
          </a:p>
          <a:p>
            <a:pPr marL="1371600" lvl="2" indent="-457200" eaLnBrk="1" hangingPunct="1">
              <a:buFontTx/>
              <a:buAutoNum type="arabicPeriod"/>
            </a:pPr>
            <a:r>
              <a:rPr lang="zh-CN" altLang="en-US" b="1">
                <a:latin typeface="Times New Roman" charset="0"/>
                <a:ea typeface="MS PGothic" charset="0"/>
                <a:cs typeface="SimSun" charset="0"/>
              </a:rPr>
              <a:t>在尼希米复兴时期其中的一位祭司 </a:t>
            </a:r>
            <a:r>
              <a:rPr lang="en-US" b="1">
                <a:latin typeface="Times New Roman" charset="0"/>
                <a:ea typeface="MS PGothic" charset="0"/>
              </a:rPr>
              <a:t>(</a:t>
            </a:r>
            <a:r>
              <a:rPr lang="zh-CN" altLang="en-US" b="1">
                <a:latin typeface="Times New Roman" charset="0"/>
                <a:ea typeface="MS PGothic" charset="0"/>
                <a:cs typeface="SimSun" charset="0"/>
              </a:rPr>
              <a:t>尼 </a:t>
            </a:r>
            <a:r>
              <a:rPr lang="en-US" b="1">
                <a:latin typeface="Times New Roman" charset="0"/>
                <a:ea typeface="MS PGothic" charset="0"/>
              </a:rPr>
              <a:t>10:5)</a:t>
            </a:r>
          </a:p>
          <a:p>
            <a:pPr marL="609600" indent="-609600" eaLnBrk="1" hangingPunct="1"/>
            <a:r>
              <a:rPr lang="zh-CN" altLang="en-US" b="1">
                <a:solidFill>
                  <a:srgbClr val="FF3300"/>
                </a:solidFill>
                <a:latin typeface="Times New Roman" charset="0"/>
                <a:cs typeface="SimSun" charset="0"/>
              </a:rPr>
              <a:t>第一个的可能性比较强 </a:t>
            </a:r>
            <a:r>
              <a:rPr lang="en-US" b="1">
                <a:solidFill>
                  <a:srgbClr val="FF3300"/>
                </a:solidFill>
                <a:latin typeface="Times New Roman" charset="0"/>
              </a:rPr>
              <a:t>– </a:t>
            </a:r>
            <a:r>
              <a:rPr lang="zh-CN" altLang="en-US" b="1">
                <a:solidFill>
                  <a:srgbClr val="FF3300"/>
                </a:solidFill>
                <a:latin typeface="Times New Roman" charset="0"/>
                <a:cs typeface="SimSun" charset="0"/>
              </a:rPr>
              <a:t>他勒目和耶柔米的证实</a:t>
            </a:r>
            <a:r>
              <a:rPr lang="en-US" altLang="ja-JP" b="1">
                <a:solidFill>
                  <a:srgbClr val="FF3300"/>
                </a:solidFill>
                <a:latin typeface="Times New Roman" charset="0"/>
              </a:rPr>
              <a:t> </a:t>
            </a:r>
            <a:endParaRPr lang="en-US" b="1">
              <a:solidFill>
                <a:srgbClr val="FF3300"/>
              </a:solidFill>
              <a:latin typeface="Times New Roman" charset="0"/>
            </a:endParaRPr>
          </a:p>
        </p:txBody>
      </p:sp>
      <p:sp>
        <p:nvSpPr>
          <p:cNvPr id="18437"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8438"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内在证据</a:t>
            </a:r>
          </a:p>
        </p:txBody>
      </p:sp>
      <p:sp>
        <p:nvSpPr>
          <p:cNvPr id="19459" name="Rectangle 3"/>
          <p:cNvSpPr>
            <a:spLocks noGrp="1" noChangeArrowheads="1"/>
          </p:cNvSpPr>
          <p:nvPr>
            <p:ph type="body" idx="1"/>
          </p:nvPr>
        </p:nvSpPr>
        <p:spPr>
          <a:xfrm>
            <a:off x="762000" y="1828800"/>
            <a:ext cx="7772400" cy="3581400"/>
          </a:xfrm>
        </p:spPr>
        <p:txBody>
          <a:bodyPr/>
          <a:lstStyle/>
          <a:p>
            <a:pPr eaLnBrk="1" hangingPunct="1"/>
            <a:r>
              <a:rPr lang="zh-CN" altLang="en-US" b="1">
                <a:latin typeface="Times New Roman" charset="0"/>
                <a:cs typeface="SimSun" charset="0"/>
              </a:rPr>
              <a:t>没有很精确指明作者的证据 </a:t>
            </a:r>
            <a:r>
              <a:rPr lang="en-US" b="1">
                <a:latin typeface="Times New Roman" charset="0"/>
              </a:rPr>
              <a:t>– </a:t>
            </a:r>
            <a:r>
              <a:rPr lang="en-US" altLang="zh-CN" b="1">
                <a:latin typeface="Times New Roman" charset="0"/>
                <a:cs typeface="SimSun" charset="0"/>
              </a:rPr>
              <a:t>“</a:t>
            </a:r>
            <a:r>
              <a:rPr lang="zh-CN" altLang="en-US" b="1">
                <a:latin typeface="Times New Roman" charset="0"/>
                <a:cs typeface="SimSun" charset="0"/>
              </a:rPr>
              <a:t>俄巴底亚的异象” </a:t>
            </a:r>
            <a:r>
              <a:rPr lang="en-US" altLang="ja-JP" b="1">
                <a:latin typeface="Times New Roman" charset="0"/>
              </a:rPr>
              <a:t>(1:1a) </a:t>
            </a:r>
          </a:p>
          <a:p>
            <a:pPr eaLnBrk="1" hangingPunct="1"/>
            <a:r>
              <a:rPr lang="zh-CN" altLang="en-US" b="1">
                <a:solidFill>
                  <a:srgbClr val="FF3300"/>
                </a:solidFill>
                <a:latin typeface="Times New Roman" charset="0"/>
                <a:cs typeface="SimSun" charset="0"/>
              </a:rPr>
              <a:t>没有提到先知的父亲，居住的区域，当时的王</a:t>
            </a:r>
            <a:endParaRPr lang="en-US" altLang="ja-JP" b="1">
              <a:solidFill>
                <a:srgbClr val="FF3300"/>
              </a:solidFill>
              <a:latin typeface="Times New Roman" charset="0"/>
            </a:endParaRPr>
          </a:p>
          <a:p>
            <a:pPr eaLnBrk="1" hangingPunct="1"/>
            <a:r>
              <a:rPr lang="zh-CN" altLang="en-US" b="1">
                <a:latin typeface="Times New Roman" charset="0"/>
                <a:cs typeface="SimSun" charset="0"/>
              </a:rPr>
              <a:t>可能住在南国犹大</a:t>
            </a:r>
          </a:p>
          <a:p>
            <a:pPr eaLnBrk="1" hangingPunct="1"/>
            <a:r>
              <a:rPr lang="zh-CN" altLang="en-US" b="1">
                <a:solidFill>
                  <a:srgbClr val="FF3300"/>
                </a:solidFill>
                <a:latin typeface="Times New Roman" charset="0"/>
                <a:cs typeface="SimSun" charset="0"/>
              </a:rPr>
              <a:t>可能不是属于贵族或祭司家族</a:t>
            </a:r>
          </a:p>
        </p:txBody>
      </p:sp>
      <p:sp>
        <p:nvSpPr>
          <p:cNvPr id="19461"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9462"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28600"/>
            <a:ext cx="7772400" cy="1143000"/>
          </a:xfrm>
        </p:spPr>
        <p:txBody>
          <a:bodyPr/>
          <a:lstStyle/>
          <a:p>
            <a:pPr eaLnBrk="1" hangingPunct="1">
              <a:defRPr/>
            </a:pPr>
            <a:r>
              <a:rPr lang="zh-CN" altLang="en-US" b="1">
                <a:solidFill>
                  <a:srgbClr val="996633"/>
                </a:solidFill>
                <a:ea typeface="SimSun" pitchFamily="2" charset="-122"/>
                <a:cs typeface="ＭＳ Ｐゴシック" charset="0"/>
              </a:rPr>
              <a:t>听众</a:t>
            </a:r>
          </a:p>
        </p:txBody>
      </p:sp>
      <p:sp>
        <p:nvSpPr>
          <p:cNvPr id="8195" name="Rectangle 3"/>
          <p:cNvSpPr>
            <a:spLocks noGrp="1" noChangeArrowheads="1"/>
          </p:cNvSpPr>
          <p:nvPr>
            <p:ph type="body" idx="1"/>
          </p:nvPr>
        </p:nvSpPr>
        <p:spPr>
          <a:xfrm>
            <a:off x="762000" y="1524000"/>
            <a:ext cx="7696200" cy="2743200"/>
          </a:xfrm>
        </p:spPr>
        <p:txBody>
          <a:bodyPr/>
          <a:lstStyle/>
          <a:p>
            <a:pPr eaLnBrk="1" hangingPunct="1"/>
            <a:r>
              <a:rPr lang="zh-CN" altLang="en-US" b="1">
                <a:solidFill>
                  <a:srgbClr val="FF3300"/>
                </a:solidFill>
                <a:latin typeface="Times New Roman" charset="0"/>
                <a:cs typeface="SimSun" charset="0"/>
              </a:rPr>
              <a:t>原先是讲给犹大而非以东。</a:t>
            </a:r>
            <a:endParaRPr lang="en-US" altLang="ja-JP" b="1">
              <a:solidFill>
                <a:srgbClr val="FF3300"/>
              </a:solidFill>
              <a:latin typeface="Times New Roman" charset="0"/>
            </a:endParaRPr>
          </a:p>
          <a:p>
            <a:pPr lvl="1" eaLnBrk="1" hangingPunct="1"/>
            <a:r>
              <a:rPr lang="zh-CN" altLang="en-US" b="1">
                <a:latin typeface="Times New Roman" charset="0"/>
                <a:ea typeface="MS PGothic" charset="0"/>
                <a:cs typeface="SimSun" charset="0"/>
              </a:rPr>
              <a:t>因为提到耶路撒冷 </a:t>
            </a:r>
            <a:r>
              <a:rPr lang="en-US" b="1">
                <a:latin typeface="Times New Roman" charset="0"/>
                <a:ea typeface="MS PGothic" charset="0"/>
              </a:rPr>
              <a:t>(11, </a:t>
            </a:r>
            <a:r>
              <a:rPr lang="en-US" altLang="zh-CN" b="1">
                <a:latin typeface="Times New Roman" charset="0"/>
                <a:ea typeface="MS PGothic" charset="0"/>
                <a:cs typeface="SimSun" charset="0"/>
              </a:rPr>
              <a:t>1</a:t>
            </a:r>
            <a:r>
              <a:rPr lang="en-US" b="1">
                <a:latin typeface="Times New Roman" charset="0"/>
                <a:ea typeface="MS PGothic" charset="0"/>
              </a:rPr>
              <a:t>2</a:t>
            </a:r>
            <a:r>
              <a:rPr lang="zh-CN" altLang="en-US" b="1">
                <a:latin typeface="Times New Roman" charset="0"/>
                <a:ea typeface="MS PGothic" charset="0"/>
                <a:cs typeface="SimSun" charset="0"/>
              </a:rPr>
              <a:t>节</a:t>
            </a:r>
            <a:r>
              <a:rPr lang="en-US" altLang="ja-JP" b="1">
                <a:latin typeface="Times New Roman" charset="0"/>
                <a:ea typeface="MS PGothic" charset="0"/>
              </a:rPr>
              <a:t>; 17, 21</a:t>
            </a:r>
            <a:r>
              <a:rPr lang="zh-CN" altLang="en-US" b="1">
                <a:latin typeface="Times New Roman" charset="0"/>
                <a:ea typeface="MS PGothic" charset="0"/>
                <a:cs typeface="SimSun" charset="0"/>
              </a:rPr>
              <a:t>节提到“锡安山”</a:t>
            </a:r>
            <a:r>
              <a:rPr lang="en-US" altLang="ja-JP" b="1">
                <a:latin typeface="Times New Roman" charset="0"/>
                <a:ea typeface="MS PGothic" charset="0"/>
              </a:rPr>
              <a:t>) </a:t>
            </a:r>
            <a:r>
              <a:rPr lang="zh-CN" altLang="en-US" b="1">
                <a:latin typeface="Times New Roman" charset="0"/>
                <a:ea typeface="MS PGothic" charset="0"/>
                <a:cs typeface="SimSun" charset="0"/>
              </a:rPr>
              <a:t>和犹大 </a:t>
            </a:r>
            <a:r>
              <a:rPr lang="en-US" altLang="ja-JP" b="1">
                <a:latin typeface="Times New Roman" charset="0"/>
                <a:ea typeface="MS PGothic" charset="0"/>
              </a:rPr>
              <a:t>(12</a:t>
            </a:r>
            <a:r>
              <a:rPr lang="zh-CN" altLang="en-US" b="1">
                <a:latin typeface="Times New Roman" charset="0"/>
                <a:ea typeface="MS PGothic" charset="0"/>
                <a:cs typeface="SimSun" charset="0"/>
              </a:rPr>
              <a:t>节</a:t>
            </a:r>
            <a:r>
              <a:rPr lang="en-US" altLang="ja-JP" b="1">
                <a:latin typeface="Times New Roman" charset="0"/>
                <a:ea typeface="MS PGothic" charset="0"/>
              </a:rPr>
              <a:t>; 17-18</a:t>
            </a:r>
            <a:r>
              <a:rPr lang="zh-CN" altLang="en-US" b="1">
                <a:latin typeface="Times New Roman" charset="0"/>
                <a:ea typeface="MS PGothic" charset="0"/>
                <a:cs typeface="SimSun" charset="0"/>
              </a:rPr>
              <a:t>节提到“雅各”</a:t>
            </a:r>
            <a:r>
              <a:rPr lang="en-US" altLang="ja-JP" b="1">
                <a:latin typeface="Times New Roman" charset="0"/>
                <a:ea typeface="MS PGothic" charset="0"/>
              </a:rPr>
              <a:t>)</a:t>
            </a:r>
            <a:endParaRPr lang="en-US" b="1">
              <a:latin typeface="Times New Roman" charset="0"/>
              <a:ea typeface="MS PGothic" charset="0"/>
            </a:endParaRPr>
          </a:p>
        </p:txBody>
      </p:sp>
      <p:graphicFrame>
        <p:nvGraphicFramePr>
          <p:cNvPr id="163843" name="Object 7"/>
          <p:cNvGraphicFramePr>
            <a:graphicFrameLocks noChangeAspect="1"/>
          </p:cNvGraphicFramePr>
          <p:nvPr/>
        </p:nvGraphicFramePr>
        <p:xfrm>
          <a:off x="2514600" y="4114800"/>
          <a:ext cx="3886200" cy="2441575"/>
        </p:xfrm>
        <a:graphic>
          <a:graphicData uri="http://schemas.openxmlformats.org/presentationml/2006/ole">
            <mc:AlternateContent xmlns:mc="http://schemas.openxmlformats.org/markup-compatibility/2006">
              <mc:Choice xmlns:v="urn:schemas-microsoft-com:vml" Requires="v">
                <p:oleObj name="Photo Editor Photo" r:id="rId3" imgW="15289759" imgH="9609524" progId="MSPhotoEd.3">
                  <p:embed/>
                </p:oleObj>
              </mc:Choice>
              <mc:Fallback>
                <p:oleObj name="Photo Editor Photo" r:id="rId3" imgW="15289759" imgH="960952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114800"/>
                        <a:ext cx="3886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00" name="AutoShape 8">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8201"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
        <p:nvSpPr>
          <p:cNvPr id="8202" name="Text Box 10"/>
          <p:cNvSpPr txBox="1">
            <a:spLocks noChangeArrowheads="1"/>
          </p:cNvSpPr>
          <p:nvPr/>
        </p:nvSpPr>
        <p:spPr bwMode="auto">
          <a:xfrm>
            <a:off x="8499475"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pli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1143000"/>
          </a:xfrm>
        </p:spPr>
        <p:txBody>
          <a:bodyPr/>
          <a:lstStyle/>
          <a:p>
            <a:pPr eaLnBrk="1" hangingPunct="1">
              <a:defRPr/>
            </a:pPr>
            <a:r>
              <a:rPr lang="zh-CN" altLang="en-US" b="1">
                <a:solidFill>
                  <a:srgbClr val="996633"/>
                </a:solidFill>
                <a:ea typeface="SimSun" pitchFamily="2" charset="-122"/>
                <a:cs typeface="ＭＳ Ｐゴシック" charset="0"/>
              </a:rPr>
              <a:t>论点</a:t>
            </a:r>
          </a:p>
        </p:txBody>
      </p:sp>
      <p:sp>
        <p:nvSpPr>
          <p:cNvPr id="31747" name="Rectangle 3"/>
          <p:cNvSpPr>
            <a:spLocks noGrp="1" noChangeArrowheads="1"/>
          </p:cNvSpPr>
          <p:nvPr>
            <p:ph type="body" idx="1"/>
          </p:nvPr>
        </p:nvSpPr>
        <p:spPr>
          <a:xfrm>
            <a:off x="685800" y="1752600"/>
            <a:ext cx="7772400" cy="4114800"/>
          </a:xfrm>
        </p:spPr>
        <p:txBody>
          <a:bodyPr/>
          <a:lstStyle/>
          <a:p>
            <a:pPr eaLnBrk="1" hangingPunct="1"/>
            <a:r>
              <a:rPr lang="zh-CN" altLang="en-US" b="1">
                <a:latin typeface="Times New Roman" charset="0"/>
                <a:cs typeface="SimSun" charset="0"/>
              </a:rPr>
              <a:t>如果俄巴底亚书是神所默示的，为何在新约中没有被提到</a:t>
            </a:r>
            <a:r>
              <a:rPr lang="en-US" altLang="ja-JP" b="1">
                <a:latin typeface="Times New Roman" charset="0"/>
                <a:ea typeface="Times New Roman" charset="0"/>
                <a:cs typeface="Times New Roman" charset="0"/>
              </a:rPr>
              <a:t>? </a:t>
            </a:r>
          </a:p>
          <a:p>
            <a:pPr eaLnBrk="1" hangingPunct="1">
              <a:buFont typeface="Wingdings" charset="0"/>
              <a:buNone/>
            </a:pPr>
            <a:endParaRPr lang="en-US" b="1">
              <a:latin typeface="Times New Roman" charset="0"/>
              <a:ea typeface="Times New Roman" charset="0"/>
              <a:cs typeface="Times New Roman" charset="0"/>
            </a:endParaRPr>
          </a:p>
          <a:p>
            <a:pPr eaLnBrk="1" hangingPunct="1"/>
            <a:r>
              <a:rPr lang="zh-CN" altLang="en-US" b="1">
                <a:solidFill>
                  <a:srgbClr val="FF3300"/>
                </a:solidFill>
                <a:latin typeface="Times New Roman" charset="0"/>
                <a:cs typeface="SimSun" charset="0"/>
              </a:rPr>
              <a:t>俄巴底亚的预言是否是以色列民族的表示</a:t>
            </a:r>
            <a:r>
              <a:rPr lang="en-US" altLang="ja-JP" b="1">
                <a:solidFill>
                  <a:srgbClr val="FF3300"/>
                </a:solidFill>
                <a:latin typeface="Times New Roman" charset="0"/>
                <a:cs typeface="SimSun" charset="0"/>
              </a:rPr>
              <a:t>?</a:t>
            </a:r>
            <a:r>
              <a:rPr lang="en-US" altLang="ja-JP" b="1">
                <a:latin typeface="Times New Roman" charset="0"/>
                <a:cs typeface="SimSun" charset="0"/>
              </a:rPr>
              <a:t> </a:t>
            </a:r>
            <a:endParaRPr lang="en-US" b="1">
              <a:latin typeface="Times New Roman" charset="0"/>
              <a:cs typeface="SimSun" charset="0"/>
            </a:endParaRPr>
          </a:p>
        </p:txBody>
      </p:sp>
      <p:sp>
        <p:nvSpPr>
          <p:cNvPr id="31748" name="Oval 4"/>
          <p:cNvSpPr>
            <a:spLocks noChangeArrowheads="1"/>
          </p:cNvSpPr>
          <p:nvPr/>
        </p:nvSpPr>
        <p:spPr bwMode="auto">
          <a:xfrm>
            <a:off x="5486400" y="228600"/>
            <a:ext cx="19050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sz="9600" b="1">
                <a:solidFill>
                  <a:srgbClr val="FF3300"/>
                </a:solidFill>
                <a:cs typeface="+mn-cs"/>
              </a:rPr>
              <a:t>?</a:t>
            </a:r>
          </a:p>
        </p:txBody>
      </p:sp>
      <p:sp>
        <p:nvSpPr>
          <p:cNvPr id="31750"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1751" name="AutoShape 7">
            <a:hlinkClick r:id="rId4" action="ppaction://hlinksldjump" highlightClick="1"/>
          </p:cNvPr>
          <p:cNvSpPr>
            <a:spLocks noChangeArrowheads="1"/>
          </p:cNvSpPr>
          <p:nvPr/>
        </p:nvSpPr>
        <p:spPr bwMode="auto">
          <a:xfrm>
            <a:off x="914400" y="3810000"/>
            <a:ext cx="7162800" cy="16764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1752" name="AutoShape 8">
            <a:hlinkClick r:id="rId5" action="ppaction://hlinksldjump" highlightClick="1"/>
          </p:cNvPr>
          <p:cNvSpPr>
            <a:spLocks noChangeArrowheads="1"/>
          </p:cNvSpPr>
          <p:nvPr/>
        </p:nvSpPr>
        <p:spPr bwMode="auto">
          <a:xfrm>
            <a:off x="1219200" y="1981200"/>
            <a:ext cx="7162800" cy="16764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0" fill="hold"/>
                                        <p:tgtEl>
                                          <p:spTgt spid="31748">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17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俄巴底亚</a:t>
            </a:r>
            <a:r>
              <a:rPr lang="zh-CN" altLang="en-US" sz="4000" b="1" dirty="0">
                <a:solidFill>
                  <a:srgbClr val="FFFFFF"/>
                </a:solidFill>
                <a:effectLst>
                  <a:glow rad="127000">
                    <a:srgbClr val="000000"/>
                  </a:glow>
                </a:effectLst>
                <a:latin typeface="Arial" charset="0"/>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4000" b="1" dirty="0">
                <a:solidFill>
                  <a:prstClr val="white"/>
                </a:solidFill>
                <a:effectLst>
                  <a:glow rad="101600">
                    <a:prstClr val="black">
                      <a:alpha val="99000"/>
                    </a:prstClr>
                  </a:glow>
                </a:effectLst>
              </a:rPr>
              <a:t>作为普世的王，上帝将审判以东和所有反对神国的国家。</a:t>
            </a:r>
            <a:endParaRPr lang="en-SG" sz="4000" b="1" dirty="0">
              <a:solidFill>
                <a:prstClr val="white"/>
              </a:solidFill>
              <a:effectLst>
                <a:glow rad="101600">
                  <a:prstClr val="black">
                    <a:alpha val="99000"/>
                  </a:prstClr>
                </a:glow>
              </a:effectLst>
            </a:endParaRPr>
          </a:p>
          <a:p>
            <a:pPr defTabSz="457200"/>
            <a:endParaRPr lang="en-US" sz="48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04049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lvl="0" algn="ctr">
              <a:defRPr/>
            </a:pPr>
            <a:r>
              <a:rPr lang="zh-CN" altLang="en-US" sz="7200" b="1" dirty="0">
                <a:solidFill>
                  <a:srgbClr val="463634"/>
                </a:solidFill>
              </a:rPr>
              <a:t>作个谦卑的人 </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ko-KR" altLang="en-US" b="1" i="0" dirty="0" err="1">
                <a:solidFill>
                  <a:schemeClr val="accent2">
                    <a:lumMod val="20000"/>
                    <a:lumOff val="80000"/>
                  </a:schemeClr>
                </a:solidFill>
                <a:latin typeface="Arial" charset="0"/>
                <a:ea typeface="Geneva" charset="0"/>
                <a:cs typeface="Geneva" charset="0"/>
              </a:rPr>
              <a:t>俄巴底亚</a:t>
            </a:r>
            <a:endParaRPr lang="en-US"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2842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我们都讨厌骄傲。</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然而我们都在为此挣扎。</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828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400"/>
            <a:ext cx="9144000" cy="136815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你认为我们为什么都在为</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err="1">
                <a:solidFill>
                  <a:srgbClr val="FFFFFF"/>
                </a:solidFill>
                <a:effectLst>
                  <a:glow rad="127000">
                    <a:srgbClr val="000000"/>
                  </a:glow>
                </a:effectLst>
                <a:latin typeface="Arial" charset="0"/>
                <a:ea typeface="ＭＳ Ｐゴシック" charset="0"/>
                <a:cs typeface="ＭＳ Ｐゴシック" charset="0"/>
              </a:rPr>
              <a:t>骄傲</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Rectangle 2">
            <a:extLst>
              <a:ext uri="{FF2B5EF4-FFF2-40B4-BE49-F238E27FC236}">
                <a16:creationId xmlns:a16="http://schemas.microsoft.com/office/drawing/2014/main" id="{FD7E3F1F-0143-80B6-4FD1-82B950E34168}"/>
              </a:ext>
            </a:extLst>
          </p:cNvPr>
          <p:cNvSpPr txBox="1">
            <a:spLocks noChangeArrowheads="1"/>
          </p:cNvSpPr>
          <p:nvPr/>
        </p:nvSpPr>
        <p:spPr bwMode="auto">
          <a:xfrm>
            <a:off x="31593" y="3681028"/>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effectLst>
                  <a:glow rad="127000">
                    <a:schemeClr val="tx1"/>
                  </a:glow>
                </a:effectLst>
                <a:latin typeface="Arial" charset="0"/>
                <a:ea typeface="ＭＳ Ｐゴシック" charset="0"/>
                <a:cs typeface="ＭＳ Ｐゴシック" charset="0"/>
              </a:rPr>
              <a:t>挣扎</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1512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74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创世记 </a:t>
            </a:r>
            <a:r>
              <a:rPr kumimoji="0" lang="en-US" altLang="zh-CN" sz="4000" b="1" i="1"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玛拉基书</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Arial"/>
                <a:ea typeface="ＭＳ Ｐゴシック" charset="0"/>
                <a:cs typeface="Arial"/>
              </a:rPr>
              <a:t>旧约</a:t>
            </a:r>
            <a:endParaRPr kumimoji="0" lang="en-US" sz="4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7" name="Text Box 7"/>
          <p:cNvSpPr txBox="1">
            <a:spLocks noChangeArrowheads="1"/>
          </p:cNvSpPr>
          <p:nvPr/>
        </p:nvSpPr>
        <p:spPr bwMode="auto">
          <a:xfrm>
            <a:off x="152400" y="2879725"/>
            <a:ext cx="2057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历史书</a:t>
            </a: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 (12)</a:t>
            </a:r>
            <a:endParaRPr kumimoji="0" lang="en-US" sz="36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1752600" y="5622925"/>
            <a:ext cx="6019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err="1">
                <a:ln>
                  <a:noFill/>
                </a:ln>
                <a:solidFill>
                  <a:srgbClr val="FFFF00"/>
                </a:solidFill>
                <a:effectLst/>
                <a:uLnTx/>
                <a:uFillTx/>
                <a:latin typeface="Arial"/>
                <a:ea typeface="ＭＳ Ｐゴシック" charset="0"/>
                <a:cs typeface="Arial"/>
              </a:rPr>
              <a:t>大先知</a:t>
            </a:r>
            <a:r>
              <a:rPr lang="en-US" sz="4000" b="1" i="1" dirty="0" err="1">
                <a:solidFill>
                  <a:srgbClr val="FFFF00"/>
                </a:solidFill>
                <a:latin typeface="Arial"/>
                <a:cs typeface="Arial"/>
              </a:rPr>
              <a:t>书</a:t>
            </a:r>
            <a:r>
              <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rPr>
              <a:t> 5 </a:t>
            </a:r>
            <a:r>
              <a:rPr lang="zh-CN" altLang="en-US" sz="4000" b="1" i="1" dirty="0">
                <a:solidFill>
                  <a:srgbClr val="FFFF00"/>
                </a:solidFill>
                <a:latin typeface="Arial"/>
                <a:cs typeface="Arial"/>
              </a:rPr>
              <a:t> </a:t>
            </a:r>
            <a:r>
              <a:rPr kumimoji="0" lang="zh-CN" altLang="en-US" sz="4000" b="1" i="1" u="none" strike="noStrike" kern="1200" cap="none" spc="0" normalizeH="0" baseline="0" noProof="0" dirty="0">
                <a:ln>
                  <a:noFill/>
                </a:ln>
                <a:solidFill>
                  <a:srgbClr val="FFFF00"/>
                </a:solidFill>
                <a:effectLst/>
                <a:uLnTx/>
                <a:uFillTx/>
                <a:latin typeface="Arial"/>
                <a:ea typeface="ＭＳ Ｐゴシック" charset="0"/>
                <a:cs typeface="Arial"/>
              </a:rPr>
              <a:t>小先知书</a:t>
            </a:r>
            <a:r>
              <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rPr>
              <a:t>  12</a:t>
            </a:r>
            <a:endParaRPr kumimoji="0" lang="en-US" sz="40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6934200" y="2955925"/>
            <a:ext cx="2133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ＭＳ Ｐゴシック" charset="0"/>
                <a:cs typeface="Arial"/>
              </a:rPr>
              <a:t>诗歌书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(5)</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76200" y="4175125"/>
            <a:ext cx="2514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ＭＳ Ｐゴシック" charset="0"/>
                <a:cs typeface="Arial"/>
              </a:rPr>
              <a:t>先知书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(17)</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ＭＳ Ｐゴシック" charset="0"/>
                <a:cs typeface="Arial"/>
              </a:rPr>
              <a:t>律法书</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 (5)</a:t>
            </a:r>
            <a:endParaRPr kumimoji="0" lang="en-US" sz="4000" b="1"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dirty="0">
                <a:latin typeface="Arial" charset="0"/>
                <a:ea typeface="ＭＳ Ｐゴシック" charset="0"/>
                <a:cs typeface="Arial" charset="0"/>
              </a:rPr>
              <a:t>OT Bookshelf</a:t>
            </a:r>
          </a:p>
        </p:txBody>
      </p:sp>
    </p:spTree>
    <p:extLst>
      <p:ext uri="{BB962C8B-B14F-4D97-AF65-F5344CB8AC3E}">
        <p14:creationId xmlns:p14="http://schemas.microsoft.com/office/powerpoint/2010/main" val="2691174551"/>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zh-CN" altLang="en-US" sz="9600" b="1" dirty="0">
                <a:effectLst>
                  <a:glow rad="254000">
                    <a:schemeClr val="tx1"/>
                  </a:glow>
                </a:effectLst>
                <a:latin typeface="Arial" charset="0"/>
                <a:ea typeface="ＭＳ Ｐゴシック" charset="0"/>
                <a:cs typeface="ＭＳ Ｐゴシック" charset="0"/>
              </a:rPr>
              <a:t>十二小先知书</a:t>
            </a:r>
            <a:endParaRPr lang="en-US" sz="96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勇敢面对文化</a:t>
            </a:r>
            <a:endPar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小先知书讲道系列</a:t>
            </a: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830620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i="1" dirty="0">
                <a:effectLst>
                  <a:glow rad="127000">
                    <a:schemeClr val="tx1"/>
                  </a:glow>
                </a:effectLst>
                <a:latin typeface="Arial" charset="0"/>
                <a:ea typeface="ＭＳ Ｐゴシック" charset="0"/>
                <a:cs typeface="ＭＳ Ｐゴシック" charset="0"/>
              </a:rPr>
              <a:t>这些人能为我们提供什么呢？</a:t>
            </a:r>
            <a:endParaRPr lang="en-US" sz="36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Major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marR="0" lvl="0" indent="-622300"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Minor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FROM</a:t>
            </a:r>
            <a:endParaRPr kumimoji="0" lang="en-US" sz="1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
        <p:nvSpPr>
          <p:cNvPr id="5" name="文本框 4">
            <a:extLst>
              <a:ext uri="{FF2B5EF4-FFF2-40B4-BE49-F238E27FC236}">
                <a16:creationId xmlns:a16="http://schemas.microsoft.com/office/drawing/2014/main" id="{DE465A6E-3BFA-ECB9-9645-84741FF45518}"/>
              </a:ext>
            </a:extLst>
          </p:cNvPr>
          <p:cNvSpPr txBox="1"/>
          <p:nvPr/>
        </p:nvSpPr>
        <p:spPr>
          <a:xfrm>
            <a:off x="914400" y="932193"/>
            <a:ext cx="5029200" cy="646331"/>
          </a:xfrm>
          <a:prstGeom prst="rect">
            <a:avLst/>
          </a:prstGeom>
          <a:noFill/>
        </p:spPr>
        <p:txBody>
          <a:bodyPr wrap="square">
            <a:spAutoFit/>
          </a:bodyPr>
          <a:lstStyle/>
          <a:p>
            <a:r>
              <a:rPr lang="zh-CN" altLang="en-US" sz="3600" b="1" dirty="0">
                <a:solidFill>
                  <a:srgbClr val="0E0E0E"/>
                </a:solidFill>
                <a:effectLst/>
                <a:latin typeface=".AppleSystemUIFont"/>
              </a:rPr>
              <a:t>小先知书中的重要信息</a:t>
            </a:r>
            <a:endParaRPr lang="zh-CN" altLang="en-US" sz="3600" dirty="0">
              <a:solidFill>
                <a:srgbClr val="0E0E0E"/>
              </a:solidFill>
              <a:effectLst/>
              <a:latin typeface=".AppleSystemUIFont"/>
            </a:endParaRPr>
          </a:p>
        </p:txBody>
      </p:sp>
    </p:spTree>
    <p:extLst>
      <p:ext uri="{BB962C8B-B14F-4D97-AF65-F5344CB8AC3E}">
        <p14:creationId xmlns:p14="http://schemas.microsoft.com/office/powerpoint/2010/main" val="20193859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384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俄巴底亚的异象”</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俄巴底亚书</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没有国王</a:t>
            </a:r>
            <a:r>
              <a:rPr lang="en-US" altLang="zh-CN" sz="5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没有时间段</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319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zh-CN" altLang="en-US" sz="4800" b="1" dirty="0">
                <a:solidFill>
                  <a:srgbClr val="996633"/>
                </a:solidFill>
                <a:latin typeface="Arial" charset="0"/>
                <a:ea typeface="Geneva" charset="0"/>
              </a:rPr>
              <a:t>提议日期不同</a:t>
            </a:r>
            <a:endParaRPr lang="en-US" sz="4800" b="1" dirty="0">
              <a:solidFill>
                <a:srgbClr val="996633"/>
              </a:solidFill>
              <a:latin typeface="Arial" charset="0"/>
              <a:ea typeface="Geneva" charset="0"/>
            </a:endParaRPr>
          </a:p>
        </p:txBody>
      </p:sp>
      <p:sp>
        <p:nvSpPr>
          <p:cNvPr id="5139" name="Rectangle 19"/>
          <p:cNvSpPr>
            <a:spLocks noGrp="1" noChangeArrowheads="1"/>
          </p:cNvSpPr>
          <p:nvPr>
            <p:ph type="body" idx="1"/>
          </p:nvPr>
        </p:nvSpPr>
        <p:spPr>
          <a:xfrm>
            <a:off x="685800" y="3352800"/>
            <a:ext cx="6981825" cy="2590800"/>
          </a:xfrm>
          <a:noFill/>
        </p:spPr>
        <p:txBody>
          <a:bodyPr/>
          <a:lstStyle/>
          <a:p>
            <a:pPr eaLnBrk="1" hangingPunct="1">
              <a:lnSpc>
                <a:spcPct val="90000"/>
              </a:lnSpc>
            </a:pPr>
            <a:r>
              <a:rPr lang="zh-CN" altLang="en-US" b="1" dirty="0">
                <a:latin typeface="Arial" charset="0"/>
                <a:ea typeface="Geneva" charset="0"/>
              </a:rPr>
              <a:t>日期的唯一线索（第</a:t>
            </a:r>
            <a:r>
              <a:rPr lang="en-US" altLang="zh-CN" b="1" dirty="0">
                <a:latin typeface="Arial" charset="0"/>
                <a:ea typeface="Geneva" charset="0"/>
              </a:rPr>
              <a:t>10-14</a:t>
            </a:r>
            <a:r>
              <a:rPr lang="zh-CN" altLang="en-US" b="1" dirty="0">
                <a:latin typeface="Arial" charset="0"/>
                <a:ea typeface="Geneva" charset="0"/>
              </a:rPr>
              <a:t>节）</a:t>
            </a:r>
            <a:endParaRPr lang="en-US" b="1" dirty="0">
              <a:latin typeface="Arial" charset="0"/>
              <a:ea typeface="Geneva" charset="0"/>
            </a:endParaRPr>
          </a:p>
          <a:p>
            <a:pPr eaLnBrk="1" hangingPunct="1">
              <a:lnSpc>
                <a:spcPct val="90000"/>
              </a:lnSpc>
            </a:pPr>
            <a:r>
              <a:rPr lang="zh-CN" altLang="en-US" b="1" dirty="0">
                <a:solidFill>
                  <a:srgbClr val="FF3300"/>
                </a:solidFill>
                <a:latin typeface="Arial" charset="0"/>
                <a:ea typeface="Geneva" charset="0"/>
              </a:rPr>
              <a:t>最合理的日期大约为公元前</a:t>
            </a:r>
            <a:r>
              <a:rPr lang="en-US" altLang="zh-CN" b="1" dirty="0">
                <a:solidFill>
                  <a:srgbClr val="FF3300"/>
                </a:solidFill>
                <a:latin typeface="Arial" charset="0"/>
                <a:ea typeface="Geneva" charset="0"/>
              </a:rPr>
              <a:t>845</a:t>
            </a:r>
            <a:r>
              <a:rPr lang="zh-CN" altLang="en-US" b="1" dirty="0">
                <a:solidFill>
                  <a:srgbClr val="FF3300"/>
                </a:solidFill>
                <a:latin typeface="Arial" charset="0"/>
                <a:ea typeface="Geneva" charset="0"/>
              </a:rPr>
              <a:t>年</a:t>
            </a:r>
          </a:p>
          <a:p>
            <a:pPr marL="0" indent="0" eaLnBrk="1" hangingPunct="1">
              <a:lnSpc>
                <a:spcPct val="90000"/>
              </a:lnSpc>
              <a:buNone/>
            </a:pPr>
            <a:endParaRPr lang="en-US" sz="2400" b="1" dirty="0">
              <a:solidFill>
                <a:srgbClr val="FF3300"/>
              </a:solidFill>
              <a:latin typeface="Arial" charset="0"/>
              <a:ea typeface="Geneva" charset="0"/>
            </a:endParaRP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3800" b="1" i="1" u="none" strike="noStrike" kern="1200" cap="none" spc="0" normalizeH="0" baseline="0" noProof="0">
                <a:ln>
                  <a:noFill/>
                </a:ln>
                <a:solidFill>
                  <a:srgbClr val="FF33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5143" name="Text Box 23"/>
          <p:cNvSpPr txBox="1">
            <a:spLocks noChangeArrowheads="1"/>
          </p:cNvSpPr>
          <p:nvPr/>
        </p:nvSpPr>
        <p:spPr bwMode="auto">
          <a:xfrm>
            <a:off x="1066800" y="2133600"/>
            <a:ext cx="5029200" cy="52322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845  735  586  450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公元前</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6200" name="Text Box 2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595</a:t>
            </a:r>
          </a:p>
        </p:txBody>
      </p:sp>
    </p:spTree>
    <p:extLst>
      <p:ext uri="{BB962C8B-B14F-4D97-AF65-F5344CB8AC3E}">
        <p14:creationId xmlns:p14="http://schemas.microsoft.com/office/powerpoint/2010/main" val="42438595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a:solidFill>
                  <a:schemeClr val="tx1"/>
                </a:solidFill>
                <a:effectLst>
                  <a:glow rad="127000">
                    <a:srgbClr val="000000"/>
                  </a:glow>
                </a:effectLst>
                <a:latin typeface="Arial" charset="0"/>
                <a:ea typeface="ＭＳ Ｐゴシック" charset="0"/>
                <a:cs typeface="ＭＳ Ｐゴシック" charset="0"/>
              </a:rPr>
              <a:t>对以东未来的毁灭，对在上帝来临之日对列国的毁灭，这是对他们反对犹大的审判，但是犹大会因为上帝得安慰和保护，上帝对以色应许赐他们土地产业。</a:t>
            </a:r>
            <a:endParaRPr lang="zh-CN" altLang="en-US" sz="3600" b="1" kern="0" dirty="0">
              <a:solidFill>
                <a:schemeClr val="tx1"/>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俄巴底亚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594</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647304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0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a:ln>
                            <a:noFill/>
                          </a:ln>
                          <a:solidFill>
                            <a:srgbClr val="FFFFFF"/>
                          </a:solidFill>
                          <a:effectLst/>
                          <a:latin typeface="Arial" charset="0"/>
                          <a:ea typeface="ＭＳ Ｐゴシック" charset="0"/>
                          <a:cs typeface="Arial" charset="0"/>
                        </a:rPr>
                        <a:t>以东因反对犹大而被灭</a:t>
                      </a:r>
                      <a:endParaRPr kumimoji="0" lang="zh-CN" altLang="en-US"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4896965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俄巴底亚 </a:t>
            </a:r>
            <a:r>
              <a:rPr lang="en-US" sz="8800" dirty="0">
                <a:solidFill>
                  <a:schemeClr val="bg1"/>
                </a:solidFill>
                <a:latin typeface="Arial" charset="0"/>
                <a:ea typeface="Osaka" charset="0"/>
                <a:cs typeface="Arial" charset="0"/>
              </a:rPr>
              <a:t>1-14</a:t>
            </a:r>
          </a:p>
        </p:txBody>
      </p:sp>
    </p:spTree>
    <p:extLst>
      <p:ext uri="{BB962C8B-B14F-4D97-AF65-F5344CB8AC3E}">
        <p14:creationId xmlns:p14="http://schemas.microsoft.com/office/powerpoint/2010/main" val="2654669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6756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俄巴底亚的异象”</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俄巴底亚书</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没有国王</a:t>
            </a:r>
            <a: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没有时间段</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6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主耶和华指着以东这样说：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我们从耶和华那里听见了一个信息，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有一位使者被派往列国去，说：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“起来吧！我们起来与以东争战。</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2674869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看哪！我必使你在列国中成为弱小的，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你必大受藐视。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240031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你心中的傲气欺骗了你；</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你这住在岩石的隐密处，居所在高处的啊！</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你心里说：“谁能把我拉下地呢？</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俄巴底亚 </a:t>
            </a:r>
            <a:r>
              <a:rPr lang="en-US" sz="24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141547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pPr eaLnBrk="1" hangingPunct="1">
              <a:defRPr/>
            </a:pPr>
            <a:r>
              <a:rPr lang="zh-CN" altLang="en-US" b="1">
                <a:solidFill>
                  <a:srgbClr val="996633"/>
                </a:solidFill>
                <a:ea typeface="SimSun" pitchFamily="2" charset="-122"/>
                <a:cs typeface="ＭＳ Ｐゴシック" charset="0"/>
              </a:rPr>
              <a:t>地理背景</a:t>
            </a:r>
          </a:p>
        </p:txBody>
      </p:sp>
      <p:graphicFrame>
        <p:nvGraphicFramePr>
          <p:cNvPr id="188418"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444</a:t>
            </a:r>
          </a:p>
          <a:p>
            <a:pPr>
              <a:defRPr/>
            </a:pPr>
            <a:r>
              <a:rPr lang="en-US" b="1">
                <a:solidFill>
                  <a:srgbClr val="463634"/>
                </a:solidFill>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371398029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76600" y="685800"/>
            <a:ext cx="3108325" cy="762000"/>
          </a:xfrm>
        </p:spPr>
        <p:txBody>
          <a:bodyPr/>
          <a:lstStyle/>
          <a:p>
            <a:pPr eaLnBrk="1" hangingPunct="1">
              <a:defRPr/>
            </a:pPr>
            <a:r>
              <a:rPr lang="zh-CN" altLang="en-US" b="1">
                <a:solidFill>
                  <a:srgbClr val="996633"/>
                </a:solidFill>
                <a:ea typeface="SimSun" pitchFamily="2" charset="-122"/>
                <a:cs typeface="ＭＳ Ｐゴシック" charset="0"/>
              </a:rPr>
              <a:t>目的</a:t>
            </a:r>
          </a:p>
        </p:txBody>
      </p:sp>
      <p:sp>
        <p:nvSpPr>
          <p:cNvPr id="6152" name="Text Box 8"/>
          <p:cNvSpPr txBox="1">
            <a:spLocks noChangeArrowheads="1"/>
          </p:cNvSpPr>
          <p:nvPr/>
        </p:nvSpPr>
        <p:spPr bwMode="auto">
          <a:xfrm>
            <a:off x="762000" y="37338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spcBef>
                <a:spcPct val="50000"/>
              </a:spcBef>
              <a:defRPr/>
            </a:pPr>
            <a:endParaRPr lang="en-GB" sz="2400">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endParaRPr>
          </a:p>
        </p:txBody>
      </p:sp>
      <p:sp>
        <p:nvSpPr>
          <p:cNvPr id="6153" name="Text Box 9"/>
          <p:cNvSpPr txBox="1">
            <a:spLocks noChangeArrowheads="1"/>
          </p:cNvSpPr>
          <p:nvPr/>
        </p:nvSpPr>
        <p:spPr bwMode="auto">
          <a:xfrm>
            <a:off x="762000" y="1981200"/>
            <a:ext cx="7924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50000"/>
              </a:spcBef>
            </a:pPr>
            <a:r>
              <a:rPr lang="zh-CN" altLang="en-US" sz="3200" b="1">
                <a:solidFill>
                  <a:srgbClr val="FF3300"/>
                </a:solidFill>
                <a:cs typeface="SimSun" charset="0"/>
              </a:rPr>
              <a:t>俄巴底亚书有两方面的目的</a:t>
            </a:r>
            <a:r>
              <a:rPr lang="en-US" altLang="ja-JP" sz="3200" b="1">
                <a:solidFill>
                  <a:srgbClr val="FF3300"/>
                </a:solidFill>
                <a:ea typeface="Times New Roman" charset="0"/>
                <a:cs typeface="Times New Roman" charset="0"/>
              </a:rPr>
              <a:t>:</a:t>
            </a:r>
          </a:p>
          <a:p>
            <a:pPr algn="just" eaLnBrk="1" hangingPunct="1">
              <a:spcBef>
                <a:spcPct val="50000"/>
              </a:spcBef>
              <a:buFontTx/>
              <a:buAutoNum type="arabicPeriod"/>
            </a:pPr>
            <a:r>
              <a:rPr lang="zh-CN" altLang="en-US" sz="3200" b="1">
                <a:cs typeface="SimSun" charset="0"/>
              </a:rPr>
              <a:t>刻画神对以东的审判，没有对犹大弟兄般的照顾。</a:t>
            </a:r>
          </a:p>
          <a:p>
            <a:pPr algn="just" eaLnBrk="1" hangingPunct="1">
              <a:spcBef>
                <a:spcPct val="50000"/>
              </a:spcBef>
              <a:buFontTx/>
              <a:buAutoNum type="arabicPeriod"/>
            </a:pPr>
            <a:r>
              <a:rPr lang="zh-CN" altLang="en-US" sz="3200" b="1">
                <a:solidFill>
                  <a:srgbClr val="FF3300"/>
                </a:solidFill>
                <a:cs typeface="SimSun" charset="0"/>
              </a:rPr>
              <a:t>对上帝的日子将是最终的胜利。</a:t>
            </a:r>
            <a:r>
              <a:rPr lang="en-US" altLang="ja-JP"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rPr>
              <a:t> </a:t>
            </a:r>
            <a:endParaRPr lang="en-US"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endParaRPr>
          </a:p>
        </p:txBody>
      </p:sp>
      <p:sp>
        <p:nvSpPr>
          <p:cNvPr id="6157"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158" name="Text Box 1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597</a:t>
            </a:r>
          </a:p>
        </p:txBody>
      </p:sp>
    </p:spTree>
  </p:cSld>
  <p:clrMapOvr>
    <a:masterClrMapping/>
  </p:clrMapOvr>
  <p:transition advClick="0">
    <p:pull dir="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rPr>
              <a:t>圣约</a:t>
            </a:r>
            <a:endParaRPr lang="en-US" altLang="zh-CN" sz="3600" b="1"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在上帝审判压迫祂立约的子民以东之后，神的回归将扩大的土地界限（</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）以制定土地契约。</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90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pPr eaLnBrk="1" hangingPunct="1">
              <a:defRPr/>
            </a:pPr>
            <a:r>
              <a:rPr lang="zh-CN" altLang="en-US" b="1">
                <a:ea typeface="SimSun" pitchFamily="2" charset="-122"/>
                <a:cs typeface="ＭＳ Ｐゴシック" charset="0"/>
              </a:rPr>
              <a:t>国家地理有几篇文章提到</a:t>
            </a:r>
            <a:r>
              <a:rPr lang="en-US" altLang="ja-JP" b="1">
                <a:ea typeface="MS PGothic" pitchFamily="34" charset="-128"/>
                <a:cs typeface="ＭＳ Ｐゴシック" charset="0"/>
              </a:rPr>
              <a:t> Petra</a:t>
            </a:r>
            <a:r>
              <a:rPr lang="zh-CN" altLang="en-US" b="1">
                <a:ea typeface="SimSun" pitchFamily="2" charset="-122"/>
                <a:cs typeface="ＭＳ Ｐゴシック" charset="0"/>
              </a:rPr>
              <a:t>这地方从</a:t>
            </a:r>
            <a:r>
              <a:rPr lang="en-US" altLang="ja-JP" b="1">
                <a:ea typeface="MS PGothic" pitchFamily="34" charset="-128"/>
                <a:cs typeface="ＭＳ Ｐゴシック" charset="0"/>
              </a:rPr>
              <a:t> 1907</a:t>
            </a:r>
            <a:r>
              <a:rPr lang="zh-CN" altLang="en-US" b="1">
                <a:ea typeface="SimSun" pitchFamily="2" charset="-122"/>
                <a:cs typeface="ＭＳ Ｐゴシック" charset="0"/>
              </a:rPr>
              <a:t>年到现在</a:t>
            </a:r>
            <a:endParaRPr lang="zh-CN" altLang="en-US">
              <a:ea typeface="SimSun" pitchFamily="2" charset="-122"/>
              <a:cs typeface="ＭＳ Ｐゴシック"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pPr eaLnBrk="1" hangingPunct="1">
              <a:defRPr/>
            </a:pPr>
            <a:r>
              <a:rPr lang="zh-CN" altLang="en-US" dirty="0">
                <a:latin typeface="Times New Roman" charset="0"/>
                <a:ea typeface="MS PGothic" charset="0"/>
              </a:rPr>
              <a:t>这是 </a:t>
            </a:r>
            <a:r>
              <a:rPr lang="en-US" altLang="zh-CN" dirty="0">
                <a:latin typeface="Times New Roman" charset="0"/>
                <a:ea typeface="MS PGothic" charset="0"/>
              </a:rPr>
              <a:t>1998 </a:t>
            </a:r>
            <a:r>
              <a:rPr lang="zh-CN" altLang="en-US" dirty="0">
                <a:latin typeface="Times New Roman" charset="0"/>
                <a:ea typeface="MS PGothic" charset="0"/>
              </a:rPr>
              <a:t>年 </a:t>
            </a:r>
            <a:r>
              <a:rPr lang="en-US" altLang="zh-CN" dirty="0">
                <a:latin typeface="Times New Roman" charset="0"/>
                <a:ea typeface="MS PGothic" charset="0"/>
              </a:rPr>
              <a:t>12 </a:t>
            </a:r>
            <a:r>
              <a:rPr lang="zh-CN" altLang="en-US" dirty="0">
                <a:latin typeface="Times New Roman" charset="0"/>
                <a:ea typeface="MS PGothic" charset="0"/>
              </a:rPr>
              <a:t>月</a:t>
            </a:r>
            <a:endParaRPr lang="en-US" dirty="0">
              <a:latin typeface="Times New Roman" charset="0"/>
              <a:ea typeface="MS PGothic" charset="0"/>
            </a:endParaRPr>
          </a:p>
        </p:txBody>
      </p:sp>
      <p:pic>
        <p:nvPicPr>
          <p:cNvPr id="190467"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977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pPr eaLnBrk="1" hangingPunct="1">
              <a:defRPr/>
            </a:pPr>
            <a:r>
              <a:rPr lang="en-US">
                <a:ea typeface="+mj-ea"/>
                <a:cs typeface="+mj-cs"/>
              </a:rPr>
              <a:t>Petra Article Front Page</a:t>
            </a:r>
          </a:p>
        </p:txBody>
      </p:sp>
      <p:sp>
        <p:nvSpPr>
          <p:cNvPr id="171011" name="Rectangle 3"/>
          <p:cNvSpPr>
            <a:spLocks noGrp="1" noChangeArrowheads="1"/>
          </p:cNvSpPr>
          <p:nvPr>
            <p:ph type="subTitle" idx="1"/>
          </p:nvPr>
        </p:nvSpPr>
        <p:spPr/>
        <p:txBody>
          <a:bodyPr/>
          <a:lstStyle/>
          <a:p>
            <a:pPr eaLnBrk="1" hangingPunct="1">
              <a:defRPr/>
            </a:pPr>
            <a:endParaRPr lang="en-GB">
              <a:latin typeface="Times New Roman" charset="0"/>
              <a:ea typeface="MS PGothic" charset="0"/>
            </a:endParaRPr>
          </a:p>
        </p:txBody>
      </p:sp>
      <p:pic>
        <p:nvPicPr>
          <p:cNvPr id="192515"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622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zh-CN" altLang="en-US" b="1">
                <a:latin typeface="Times New Roman" charset="0"/>
                <a:cs typeface="SimSun" charset="0"/>
              </a:rPr>
              <a:t>想像居住在这样的地理环境</a:t>
            </a:r>
            <a:r>
              <a:rPr lang="en-US" altLang="ja-JP" b="1">
                <a:latin typeface="Times New Roman" charset="0"/>
                <a:ea typeface="MS PGothic" charset="0"/>
              </a:rPr>
              <a:t>!</a:t>
            </a:r>
            <a:endParaRPr lang="en-US">
              <a:latin typeface="Times New Roman" charset="0"/>
              <a:ea typeface="MS PGothic" charset="0"/>
            </a:endParaRPr>
          </a:p>
        </p:txBody>
      </p:sp>
    </p:spTree>
    <p:extLst>
      <p:ext uri="{BB962C8B-B14F-4D97-AF65-F5344CB8AC3E}">
        <p14:creationId xmlns:p14="http://schemas.microsoft.com/office/powerpoint/2010/main" val="349219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a:srcRect r="9775"/>
          <a:stretch>
            <a:fillRect/>
          </a:stretch>
        </p:blipFill>
        <p:spPr>
          <a:xfrm>
            <a:off x="0" y="-41275"/>
            <a:ext cx="9144000" cy="6975475"/>
          </a:xfrm>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defRPr/>
            </a:pPr>
            <a:r>
              <a:rPr lang="en-US" sz="4800" b="1">
                <a:solidFill>
                  <a:srgbClr val="FFFFFF"/>
                </a:solidFill>
                <a:latin typeface="Arial" charset="0"/>
                <a:cs typeface="Geneva" charset="0"/>
              </a:rPr>
              <a:t>The Siq </a:t>
            </a:r>
            <a:r>
              <a:rPr lang="zh-CN" altLang="en-US" sz="2800" b="1">
                <a:solidFill>
                  <a:srgbClr val="FFFFFF"/>
                </a:solidFill>
                <a:latin typeface="Arial" charset="0"/>
                <a:cs typeface="Geneva" charset="0"/>
              </a:rPr>
              <a:t>（窄洞出口）</a:t>
            </a:r>
            <a:br>
              <a:rPr lang="en-US" altLang="ja-JP" sz="4800" b="1">
                <a:solidFill>
                  <a:srgbClr val="FFFFFF"/>
                </a:solidFill>
                <a:latin typeface="Arial" charset="0"/>
                <a:cs typeface="Geneva" charset="0"/>
              </a:rPr>
            </a:br>
            <a:r>
              <a:rPr lang="en-US" altLang="ja-JP" sz="3200" b="1">
                <a:solidFill>
                  <a:srgbClr val="FFFFFF"/>
                </a:solidFill>
                <a:latin typeface="Arial" charset="0"/>
                <a:cs typeface="Geneva" charset="0"/>
              </a:rPr>
              <a:t>(pronounced "seek")</a:t>
            </a:r>
            <a:endParaRPr lang="en-US" sz="3200" b="1">
              <a:solidFill>
                <a:srgbClr val="FFFFFF"/>
              </a:solidFill>
              <a:latin typeface="Arial" charset="0"/>
              <a:cs typeface="Geneva" charset="0"/>
            </a:endParaRP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rgbClr val="FFFFFF"/>
                </a:solidFill>
                <a:latin typeface="Arial" charset="0"/>
                <a:cs typeface="Arial" charset="0"/>
              </a:rPr>
              <a:t>佩特拉的唯一入口</a:t>
            </a:r>
            <a:endParaRPr lang="en-US" sz="2800" b="1">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zh-CN" altLang="en-US" sz="3600" b="1">
                <a:solidFill>
                  <a:srgbClr val="FFFFFF"/>
                </a:solidFill>
                <a:latin typeface="Arial" charset="0"/>
                <a:cs typeface="Arial" charset="0"/>
              </a:rPr>
              <a:t>水道</a:t>
            </a:r>
            <a:endParaRPr lang="en-US" sz="3600" b="1">
              <a:solidFill>
                <a:srgbClr val="FFFFFF"/>
              </a:solidFill>
              <a:latin typeface="Arial" charset="0"/>
              <a:cs typeface="Arial" charset="0"/>
            </a:endParaRPr>
          </a:p>
        </p:txBody>
      </p:sp>
      <p:sp>
        <p:nvSpPr>
          <p:cNvPr id="196613" name="Text Box 9"/>
          <p:cNvSpPr txBox="1">
            <a:spLocks noChangeArrowheads="1"/>
          </p:cNvSpPr>
          <p:nvPr/>
        </p:nvSpPr>
        <p:spPr bwMode="auto">
          <a:xfrm>
            <a:off x="9455150" y="76200"/>
            <a:ext cx="158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OTS 598c</a:t>
            </a:r>
          </a:p>
        </p:txBody>
      </p:sp>
    </p:spTree>
    <p:extLst>
      <p:ext uri="{BB962C8B-B14F-4D97-AF65-F5344CB8AC3E}">
        <p14:creationId xmlns:p14="http://schemas.microsoft.com/office/powerpoint/2010/main" val="196090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zh-CN" altLang="en-US" sz="3200" b="1" dirty="0">
                <a:solidFill>
                  <a:schemeClr val="tx1">
                    <a:lumMod val="95000"/>
                    <a:lumOff val="5000"/>
                  </a:schemeClr>
                </a:solidFill>
                <a:latin typeface="Arial" charset="0"/>
                <a:ea typeface="Geneva" charset="0"/>
                <a:cs typeface="Geneva" charset="0"/>
              </a:rPr>
              <a:t>水道被埋了几百年</a:t>
            </a:r>
            <a:endParaRPr lang="en-US" sz="3200" dirty="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1722802411"/>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pPr eaLnBrk="1" hangingPunct="1">
              <a:defRPr/>
            </a:pPr>
            <a:r>
              <a:rPr lang="zh-CN" altLang="en-US" b="1">
                <a:solidFill>
                  <a:schemeClr val="tx1"/>
                </a:solidFill>
                <a:ea typeface="SimSun" pitchFamily="2" charset="-122"/>
                <a:cs typeface="ＭＳ Ｐゴシック"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76200"/>
            <a:ext cx="4318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795241"/>
                </a:solidFill>
                <a:cs typeface="+mn-cs"/>
              </a:rPr>
              <a:t>598b</a:t>
            </a:r>
          </a:p>
        </p:txBody>
      </p:sp>
      <p:sp>
        <p:nvSpPr>
          <p:cNvPr id="2" name="TextBox 1"/>
          <p:cNvSpPr txBox="1"/>
          <p:nvPr/>
        </p:nvSpPr>
        <p:spPr>
          <a:xfrm>
            <a:off x="2514600" y="1295400"/>
            <a:ext cx="1600200" cy="646331"/>
          </a:xfrm>
          <a:prstGeom prst="rect">
            <a:avLst/>
          </a:prstGeom>
          <a:noFill/>
        </p:spPr>
        <p:txBody>
          <a:bodyPr>
            <a:spAutoFit/>
            <a:scene3d>
              <a:camera prst="orthographicFront"/>
              <a:lightRig rig="threePt" dir="t"/>
            </a:scene3d>
            <a:sp3d>
              <a:bevelB w="38100" h="38100"/>
            </a:sp3d>
          </a:bodyPr>
          <a:lstStyle/>
          <a:p>
            <a:pPr>
              <a:defRPr/>
            </a:pPr>
            <a:r>
              <a:rPr lang="zh-CN" altLang="en-US"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rPr>
              <a:t>佩特拉</a:t>
            </a:r>
            <a:endParaRPr lang="en-SG"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endParaRPr>
          </a:p>
        </p:txBody>
      </p:sp>
    </p:spTree>
    <p:extLst>
      <p:ext uri="{BB962C8B-B14F-4D97-AF65-F5344CB8AC3E}">
        <p14:creationId xmlns:p14="http://schemas.microsoft.com/office/powerpoint/2010/main" val="28403270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en-US">
                <a:ea typeface="+mj-ea"/>
                <a:cs typeface="+mj-cs"/>
              </a:rPr>
              <a:t>Dark Siq Exit</a:t>
            </a:r>
          </a:p>
        </p:txBody>
      </p:sp>
      <p:sp>
        <p:nvSpPr>
          <p:cNvPr id="175107" name="Rectangle 3"/>
          <p:cNvSpPr>
            <a:spLocks noGrp="1" noChangeArrowheads="1"/>
          </p:cNvSpPr>
          <p:nvPr>
            <p:ph type="body" idx="1"/>
          </p:nvPr>
        </p:nvSpPr>
        <p:spPr/>
        <p:txBody>
          <a:bodyPr/>
          <a:lstStyle/>
          <a:p>
            <a:pPr eaLnBrk="1" hangingPunct="1">
              <a:defRPr/>
            </a:pPr>
            <a:endParaRPr lang="en-GB">
              <a:latin typeface="Times New Roman" charset="0"/>
              <a:ea typeface="MS PGothic" charset="0"/>
            </a:endParaRPr>
          </a:p>
        </p:txBody>
      </p:sp>
      <p:pic>
        <p:nvPicPr>
          <p:cNvPr id="202755"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520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0" y="5715000"/>
            <a:ext cx="4038600" cy="1143000"/>
          </a:xfrm>
        </p:spPr>
        <p:txBody>
          <a:bodyPr/>
          <a:lstStyle/>
          <a:p>
            <a:pPr eaLnBrk="1" hangingPunct="1">
              <a:defRPr/>
            </a:pPr>
            <a:r>
              <a:rPr lang="zh-CN" altLang="en-US" sz="4800" b="1">
                <a:solidFill>
                  <a:srgbClr val="FFFFFF"/>
                </a:solidFill>
                <a:ea typeface="SimSun" pitchFamily="2" charset="-122"/>
                <a:cs typeface="ＭＳ Ｐゴシック"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598b</a:t>
            </a:r>
          </a:p>
        </p:txBody>
      </p:sp>
    </p:spTree>
    <p:extLst>
      <p:ext uri="{BB962C8B-B14F-4D97-AF65-F5344CB8AC3E}">
        <p14:creationId xmlns:p14="http://schemas.microsoft.com/office/powerpoint/2010/main" val="3108715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pPr eaLnBrk="1" hangingPunct="1">
              <a:defRPr/>
            </a:pPr>
            <a:r>
              <a:rPr lang="zh-CN" altLang="en-US" b="1">
                <a:ea typeface="SimSun" pitchFamily="2" charset="-122"/>
                <a:cs typeface="ＭＳ Ｐゴシック" charset="0"/>
              </a:rPr>
              <a:t>从国库往下看</a:t>
            </a:r>
          </a:p>
        </p:txBody>
      </p:sp>
    </p:spTree>
    <p:extLst>
      <p:ext uri="{BB962C8B-B14F-4D97-AF65-F5344CB8AC3E}">
        <p14:creationId xmlns:p14="http://schemas.microsoft.com/office/powerpoint/2010/main" val="636503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2438400"/>
            <a:ext cx="4419600" cy="4038600"/>
          </a:xfrm>
        </p:spPr>
        <p:txBody>
          <a:bodyPr/>
          <a:lstStyle/>
          <a:p>
            <a:pPr eaLnBrk="1" hangingPunct="1">
              <a:defRPr/>
            </a:pPr>
            <a:r>
              <a:rPr lang="zh-CN" altLang="en-US" sz="4000" b="1">
                <a:latin typeface="Times New Roman" charset="0"/>
                <a:cs typeface="ＭＳ Ｐゴシック" charset="0"/>
              </a:rPr>
              <a:t>纳巴泰人（</a:t>
            </a:r>
            <a:r>
              <a:rPr lang="en-US" sz="4000" b="1">
                <a:latin typeface="Times New Roman" charset="0"/>
                <a:cs typeface="ＭＳ Ｐゴシック" charset="0"/>
              </a:rPr>
              <a:t>Nabataean</a:t>
            </a:r>
            <a:r>
              <a:rPr lang="zh-CN" altLang="en-US" sz="4000" b="1">
                <a:latin typeface="Times New Roman" charset="0"/>
                <a:cs typeface="ＭＳ Ｐゴシック" charset="0"/>
              </a:rPr>
              <a:t>）</a:t>
            </a:r>
            <a:r>
              <a:rPr lang="en-US" sz="4000" b="1">
                <a:latin typeface="Times New Roman" charset="0"/>
                <a:cs typeface="ＭＳ Ｐゴシック" charset="0"/>
              </a:rPr>
              <a:t> </a:t>
            </a:r>
            <a:r>
              <a:rPr lang="zh-CN" altLang="en-US" sz="4000" b="1">
                <a:latin typeface="Times New Roman" charset="0"/>
                <a:ea typeface="SimSun" charset="0"/>
                <a:cs typeface="ＭＳ Ｐゴシック" charset="0"/>
              </a:rPr>
              <a:t>的工程师聪明地收集每年仅</a:t>
            </a:r>
            <a:r>
              <a:rPr lang="en-US" altLang="zh-CN" sz="4000" b="1">
                <a:latin typeface="Times New Roman" charset="0"/>
                <a:ea typeface="SimSun" charset="0"/>
                <a:cs typeface="ＭＳ Ｐゴシック" charset="0"/>
              </a:rPr>
              <a:t>6</a:t>
            </a:r>
            <a:r>
              <a:rPr lang="zh-CN" altLang="en-US" sz="4000" b="1">
                <a:latin typeface="Times New Roman" charset="0"/>
                <a:ea typeface="SimSun" charset="0"/>
                <a:cs typeface="ＭＳ Ｐゴシック" charset="0"/>
              </a:rPr>
              <a:t>寸的雨水。</a:t>
            </a:r>
          </a:p>
        </p:txBody>
      </p:sp>
      <p:pic>
        <p:nvPicPr>
          <p:cNvPr id="208898"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48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533400" y="1905000"/>
            <a:ext cx="8001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为要拯救犹大（</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），其攻打上帝子民（</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）的以东和外邦人将会被毁灭。</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8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6"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pPr eaLnBrk="1" hangingPunct="1">
              <a:defRPr/>
            </a:pPr>
            <a:r>
              <a:rPr lang="zh-CN" altLang="en-US" b="1">
                <a:latin typeface="Times New Roman" charset="0"/>
                <a:cs typeface="ＭＳ Ｐゴシック" charset="0"/>
              </a:rPr>
              <a:t>纳巴泰</a:t>
            </a:r>
            <a:r>
              <a:rPr lang="zh-CN" altLang="en-US" b="1">
                <a:latin typeface="Times New Roman" charset="0"/>
                <a:ea typeface="SimSun" charset="0"/>
                <a:cs typeface="ＭＳ Ｐゴシック" charset="0"/>
              </a:rPr>
              <a:t>市区中心东面的坟墓</a:t>
            </a:r>
            <a:endParaRPr lang="zh-CN" altLang="en-US" sz="4800" b="1">
              <a:latin typeface="Times New Roman" charset="0"/>
              <a:ea typeface="SimSun" charset="0"/>
              <a:cs typeface="ＭＳ Ｐゴシック" charset="0"/>
            </a:endParaRPr>
          </a:p>
        </p:txBody>
      </p:sp>
    </p:spTree>
    <p:extLst>
      <p:ext uri="{BB962C8B-B14F-4D97-AF65-F5344CB8AC3E}">
        <p14:creationId xmlns:p14="http://schemas.microsoft.com/office/powerpoint/2010/main" val="2131763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3"/>
          <p:cNvSpPr>
            <a:spLocks noGrp="1" noChangeArrowheads="1"/>
          </p:cNvSpPr>
          <p:nvPr>
            <p:ph type="title"/>
          </p:nvPr>
        </p:nvSpPr>
        <p:spPr>
          <a:xfrm>
            <a:off x="0" y="914400"/>
            <a:ext cx="6400800" cy="1371600"/>
          </a:xfrm>
        </p:spPr>
        <p:txBody>
          <a:bodyPr/>
          <a:lstStyle/>
          <a:p>
            <a:pPr eaLnBrk="1" hangingPunct="1"/>
            <a:r>
              <a:rPr lang="zh-CN" altLang="en-US" b="1">
                <a:latin typeface="Times New Roman" charset="0"/>
              </a:rPr>
              <a:t>拜占庭</a:t>
            </a:r>
            <a:r>
              <a:rPr lang="zh-CN" altLang="en-US" b="1">
                <a:latin typeface="Times New Roman" charset="0"/>
                <a:cs typeface="SimSun" charset="0"/>
              </a:rPr>
              <a:t>教会的磨石</a:t>
            </a:r>
            <a:br>
              <a:rPr lang="zh-CN" altLang="en-US" b="1">
                <a:latin typeface="Times New Roman" charset="0"/>
                <a:cs typeface="SimSun" charset="0"/>
              </a:rPr>
            </a:br>
            <a:r>
              <a:rPr lang="zh-CN" altLang="en-US" b="1">
                <a:latin typeface="Times New Roman" charset="0"/>
                <a:cs typeface="SimSun" charset="0"/>
              </a:rPr>
              <a:t> </a:t>
            </a:r>
            <a:r>
              <a:rPr lang="en-US" altLang="zh-CN" b="1">
                <a:latin typeface="Times New Roman" charset="0"/>
                <a:cs typeface="SimSun" charset="0"/>
              </a:rPr>
              <a:t>(</a:t>
            </a:r>
            <a:r>
              <a:rPr lang="zh-CN" altLang="en-US" b="1">
                <a:latin typeface="Times New Roman" charset="0"/>
                <a:cs typeface="SimSun" charset="0"/>
              </a:rPr>
              <a:t>五世纪</a:t>
            </a:r>
            <a:r>
              <a:rPr lang="en-US" altLang="zh-CN" b="1">
                <a:latin typeface="Times New Roman" charset="0"/>
                <a:cs typeface="SimSun" charset="0"/>
              </a:rPr>
              <a:t>)</a:t>
            </a:r>
          </a:p>
        </p:txBody>
      </p:sp>
    </p:spTree>
    <p:extLst>
      <p:ext uri="{BB962C8B-B14F-4D97-AF65-F5344CB8AC3E}">
        <p14:creationId xmlns:p14="http://schemas.microsoft.com/office/powerpoint/2010/main" val="229902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pPr>
              <a:defRPr/>
            </a:pPr>
            <a:r>
              <a:rPr lang="en-US" sz="3200" b="1" i="0">
                <a:solidFill>
                  <a:srgbClr val="FFFFFF"/>
                </a:solidFill>
                <a:effectLst>
                  <a:outerShdw blurRad="38100" dist="38100" dir="2700000" algn="tl">
                    <a:srgbClr val="000000"/>
                  </a:outerShdw>
                </a:effectLst>
                <a:latin typeface="Arial" charset="0"/>
                <a:ea typeface="Geneva" charset="0"/>
                <a:cs typeface="Arial" charset="0"/>
              </a:rPr>
              <a:t>你心中的傲气欺骗了你； 你这住在巖石的隐密处， 居所在高处的啊！</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你心里说：</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br>
              <a:rPr lang="en-US" altLang="ja-JP" sz="3200" b="1" i="0">
                <a:solidFill>
                  <a:srgbClr val="FFFFFF"/>
                </a:solidFill>
                <a:effectLst>
                  <a:outerShdw blurRad="38100" dist="38100" dir="2700000" algn="tl">
                    <a:srgbClr val="000000"/>
                  </a:outerShdw>
                </a:effectLst>
                <a:latin typeface="Arial" charset="0"/>
                <a:ea typeface="Geneva" charset="0"/>
                <a:cs typeface="Arial" charset="0"/>
              </a:rPr>
            </a:b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“谁能把我拉下地呢？</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zh-TW" altLang="en-US" sz="3200" b="1" i="0">
                <a:solidFill>
                  <a:srgbClr val="FFFFFF"/>
                </a:solidFill>
                <a:effectLst>
                  <a:outerShdw blurRad="38100" dist="38100" dir="2700000" algn="tl">
                    <a:srgbClr val="000000"/>
                  </a:outerShdw>
                </a:effectLst>
                <a:latin typeface="Arial" charset="0"/>
                <a:ea typeface="Geneva" charset="0"/>
                <a:cs typeface="Arial" charset="0"/>
              </a:rPr>
              <a:t>俄巴底亚书</a:t>
            </a:r>
            <a:r>
              <a:rPr lang="en-US" altLang="zh-TW" sz="3200" b="1" i="0">
                <a:solidFill>
                  <a:srgbClr val="FFFFFF"/>
                </a:solidFill>
                <a:effectLst>
                  <a:outerShdw blurRad="38100" dist="38100" dir="2700000" algn="tl">
                    <a:srgbClr val="000000"/>
                  </a:outerShdw>
                </a:effectLst>
                <a:latin typeface="Arial" charset="0"/>
                <a:ea typeface="Geneva" charset="0"/>
                <a:cs typeface="Arial" charset="0"/>
              </a:rPr>
              <a:t> </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3)</a:t>
            </a:r>
            <a:endParaRPr lang="en-US" sz="3200" b="1" i="0">
              <a:solidFill>
                <a:srgbClr val="FFFFFF"/>
              </a:solidFill>
              <a:effectLst>
                <a:outerShdw blurRad="38100" dist="38100" dir="2700000" algn="tl">
                  <a:srgbClr val="000000"/>
                </a:outerShdw>
              </a:effectLst>
              <a:latin typeface="Arial" charset="0"/>
              <a:ea typeface="Geneva" charset="0"/>
              <a:cs typeface="Arial" charset="0"/>
            </a:endParaRPr>
          </a:p>
        </p:txBody>
      </p:sp>
      <p:sp>
        <p:nvSpPr>
          <p:cNvPr id="215043" name="Text Box 7"/>
          <p:cNvSpPr txBox="1">
            <a:spLocks noChangeArrowheads="1"/>
          </p:cNvSpPr>
          <p:nvPr/>
        </p:nvSpPr>
        <p:spPr bwMode="auto">
          <a:xfrm>
            <a:off x="9302750" y="-76200"/>
            <a:ext cx="1474788" cy="46196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OTS 598c</a:t>
            </a:r>
          </a:p>
        </p:txBody>
      </p:sp>
    </p:spTree>
    <p:extLst>
      <p:ext uri="{BB962C8B-B14F-4D97-AF65-F5344CB8AC3E}">
        <p14:creationId xmlns:p14="http://schemas.microsoft.com/office/powerpoint/2010/main" val="57282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085" name="Rectangle 5"/>
          <p:cNvSpPr>
            <a:spLocks noGrp="1" noChangeArrowheads="1"/>
          </p:cNvSpPr>
          <p:nvPr>
            <p:ph type="title"/>
          </p:nvPr>
        </p:nvSpPr>
        <p:spPr>
          <a:xfrm>
            <a:off x="0" y="5867400"/>
            <a:ext cx="9144000" cy="990600"/>
          </a:xfrm>
        </p:spPr>
        <p:txBody>
          <a:bodyPr/>
          <a:lstStyle/>
          <a:p>
            <a:pPr eaLnBrk="1" hangingPunct="1">
              <a:defRPr/>
            </a:pPr>
            <a:r>
              <a:rPr lang="zh-CN" altLang="en-US" b="1">
                <a:ea typeface="SimSun" pitchFamily="2" charset="-122"/>
                <a:cs typeface="ＭＳ Ｐゴシック" charset="0"/>
              </a:rPr>
              <a:t>柱状建筑物旧址</a:t>
            </a:r>
          </a:p>
        </p:txBody>
      </p:sp>
      <p:sp>
        <p:nvSpPr>
          <p:cNvPr id="46087"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2749717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52400" y="-304800"/>
            <a:ext cx="9144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8133" name="Rectangle 5"/>
          <p:cNvSpPr>
            <a:spLocks noGrp="1" noChangeArrowheads="1"/>
          </p:cNvSpPr>
          <p:nvPr>
            <p:ph type="title"/>
          </p:nvPr>
        </p:nvSpPr>
        <p:spPr>
          <a:xfrm>
            <a:off x="-152400" y="5715000"/>
            <a:ext cx="9296400" cy="1295400"/>
          </a:xfrm>
        </p:spPr>
        <p:txBody>
          <a:bodyPr/>
          <a:lstStyle/>
          <a:p>
            <a:pPr eaLnBrk="1" hangingPunct="1">
              <a:defRPr/>
            </a:pPr>
            <a:r>
              <a:rPr lang="zh-CN" altLang="en-US" b="1">
                <a:ea typeface="SimSun" pitchFamily="2" charset="-122"/>
                <a:cs typeface="ＭＳ Ｐゴシック" charset="0"/>
              </a:rPr>
              <a:t>柱状建筑物完成构图</a:t>
            </a:r>
          </a:p>
        </p:txBody>
      </p:sp>
      <p:sp>
        <p:nvSpPr>
          <p:cNvPr id="48135"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342548614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010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0181" name="Rectangle 5"/>
          <p:cNvSpPr>
            <a:spLocks noGrp="1" noChangeArrowheads="1"/>
          </p:cNvSpPr>
          <p:nvPr>
            <p:ph type="title"/>
          </p:nvPr>
        </p:nvSpPr>
        <p:spPr>
          <a:xfrm>
            <a:off x="5486400" y="152400"/>
            <a:ext cx="3657600" cy="990600"/>
          </a:xfrm>
        </p:spPr>
        <p:txBody>
          <a:bodyPr/>
          <a:lstStyle/>
          <a:p>
            <a:pPr eaLnBrk="1" hangingPunct="1">
              <a:defRPr/>
            </a:pPr>
            <a:r>
              <a:rPr lang="zh-CN" altLang="en-US">
                <a:latin typeface="Times New Roman" charset="0"/>
              </a:rPr>
              <a:t>宁芙（</a:t>
            </a:r>
            <a:r>
              <a:rPr lang="en-US" altLang="ja-JP">
                <a:latin typeface="Times New Roman" charset="0"/>
              </a:rPr>
              <a:t>Nympha</a:t>
            </a:r>
            <a:r>
              <a:rPr lang="en-US" altLang="zh-CN">
                <a:latin typeface="Times New Roman" charset="0"/>
              </a:rPr>
              <a:t>eum) </a:t>
            </a:r>
            <a:endParaRPr lang="en-US">
              <a:latin typeface="Times New Roman" charset="0"/>
            </a:endParaRPr>
          </a:p>
        </p:txBody>
      </p:sp>
    </p:spTree>
    <p:extLst>
      <p:ext uri="{BB962C8B-B14F-4D97-AF65-F5344CB8AC3E}">
        <p14:creationId xmlns:p14="http://schemas.microsoft.com/office/powerpoint/2010/main" val="2235826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724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4275" name="Rectangle 3"/>
          <p:cNvSpPr>
            <a:spLocks noGrp="1" noChangeArrowheads="1"/>
          </p:cNvSpPr>
          <p:nvPr>
            <p:ph type="title"/>
          </p:nvPr>
        </p:nvSpPr>
        <p:spPr>
          <a:xfrm>
            <a:off x="4800600" y="0"/>
            <a:ext cx="5638800" cy="990600"/>
          </a:xfrm>
        </p:spPr>
        <p:txBody>
          <a:bodyPr/>
          <a:lstStyle/>
          <a:p>
            <a:pPr eaLnBrk="1" hangingPunct="1">
              <a:defRPr/>
            </a:pPr>
            <a:r>
              <a:rPr lang="zh-CN" altLang="en-US" b="1">
                <a:latin typeface="Times New Roman" charset="0"/>
                <a:cs typeface="ＭＳ Ｐゴシック" charset="0"/>
              </a:rPr>
              <a:t>宁芙原貌</a:t>
            </a:r>
            <a:endParaRPr lang="zh-CN" altLang="en-US" b="1">
              <a:latin typeface="Times New Roman" charset="0"/>
              <a:ea typeface="SimSun" charset="0"/>
              <a:cs typeface="ＭＳ Ｐゴシック" charset="0"/>
            </a:endParaRPr>
          </a:p>
        </p:txBody>
      </p:sp>
    </p:spTree>
    <p:extLst>
      <p:ext uri="{BB962C8B-B14F-4D97-AF65-F5344CB8AC3E}">
        <p14:creationId xmlns:p14="http://schemas.microsoft.com/office/powerpoint/2010/main" val="1081347914"/>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463634"/>
                </a:solidFill>
                <a:effectLst>
                  <a:outerShdw blurRad="38100" dist="38100" dir="2700000" algn="tl">
                    <a:srgbClr val="000000">
                      <a:alpha val="43137"/>
                    </a:srgbClr>
                  </a:outerShdw>
                </a:effectLst>
                <a:uLnTx/>
                <a:uFillTx/>
                <a:latin typeface="Garamond" charset="0"/>
                <a:ea typeface="ＭＳ Ｐゴシック" charset="0"/>
                <a:cs typeface="+mn-cs"/>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zh-CN" altLang="en-US" sz="4800" b="1">
                <a:solidFill>
                  <a:srgbClr val="F3E7F3"/>
                </a:solidFill>
                <a:latin typeface="Times New Roman" charset="0"/>
              </a:rPr>
              <a:t>谁居住在佩特拉</a:t>
            </a:r>
            <a:r>
              <a:rPr lang="en-US" sz="4800" b="1" dirty="0">
                <a:solidFill>
                  <a:srgbClr val="F3E7F3"/>
                </a:solidFill>
                <a:latin typeface="Times New Roman" charset="0"/>
              </a:rPr>
              <a:t>?</a:t>
            </a:r>
            <a:endParaRPr lang="en-US" b="1" dirty="0">
              <a:latin typeface="Times New Roman"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lang="zh-CN" altLang="en-US" sz="3200" dirty="0">
                <a:solidFill>
                  <a:srgbClr val="FFFF00"/>
                </a:solidFill>
                <a:effectLst>
                  <a:outerShdw blurRad="38100" dist="38100" dir="2700000" algn="tl">
                    <a:srgbClr val="000000">
                      <a:alpha val="43137"/>
                    </a:srgbClr>
                  </a:outerShdw>
                </a:effectLst>
                <a:latin typeface="Garamond" charset="0"/>
              </a:rPr>
              <a:t>何利人</a:t>
            </a:r>
            <a:r>
              <a:rPr lang="en-US" sz="3200" dirty="0">
                <a:solidFill>
                  <a:srgbClr val="FFFF00"/>
                </a:solidFill>
                <a:effectLst>
                  <a:outerShdw blurRad="38100" dist="38100" dir="2700000" algn="tl">
                    <a:srgbClr val="000000">
                      <a:alpha val="43137"/>
                    </a:srgbClr>
                  </a:outerShdw>
                </a:effectLst>
                <a:latin typeface="Garamond"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创</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14:6): </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1850之前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zh-CN" altLang="en-US" sz="2800" b="1" i="0" u="none" strike="noStrike" kern="1200" cap="none" spc="0" normalizeH="0" baseline="0" noProof="0" dirty="0">
                <a:ln>
                  <a:noFill/>
                </a:ln>
                <a:solidFill>
                  <a:srgbClr val="F3E7F3"/>
                </a:solidFill>
                <a:effectLst/>
                <a:uLnTx/>
                <a:uFillTx/>
                <a:latin typeface="Times New Roman" charset="0"/>
                <a:ea typeface="ＭＳ Ｐゴシック" charset="0"/>
              </a:rPr>
              <a:t>西珥山</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zh-CN" altLang="en-US" sz="3200" b="1" i="0" u="none" strike="noStrike" kern="1200" cap="none" spc="0" normalizeH="0" baseline="0" noProof="0" dirty="0">
                <a:ln>
                  <a:noFill/>
                </a:ln>
                <a:solidFill>
                  <a:srgbClr val="FFFF00"/>
                </a:solidFill>
                <a:effectLst/>
                <a:uLnTx/>
                <a:uFillTx/>
                <a:latin typeface="Times New Roman" charset="0"/>
                <a:ea typeface="ＭＳ Ｐゴシック" charset="0"/>
              </a:rPr>
              <a:t>以东人</a:t>
            </a:r>
            <a:r>
              <a:rPr kumimoji="0" lang="en-US" sz="2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摩</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1:12): </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主前</a:t>
            </a:r>
            <a:r>
              <a:rPr kumimoji="0" lang="zh-CN" altLang="en-US" sz="28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1850-552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err="1">
                <a:ln>
                  <a:noFill/>
                </a:ln>
                <a:solidFill>
                  <a:srgbClr val="F3E7F3"/>
                </a:solidFill>
                <a:effectLst/>
                <a:uLnTx/>
                <a:uFillTx/>
                <a:latin typeface="Times New Roman" charset="0"/>
                <a:ea typeface="ＭＳ Ｐゴシック" charset="0"/>
              </a:rPr>
              <a:t>Sela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 Heb.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“石头”</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zh-CN" alt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aramond" charset="0"/>
                <a:ea typeface="ＭＳ Ｐゴシック" charset="0"/>
              </a:rPr>
              <a:t>纳巴泰人</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不在圣经里</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主前</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552</a:t>
            </a:r>
            <a:r>
              <a:rPr kumimoji="0" lang="en-US" sz="20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zh-CN" altLang="en-US" sz="20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zh-CN" altLang="en-SG" sz="2800" b="1" i="0" u="none" strike="noStrike" kern="1200" cap="none" spc="0" normalizeH="0" baseline="0" noProof="0" dirty="0">
                <a:ln>
                  <a:noFill/>
                </a:ln>
                <a:solidFill>
                  <a:srgbClr val="F3E7F3"/>
                </a:solidFill>
                <a:effectLst/>
                <a:uLnTx/>
                <a:uFillTx/>
                <a:latin typeface="Times New Roman" charset="0"/>
                <a:ea typeface="ＭＳ Ｐゴシック" charset="0"/>
              </a:rPr>
              <a:t>主后</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106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Petra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 Gr.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“石头”</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600" b="1" i="0" u="none" strike="noStrike" kern="1200" cap="none" spc="0" normalizeH="0" baseline="0" noProof="0" dirty="0" err="1">
                <a:ln>
                  <a:noFill/>
                </a:ln>
                <a:solidFill>
                  <a:srgbClr val="FFFF00"/>
                </a:solidFill>
                <a:effectLst/>
                <a:uLnTx/>
                <a:uFillTx/>
                <a:latin typeface="Times New Roman" charset="0"/>
                <a:ea typeface="ＭＳ Ｐゴシック" charset="0"/>
              </a:rPr>
              <a:t>罗马人</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新约之后</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Post-</a:t>
            </a:r>
            <a:r>
              <a:rPr kumimoji="0" lang="en-US" sz="2000" b="1" i="0" u="none" strike="noStrike" kern="1200" cap="none" spc="0" normalizeH="0" baseline="0" noProof="0" dirty="0">
                <a:ln>
                  <a:noFill/>
                </a:ln>
                <a:solidFill>
                  <a:srgbClr val="F3E7F3"/>
                </a:solidFill>
                <a:effectLst/>
                <a:uLnTx/>
                <a:uFillTx/>
                <a:latin typeface="Times New Roman" charset="0"/>
                <a:ea typeface="ＭＳ Ｐゴシック" charset="0"/>
              </a:rPr>
              <a:t>AD</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106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err="1">
                <a:ln>
                  <a:noFill/>
                </a:ln>
                <a:solidFill>
                  <a:srgbClr val="F3E7F3"/>
                </a:solidFill>
                <a:effectLst/>
                <a:uLnTx/>
                <a:uFillTx/>
                <a:latin typeface="Times New Roman" charset="0"/>
                <a:ea typeface="ＭＳ Ｐゴシック" charset="0"/>
              </a:rPr>
              <a:t>Hadriana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endPar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87498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zh-CN" altLang="en-US" sz="4000" dirty="0">
                <a:latin typeface="Garamond" charset="0"/>
              </a:rPr>
              <a:t>埃及</a:t>
            </a:r>
            <a:r>
              <a:rPr lang="en-US" sz="4000" dirty="0">
                <a:latin typeface="Garamond" charset="0"/>
              </a:rPr>
              <a:t> </a:t>
            </a:r>
            <a:r>
              <a:rPr lang="zh-CN" altLang="en-US" sz="4000" dirty="0">
                <a:latin typeface="Garamond" charset="0"/>
              </a:rPr>
              <a:t>到</a:t>
            </a:r>
            <a:r>
              <a:rPr lang="zh-CN" altLang="en-US" sz="4000" dirty="0"/>
              <a:t>美索不达米亚</a:t>
            </a:r>
            <a:r>
              <a:rPr lang="zh-CN" altLang="en-US" sz="4000" dirty="0">
                <a:latin typeface="Garamond" charset="0"/>
              </a:rPr>
              <a:t>贸易</a:t>
            </a:r>
            <a:endParaRPr lang="en-US" sz="4000" dirty="0">
              <a:latin typeface="Garamond" charset="0"/>
            </a:endParaRP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Tree>
    <p:extLst>
      <p:ext uri="{BB962C8B-B14F-4D97-AF65-F5344CB8AC3E}">
        <p14:creationId xmlns:p14="http://schemas.microsoft.com/office/powerpoint/2010/main" val="28239091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54</a:t>
            </a: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zh-CN" altLang="en-US" sz="3200" b="1" dirty="0"/>
              <a:t>国王的</a:t>
            </a:r>
            <a:br>
              <a:rPr lang="en-SG" altLang="zh-CN" sz="3200" b="1" dirty="0"/>
            </a:br>
            <a:r>
              <a:rPr lang="zh-CN" altLang="en-US" sz="3200" b="1" dirty="0"/>
              <a:t>高速公路</a:t>
            </a:r>
            <a:endParaRPr lang="en-US" sz="3200" b="1" dirty="0"/>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Barry </a:t>
            </a:r>
            <a:r>
              <a:rPr kumimoji="0" lang="en-US" sz="1800" b="1" i="0" u="none" strike="noStrike" kern="1200" cap="none" spc="0" normalizeH="0" baseline="0" noProof="0" dirty="0" err="1">
                <a:ln>
                  <a:noFill/>
                </a:ln>
                <a:solidFill>
                  <a:srgbClr val="000000"/>
                </a:solidFill>
                <a:effectLst/>
                <a:uLnTx/>
                <a:uFillTx/>
                <a:latin typeface="Times New Roman" charset="0"/>
                <a:ea typeface="ＭＳ Ｐゴシック" charset="0"/>
              </a:rPr>
              <a:t>Beitzel</a:t>
            </a: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 </a:t>
            </a:r>
            <a:b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br>
            <a:r>
              <a:rPr kumimoji="0" lang="en-US" sz="1800" b="1" i="1" u="none" strike="noStrike" kern="1200" cap="none" spc="0" normalizeH="0" baseline="0" noProof="0" dirty="0">
                <a:ln>
                  <a:noFill/>
                </a:ln>
                <a:solidFill>
                  <a:srgbClr val="000000"/>
                </a:solidFill>
                <a:effectLst/>
                <a:uLnTx/>
                <a:uFillTx/>
                <a:latin typeface="Times New Roman" charset="0"/>
                <a:ea typeface="ＭＳ Ｐゴシック" charset="0"/>
              </a:rPr>
              <a:t>Moody Atlas of Bible Lands</a:t>
            </a: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 87</a:t>
            </a: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Arial"/>
                  <a:ea typeface="ＭＳ Ｐゴシック" charset="0"/>
                  <a:cs typeface="Arial"/>
                </a:rPr>
                <a:t>佩特拉</a:t>
              </a:r>
              <a:endParaRPr kumimoji="0" lang="en-US" sz="32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71051" name="Oval 11"/>
            <p:cNvSpPr>
              <a:spLocks noChangeArrowheads="1"/>
            </p:cNvSpPr>
            <p:nvPr/>
          </p:nvSpPr>
          <p:spPr bwMode="auto">
            <a:xfrm>
              <a:off x="3456" y="2496"/>
              <a:ext cx="192" cy="192"/>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1037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209800"/>
            <a:ext cx="9144000" cy="34888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在他与其他拯救者（</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）统治之前，基督不仅要审判以东，还要审判所有国家（</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15-16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96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zh-CN" altLang="en-US" sz="4000" dirty="0">
                <a:latin typeface="Garamond" charset="0"/>
              </a:rPr>
              <a:t>香料贸易</a:t>
            </a:r>
            <a:endParaRPr lang="en-US" sz="4000" dirty="0">
              <a:latin typeface="Garamond" charset="0"/>
            </a:endParaRP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Arial"/>
                <a:ea typeface="ＭＳ Ｐゴシック" charset="0"/>
                <a:cs typeface="Arial"/>
              </a:rPr>
              <a:t>佩特拉</a:t>
            </a:r>
            <a:endParaRPr kumimoji="0" lang="en-US" sz="3200" b="1" i="0" u="none" strike="noStrike" kern="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107226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1752600" y="6477000"/>
            <a:ext cx="7239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pt-BR"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Music:  "Helwa Already Baladi" (My Country is Beautiful) Singer:  Dalidá </a:t>
            </a:r>
            <a:endParaRPr kumimoji="0" lang="en-US"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39943" name="Text Box 7"/>
          <p:cNvSpPr txBox="1">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约旦佩特拉市是世界的七大奇观之一</a:t>
            </a: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1800" b="0" i="1" u="none" strike="noStrike" kern="1200" cap="none" spc="0" normalizeH="0" baseline="0" noProof="0" dirty="0">
              <a:ln>
                <a:noFill/>
              </a:ln>
              <a:solidFill>
                <a:srgbClr val="FFFFFF"/>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457021588"/>
      </p:ext>
    </p:extLst>
  </p:cSld>
  <p:clrMapOvr>
    <a:masterClrMapping/>
  </p:clrMapOvr>
  <p:transition spd="slow" advTm="14000">
    <p:zoom/>
    <p:sndAc>
      <p:stSnd loop="1">
        <p:snd r:embed="rId3" name="Helwa Ya Baladi - Dalid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29"/>
                                            </p:txEl>
                                          </p:spTgt>
                                        </p:tgtEl>
                                        <p:attrNameLst>
                                          <p:attrName>style.visibility</p:attrName>
                                        </p:attrNameLst>
                                      </p:cBhvr>
                                      <p:to>
                                        <p:strVal val="visible"/>
                                      </p:to>
                                    </p:set>
                                    <p:animEffect transition="in" filter="fade">
                                      <p:cBhvr>
                                        <p:cTn id="13" dur="2000"/>
                                        <p:tgtEl>
                                          <p:spTgt spid="39943">
                                            <p:txEl>
                                              <p:charRg st="29" end="29"/>
                                            </p:txEl>
                                          </p:spTgt>
                                        </p:tgtEl>
                                      </p:cBhvr>
                                    </p:animEffect>
                                  </p:childTnLst>
                                </p:cTn>
                              </p:par>
                            </p:childTnLst>
                          </p:cTn>
                        </p:par>
                        <p:par>
                          <p:cTn id="14" fill="hold" nodeType="afterGroup">
                            <p:stCondLst>
                              <p:cond delay="396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29" end="29"/>
                                            </p:txEl>
                                          </p:spTgt>
                                        </p:tgtEl>
                                        <p:attrNameLst>
                                          <p:attrName>style.visibility</p:attrName>
                                        </p:attrNameLst>
                                      </p:cBhvr>
                                      <p:to>
                                        <p:strVal val="visible"/>
                                      </p:to>
                                    </p:set>
                                    <p:animEffect transition="in" filter="fade">
                                      <p:cBhvr>
                                        <p:cTn id="17" dur="2000"/>
                                        <p:tgtEl>
                                          <p:spTgt spid="39943">
                                            <p:txEl>
                                              <p:charRg st="29" end="29"/>
                                            </p:txEl>
                                          </p:spTgt>
                                        </p:tgtEl>
                                      </p:cBhvr>
                                    </p:animEffect>
                                  </p:childTnLst>
                                </p:cTn>
                              </p:par>
                            </p:childTnLst>
                          </p:cTn>
                        </p:par>
                        <p:par>
                          <p:cTn id="18" fill="hold" nodeType="afterGroup">
                            <p:stCondLst>
                              <p:cond delay="592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29" end="29"/>
                                            </p:txEl>
                                          </p:spTgt>
                                        </p:tgtEl>
                                        <p:attrNameLst>
                                          <p:attrName>style.visibility</p:attrName>
                                        </p:attrNameLst>
                                      </p:cBhvr>
                                      <p:to>
                                        <p:strVal val="visible"/>
                                      </p:to>
                                    </p:set>
                                    <p:animEffect transition="in" filter="fade">
                                      <p:cBhvr>
                                        <p:cTn id="21" dur="2000"/>
                                        <p:tgtEl>
                                          <p:spTgt spid="39943">
                                            <p:txEl>
                                              <p:charRg st="29" end="29"/>
                                            </p:txEl>
                                          </p:spTgt>
                                        </p:tgtEl>
                                      </p:cBhvr>
                                    </p:animEffect>
                                  </p:childTnLst>
                                </p:cTn>
                              </p:par>
                            </p:childTnLst>
                          </p:cTn>
                        </p:par>
                        <p:par>
                          <p:cTn id="22" fill="hold" nodeType="afterGroup">
                            <p:stCondLst>
                              <p:cond delay="788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1200329"/>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600</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年来</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人们一直认为这座位于约旦沙漠中心的这座城市不是真的，而只是有如亚特兰蒂斯和特洛伊这样的传说</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289379857"/>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1200329"/>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在</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19</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世纪设法找到它的瑞士探险家不得不穿越令人印象深刻的道路，因为这是在山石之间。</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16533864"/>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569660"/>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想象一下他的情绪，当他第一次到达时，他看到了这个场景！</a:t>
            </a:r>
            <a:endParaRPr kumimoji="0" lang="es-PE" alt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83878442"/>
      </p:ext>
    </p:extLst>
  </p:cSld>
  <p:clrMapOvr>
    <a:masterClrMapping/>
  </p:clrMapOvr>
  <p:transition spd="slow"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佩特拉宫，希腊风格的寺庙（希腊），也被称为“财政部”，</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有高</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42</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米</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908975595"/>
      </p:ext>
    </p:extLst>
  </p:cSld>
  <p:clrMapOvr>
    <a:masterClrMapping/>
  </p:clrMapOvr>
  <p:transition spd="slow" advTm="13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6804248" y="3786614"/>
            <a:ext cx="2111152"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它完全雕刻在钙质岩石中。</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833384708"/>
      </p:ext>
    </p:extLst>
  </p:cSld>
  <p:clrMapOvr>
    <a:masterClrMapping/>
  </p:clrMapOvr>
  <p:transition spd="slow" advTm="13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但这座宫殿只是众多华丽中的一座 佩特拉的建筑，全部雕刻在钙质岩石中。</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268659371"/>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1619672" y="-171400"/>
            <a:ext cx="765996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佩特拉于公元前</a:t>
            </a:r>
            <a:r>
              <a:rPr kumimoji="0" lang="en-US" altLang="ja-JP"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rPr>
              <a:t>6</a:t>
            </a: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世纪由波斯帝国时期的纳巴泰人建造。</a:t>
            </a:r>
            <a:endParaRPr kumimoji="0" lang="en-US" altLang="en-US"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627458214"/>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纳巴泰人</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是贝都因人，他们依靠香料，没药和芳香植物等香料来生活。</a:t>
            </a:r>
            <a:endParaRPr kumimoji="0" lang="es-PE" altLang="en-US"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134272629"/>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theme/_rels/them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6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5130</TotalTime>
  <Words>10266</Words>
  <Application>Microsoft Macintosh PowerPoint</Application>
  <PresentationFormat>On-screen Show (4:3)</PresentationFormat>
  <Paragraphs>1616</Paragraphs>
  <Slides>191</Slides>
  <Notes>150</Notes>
  <HiddenSlides>0</HiddenSlides>
  <MMClips>0</MMClips>
  <ScaleCrop>false</ScaleCrop>
  <HeadingPairs>
    <vt:vector size="8" baseType="variant">
      <vt:variant>
        <vt:lpstr>Fonts Used</vt:lpstr>
      </vt:variant>
      <vt:variant>
        <vt:i4>36</vt:i4>
      </vt:variant>
      <vt:variant>
        <vt:lpstr>Theme</vt:lpstr>
      </vt:variant>
      <vt:variant>
        <vt:i4>53</vt:i4>
      </vt:variant>
      <vt:variant>
        <vt:lpstr>Embedded OLE Servers</vt:lpstr>
      </vt:variant>
      <vt:variant>
        <vt:i4>3</vt:i4>
      </vt:variant>
      <vt:variant>
        <vt:lpstr>Slide Titles</vt:lpstr>
      </vt:variant>
      <vt:variant>
        <vt:i4>191</vt:i4>
      </vt:variant>
    </vt:vector>
  </HeadingPairs>
  <TitlesOfParts>
    <vt:vector size="283" baseType="lpstr">
      <vt:lpstr>.AppleSystemUIFont</vt:lpstr>
      <vt:lpstr>B VAG Rounded Bold</vt:lpstr>
      <vt:lpstr>BONES</vt:lpstr>
      <vt:lpstr>Chicago</vt:lpstr>
      <vt:lpstr>KaiTi</vt:lpstr>
      <vt:lpstr>Kosher-Normal</vt:lpstr>
      <vt:lpstr>MS Gothic</vt:lpstr>
      <vt:lpstr>ＭＳ Ｐゴシック</vt:lpstr>
      <vt:lpstr>ＭＳ Ｐゴシック</vt:lpstr>
      <vt:lpstr>Nadianne</vt:lpstr>
      <vt:lpstr>Osaka</vt:lpstr>
      <vt:lpstr>PMingLiU</vt:lpstr>
      <vt:lpstr>Scholar</vt:lpstr>
      <vt:lpstr>SimHei</vt:lpstr>
      <vt:lpstr>宋体</vt:lpstr>
      <vt:lpstr>宋体</vt:lpstr>
      <vt:lpstr>Times</vt:lpstr>
      <vt:lpstr>Arial</vt:lpstr>
      <vt:lpstr>Arial Black</vt:lpstr>
      <vt:lpstr>Arial Narrow</vt:lpstr>
      <vt:lpstr>Book Antiqua</vt:lpstr>
      <vt:lpstr>Braggadocio</vt:lpstr>
      <vt:lpstr>Calibri</vt:lpstr>
      <vt:lpstr>Comic Sans MS</vt:lpstr>
      <vt:lpstr>Constantia</vt:lpstr>
      <vt:lpstr>Garamond</vt:lpstr>
      <vt:lpstr>Geneva</vt:lpstr>
      <vt:lpstr>Helvetica</vt:lpstr>
      <vt:lpstr>Impact</vt:lpstr>
      <vt:lpstr>Monotype Sorts</vt:lpstr>
      <vt:lpstr>Tahoma</vt:lpstr>
      <vt:lpstr>Times New Roman</vt:lpstr>
      <vt:lpstr>Trebuchet MS</vt:lpstr>
      <vt:lpstr>Tw Cen MT</vt:lpstr>
      <vt:lpstr>Wingdings</vt:lpstr>
      <vt:lpstr>Wingdings 2</vt:lpstr>
      <vt:lpstr>Sakura</vt:lpstr>
      <vt:lpstr>Radar</vt:lpstr>
      <vt:lpstr>1_Sakura</vt:lpstr>
      <vt:lpstr>2_Gesture</vt:lpstr>
      <vt:lpstr>2_Sakura</vt:lpstr>
      <vt:lpstr>1_Balance</vt:lpstr>
      <vt:lpstr>3_Gesture</vt:lpstr>
      <vt:lpstr>1_Gesture</vt:lpstr>
      <vt:lpstr>5_Gesture</vt:lpstr>
      <vt:lpstr>50_Blank Presentation</vt:lpstr>
      <vt:lpstr>1_Office Theme</vt:lpstr>
      <vt:lpstr>3_Sakura</vt:lpstr>
      <vt:lpstr>49_Blank Presentation</vt:lpstr>
      <vt:lpstr>2_untitled 1</vt:lpstr>
      <vt:lpstr>4_Sakura</vt:lpstr>
      <vt:lpstr>Median</vt:lpstr>
      <vt:lpstr>6_Gesture</vt:lpstr>
      <vt:lpstr>4_Default Design</vt:lpstr>
      <vt:lpstr>16_Default Design</vt:lpstr>
      <vt:lpstr>Desk Lamp</vt:lpstr>
      <vt:lpstr>1_Blank Presentation</vt:lpstr>
      <vt:lpstr>1_Default Design</vt:lpstr>
      <vt:lpstr>5_Sakura</vt:lpstr>
      <vt:lpstr>6_Sakura</vt:lpstr>
      <vt:lpstr>7_Sakura</vt:lpstr>
      <vt:lpstr>8_Sakura</vt:lpstr>
      <vt:lpstr>2_Orbit</vt:lpstr>
      <vt:lpstr>Default Design</vt:lpstr>
      <vt:lpstr>1_Desk Lamp</vt:lpstr>
      <vt:lpstr>23_Office Theme</vt:lpstr>
      <vt:lpstr>17_Default Design</vt:lpstr>
      <vt:lpstr>9_Sakura</vt:lpstr>
      <vt:lpstr>10_Sakura</vt:lpstr>
      <vt:lpstr>11_Sakura</vt:lpstr>
      <vt:lpstr>13_Default Design</vt:lpstr>
      <vt:lpstr>3_untitled 3</vt:lpstr>
      <vt:lpstr>4_untitled 3</vt:lpstr>
      <vt:lpstr>6_untitled 3</vt:lpstr>
      <vt:lpstr>7_untitled 3</vt:lpstr>
      <vt:lpstr>8_untitled 3</vt:lpstr>
      <vt:lpstr>untitled 3</vt:lpstr>
      <vt:lpstr>3_blstripc.ppt - Blue Stripes</vt:lpstr>
      <vt:lpstr>8_Orbit</vt:lpstr>
      <vt:lpstr>1_untitled 3</vt:lpstr>
      <vt:lpstr>2_Office Theme</vt:lpstr>
      <vt:lpstr>2_Blank Presentation</vt:lpstr>
      <vt:lpstr>1_SERENE</vt:lpstr>
      <vt:lpstr>Paper</vt:lpstr>
      <vt:lpstr>Stream</vt:lpstr>
      <vt:lpstr>2_Default Design</vt:lpstr>
      <vt:lpstr>12_Sakura</vt:lpstr>
      <vt:lpstr>Petraunadelas7maravillasdelmundo</vt:lpstr>
      <vt:lpstr>23_Default Design</vt:lpstr>
      <vt:lpstr>Photo Editor Photo</vt:lpstr>
      <vt:lpstr>Document</vt:lpstr>
      <vt:lpstr>Microsoft ClipArt Gallery</vt:lpstr>
      <vt:lpstr>俄巴底亚书</vt:lpstr>
      <vt:lpstr>关键字</vt:lpstr>
      <vt:lpstr>主题</vt:lpstr>
      <vt:lpstr>关键节</vt:lpstr>
      <vt:lpstr>俄巴底亚国度声明</vt:lpstr>
      <vt:lpstr>俄巴底亚 信息声明</vt:lpstr>
      <vt:lpstr>圣约</vt:lpstr>
      <vt:lpstr>救赎</vt:lpstr>
      <vt:lpstr>弥赛亚</vt:lpstr>
      <vt:lpstr>俄巴底亚大纲</vt:lpstr>
      <vt:lpstr>Barry Huddleston, The Acrostic Summarized Bible (Grand Rapids: Baker, 1992)</vt:lpstr>
      <vt:lpstr>俄巴底亚</vt:lpstr>
      <vt:lpstr>先知们的时间段</vt:lpstr>
      <vt:lpstr>先知服事地点</vt:lpstr>
      <vt:lpstr>Placing the Prophetic Books</vt:lpstr>
      <vt:lpstr>上帝如何回应</vt:lpstr>
      <vt:lpstr>一。上帝审判那些骄傲的。 </vt:lpstr>
      <vt:lpstr>二。上帝祝福那些谦卑的。 </vt:lpstr>
      <vt:lpstr>—俄巴底亚的重点—</vt:lpstr>
      <vt:lpstr>Black</vt:lpstr>
      <vt:lpstr>Placing the Prophets</vt:lpstr>
      <vt:lpstr>路德对先知的看法</vt:lpstr>
      <vt:lpstr>解释预言的问题和技巧</vt:lpstr>
      <vt:lpstr>先知的信息</vt:lpstr>
      <vt:lpstr>PowerPoint Presentation</vt:lpstr>
      <vt:lpstr>Purpose of the Prophetic Books</vt:lpstr>
      <vt:lpstr>祝福 与      咒诅 (申 28)</vt:lpstr>
      <vt:lpstr>场合</vt:lpstr>
      <vt:lpstr>Purpose of the Prophetic Books</vt:lpstr>
      <vt:lpstr>PowerPoint Presentation</vt:lpstr>
      <vt:lpstr>以色列的地形</vt:lpstr>
      <vt:lpstr>PowerPoint Presentation</vt:lpstr>
      <vt:lpstr>无条件契约的各层面</vt:lpstr>
      <vt:lpstr>申命记 30:1-4</vt:lpstr>
      <vt:lpstr>PowerPoint Presentation</vt:lpstr>
      <vt:lpstr>接近山顶</vt:lpstr>
      <vt:lpstr>先知们的时间段</vt:lpstr>
      <vt:lpstr>我们看到了山谷山谷</vt:lpstr>
      <vt:lpstr>Placing the Prophetic Books</vt:lpstr>
      <vt:lpstr>先知服事地点</vt:lpstr>
      <vt:lpstr>单元</vt:lpstr>
      <vt:lpstr>俄巴底亚</vt:lpstr>
      <vt:lpstr>独特性</vt:lpstr>
      <vt:lpstr>俄巴底亚大纲</vt:lpstr>
      <vt:lpstr>作者 (敬畏上帝)</vt:lpstr>
      <vt:lpstr>外在证据</vt:lpstr>
      <vt:lpstr>内在证据</vt:lpstr>
      <vt:lpstr>听众</vt:lpstr>
      <vt:lpstr>论点</vt:lpstr>
      <vt:lpstr>俄巴底亚</vt:lpstr>
      <vt:lpstr>我们都讨厌骄傲。</vt:lpstr>
      <vt:lpstr>你认为我们为什么都在为</vt:lpstr>
      <vt:lpstr>上帝如何回应</vt:lpstr>
      <vt:lpstr>OT Bookshelf</vt:lpstr>
      <vt:lpstr>十二小先知书</vt:lpstr>
      <vt:lpstr>这些人能为我们提供什么呢？</vt:lpstr>
      <vt:lpstr>上帝如何回应</vt:lpstr>
      <vt:lpstr>“俄巴底亚的异象”  (俄巴底亚书).</vt:lpstr>
      <vt:lpstr>提议日期不同</vt:lpstr>
      <vt:lpstr>上帝如何回应</vt:lpstr>
      <vt:lpstr>俄巴底亚大纲</vt:lpstr>
      <vt:lpstr>Slides on  俄巴底亚 1-14</vt:lpstr>
      <vt:lpstr>一。上帝审判那些骄傲的。 </vt:lpstr>
      <vt:lpstr>“俄巴底亚的异象”  (俄巴底亚书).</vt:lpstr>
      <vt:lpstr>“主耶和华指着以东这样说： 我们从耶和华那里听见了一个信息， 有一位使者被派往列国去，说： “起来吧！我们起来与以东争战。”  (俄巴底亚 1b CNV).</vt:lpstr>
      <vt:lpstr>“看哪！我必使你在列国中成为弱小的， 你必大受藐视。”  (俄巴底亚 2 CNV).</vt:lpstr>
      <vt:lpstr>“你心中的傲气欺骗了你； 你这住在岩石的隐密处，居所在高处的啊！ 你心里说：“谁能把我拉下地呢？‘” (俄巴底亚 3)</vt:lpstr>
      <vt:lpstr>地理背景</vt:lpstr>
      <vt:lpstr>目的</vt:lpstr>
      <vt:lpstr>国家地理有几篇文章提到 Petra这地方从 1907年到现在</vt:lpstr>
      <vt:lpstr>Petra Article Front Page</vt:lpstr>
      <vt:lpstr>想像居住在这样的地理环境!</vt:lpstr>
      <vt:lpstr>The Siq （窄洞出口） (pronounced "seek")</vt:lpstr>
      <vt:lpstr>水道被埋了几百年</vt:lpstr>
      <vt:lpstr>窄洞的出口</vt:lpstr>
      <vt:lpstr>Dark Siq Exit</vt:lpstr>
      <vt:lpstr>国库</vt:lpstr>
      <vt:lpstr>从国库往下看</vt:lpstr>
      <vt:lpstr>纳巴泰人（Nabataean） 的工程师聪明地收集每年仅6寸的雨水。</vt:lpstr>
      <vt:lpstr>纳巴泰市区中心东面的坟墓</vt:lpstr>
      <vt:lpstr>拜占庭教会的磨石  (五世纪)</vt:lpstr>
      <vt:lpstr>你心中的傲气欺骗了你； 你这住在巖石的隐密处， 居所在高处的啊！ 你心里说：   “谁能把我拉下地呢？ (俄巴底亚书 3)</vt:lpstr>
      <vt:lpstr>柱状建筑物旧址</vt:lpstr>
      <vt:lpstr>柱状建筑物完成构图</vt:lpstr>
      <vt:lpstr>宁芙（Nymphaeum) </vt:lpstr>
      <vt:lpstr>宁芙原貌</vt:lpstr>
      <vt:lpstr>谁居住在佩特拉?</vt:lpstr>
      <vt:lpstr>埃及 到美索不达米亚贸易</vt:lpstr>
      <vt:lpstr>国王的 高速公路</vt:lpstr>
      <vt:lpstr>香料贸易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你虽如鹰高飞， 在星宿之间搭窝， 我也必从那里把你拉下来。 这是耶和华的宣告。”</vt:lpstr>
      <vt:lpstr>“你虽如鹰高飞， 在星宿之间搭窝， 我也必从那里把你拉下来。 这是耶和华的宣告。” (俄巴底亚 4 CNV).</vt:lpstr>
      <vt:lpstr>“窃贼若来到你那里， 强盗若夜间来到， 岂不会偷窃直到够了呢？ 你将会怎样被灭绝！ 摘葡萄的若来到你那里， 岂不只剩下几粒葡萄吗？”  (俄巴底亚 5 CNV).</vt:lpstr>
      <vt:lpstr>“以扫要怎样被搜索， 他收藏的宝物被搜查出来。”  (俄巴底亚 6 CNV).</vt:lpstr>
      <vt:lpstr>“曾与你结盟的，都把你送到边界； 本来与你友好的，却欺骗你，胜过你； 与你同席的在你脚下暗设网罗， 你却毫不晓得。”  (俄巴底亚 7 CNV).</vt:lpstr>
      <vt:lpstr>“耶和华宣告说：到那日， 我岂不从以东灭绝智慧人吗？ 岂不从以扫山除掉聪明人吗？‘” (俄巴底亚 8 CNV).</vt:lpstr>
      <vt:lpstr>“提幔哪！你的勇士要惊惶，  因此在以扫山上人人被杀戮剪除。”  (俄巴底亚 9 CNV).</vt:lpstr>
      <vt:lpstr>“因你对兄弟雅各行强暴， 你必受羞辱， 永被剪除。”  (俄巴底亚 10 CNV).</vt:lpstr>
      <vt:lpstr>“外地人劫掠雅各财物的日子， 外族人进入他的城门， 为耶路撒冷抽签；那时你竟袖手旁观， 甚至好象他们中间的一分子！”  (俄巴底亚 11 CNV).</vt:lpstr>
      <vt:lpstr>以东的借口</vt:lpstr>
      <vt:lpstr>“你兄弟遭遇祸患的日子， 你不该看着不理； 犹大人被灭的日子， 你不该幸灾乐祸； 他们遭难的日子， 你不该张口狂傲”  (俄巴底亚 12 CNV).</vt:lpstr>
      <vt:lpstr>“我子民遭灾的日子， 你不该进入他们的城门； 他们遭灾的日子，你不该看着他们受苦； 他们遭灾的日子， 你不该抢夺他们的财物。”  (俄巴底亚 13 CNV).</vt:lpstr>
      <vt:lpstr>“你不该站在岔路口， 剪除他们中间逃脱的人；他们遭难的日子， 你不该把他们生还的人交出来。”  (俄巴底亚 14 CNV).</vt:lpstr>
      <vt:lpstr>PowerPoint Presentation</vt:lpstr>
      <vt:lpstr>PowerPoint Presentation</vt:lpstr>
      <vt:lpstr>彩虹</vt:lpstr>
      <vt:lpstr>PowerPoint Presentation</vt:lpstr>
      <vt:lpstr>PowerPoint Presentation</vt:lpstr>
      <vt:lpstr>忧伤痛悔的民</vt:lpstr>
      <vt:lpstr>忧伤痛悔的民</vt:lpstr>
      <vt:lpstr>一。上帝审判那些骄傲的。 </vt:lpstr>
      <vt:lpstr>上帝如何回应</vt:lpstr>
      <vt:lpstr>主要经节</vt:lpstr>
      <vt:lpstr>Slides on  俄巴底亚 15-21</vt:lpstr>
      <vt:lpstr>二。上帝祝福那些谦卑的。 </vt:lpstr>
      <vt:lpstr>“耶和华的日子临近万国了， 人必照你所行的向你施行， 你的报应必归到你的头上。”  (俄巴底亚 15 CNV).</vt:lpstr>
      <vt:lpstr>“你们怎样在我的圣山上喝过苦杯，  万国也必照样不住地喝，  他们要喝，并且要吞下去，  他们就不再存在了。”  (俄巴底亚 16 CNV).</vt:lpstr>
      <vt:lpstr>俄巴底亚书中的反转</vt:lpstr>
      <vt:lpstr>接近山顶</vt:lpstr>
      <vt:lpstr>先知们的时间段</vt:lpstr>
      <vt:lpstr>我们看到了山谷</vt:lpstr>
      <vt:lpstr>末世事件时序</vt:lpstr>
      <vt:lpstr>俄巴底亚书中的反转</vt:lpstr>
      <vt:lpstr>俄巴底亚书中的反转</vt:lpstr>
      <vt:lpstr>以色列民族有未来吗?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应许之地</vt:lpstr>
      <vt:lpstr>上帝的应许</vt:lpstr>
      <vt:lpstr>Bible Lands Blank Map</vt:lpstr>
      <vt:lpstr>上帝的应许 （第20节）</vt:lpstr>
      <vt:lpstr>上帝的应许 （第21节）</vt:lpstr>
      <vt:lpstr>国度与约的时间表 </vt:lpstr>
      <vt:lpstr>上帝如何回应</vt:lpstr>
      <vt:lpstr>—俄巴底亚的重点—</vt:lpstr>
      <vt:lpstr>呼吁谦卑</vt:lpstr>
      <vt:lpstr>PowerPoint Presentation</vt:lpstr>
      <vt:lpstr>PowerPoint Presentation</vt:lpstr>
      <vt:lpstr>PowerPoint Presentation</vt:lpstr>
      <vt:lpstr>谦卑是什么?</vt:lpstr>
      <vt:lpstr>Black</vt:lpstr>
      <vt:lpstr>旧约全书讲章链接地址 BibleStudyDownloads.org</vt:lpstr>
      <vt:lpstr>忧伤痛悔的民</vt:lpstr>
      <vt:lpstr>忧伤痛悔的民</vt:lpstr>
      <vt:lpstr>场合</vt:lpstr>
      <vt:lpstr>信息声明</vt:lpstr>
      <vt:lpstr>1-14节</vt:lpstr>
      <vt:lpstr>神学</vt:lpstr>
      <vt:lpstr>PowerPoint Presentation</vt:lpstr>
      <vt:lpstr>PowerPoint Presentation</vt:lpstr>
      <vt:lpstr>PowerPoint Presentation</vt:lpstr>
      <vt:lpstr>PowerPoint Presentation</vt:lpstr>
      <vt:lpstr>问题 #1</vt:lpstr>
      <vt:lpstr>解答</vt:lpstr>
      <vt:lpstr>问题 #2</vt:lpstr>
      <vt:lpstr>解答</vt:lpstr>
      <vt:lpstr>解答</vt:lpstr>
      <vt:lpstr>解答</vt:lpstr>
      <vt:lpstr>应用</vt:lpstr>
      <vt:lpstr>旧约全书概论链接地址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260</cp:revision>
  <dcterms:created xsi:type="dcterms:W3CDTF">2002-01-12T12:28:18Z</dcterms:created>
  <dcterms:modified xsi:type="dcterms:W3CDTF">2024-12-07T15:34:34Z</dcterms:modified>
</cp:coreProperties>
</file>