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6.xml" ContentType="application/vnd.openxmlformats-officedocument.theme+xml"/>
  <Override PartName="/ppt/theme/themeOverride1.xml" ContentType="application/vnd.openxmlformats-officedocument.themeOverride+xml"/>
  <Override PartName="/ppt/slideLayouts/slideLayout182.xml" ContentType="application/vnd.openxmlformats-officedocument.presentationml.slideLayout+xml"/>
  <Override PartName="/ppt/theme/theme17.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19.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20.xml" ContentType="application/vnd.openxmlformats-officedocument.theme+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theme/theme21.xml" ContentType="application/vnd.openxmlformats-officedocument.theme+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4.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5.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6.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7.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28.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29.xml" ContentType="application/vnd.openxmlformats-officedocument.theme+xml"/>
  <Override PartName="/ppt/slideLayouts/slideLayout318.xml" ContentType="application/vnd.openxmlformats-officedocument.presentationml.slideLayout+xml"/>
  <Override PartName="/ppt/theme/theme30.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1.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2.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3.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4.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5.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36.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37.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38.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39.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0.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theme/theme41.xml" ContentType="application/vnd.openxmlformats-officedocument.theme+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theme/theme42.xml" ContentType="application/vnd.openxmlformats-officedocument.theme+xml"/>
  <Override PartName="/ppt/slideLayouts/slideLayout454.xml" ContentType="application/vnd.openxmlformats-officedocument.presentationml.slideLayout+xml"/>
  <Override PartName="/ppt/theme/theme43.xml" ContentType="application/vnd.openxmlformats-officedocument.theme+xml"/>
  <Override PartName="/ppt/slideLayouts/slideLayout455.xml" ContentType="application/vnd.openxmlformats-officedocument.presentationml.slideLayout+xml"/>
  <Override PartName="/ppt/theme/theme44.xml" ContentType="application/vnd.openxmlformats-officedocument.theme+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theme/theme45.xml" ContentType="application/vnd.openxmlformats-officedocument.theme+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theme/theme46.xml" ContentType="application/vnd.openxmlformats-officedocument.theme+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theme/theme47.xml" ContentType="application/vnd.openxmlformats-officedocument.theme+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theme/theme48.xml" ContentType="application/vnd.openxmlformats-officedocument.theme+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49.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50.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1.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2.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3.xml" ContentType="application/vnd.openxmlformats-officedocument.theme+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3.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heme/themeOverride4.xml" ContentType="application/vnd.openxmlformats-officedocument.themeOverride+xml"/>
  <Override PartName="/ppt/notesSlides/notesSlide22.xml" ContentType="application/vnd.openxmlformats-officedocument.presentationml.notesSlide+xml"/>
  <Override PartName="/ppt/theme/themeOverride5.xml" ContentType="application/vnd.openxmlformats-officedocument.themeOverr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6.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5" r:id="rId2"/>
    <p:sldMasterId id="2147483699" r:id="rId3"/>
    <p:sldMasterId id="2147483784" r:id="rId4"/>
    <p:sldMasterId id="2147483889" r:id="rId5"/>
    <p:sldMasterId id="2147483901" r:id="rId6"/>
    <p:sldMasterId id="2147483913" r:id="rId7"/>
    <p:sldMasterId id="2147483925" r:id="rId8"/>
    <p:sldMasterId id="2147484329" r:id="rId9"/>
    <p:sldMasterId id="2147484341" r:id="rId10"/>
    <p:sldMasterId id="2147484355" r:id="rId11"/>
    <p:sldMasterId id="2147484380" r:id="rId12"/>
    <p:sldMasterId id="2147484684" r:id="rId13"/>
    <p:sldMasterId id="2147484698" r:id="rId14"/>
    <p:sldMasterId id="2147484711" r:id="rId15"/>
    <p:sldMasterId id="2147484723" r:id="rId16"/>
    <p:sldMasterId id="2147484735" r:id="rId17"/>
    <p:sldMasterId id="2147484749" r:id="rId18"/>
    <p:sldMasterId id="2147484775" r:id="rId19"/>
    <p:sldMasterId id="2147484837" r:id="rId20"/>
    <p:sldMasterId id="2147484849" r:id="rId21"/>
    <p:sldMasterId id="2147484861" r:id="rId22"/>
    <p:sldMasterId id="2147484873" r:id="rId23"/>
    <p:sldMasterId id="2147484885" r:id="rId24"/>
    <p:sldMasterId id="2147484897" r:id="rId25"/>
    <p:sldMasterId id="2147484909" r:id="rId26"/>
    <p:sldMasterId id="2147484921" r:id="rId27"/>
    <p:sldMasterId id="2147484933" r:id="rId28"/>
    <p:sldMasterId id="2147484957" r:id="rId29"/>
    <p:sldMasterId id="2147484981" r:id="rId30"/>
    <p:sldMasterId id="2147485019" r:id="rId31"/>
    <p:sldMasterId id="2147485034" r:id="rId32"/>
    <p:sldMasterId id="2147485046" r:id="rId33"/>
    <p:sldMasterId id="2147485058" r:id="rId34"/>
    <p:sldMasterId id="2147485070" r:id="rId35"/>
    <p:sldMasterId id="2147485094" r:id="rId36"/>
    <p:sldMasterId id="2147485124" r:id="rId37"/>
    <p:sldMasterId id="2147485136" r:id="rId38"/>
    <p:sldMasterId id="2147485148" r:id="rId39"/>
    <p:sldMasterId id="2147485160" r:id="rId40"/>
    <p:sldMasterId id="2147485172" r:id="rId41"/>
    <p:sldMasterId id="2147485184" r:id="rId42"/>
    <p:sldMasterId id="2147485196" r:id="rId43"/>
    <p:sldMasterId id="2147485198" r:id="rId44"/>
    <p:sldMasterId id="2147485200" r:id="rId45"/>
    <p:sldMasterId id="2147485212" r:id="rId46"/>
    <p:sldMasterId id="2147485248" r:id="rId47"/>
    <p:sldMasterId id="2147485260" r:id="rId48"/>
    <p:sldMasterId id="2147485272" r:id="rId49"/>
    <p:sldMasterId id="2147485287" r:id="rId50"/>
    <p:sldMasterId id="2147485299" r:id="rId51"/>
    <p:sldMasterId id="2147485311" r:id="rId52"/>
    <p:sldMasterId id="2147485323" r:id="rId53"/>
  </p:sldMasterIdLst>
  <p:notesMasterIdLst>
    <p:notesMasterId r:id="rId245"/>
  </p:notesMasterIdLst>
  <p:handoutMasterIdLst>
    <p:handoutMasterId r:id="rId246"/>
  </p:handoutMasterIdLst>
  <p:sldIdLst>
    <p:sldId id="273" r:id="rId54"/>
    <p:sldId id="349" r:id="rId55"/>
    <p:sldId id="507" r:id="rId56"/>
    <p:sldId id="350" r:id="rId57"/>
    <p:sldId id="351" r:id="rId58"/>
    <p:sldId id="352" r:id="rId59"/>
    <p:sldId id="508" r:id="rId60"/>
    <p:sldId id="509" r:id="rId61"/>
    <p:sldId id="510" r:id="rId62"/>
    <p:sldId id="482" r:id="rId63"/>
    <p:sldId id="354" r:id="rId64"/>
    <p:sldId id="511" r:id="rId65"/>
    <p:sldId id="540" r:id="rId66"/>
    <p:sldId id="542" r:id="rId67"/>
    <p:sldId id="541" r:id="rId68"/>
    <p:sldId id="515" r:id="rId69"/>
    <p:sldId id="516" r:id="rId70"/>
    <p:sldId id="517" r:id="rId71"/>
    <p:sldId id="518" r:id="rId72"/>
    <p:sldId id="519" r:id="rId73"/>
    <p:sldId id="301" r:id="rId74"/>
    <p:sldId id="323" r:id="rId75"/>
    <p:sldId id="355" r:id="rId76"/>
    <p:sldId id="324" r:id="rId77"/>
    <p:sldId id="325" r:id="rId78"/>
    <p:sldId id="320" r:id="rId79"/>
    <p:sldId id="477" r:id="rId80"/>
    <p:sldId id="339" r:id="rId81"/>
    <p:sldId id="499" r:id="rId82"/>
    <p:sldId id="478" r:id="rId83"/>
    <p:sldId id="360" r:id="rId84"/>
    <p:sldId id="503" r:id="rId85"/>
    <p:sldId id="500" r:id="rId86"/>
    <p:sldId id="479" r:id="rId87"/>
    <p:sldId id="480" r:id="rId88"/>
    <p:sldId id="365" r:id="rId89"/>
    <p:sldId id="331" r:id="rId90"/>
    <p:sldId id="366" r:id="rId91"/>
    <p:sldId id="543" r:id="rId92"/>
    <p:sldId id="520" r:id="rId93"/>
    <p:sldId id="256" r:id="rId94"/>
    <p:sldId id="281" r:id="rId95"/>
    <p:sldId id="262" r:id="rId96"/>
    <p:sldId id="505" r:id="rId97"/>
    <p:sldId id="257" r:id="rId98"/>
    <p:sldId id="271" r:id="rId99"/>
    <p:sldId id="272" r:id="rId100"/>
    <p:sldId id="261" r:id="rId101"/>
    <p:sldId id="279" r:id="rId102"/>
    <p:sldId id="544" r:id="rId103"/>
    <p:sldId id="522" r:id="rId104"/>
    <p:sldId id="1048" r:id="rId105"/>
    <p:sldId id="548" r:id="rId106"/>
    <p:sldId id="525" r:id="rId107"/>
    <p:sldId id="526" r:id="rId108"/>
    <p:sldId id="527" r:id="rId109"/>
    <p:sldId id="552" r:id="rId110"/>
    <p:sldId id="529" r:id="rId111"/>
    <p:sldId id="530" r:id="rId112"/>
    <p:sldId id="553" r:id="rId113"/>
    <p:sldId id="533" r:id="rId114"/>
    <p:sldId id="367" r:id="rId115"/>
    <p:sldId id="1047" r:id="rId116"/>
    <p:sldId id="379" r:id="rId117"/>
    <p:sldId id="380" r:id="rId118"/>
    <p:sldId id="381" r:id="rId119"/>
    <p:sldId id="382" r:id="rId120"/>
    <p:sldId id="474" r:id="rId121"/>
    <p:sldId id="259" r:id="rId122"/>
    <p:sldId id="384" r:id="rId123"/>
    <p:sldId id="385" r:id="rId124"/>
    <p:sldId id="386" r:id="rId125"/>
    <p:sldId id="387" r:id="rId126"/>
    <p:sldId id="484" r:id="rId127"/>
    <p:sldId id="389" r:id="rId128"/>
    <p:sldId id="390" r:id="rId129"/>
    <p:sldId id="391" r:id="rId130"/>
    <p:sldId id="392" r:id="rId131"/>
    <p:sldId id="393" r:id="rId132"/>
    <p:sldId id="394" r:id="rId133"/>
    <p:sldId id="395" r:id="rId134"/>
    <p:sldId id="396" r:id="rId135"/>
    <p:sldId id="397" r:id="rId136"/>
    <p:sldId id="398" r:id="rId137"/>
    <p:sldId id="399" r:id="rId138"/>
    <p:sldId id="400" r:id="rId139"/>
    <p:sldId id="558" r:id="rId140"/>
    <p:sldId id="435" r:id="rId141"/>
    <p:sldId id="557" r:id="rId142"/>
    <p:sldId id="437" r:id="rId143"/>
    <p:sldId id="293" r:id="rId144"/>
    <p:sldId id="296" r:id="rId145"/>
    <p:sldId id="283" r:id="rId146"/>
    <p:sldId id="285" r:id="rId147"/>
    <p:sldId id="282" r:id="rId148"/>
    <p:sldId id="280" r:id="rId149"/>
    <p:sldId id="264" r:id="rId150"/>
    <p:sldId id="1049" r:id="rId151"/>
    <p:sldId id="290" r:id="rId152"/>
    <p:sldId id="1050" r:id="rId153"/>
    <p:sldId id="299" r:id="rId154"/>
    <p:sldId id="288" r:id="rId155"/>
    <p:sldId id="1051" r:id="rId156"/>
    <p:sldId id="287" r:id="rId157"/>
    <p:sldId id="302" r:id="rId158"/>
    <p:sldId id="300" r:id="rId159"/>
    <p:sldId id="284" r:id="rId160"/>
    <p:sldId id="266" r:id="rId161"/>
    <p:sldId id="263" r:id="rId162"/>
    <p:sldId id="303" r:id="rId163"/>
    <p:sldId id="401" r:id="rId164"/>
    <p:sldId id="402" r:id="rId165"/>
    <p:sldId id="403" r:id="rId166"/>
    <p:sldId id="404" r:id="rId167"/>
    <p:sldId id="405" r:id="rId168"/>
    <p:sldId id="406" r:id="rId169"/>
    <p:sldId id="407" r:id="rId170"/>
    <p:sldId id="408" r:id="rId171"/>
    <p:sldId id="409" r:id="rId172"/>
    <p:sldId id="445" r:id="rId173"/>
    <p:sldId id="411" r:id="rId174"/>
    <p:sldId id="412" r:id="rId175"/>
    <p:sldId id="413" r:id="rId176"/>
    <p:sldId id="534" r:id="rId177"/>
    <p:sldId id="536" r:id="rId178"/>
    <p:sldId id="415" r:id="rId179"/>
    <p:sldId id="416" r:id="rId180"/>
    <p:sldId id="417" r:id="rId181"/>
    <p:sldId id="268" r:id="rId182"/>
    <p:sldId id="545" r:id="rId183"/>
    <p:sldId id="549" r:id="rId184"/>
    <p:sldId id="1046" r:id="rId185"/>
    <p:sldId id="260" r:id="rId186"/>
    <p:sldId id="422" r:id="rId187"/>
    <p:sldId id="554" r:id="rId188"/>
    <p:sldId id="424" r:id="rId189"/>
    <p:sldId id="425" r:id="rId190"/>
    <p:sldId id="426" r:id="rId191"/>
    <p:sldId id="427" r:id="rId192"/>
    <p:sldId id="501" r:id="rId193"/>
    <p:sldId id="429" r:id="rId194"/>
    <p:sldId id="502" r:id="rId195"/>
    <p:sldId id="431" r:id="rId196"/>
    <p:sldId id="432" r:id="rId197"/>
    <p:sldId id="556" r:id="rId198"/>
    <p:sldId id="485" r:id="rId199"/>
    <p:sldId id="486" r:id="rId200"/>
    <p:sldId id="487" r:id="rId201"/>
    <p:sldId id="488" r:id="rId202"/>
    <p:sldId id="489" r:id="rId203"/>
    <p:sldId id="490" r:id="rId204"/>
    <p:sldId id="491" r:id="rId205"/>
    <p:sldId id="492" r:id="rId206"/>
    <p:sldId id="493" r:id="rId207"/>
    <p:sldId id="494" r:id="rId208"/>
    <p:sldId id="495" r:id="rId209"/>
    <p:sldId id="496" r:id="rId210"/>
    <p:sldId id="497" r:id="rId211"/>
    <p:sldId id="504" r:id="rId212"/>
    <p:sldId id="322" r:id="rId213"/>
    <p:sldId id="336" r:id="rId214"/>
    <p:sldId id="337" r:id="rId215"/>
    <p:sldId id="338" r:id="rId216"/>
    <p:sldId id="498" r:id="rId217"/>
    <p:sldId id="555" r:id="rId218"/>
    <p:sldId id="551" r:id="rId219"/>
    <p:sldId id="454" r:id="rId220"/>
    <p:sldId id="455" r:id="rId221"/>
    <p:sldId id="456" r:id="rId222"/>
    <p:sldId id="457" r:id="rId223"/>
    <p:sldId id="1045" r:id="rId224"/>
    <p:sldId id="319" r:id="rId225"/>
    <p:sldId id="547" r:id="rId226"/>
    <p:sldId id="270" r:id="rId227"/>
    <p:sldId id="546" r:id="rId228"/>
    <p:sldId id="267" r:id="rId229"/>
    <p:sldId id="466" r:id="rId230"/>
    <p:sldId id="459" r:id="rId231"/>
    <p:sldId id="460" r:id="rId232"/>
    <p:sldId id="462" r:id="rId233"/>
    <p:sldId id="463" r:id="rId234"/>
    <p:sldId id="464" r:id="rId235"/>
    <p:sldId id="465" r:id="rId236"/>
    <p:sldId id="468" r:id="rId237"/>
    <p:sldId id="469" r:id="rId238"/>
    <p:sldId id="470" r:id="rId239"/>
    <p:sldId id="471" r:id="rId240"/>
    <p:sldId id="472" r:id="rId241"/>
    <p:sldId id="473" r:id="rId242"/>
    <p:sldId id="269" r:id="rId243"/>
    <p:sldId id="475" r:id="rId244"/>
  </p:sldIdLst>
  <p:sldSz cx="9144000" cy="6858000" type="screen4x3"/>
  <p:notesSz cx="6708775" cy="983615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A7244636-53E4-43DF-A19E-A4109BA8EC97}">
          <p14:sldIdLst>
            <p14:sldId id="273"/>
            <p14:sldId id="349"/>
            <p14:sldId id="507"/>
            <p14:sldId id="350"/>
            <p14:sldId id="351"/>
            <p14:sldId id="352"/>
            <p14:sldId id="508"/>
            <p14:sldId id="509"/>
            <p14:sldId id="510"/>
            <p14:sldId id="482"/>
            <p14:sldId id="354"/>
            <p14:sldId id="511"/>
            <p14:sldId id="540"/>
            <p14:sldId id="542"/>
            <p14:sldId id="541"/>
            <p14:sldId id="515"/>
            <p14:sldId id="516"/>
            <p14:sldId id="517"/>
            <p14:sldId id="518"/>
            <p14:sldId id="519"/>
          </p14:sldIdLst>
        </p14:section>
        <p14:section name="Introduction" id="{DB24EB6A-56FD-4E34-BCBC-651485F37030}">
          <p14:sldIdLst>
            <p14:sldId id="301"/>
            <p14:sldId id="323"/>
            <p14:sldId id="355"/>
            <p14:sldId id="324"/>
            <p14:sldId id="325"/>
            <p14:sldId id="320"/>
            <p14:sldId id="477"/>
            <p14:sldId id="339"/>
            <p14:sldId id="499"/>
            <p14:sldId id="478"/>
            <p14:sldId id="360"/>
            <p14:sldId id="503"/>
            <p14:sldId id="500"/>
            <p14:sldId id="479"/>
            <p14:sldId id="480"/>
            <p14:sldId id="365"/>
            <p14:sldId id="331"/>
            <p14:sldId id="366"/>
            <p14:sldId id="543"/>
            <p14:sldId id="520"/>
            <p14:sldId id="256"/>
            <p14:sldId id="281"/>
            <p14:sldId id="262"/>
            <p14:sldId id="505"/>
            <p14:sldId id="257"/>
            <p14:sldId id="271"/>
            <p14:sldId id="272"/>
            <p14:sldId id="261"/>
            <p14:sldId id="279"/>
          </p14:sldIdLst>
        </p14:section>
        <p14:section name="Sermon" id="{BF32857B-7EDB-4E91-A227-0D97C29D5585}">
          <p14:sldIdLst>
            <p14:sldId id="544"/>
            <p14:sldId id="522"/>
            <p14:sldId id="1048"/>
            <p14:sldId id="548"/>
            <p14:sldId id="525"/>
            <p14:sldId id="526"/>
            <p14:sldId id="527"/>
            <p14:sldId id="552"/>
            <p14:sldId id="529"/>
            <p14:sldId id="530"/>
            <p14:sldId id="553"/>
            <p14:sldId id="533"/>
          </p14:sldIdLst>
        </p14:section>
        <p14:section name="Chapters" id="{3C52B390-08E1-4889-A826-93D3E148D364}">
          <p14:sldIdLst>
            <p14:sldId id="367"/>
            <p14:sldId id="1047"/>
            <p14:sldId id="379"/>
            <p14:sldId id="380"/>
            <p14:sldId id="381"/>
            <p14:sldId id="382"/>
            <p14:sldId id="474"/>
            <p14:sldId id="259"/>
            <p14:sldId id="384"/>
            <p14:sldId id="385"/>
            <p14:sldId id="386"/>
            <p14:sldId id="387"/>
            <p14:sldId id="484"/>
            <p14:sldId id="389"/>
            <p14:sldId id="390"/>
            <p14:sldId id="391"/>
            <p14:sldId id="392"/>
            <p14:sldId id="393"/>
            <p14:sldId id="394"/>
            <p14:sldId id="395"/>
            <p14:sldId id="396"/>
            <p14:sldId id="397"/>
            <p14:sldId id="398"/>
            <p14:sldId id="399"/>
            <p14:sldId id="400"/>
            <p14:sldId id="558"/>
            <p14:sldId id="435"/>
            <p14:sldId id="557"/>
            <p14:sldId id="437"/>
            <p14:sldId id="293"/>
            <p14:sldId id="296"/>
            <p14:sldId id="283"/>
            <p14:sldId id="285"/>
            <p14:sldId id="282"/>
            <p14:sldId id="280"/>
            <p14:sldId id="264"/>
            <p14:sldId id="1049"/>
            <p14:sldId id="290"/>
            <p14:sldId id="1050"/>
            <p14:sldId id="299"/>
            <p14:sldId id="288"/>
            <p14:sldId id="1051"/>
            <p14:sldId id="287"/>
            <p14:sldId id="302"/>
            <p14:sldId id="300"/>
            <p14:sldId id="284"/>
            <p14:sldId id="266"/>
            <p14:sldId id="263"/>
            <p14:sldId id="303"/>
            <p14:sldId id="401"/>
            <p14:sldId id="402"/>
            <p14:sldId id="403"/>
            <p14:sldId id="404"/>
            <p14:sldId id="405"/>
            <p14:sldId id="406"/>
            <p14:sldId id="407"/>
            <p14:sldId id="408"/>
            <p14:sldId id="409"/>
            <p14:sldId id="445"/>
            <p14:sldId id="411"/>
            <p14:sldId id="412"/>
            <p14:sldId id="413"/>
            <p14:sldId id="534"/>
            <p14:sldId id="536"/>
            <p14:sldId id="415"/>
            <p14:sldId id="416"/>
            <p14:sldId id="417"/>
            <p14:sldId id="268"/>
            <p14:sldId id="545"/>
            <p14:sldId id="549"/>
            <p14:sldId id="1046"/>
            <p14:sldId id="260"/>
            <p14:sldId id="422"/>
            <p14:sldId id="554"/>
            <p14:sldId id="424"/>
            <p14:sldId id="425"/>
            <p14:sldId id="426"/>
            <p14:sldId id="427"/>
            <p14:sldId id="501"/>
            <p14:sldId id="429"/>
            <p14:sldId id="502"/>
            <p14:sldId id="431"/>
            <p14:sldId id="432"/>
            <p14:sldId id="556"/>
            <p14:sldId id="485"/>
            <p14:sldId id="486"/>
            <p14:sldId id="487"/>
            <p14:sldId id="488"/>
            <p14:sldId id="489"/>
            <p14:sldId id="490"/>
            <p14:sldId id="491"/>
            <p14:sldId id="492"/>
            <p14:sldId id="493"/>
            <p14:sldId id="494"/>
            <p14:sldId id="495"/>
            <p14:sldId id="496"/>
            <p14:sldId id="497"/>
            <p14:sldId id="504"/>
            <p14:sldId id="322"/>
            <p14:sldId id="336"/>
            <p14:sldId id="337"/>
            <p14:sldId id="338"/>
            <p14:sldId id="498"/>
          </p14:sldIdLst>
        </p14:section>
        <p14:section name="Conclusion" id="{3E53C935-6F73-401D-AA3D-7D0038BEB0D4}">
          <p14:sldIdLst>
            <p14:sldId id="555"/>
            <p14:sldId id="551"/>
            <p14:sldId id="454"/>
            <p14:sldId id="455"/>
            <p14:sldId id="456"/>
            <p14:sldId id="457"/>
            <p14:sldId id="1045"/>
            <p14:sldId id="319"/>
            <p14:sldId id="547"/>
          </p14:sldIdLst>
        </p14:section>
        <p14:section name="Supplements" id="{F85DA55C-7DF6-9F48-A861-8E38F97E82EC}">
          <p14:sldIdLst>
            <p14:sldId id="270"/>
            <p14:sldId id="546"/>
            <p14:sldId id="267"/>
            <p14:sldId id="466"/>
            <p14:sldId id="459"/>
            <p14:sldId id="460"/>
            <p14:sldId id="462"/>
            <p14:sldId id="463"/>
            <p14:sldId id="464"/>
            <p14:sldId id="465"/>
            <p14:sldId id="468"/>
            <p14:sldId id="469"/>
            <p14:sldId id="470"/>
            <p14:sldId id="471"/>
            <p14:sldId id="472"/>
            <p14:sldId id="473"/>
            <p14:sldId id="269"/>
            <p14:sldId id="475"/>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6633"/>
    <a:srgbClr val="240147"/>
    <a:srgbClr val="FFFFFF"/>
    <a:srgbClr val="CC3300"/>
    <a:srgbClr val="6600CC"/>
    <a:srgbClr val="CCCC00"/>
    <a:srgbClr val="FF3300"/>
    <a:srgbClr val="66006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93"/>
    <p:restoredTop sz="89331" autoAdjust="0"/>
  </p:normalViewPr>
  <p:slideViewPr>
    <p:cSldViewPr>
      <p:cViewPr varScale="1">
        <p:scale>
          <a:sx n="65" d="100"/>
          <a:sy n="65" d="100"/>
        </p:scale>
        <p:origin x="666" y="48"/>
      </p:cViewPr>
      <p:guideLst>
        <p:guide orient="horz" pos="2160"/>
        <p:guide pos="2880"/>
      </p:guideLst>
    </p:cSldViewPr>
  </p:slideViewPr>
  <p:outlineViewPr>
    <p:cViewPr>
      <p:scale>
        <a:sx n="33" d="100"/>
        <a:sy n="33" d="100"/>
      </p:scale>
      <p:origin x="0" y="708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Lst>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64.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10.xml"/><Relationship Id="rId84" Type="http://schemas.openxmlformats.org/officeDocument/2006/relationships/slide" Target="slides/slide31.xml"/><Relationship Id="rId138" Type="http://schemas.openxmlformats.org/officeDocument/2006/relationships/slide" Target="slides/slide85.xml"/><Relationship Id="rId159" Type="http://schemas.openxmlformats.org/officeDocument/2006/relationships/slide" Target="slides/slide106.xml"/><Relationship Id="rId170" Type="http://schemas.openxmlformats.org/officeDocument/2006/relationships/slide" Target="slides/slide117.xml"/><Relationship Id="rId191" Type="http://schemas.openxmlformats.org/officeDocument/2006/relationships/slide" Target="slides/slide138.xml"/><Relationship Id="rId205" Type="http://schemas.openxmlformats.org/officeDocument/2006/relationships/slide" Target="slides/slide152.xml"/><Relationship Id="rId226" Type="http://schemas.openxmlformats.org/officeDocument/2006/relationships/slide" Target="slides/slide173.xml"/><Relationship Id="rId247" Type="http://schemas.openxmlformats.org/officeDocument/2006/relationships/presProps" Target="presProps.xml"/><Relationship Id="rId107" Type="http://schemas.openxmlformats.org/officeDocument/2006/relationships/slide" Target="slides/slide54.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21.xml"/><Relationship Id="rId128" Type="http://schemas.openxmlformats.org/officeDocument/2006/relationships/slide" Target="slides/slide75.xml"/><Relationship Id="rId149" Type="http://schemas.openxmlformats.org/officeDocument/2006/relationships/slide" Target="slides/slide96.xml"/><Relationship Id="rId5" Type="http://schemas.openxmlformats.org/officeDocument/2006/relationships/slideMaster" Target="slideMasters/slideMaster5.xml"/><Relationship Id="rId95" Type="http://schemas.openxmlformats.org/officeDocument/2006/relationships/slide" Target="slides/slide42.xml"/><Relationship Id="rId160" Type="http://schemas.openxmlformats.org/officeDocument/2006/relationships/slide" Target="slides/slide107.xml"/><Relationship Id="rId181" Type="http://schemas.openxmlformats.org/officeDocument/2006/relationships/slide" Target="slides/slide128.xml"/><Relationship Id="rId216" Type="http://schemas.openxmlformats.org/officeDocument/2006/relationships/slide" Target="slides/slide163.xml"/><Relationship Id="rId237" Type="http://schemas.openxmlformats.org/officeDocument/2006/relationships/slide" Target="slides/slide184.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11.xml"/><Relationship Id="rId118" Type="http://schemas.openxmlformats.org/officeDocument/2006/relationships/slide" Target="slides/slide65.xml"/><Relationship Id="rId139" Type="http://schemas.openxmlformats.org/officeDocument/2006/relationships/slide" Target="slides/slide86.xml"/><Relationship Id="rId85" Type="http://schemas.openxmlformats.org/officeDocument/2006/relationships/slide" Target="slides/slide32.xml"/><Relationship Id="rId150" Type="http://schemas.openxmlformats.org/officeDocument/2006/relationships/slide" Target="slides/slide97.xml"/><Relationship Id="rId171" Type="http://schemas.openxmlformats.org/officeDocument/2006/relationships/slide" Target="slides/slide118.xml"/><Relationship Id="rId192" Type="http://schemas.openxmlformats.org/officeDocument/2006/relationships/slide" Target="slides/slide139.xml"/><Relationship Id="rId206" Type="http://schemas.openxmlformats.org/officeDocument/2006/relationships/slide" Target="slides/slide153.xml"/><Relationship Id="rId227" Type="http://schemas.openxmlformats.org/officeDocument/2006/relationships/slide" Target="slides/slide174.xml"/><Relationship Id="rId248" Type="http://schemas.openxmlformats.org/officeDocument/2006/relationships/viewProps" Target="view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5.xml"/><Relationship Id="rId129" Type="http://schemas.openxmlformats.org/officeDocument/2006/relationships/slide" Target="slides/slide76.xml"/><Relationship Id="rId54" Type="http://schemas.openxmlformats.org/officeDocument/2006/relationships/slide" Target="slides/slide1.xml"/><Relationship Id="rId75" Type="http://schemas.openxmlformats.org/officeDocument/2006/relationships/slide" Target="slides/slide22.xml"/><Relationship Id="rId96" Type="http://schemas.openxmlformats.org/officeDocument/2006/relationships/slide" Target="slides/slide43.xml"/><Relationship Id="rId140" Type="http://schemas.openxmlformats.org/officeDocument/2006/relationships/slide" Target="slides/slide87.xml"/><Relationship Id="rId161" Type="http://schemas.openxmlformats.org/officeDocument/2006/relationships/slide" Target="slides/slide108.xml"/><Relationship Id="rId182" Type="http://schemas.openxmlformats.org/officeDocument/2006/relationships/slide" Target="slides/slide129.xml"/><Relationship Id="rId217" Type="http://schemas.openxmlformats.org/officeDocument/2006/relationships/slide" Target="slides/slide164.xml"/><Relationship Id="rId6" Type="http://schemas.openxmlformats.org/officeDocument/2006/relationships/slideMaster" Target="slideMasters/slideMaster6.xml"/><Relationship Id="rId238" Type="http://schemas.openxmlformats.org/officeDocument/2006/relationships/slide" Target="slides/slide185.xml"/><Relationship Id="rId23" Type="http://schemas.openxmlformats.org/officeDocument/2006/relationships/slideMaster" Target="slideMasters/slideMaster23.xml"/><Relationship Id="rId119" Type="http://schemas.openxmlformats.org/officeDocument/2006/relationships/slide" Target="slides/slide66.xml"/><Relationship Id="rId44" Type="http://schemas.openxmlformats.org/officeDocument/2006/relationships/slideMaster" Target="slideMasters/slideMaster44.xml"/><Relationship Id="rId65" Type="http://schemas.openxmlformats.org/officeDocument/2006/relationships/slide" Target="slides/slide12.xml"/><Relationship Id="rId86" Type="http://schemas.openxmlformats.org/officeDocument/2006/relationships/slide" Target="slides/slide33.xml"/><Relationship Id="rId130" Type="http://schemas.openxmlformats.org/officeDocument/2006/relationships/slide" Target="slides/slide77.xml"/><Relationship Id="rId151" Type="http://schemas.openxmlformats.org/officeDocument/2006/relationships/slide" Target="slides/slide98.xml"/><Relationship Id="rId172" Type="http://schemas.openxmlformats.org/officeDocument/2006/relationships/slide" Target="slides/slide119.xml"/><Relationship Id="rId193" Type="http://schemas.openxmlformats.org/officeDocument/2006/relationships/slide" Target="slides/slide140.xml"/><Relationship Id="rId207" Type="http://schemas.openxmlformats.org/officeDocument/2006/relationships/slide" Target="slides/slide154.xml"/><Relationship Id="rId228" Type="http://schemas.openxmlformats.org/officeDocument/2006/relationships/slide" Target="slides/slide175.xml"/><Relationship Id="rId249" Type="http://schemas.openxmlformats.org/officeDocument/2006/relationships/theme" Target="theme/theme1.xml"/><Relationship Id="rId13" Type="http://schemas.openxmlformats.org/officeDocument/2006/relationships/slideMaster" Target="slideMasters/slideMaster13.xml"/><Relationship Id="rId109" Type="http://schemas.openxmlformats.org/officeDocument/2006/relationships/slide" Target="slides/slide56.xml"/><Relationship Id="rId34" Type="http://schemas.openxmlformats.org/officeDocument/2006/relationships/slideMaster" Target="slideMasters/slideMaster34.xml"/><Relationship Id="rId55" Type="http://schemas.openxmlformats.org/officeDocument/2006/relationships/slide" Target="slides/slide2.xml"/><Relationship Id="rId76" Type="http://schemas.openxmlformats.org/officeDocument/2006/relationships/slide" Target="slides/slide23.xml"/><Relationship Id="rId97" Type="http://schemas.openxmlformats.org/officeDocument/2006/relationships/slide" Target="slides/slide44.xml"/><Relationship Id="rId120" Type="http://schemas.openxmlformats.org/officeDocument/2006/relationships/slide" Target="slides/slide67.xml"/><Relationship Id="rId141" Type="http://schemas.openxmlformats.org/officeDocument/2006/relationships/slide" Target="slides/slide88.xml"/><Relationship Id="rId7" Type="http://schemas.openxmlformats.org/officeDocument/2006/relationships/slideMaster" Target="slideMasters/slideMaster7.xml"/><Relationship Id="rId162" Type="http://schemas.openxmlformats.org/officeDocument/2006/relationships/slide" Target="slides/slide109.xml"/><Relationship Id="rId183" Type="http://schemas.openxmlformats.org/officeDocument/2006/relationships/slide" Target="slides/slide130.xml"/><Relationship Id="rId218" Type="http://schemas.openxmlformats.org/officeDocument/2006/relationships/slide" Target="slides/slide165.xml"/><Relationship Id="rId239" Type="http://schemas.openxmlformats.org/officeDocument/2006/relationships/slide" Target="slides/slide186.xml"/><Relationship Id="rId250" Type="http://schemas.openxmlformats.org/officeDocument/2006/relationships/tableStyles" Target="tableStyles.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3.xml"/><Relationship Id="rId87" Type="http://schemas.openxmlformats.org/officeDocument/2006/relationships/slide" Target="slides/slide34.xml"/><Relationship Id="rId110" Type="http://schemas.openxmlformats.org/officeDocument/2006/relationships/slide" Target="slides/slide57.xml"/><Relationship Id="rId131" Type="http://schemas.openxmlformats.org/officeDocument/2006/relationships/slide" Target="slides/slide78.xml"/><Relationship Id="rId152" Type="http://schemas.openxmlformats.org/officeDocument/2006/relationships/slide" Target="slides/slide99.xml"/><Relationship Id="rId173" Type="http://schemas.openxmlformats.org/officeDocument/2006/relationships/slide" Target="slides/slide120.xml"/><Relationship Id="rId194" Type="http://schemas.openxmlformats.org/officeDocument/2006/relationships/slide" Target="slides/slide141.xml"/><Relationship Id="rId208" Type="http://schemas.openxmlformats.org/officeDocument/2006/relationships/slide" Target="slides/slide155.xml"/><Relationship Id="rId229" Type="http://schemas.openxmlformats.org/officeDocument/2006/relationships/slide" Target="slides/slide176.xml"/><Relationship Id="rId240" Type="http://schemas.openxmlformats.org/officeDocument/2006/relationships/slide" Target="slides/slide18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3.xml"/><Relationship Id="rId77" Type="http://schemas.openxmlformats.org/officeDocument/2006/relationships/slide" Target="slides/slide24.xml"/><Relationship Id="rId100" Type="http://schemas.openxmlformats.org/officeDocument/2006/relationships/slide" Target="slides/slide47.xml"/><Relationship Id="rId8" Type="http://schemas.openxmlformats.org/officeDocument/2006/relationships/slideMaster" Target="slideMasters/slideMaster8.xml"/><Relationship Id="rId98" Type="http://schemas.openxmlformats.org/officeDocument/2006/relationships/slide" Target="slides/slide45.xml"/><Relationship Id="rId121" Type="http://schemas.openxmlformats.org/officeDocument/2006/relationships/slide" Target="slides/slide68.xml"/><Relationship Id="rId142" Type="http://schemas.openxmlformats.org/officeDocument/2006/relationships/slide" Target="slides/slide89.xml"/><Relationship Id="rId163" Type="http://schemas.openxmlformats.org/officeDocument/2006/relationships/slide" Target="slides/slide110.xml"/><Relationship Id="rId184" Type="http://schemas.openxmlformats.org/officeDocument/2006/relationships/slide" Target="slides/slide131.xml"/><Relationship Id="rId219" Type="http://schemas.openxmlformats.org/officeDocument/2006/relationships/slide" Target="slides/slide166.xml"/><Relationship Id="rId230" Type="http://schemas.openxmlformats.org/officeDocument/2006/relationships/slide" Target="slides/slide17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4.xml"/><Relationship Id="rId88" Type="http://schemas.openxmlformats.org/officeDocument/2006/relationships/slide" Target="slides/slide35.xml"/><Relationship Id="rId111" Type="http://schemas.openxmlformats.org/officeDocument/2006/relationships/slide" Target="slides/slide58.xml"/><Relationship Id="rId132" Type="http://schemas.openxmlformats.org/officeDocument/2006/relationships/slide" Target="slides/slide79.xml"/><Relationship Id="rId153" Type="http://schemas.openxmlformats.org/officeDocument/2006/relationships/slide" Target="slides/slide100.xml"/><Relationship Id="rId174" Type="http://schemas.openxmlformats.org/officeDocument/2006/relationships/slide" Target="slides/slide121.xml"/><Relationship Id="rId195" Type="http://schemas.openxmlformats.org/officeDocument/2006/relationships/slide" Target="slides/slide142.xml"/><Relationship Id="rId209" Type="http://schemas.openxmlformats.org/officeDocument/2006/relationships/slide" Target="slides/slide156.xml"/><Relationship Id="rId220" Type="http://schemas.openxmlformats.org/officeDocument/2006/relationships/slide" Target="slides/slide167.xml"/><Relationship Id="rId241" Type="http://schemas.openxmlformats.org/officeDocument/2006/relationships/slide" Target="slides/slide188.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4.xml"/><Relationship Id="rId78" Type="http://schemas.openxmlformats.org/officeDocument/2006/relationships/slide" Target="slides/slide25.xml"/><Relationship Id="rId99" Type="http://schemas.openxmlformats.org/officeDocument/2006/relationships/slide" Target="slides/slide46.xml"/><Relationship Id="rId101" Type="http://schemas.openxmlformats.org/officeDocument/2006/relationships/slide" Target="slides/slide48.xml"/><Relationship Id="rId122" Type="http://schemas.openxmlformats.org/officeDocument/2006/relationships/slide" Target="slides/slide69.xml"/><Relationship Id="rId143" Type="http://schemas.openxmlformats.org/officeDocument/2006/relationships/slide" Target="slides/slide90.xml"/><Relationship Id="rId164" Type="http://schemas.openxmlformats.org/officeDocument/2006/relationships/slide" Target="slides/slide111.xml"/><Relationship Id="rId185" Type="http://schemas.openxmlformats.org/officeDocument/2006/relationships/slide" Target="slides/slide132.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7.xml"/><Relationship Id="rId210" Type="http://schemas.openxmlformats.org/officeDocument/2006/relationships/slide" Target="slides/slide157.xml"/><Relationship Id="rId215" Type="http://schemas.openxmlformats.org/officeDocument/2006/relationships/slide" Target="slides/slide162.xml"/><Relationship Id="rId236" Type="http://schemas.openxmlformats.org/officeDocument/2006/relationships/slide" Target="slides/slide183.xml"/><Relationship Id="rId26" Type="http://schemas.openxmlformats.org/officeDocument/2006/relationships/slideMaster" Target="slideMasters/slideMaster26.xml"/><Relationship Id="rId231" Type="http://schemas.openxmlformats.org/officeDocument/2006/relationships/slide" Target="slides/slide178.xml"/><Relationship Id="rId47" Type="http://schemas.openxmlformats.org/officeDocument/2006/relationships/slideMaster" Target="slideMasters/slideMaster47.xml"/><Relationship Id="rId68" Type="http://schemas.openxmlformats.org/officeDocument/2006/relationships/slide" Target="slides/slide15.xml"/><Relationship Id="rId89" Type="http://schemas.openxmlformats.org/officeDocument/2006/relationships/slide" Target="slides/slide36.xml"/><Relationship Id="rId112" Type="http://schemas.openxmlformats.org/officeDocument/2006/relationships/slide" Target="slides/slide59.xml"/><Relationship Id="rId133" Type="http://schemas.openxmlformats.org/officeDocument/2006/relationships/slide" Target="slides/slide80.xml"/><Relationship Id="rId154" Type="http://schemas.openxmlformats.org/officeDocument/2006/relationships/slide" Target="slides/slide101.xml"/><Relationship Id="rId175" Type="http://schemas.openxmlformats.org/officeDocument/2006/relationships/slide" Target="slides/slide122.xml"/><Relationship Id="rId196" Type="http://schemas.openxmlformats.org/officeDocument/2006/relationships/slide" Target="slides/slide143.xml"/><Relationship Id="rId200" Type="http://schemas.openxmlformats.org/officeDocument/2006/relationships/slide" Target="slides/slide147.xml"/><Relationship Id="rId16" Type="http://schemas.openxmlformats.org/officeDocument/2006/relationships/slideMaster" Target="slideMasters/slideMaster16.xml"/><Relationship Id="rId221" Type="http://schemas.openxmlformats.org/officeDocument/2006/relationships/slide" Target="slides/slide168.xml"/><Relationship Id="rId242" Type="http://schemas.openxmlformats.org/officeDocument/2006/relationships/slide" Target="slides/slide189.xml"/><Relationship Id="rId37" Type="http://schemas.openxmlformats.org/officeDocument/2006/relationships/slideMaster" Target="slideMasters/slideMaster37.xml"/><Relationship Id="rId58" Type="http://schemas.openxmlformats.org/officeDocument/2006/relationships/slide" Target="slides/slide5.xml"/><Relationship Id="rId79" Type="http://schemas.openxmlformats.org/officeDocument/2006/relationships/slide" Target="slides/slide26.xml"/><Relationship Id="rId102" Type="http://schemas.openxmlformats.org/officeDocument/2006/relationships/slide" Target="slides/slide49.xml"/><Relationship Id="rId123" Type="http://schemas.openxmlformats.org/officeDocument/2006/relationships/slide" Target="slides/slide70.xml"/><Relationship Id="rId144" Type="http://schemas.openxmlformats.org/officeDocument/2006/relationships/slide" Target="slides/slide91.xml"/><Relationship Id="rId90" Type="http://schemas.openxmlformats.org/officeDocument/2006/relationships/slide" Target="slides/slide37.xml"/><Relationship Id="rId165" Type="http://schemas.openxmlformats.org/officeDocument/2006/relationships/slide" Target="slides/slide112.xml"/><Relationship Id="rId186" Type="http://schemas.openxmlformats.org/officeDocument/2006/relationships/slide" Target="slides/slide133.xml"/><Relationship Id="rId211" Type="http://schemas.openxmlformats.org/officeDocument/2006/relationships/slide" Target="slides/slide158.xml"/><Relationship Id="rId232" Type="http://schemas.openxmlformats.org/officeDocument/2006/relationships/slide" Target="slides/slide179.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6.xml"/><Relationship Id="rId113" Type="http://schemas.openxmlformats.org/officeDocument/2006/relationships/slide" Target="slides/slide60.xml"/><Relationship Id="rId134" Type="http://schemas.openxmlformats.org/officeDocument/2006/relationships/slide" Target="slides/slide81.xml"/><Relationship Id="rId80" Type="http://schemas.openxmlformats.org/officeDocument/2006/relationships/slide" Target="slides/slide27.xml"/><Relationship Id="rId155" Type="http://schemas.openxmlformats.org/officeDocument/2006/relationships/slide" Target="slides/slide102.xml"/><Relationship Id="rId176" Type="http://schemas.openxmlformats.org/officeDocument/2006/relationships/slide" Target="slides/slide123.xml"/><Relationship Id="rId197" Type="http://schemas.openxmlformats.org/officeDocument/2006/relationships/slide" Target="slides/slide144.xml"/><Relationship Id="rId201" Type="http://schemas.openxmlformats.org/officeDocument/2006/relationships/slide" Target="slides/slide148.xml"/><Relationship Id="rId222" Type="http://schemas.openxmlformats.org/officeDocument/2006/relationships/slide" Target="slides/slide169.xml"/><Relationship Id="rId243" Type="http://schemas.openxmlformats.org/officeDocument/2006/relationships/slide" Target="slides/slide19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6.xml"/><Relationship Id="rId103" Type="http://schemas.openxmlformats.org/officeDocument/2006/relationships/slide" Target="slides/slide50.xml"/><Relationship Id="rId124" Type="http://schemas.openxmlformats.org/officeDocument/2006/relationships/slide" Target="slides/slide71.xml"/><Relationship Id="rId70" Type="http://schemas.openxmlformats.org/officeDocument/2006/relationships/slide" Target="slides/slide17.xml"/><Relationship Id="rId91" Type="http://schemas.openxmlformats.org/officeDocument/2006/relationships/slide" Target="slides/slide38.xml"/><Relationship Id="rId145" Type="http://schemas.openxmlformats.org/officeDocument/2006/relationships/slide" Target="slides/slide92.xml"/><Relationship Id="rId166" Type="http://schemas.openxmlformats.org/officeDocument/2006/relationships/slide" Target="slides/slide113.xml"/><Relationship Id="rId187" Type="http://schemas.openxmlformats.org/officeDocument/2006/relationships/slide" Target="slides/slide134.xml"/><Relationship Id="rId1" Type="http://schemas.openxmlformats.org/officeDocument/2006/relationships/slideMaster" Target="slideMasters/slideMaster1.xml"/><Relationship Id="rId212" Type="http://schemas.openxmlformats.org/officeDocument/2006/relationships/slide" Target="slides/slide159.xml"/><Relationship Id="rId233" Type="http://schemas.openxmlformats.org/officeDocument/2006/relationships/slide" Target="slides/slide18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1.xml"/><Relationship Id="rId60" Type="http://schemas.openxmlformats.org/officeDocument/2006/relationships/slide" Target="slides/slide7.xml"/><Relationship Id="rId81" Type="http://schemas.openxmlformats.org/officeDocument/2006/relationships/slide" Target="slides/slide28.xml"/><Relationship Id="rId135" Type="http://schemas.openxmlformats.org/officeDocument/2006/relationships/slide" Target="slides/slide82.xml"/><Relationship Id="rId156" Type="http://schemas.openxmlformats.org/officeDocument/2006/relationships/slide" Target="slides/slide103.xml"/><Relationship Id="rId177" Type="http://schemas.openxmlformats.org/officeDocument/2006/relationships/slide" Target="slides/slide124.xml"/><Relationship Id="rId198" Type="http://schemas.openxmlformats.org/officeDocument/2006/relationships/slide" Target="slides/slide145.xml"/><Relationship Id="rId202" Type="http://schemas.openxmlformats.org/officeDocument/2006/relationships/slide" Target="slides/slide149.xml"/><Relationship Id="rId223" Type="http://schemas.openxmlformats.org/officeDocument/2006/relationships/slide" Target="slides/slide170.xml"/><Relationship Id="rId244" Type="http://schemas.openxmlformats.org/officeDocument/2006/relationships/slide" Target="slides/slide19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51.xml"/><Relationship Id="rId125" Type="http://schemas.openxmlformats.org/officeDocument/2006/relationships/slide" Target="slides/slide72.xml"/><Relationship Id="rId146" Type="http://schemas.openxmlformats.org/officeDocument/2006/relationships/slide" Target="slides/slide93.xml"/><Relationship Id="rId167" Type="http://schemas.openxmlformats.org/officeDocument/2006/relationships/slide" Target="slides/slide114.xml"/><Relationship Id="rId188" Type="http://schemas.openxmlformats.org/officeDocument/2006/relationships/slide" Target="slides/slide135.xml"/><Relationship Id="rId71" Type="http://schemas.openxmlformats.org/officeDocument/2006/relationships/slide" Target="slides/slide18.xml"/><Relationship Id="rId92" Type="http://schemas.openxmlformats.org/officeDocument/2006/relationships/slide" Target="slides/slide39.xml"/><Relationship Id="rId213" Type="http://schemas.openxmlformats.org/officeDocument/2006/relationships/slide" Target="slides/slide160.xml"/><Relationship Id="rId234" Type="http://schemas.openxmlformats.org/officeDocument/2006/relationships/slide" Target="slides/slide181.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2.xml"/><Relationship Id="rId136" Type="http://schemas.openxmlformats.org/officeDocument/2006/relationships/slide" Target="slides/slide83.xml"/><Relationship Id="rId157" Type="http://schemas.openxmlformats.org/officeDocument/2006/relationships/slide" Target="slides/slide104.xml"/><Relationship Id="rId178" Type="http://schemas.openxmlformats.org/officeDocument/2006/relationships/slide" Target="slides/slide125.xml"/><Relationship Id="rId61" Type="http://schemas.openxmlformats.org/officeDocument/2006/relationships/slide" Target="slides/slide8.xml"/><Relationship Id="rId82" Type="http://schemas.openxmlformats.org/officeDocument/2006/relationships/slide" Target="slides/slide29.xml"/><Relationship Id="rId199" Type="http://schemas.openxmlformats.org/officeDocument/2006/relationships/slide" Target="slides/slide146.xml"/><Relationship Id="rId203" Type="http://schemas.openxmlformats.org/officeDocument/2006/relationships/slide" Target="slides/slide150.xml"/><Relationship Id="rId19" Type="http://schemas.openxmlformats.org/officeDocument/2006/relationships/slideMaster" Target="slideMasters/slideMaster19.xml"/><Relationship Id="rId224" Type="http://schemas.openxmlformats.org/officeDocument/2006/relationships/slide" Target="slides/slide171.xml"/><Relationship Id="rId245" Type="http://schemas.openxmlformats.org/officeDocument/2006/relationships/notesMaster" Target="notesMasters/notesMaster1.xml"/><Relationship Id="rId30" Type="http://schemas.openxmlformats.org/officeDocument/2006/relationships/slideMaster" Target="slideMasters/slideMaster30.xml"/><Relationship Id="rId105" Type="http://schemas.openxmlformats.org/officeDocument/2006/relationships/slide" Target="slides/slide52.xml"/><Relationship Id="rId126" Type="http://schemas.openxmlformats.org/officeDocument/2006/relationships/slide" Target="slides/slide73.xml"/><Relationship Id="rId147" Type="http://schemas.openxmlformats.org/officeDocument/2006/relationships/slide" Target="slides/slide94.xml"/><Relationship Id="rId168" Type="http://schemas.openxmlformats.org/officeDocument/2006/relationships/slide" Target="slides/slide115.xml"/><Relationship Id="rId51" Type="http://schemas.openxmlformats.org/officeDocument/2006/relationships/slideMaster" Target="slideMasters/slideMaster51.xml"/><Relationship Id="rId72" Type="http://schemas.openxmlformats.org/officeDocument/2006/relationships/slide" Target="slides/slide19.xml"/><Relationship Id="rId93" Type="http://schemas.openxmlformats.org/officeDocument/2006/relationships/slide" Target="slides/slide40.xml"/><Relationship Id="rId189" Type="http://schemas.openxmlformats.org/officeDocument/2006/relationships/slide" Target="slides/slide136.xml"/><Relationship Id="rId3" Type="http://schemas.openxmlformats.org/officeDocument/2006/relationships/slideMaster" Target="slideMasters/slideMaster3.xml"/><Relationship Id="rId214" Type="http://schemas.openxmlformats.org/officeDocument/2006/relationships/slide" Target="slides/slide161.xml"/><Relationship Id="rId235" Type="http://schemas.openxmlformats.org/officeDocument/2006/relationships/slide" Target="slides/slide182.xml"/><Relationship Id="rId116" Type="http://schemas.openxmlformats.org/officeDocument/2006/relationships/slide" Target="slides/slide63.xml"/><Relationship Id="rId137" Type="http://schemas.openxmlformats.org/officeDocument/2006/relationships/slide" Target="slides/slide84.xml"/><Relationship Id="rId158" Type="http://schemas.openxmlformats.org/officeDocument/2006/relationships/slide" Target="slides/slide105.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9.xml"/><Relationship Id="rId83" Type="http://schemas.openxmlformats.org/officeDocument/2006/relationships/slide" Target="slides/slide30.xml"/><Relationship Id="rId179" Type="http://schemas.openxmlformats.org/officeDocument/2006/relationships/slide" Target="slides/slide126.xml"/><Relationship Id="rId190" Type="http://schemas.openxmlformats.org/officeDocument/2006/relationships/slide" Target="slides/slide137.xml"/><Relationship Id="rId204" Type="http://schemas.openxmlformats.org/officeDocument/2006/relationships/slide" Target="slides/slide151.xml"/><Relationship Id="rId225" Type="http://schemas.openxmlformats.org/officeDocument/2006/relationships/slide" Target="slides/slide172.xml"/><Relationship Id="rId246" Type="http://schemas.openxmlformats.org/officeDocument/2006/relationships/handoutMaster" Target="handoutMasters/handoutMaster1.xml"/><Relationship Id="rId106" Type="http://schemas.openxmlformats.org/officeDocument/2006/relationships/slide" Target="slides/slide53.xml"/><Relationship Id="rId127" Type="http://schemas.openxmlformats.org/officeDocument/2006/relationships/slide" Target="slides/slide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20.xml"/><Relationship Id="rId94" Type="http://schemas.openxmlformats.org/officeDocument/2006/relationships/slide" Target="slides/slide41.xml"/><Relationship Id="rId148" Type="http://schemas.openxmlformats.org/officeDocument/2006/relationships/slide" Target="slides/slide95.xml"/><Relationship Id="rId169" Type="http://schemas.openxmlformats.org/officeDocument/2006/relationships/slide" Target="slides/slide116.xml"/></Relationships>
</file>

<file path=ppt/_rels/viewProps.xml.rels><?xml version="1.0" encoding="UTF-8" standalone="yes"?>
<Relationships xmlns="http://schemas.openxmlformats.org/package/2006/relationships"><Relationship Id="rId8" Type="http://schemas.openxmlformats.org/officeDocument/2006/relationships/slide" Target="slides/slide133.xml"/><Relationship Id="rId13" Type="http://schemas.openxmlformats.org/officeDocument/2006/relationships/slide" Target="slides/slide179.xml"/><Relationship Id="rId18" Type="http://schemas.openxmlformats.org/officeDocument/2006/relationships/slide" Target="slides/slide188.xml"/><Relationship Id="rId3" Type="http://schemas.openxmlformats.org/officeDocument/2006/relationships/slide" Target="slides/slide46.xml"/><Relationship Id="rId7" Type="http://schemas.openxmlformats.org/officeDocument/2006/relationships/slide" Target="slides/slide59.xml"/><Relationship Id="rId12" Type="http://schemas.openxmlformats.org/officeDocument/2006/relationships/slide" Target="slides/slide178.xml"/><Relationship Id="rId17" Type="http://schemas.openxmlformats.org/officeDocument/2006/relationships/slide" Target="slides/slide187.xml"/><Relationship Id="rId2" Type="http://schemas.openxmlformats.org/officeDocument/2006/relationships/slide" Target="slides/slide45.xml"/><Relationship Id="rId16" Type="http://schemas.openxmlformats.org/officeDocument/2006/relationships/slide" Target="slides/slide186.xml"/><Relationship Id="rId20" Type="http://schemas.openxmlformats.org/officeDocument/2006/relationships/slide" Target="slides/slide190.xml"/><Relationship Id="rId1" Type="http://schemas.openxmlformats.org/officeDocument/2006/relationships/slide" Target="slides/slide43.xml"/><Relationship Id="rId6" Type="http://schemas.openxmlformats.org/officeDocument/2006/relationships/slide" Target="slides/slide49.xml"/><Relationship Id="rId11" Type="http://schemas.openxmlformats.org/officeDocument/2006/relationships/slide" Target="slides/slide177.xml"/><Relationship Id="rId5" Type="http://schemas.openxmlformats.org/officeDocument/2006/relationships/slide" Target="slides/slide48.xml"/><Relationship Id="rId15" Type="http://schemas.openxmlformats.org/officeDocument/2006/relationships/slide" Target="slides/slide185.xml"/><Relationship Id="rId10" Type="http://schemas.openxmlformats.org/officeDocument/2006/relationships/slide" Target="slides/slide176.xml"/><Relationship Id="rId19" Type="http://schemas.openxmlformats.org/officeDocument/2006/relationships/slide" Target="slides/slide189.xml"/><Relationship Id="rId4" Type="http://schemas.openxmlformats.org/officeDocument/2006/relationships/slide" Target="slides/slide47.xml"/><Relationship Id="rId9" Type="http://schemas.openxmlformats.org/officeDocument/2006/relationships/slide" Target="slides/slide167.xml"/><Relationship Id="rId14" Type="http://schemas.openxmlformats.org/officeDocument/2006/relationships/slide" Target="slides/slide18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37.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4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bwMode="auto">
          <a:xfrm>
            <a:off x="0"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GB"/>
          </a:p>
        </p:txBody>
      </p:sp>
      <p:sp>
        <p:nvSpPr>
          <p:cNvPr id="197635" name="Rectangle 3"/>
          <p:cNvSpPr>
            <a:spLocks noGrp="1" noChangeArrowheads="1"/>
          </p:cNvSpPr>
          <p:nvPr>
            <p:ph type="dt" sz="quarter" idx="1"/>
          </p:nvPr>
        </p:nvSpPr>
        <p:spPr bwMode="auto">
          <a:xfrm>
            <a:off x="3800475"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GB"/>
          </a:p>
        </p:txBody>
      </p:sp>
      <p:sp>
        <p:nvSpPr>
          <p:cNvPr id="197636" name="Rectangle 4"/>
          <p:cNvSpPr>
            <a:spLocks noGrp="1" noChangeArrowheads="1"/>
          </p:cNvSpPr>
          <p:nvPr>
            <p:ph type="ftr" sz="quarter" idx="2"/>
          </p:nvPr>
        </p:nvSpPr>
        <p:spPr bwMode="auto">
          <a:xfrm>
            <a:off x="0"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GB"/>
          </a:p>
        </p:txBody>
      </p:sp>
      <p:sp>
        <p:nvSpPr>
          <p:cNvPr id="197637" name="Rectangle 5"/>
          <p:cNvSpPr>
            <a:spLocks noGrp="1" noChangeArrowheads="1"/>
          </p:cNvSpPr>
          <p:nvPr>
            <p:ph type="sldNum" sz="quarter" idx="3"/>
          </p:nvPr>
        </p:nvSpPr>
        <p:spPr bwMode="auto">
          <a:xfrm>
            <a:off x="3800475" y="9342438"/>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cs typeface="MS PGothic" charset="0"/>
              </a:defRPr>
            </a:lvl1pPr>
          </a:lstStyle>
          <a:p>
            <a:pPr>
              <a:defRPr/>
            </a:pPr>
            <a:fld id="{A7B1293C-4D8B-8549-8628-882B7D84C110}" type="slidenum">
              <a:rPr lang="en-GB"/>
              <a:pPr>
                <a:defRPr/>
              </a:pPr>
              <a:t>‹#›</a:t>
            </a:fld>
            <a:endParaRPr lang="en-GB"/>
          </a:p>
        </p:txBody>
      </p:sp>
    </p:spTree>
    <p:extLst>
      <p:ext uri="{BB962C8B-B14F-4D97-AF65-F5344CB8AC3E}">
        <p14:creationId xmlns:p14="http://schemas.microsoft.com/office/powerpoint/2010/main" val="4747493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hdr" sz="quarter"/>
          </p:nvPr>
        </p:nvSpPr>
        <p:spPr bwMode="auto">
          <a:xfrm>
            <a:off x="0" y="0"/>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66563" name="Rectangle 3"/>
          <p:cNvSpPr>
            <a:spLocks noGrp="1" noChangeArrowheads="1"/>
          </p:cNvSpPr>
          <p:nvPr>
            <p:ph type="dt" idx="1"/>
          </p:nvPr>
        </p:nvSpPr>
        <p:spPr bwMode="auto">
          <a:xfrm>
            <a:off x="3802063" y="0"/>
            <a:ext cx="290671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lvl1pPr algn="r">
              <a:defRPr sz="1200">
                <a:ea typeface="MS PGothic" charset="0"/>
                <a:cs typeface="MS PGothic" charset="0"/>
              </a:defRPr>
            </a:lvl1pPr>
          </a:lstStyle>
          <a:p>
            <a:pPr>
              <a:defRPr/>
            </a:pPr>
            <a:endParaRPr lang="en-US"/>
          </a:p>
        </p:txBody>
      </p:sp>
      <p:sp>
        <p:nvSpPr>
          <p:cNvPr id="66564" name="Rectangle 4"/>
          <p:cNvSpPr>
            <a:spLocks noGrp="1" noRot="1" noChangeAspect="1" noChangeArrowheads="1" noTextEdit="1"/>
          </p:cNvSpPr>
          <p:nvPr>
            <p:ph type="sldImg" idx="2"/>
          </p:nvPr>
        </p:nvSpPr>
        <p:spPr bwMode="auto">
          <a:xfrm>
            <a:off x="896938" y="738188"/>
            <a:ext cx="4916487" cy="3687762"/>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 uri="{53640926-AAD7-44D8-BBD7-CCE9431645EC}">
              <a14:shadowObscured xmlns:a14="http://schemas.microsoft.com/office/drawing/2010/main" val="1"/>
            </a:ext>
            <a:ext uri="{FAA26D3D-D897-4be2-8F04-BA451C77F1D7}">
              <ma14:placeholderFlag xmlns="" xmlns:ma14="http://schemas.microsoft.com/office/mac/drawingml/2011/main" val="1"/>
            </a:ext>
          </a:extLst>
        </p:spPr>
      </p:sp>
      <p:sp>
        <p:nvSpPr>
          <p:cNvPr id="66565" name="Rectangle 5"/>
          <p:cNvSpPr>
            <a:spLocks noGrp="1" noChangeArrowheads="1"/>
          </p:cNvSpPr>
          <p:nvPr>
            <p:ph type="body" sz="quarter" idx="3"/>
          </p:nvPr>
        </p:nvSpPr>
        <p:spPr bwMode="auto">
          <a:xfrm>
            <a:off x="893763" y="4672013"/>
            <a:ext cx="4921250" cy="4425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6566" name="Rectangle 6"/>
          <p:cNvSpPr>
            <a:spLocks noGrp="1" noChangeArrowheads="1"/>
          </p:cNvSpPr>
          <p:nvPr>
            <p:ph type="ftr" sz="quarter" idx="4"/>
          </p:nvPr>
        </p:nvSpPr>
        <p:spPr bwMode="auto">
          <a:xfrm>
            <a:off x="0" y="9344025"/>
            <a:ext cx="2906713"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defRPr sz="1200">
                <a:ea typeface="MS PGothic" charset="0"/>
                <a:cs typeface="MS PGothic" charset="0"/>
              </a:defRPr>
            </a:lvl1pPr>
          </a:lstStyle>
          <a:p>
            <a:pPr>
              <a:defRPr/>
            </a:pPr>
            <a:endParaRPr lang="en-US"/>
          </a:p>
        </p:txBody>
      </p:sp>
      <p:sp>
        <p:nvSpPr>
          <p:cNvPr id="66567" name="Rectangle 7"/>
          <p:cNvSpPr>
            <a:spLocks noGrp="1" noChangeArrowheads="1"/>
          </p:cNvSpPr>
          <p:nvPr>
            <p:ph type="sldNum" sz="quarter" idx="5"/>
          </p:nvPr>
        </p:nvSpPr>
        <p:spPr bwMode="auto">
          <a:xfrm>
            <a:off x="3802063" y="9344025"/>
            <a:ext cx="2906712" cy="49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none" lIns="91440" tIns="45720" rIns="91440" bIns="45720" numCol="1" anchor="b" anchorCtr="0" compatLnSpc="1">
            <a:prstTxWarp prst="textNoShape">
              <a:avLst/>
            </a:prstTxWarp>
          </a:bodyPr>
          <a:lstStyle>
            <a:lvl1pPr algn="r">
              <a:defRPr sz="1200" smtClean="0">
                <a:cs typeface="MS PGothic" charset="0"/>
              </a:defRPr>
            </a:lvl1pPr>
          </a:lstStyle>
          <a:p>
            <a:pPr>
              <a:defRPr/>
            </a:pPr>
            <a:fld id="{323B69EA-48BB-5E41-9B55-9F36AD49418B}" type="slidenum">
              <a:rPr lang="en-US"/>
              <a:pPr>
                <a:defRPr/>
              </a:pPr>
              <a:t>‹#›</a:t>
            </a:fld>
            <a:endParaRPr lang="en-US"/>
          </a:p>
        </p:txBody>
      </p:sp>
    </p:spTree>
    <p:extLst>
      <p:ext uri="{BB962C8B-B14F-4D97-AF65-F5344CB8AC3E}">
        <p14:creationId xmlns:p14="http://schemas.microsoft.com/office/powerpoint/2010/main" val="20019321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0"/>
        <a:cs typeface="MS PGothic" charset="0"/>
      </a:defRPr>
    </a:lvl1pPr>
    <a:lvl2pPr marL="4572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New Roman"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A40CB51A-8AFB-F345-97D3-DA2676D90C05}" type="slidenum">
              <a:rPr lang="en-US" sz="1200" smtClean="0"/>
              <a:pPr eaLnBrk="1" hangingPunct="1">
                <a:defRPr/>
              </a:pPr>
              <a:t>1</a:t>
            </a:fld>
            <a:endParaRPr lang="en-US" sz="1200"/>
          </a:p>
        </p:txBody>
      </p:sp>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p:txBody>
          <a:bodyPr/>
          <a:lstStyle/>
          <a:p>
            <a:pPr eaLnBrk="1" hangingPunct="1">
              <a:defRPr/>
            </a:pPr>
            <a:r>
              <a:rPr lang="en-GB">
                <a:cs typeface="+mn-cs"/>
              </a:rPr>
              <a:t>4 slides need </a:t>
            </a:r>
            <a:r>
              <a:rPr lang="en-GB" dirty="0">
                <a:cs typeface="+mn-cs"/>
              </a:rPr>
              <a:t>translation: 4-6, 31</a:t>
            </a:r>
          </a:p>
        </p:txBody>
      </p:sp>
    </p:spTree>
    <p:extLst>
      <p:ext uri="{BB962C8B-B14F-4D97-AF65-F5344CB8AC3E}">
        <p14:creationId xmlns:p14="http://schemas.microsoft.com/office/powerpoint/2010/main" val="5179874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00F7735-DC7A-9C43-84E6-47E59753A71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3605425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609140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984923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42825878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9724377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459067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6850961"/>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90699605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84888579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1677588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0283971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3892916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AC7895E0-2C07-1F44-8A92-C46DF91FE440}"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129</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5283" name="Rectangle 2"/>
          <p:cNvSpPr>
            <a:spLocks noGrp="1" noRot="1" noChangeAspect="1" noChangeArrowheads="1" noTextEdit="1"/>
          </p:cNvSpPr>
          <p:nvPr>
            <p:ph type="sldImg"/>
          </p:nvPr>
        </p:nvSpPr>
        <p:spPr>
          <a:ln/>
        </p:spPr>
      </p:sp>
      <p:sp>
        <p:nvSpPr>
          <p:cNvPr id="225284"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34458299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35AADC65-3499-DB4A-998F-33FBF448A542}"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130</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7331" name="Rectangle 2"/>
          <p:cNvSpPr>
            <a:spLocks noGrp="1" noRot="1" noChangeAspect="1" noChangeArrowheads="1" noTextEdit="1"/>
          </p:cNvSpPr>
          <p:nvPr>
            <p:ph type="sldImg"/>
          </p:nvPr>
        </p:nvSpPr>
        <p:spPr>
          <a:ln/>
        </p:spPr>
      </p:sp>
      <p:sp>
        <p:nvSpPr>
          <p:cNvPr id="227332"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213643139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耶和华推翻那些高抬自己的人。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394728937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388234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DCC84D9-0A86-B448-83EA-18152F092C14}" type="slidenum">
              <a:rPr lang="en-US" sz="1200" smtClean="0"/>
              <a:pPr eaLnBrk="1" hangingPunct="1">
                <a:defRPr/>
              </a:pPr>
              <a:t>133</a:t>
            </a:fld>
            <a:endParaRPr lang="en-US" sz="1200"/>
          </a:p>
        </p:txBody>
      </p:sp>
      <p:sp>
        <p:nvSpPr>
          <p:cNvPr id="83970" name="Rectangle 2"/>
          <p:cNvSpPr>
            <a:spLocks noGrp="1" noRot="1" noChangeAspect="1" noChangeArrowheads="1" noTextEdit="1"/>
          </p:cNvSpPr>
          <p:nvPr>
            <p:ph type="sldImg"/>
          </p:nvPr>
        </p:nvSpPr>
        <p:spPr>
          <a:ln/>
        </p:spPr>
      </p:sp>
      <p:sp>
        <p:nvSpPr>
          <p:cNvPr id="8397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0292466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23B69EA-48BB-5E41-9B55-9F36AD49418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021247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36074938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6155679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8735315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139</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When we approach</a:t>
            </a:r>
            <a:r>
              <a:rPr lang="en-US" baseline="0">
                <a:latin typeface="Times New Roman" charset="0"/>
                <a:ea typeface="ＭＳ Ｐゴシック" charset="0"/>
                <a:cs typeface="ＭＳ Ｐゴシック" charset="0"/>
              </a:rPr>
              <a:t> the summit of a mountain range, it looks like the peaks continually go upward.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0299724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18044340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800F7735-DC7A-9C43-84E6-47E59753A714}" type="slidenum">
              <a:rPr lang="en-US" sz="1200">
                <a:solidFill>
                  <a:prstClr val="black"/>
                </a:solidFill>
              </a:rPr>
              <a:pPr eaLnBrk="1" hangingPunct="1">
                <a:defRPr/>
              </a:pPr>
              <a:t>140</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20293773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141</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752621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8306"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r>
              <a:rPr lang="en-GB" sz="1200">
                <a:solidFill>
                  <a:srgbClr val="FFFFFF"/>
                </a:solidFill>
                <a:latin typeface="Calibri" charset="0"/>
              </a:rPr>
              <a:t>10/06/10</a:t>
            </a:r>
          </a:p>
        </p:txBody>
      </p:sp>
      <p:sp>
        <p:nvSpPr>
          <p:cNvPr id="73830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sz="2400">
                <a:solidFill>
                  <a:schemeClr val="tx1"/>
                </a:solidFill>
                <a:latin typeface="Arial" charset="0"/>
                <a:ea typeface="ＭＳ Ｐゴシック" charset="0"/>
                <a:cs typeface="ＭＳ Ｐゴシック" charset="0"/>
              </a:defRPr>
            </a:lvl1pPr>
            <a:lvl2pPr marL="742950" indent="-285750">
              <a:tabLst>
                <a:tab pos="723900" algn="l"/>
                <a:tab pos="1447800" algn="l"/>
                <a:tab pos="2171700" algn="l"/>
                <a:tab pos="2895600" algn="l"/>
              </a:tabLst>
              <a:defRPr sz="2400">
                <a:solidFill>
                  <a:schemeClr val="tx1"/>
                </a:solidFill>
                <a:latin typeface="Arial" charset="0"/>
                <a:ea typeface="ＭＳ Ｐゴシック" charset="0"/>
              </a:defRPr>
            </a:lvl2pPr>
            <a:lvl3pPr marL="1143000" indent="-228600">
              <a:tabLst>
                <a:tab pos="723900" algn="l"/>
                <a:tab pos="1447800" algn="l"/>
                <a:tab pos="2171700" algn="l"/>
                <a:tab pos="2895600" algn="l"/>
              </a:tabLst>
              <a:defRPr sz="2400">
                <a:solidFill>
                  <a:schemeClr val="tx1"/>
                </a:solidFill>
                <a:latin typeface="Arial" charset="0"/>
                <a:ea typeface="ＭＳ Ｐゴシック" charset="0"/>
              </a:defRPr>
            </a:lvl3pPr>
            <a:lvl4pPr marL="1600200" indent="-228600">
              <a:tabLst>
                <a:tab pos="723900" algn="l"/>
                <a:tab pos="1447800" algn="l"/>
                <a:tab pos="2171700" algn="l"/>
                <a:tab pos="2895600" algn="l"/>
              </a:tabLst>
              <a:defRPr sz="2400">
                <a:solidFill>
                  <a:schemeClr val="tx1"/>
                </a:solidFill>
                <a:latin typeface="Arial" charset="0"/>
                <a:ea typeface="ＭＳ Ｐゴシック" charset="0"/>
              </a:defRPr>
            </a:lvl4pPr>
            <a:lvl5pPr marL="2057400" indent="-228600">
              <a:tabLst>
                <a:tab pos="723900" algn="l"/>
                <a:tab pos="1447800" algn="l"/>
                <a:tab pos="2171700" algn="l"/>
                <a:tab pos="28956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723900" algn="l"/>
                <a:tab pos="1447800" algn="l"/>
                <a:tab pos="2171700" algn="l"/>
                <a:tab pos="2895600" algn="l"/>
              </a:tabLst>
              <a:defRPr sz="2400">
                <a:solidFill>
                  <a:schemeClr val="tx1"/>
                </a:solidFill>
                <a:latin typeface="Arial" charset="0"/>
                <a:ea typeface="ＭＳ Ｐゴシック" charset="0"/>
              </a:defRPr>
            </a:lvl9pPr>
          </a:lstStyle>
          <a:p>
            <a:pPr eaLnBrk="1" hangingPunct="1"/>
            <a:fld id="{8C2737D7-847C-2E42-9B0E-4B4C191AC380}" type="slidenum">
              <a:rPr lang="en-GB" sz="1200">
                <a:solidFill>
                  <a:srgbClr val="FFFFFF"/>
                </a:solidFill>
                <a:latin typeface="Calibri" charset="0"/>
              </a:rPr>
              <a:pPr eaLnBrk="1" hangingPunct="1"/>
              <a:t>142</a:t>
            </a:fld>
            <a:endParaRPr lang="en-GB" sz="1200">
              <a:solidFill>
                <a:srgbClr val="FFFFFF"/>
              </a:solidFill>
              <a:latin typeface="Calibri" charset="0"/>
            </a:endParaRPr>
          </a:p>
        </p:txBody>
      </p:sp>
      <p:sp>
        <p:nvSpPr>
          <p:cNvPr id="738308" name="Text Box 1"/>
          <p:cNvSpPr txBox="1">
            <a:spLocks noChangeArrowheads="1"/>
          </p:cNvSpPr>
          <p:nvPr/>
        </p:nvSpPr>
        <p:spPr bwMode="auto">
          <a:xfrm>
            <a:off x="3800087" y="9342635"/>
            <a:ext cx="2907136" cy="491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r">
              <a:buClr>
                <a:srgbClr val="000000"/>
              </a:buClr>
              <a:buSzPct val="100000"/>
              <a:buFont typeface="Calibri" charset="0"/>
              <a:buNone/>
            </a:pPr>
            <a:fld id="{3EAFC012-E3AC-B14B-99BB-1FFEEAEF3BC5}" type="slidenum">
              <a:rPr lang="en-GB" sz="1200">
                <a:solidFill>
                  <a:srgbClr val="000000"/>
                </a:solidFill>
                <a:latin typeface="Calibri" charset="0"/>
              </a:rPr>
              <a:pPr algn="r">
                <a:buClr>
                  <a:srgbClr val="000000"/>
                </a:buClr>
                <a:buSzPct val="100000"/>
                <a:buFont typeface="Calibri" charset="0"/>
                <a:buNone/>
              </a:pPr>
              <a:t>142</a:t>
            </a:fld>
            <a:endParaRPr lang="en-GB" sz="1200">
              <a:solidFill>
                <a:srgbClr val="000000"/>
              </a:solidFill>
              <a:latin typeface="Calibri" charset="0"/>
            </a:endParaRPr>
          </a:p>
        </p:txBody>
      </p:sp>
      <p:sp>
        <p:nvSpPr>
          <p:cNvPr id="738309" name="Text Box 2"/>
          <p:cNvSpPr txBox="1">
            <a:spLocks noChangeArrowheads="1"/>
          </p:cNvSpPr>
          <p:nvPr/>
        </p:nvSpPr>
        <p:spPr bwMode="auto">
          <a:xfrm>
            <a:off x="1118129" y="737711"/>
            <a:ext cx="4472517" cy="3688556"/>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Arial" charset="0"/>
                <a:ea typeface="ＭＳ Ｐゴシック" charset="0"/>
                <a:cs typeface="ＭＳ Ｐゴシック" charset="0"/>
              </a:defRPr>
            </a:lvl1pPr>
            <a:lvl2pPr marL="742950" indent="-285750" defTabSz="449263">
              <a:defRPr sz="2400">
                <a:solidFill>
                  <a:schemeClr val="tx1"/>
                </a:solidFill>
                <a:latin typeface="Arial" charset="0"/>
                <a:ea typeface="ＭＳ Ｐゴシック" charset="0"/>
              </a:defRPr>
            </a:lvl2pPr>
            <a:lvl3pPr marL="1143000" indent="-228600" defTabSz="449263">
              <a:defRPr sz="2400">
                <a:solidFill>
                  <a:schemeClr val="tx1"/>
                </a:solidFill>
                <a:latin typeface="Arial" charset="0"/>
                <a:ea typeface="ＭＳ Ｐゴシック" charset="0"/>
              </a:defRPr>
            </a:lvl3pPr>
            <a:lvl4pPr marL="1600200" indent="-228600" defTabSz="449263">
              <a:defRPr sz="2400">
                <a:solidFill>
                  <a:schemeClr val="tx1"/>
                </a:solidFill>
                <a:latin typeface="Arial" charset="0"/>
                <a:ea typeface="ＭＳ Ｐゴシック" charset="0"/>
              </a:defRPr>
            </a:lvl4pPr>
            <a:lvl5pPr marL="2057400" indent="-228600" defTabSz="449263">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Arial" charset="0"/>
                <a:ea typeface="ＭＳ Ｐゴシック" charset="0"/>
              </a:defRPr>
            </a:lvl9pPr>
          </a:lstStyle>
          <a:p>
            <a:pPr>
              <a:lnSpc>
                <a:spcPct val="93000"/>
              </a:lnSpc>
              <a:buClr>
                <a:srgbClr val="FFFFFF"/>
              </a:buClr>
              <a:buSzPct val="100000"/>
              <a:buFont typeface="Arial" charset="0"/>
              <a:buNone/>
            </a:pPr>
            <a:endParaRPr lang="en-US">
              <a:solidFill>
                <a:srgbClr val="FFFFFF"/>
              </a:solidFill>
            </a:endParaRPr>
          </a:p>
        </p:txBody>
      </p:sp>
      <p:sp>
        <p:nvSpPr>
          <p:cNvPr id="738310" name="Rectangle 3"/>
          <p:cNvSpPr>
            <a:spLocks noGrp="1" noChangeArrowheads="1"/>
          </p:cNvSpPr>
          <p:nvPr>
            <p:ph type="body"/>
          </p:nvPr>
        </p:nvSpPr>
        <p:spPr>
          <a:xfrm>
            <a:off x="670878" y="4672172"/>
            <a:ext cx="5367020" cy="4436513"/>
          </a:xfrm>
          <a:solidFill>
            <a:srgbClr val="FFFFFF"/>
          </a:solidFill>
          <a:ln w="9360">
            <a:solidFill>
              <a:srgbClr val="000000"/>
            </a:solidFill>
          </a:ln>
          <a:extLst>
            <a:ext uri="{FAA26D3D-D897-4be2-8F04-BA451C77F1D7}">
              <ma14:placeholderFlag xmlns="" xmlns:ma14="http://schemas.microsoft.com/office/mac/drawingml/2011/main" val="1"/>
            </a:ext>
          </a:extLst>
        </p:spPr>
        <p:txBody>
          <a:bodyPr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7201404"/>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703410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768944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2B41259-C82A-7644-882B-0E0C4CD78D85}"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693250" name="Rectangle 2"/>
          <p:cNvSpPr>
            <a:spLocks noGrp="1" noRot="1" noChangeAspect="1" noChangeArrowheads="1" noTextEdit="1"/>
          </p:cNvSpPr>
          <p:nvPr>
            <p:ph type="sldImg"/>
          </p:nvPr>
        </p:nvSpPr>
        <p:spPr>
          <a:solidFill>
            <a:srgbClr val="FFFFFF"/>
          </a:solidFill>
          <a:ln/>
        </p:spPr>
      </p:sp>
      <p:sp>
        <p:nvSpPr>
          <p:cNvPr id="693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19470668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Grp="1" noRot="1" noChangeAspect="1" noChangeArrowheads="1" noTextEdit="1"/>
          </p:cNvSpPr>
          <p:nvPr>
            <p:ph type="sldImg"/>
          </p:nvPr>
        </p:nvSpPr>
        <p:spPr>
          <a:xfrm>
            <a:off x="904875" y="744538"/>
            <a:ext cx="4899025" cy="3675062"/>
          </a:xfrm>
          <a:ln/>
          <a:extLst>
            <a:ext uri="{FAA26D3D-D897-4be2-8F04-BA451C77F1D7}">
              <ma14:placeholderFlag xmlns="" xmlns:ma14="http://schemas.microsoft.com/office/mac/drawingml/2011/main" val="1"/>
            </a:ext>
          </a:extLst>
        </p:spPr>
      </p:sp>
      <p:sp>
        <p:nvSpPr>
          <p:cNvPr id="840707" name="Rectangle 3"/>
          <p:cNvSpPr>
            <a:spLocks noGrp="1" noChangeArrowheads="1"/>
          </p:cNvSpPr>
          <p:nvPr>
            <p:ph type="body" idx="1"/>
          </p:nvPr>
        </p:nvSpPr>
        <p:spPr/>
        <p:txBody>
          <a:bodyPr/>
          <a:lstStyle/>
          <a:p>
            <a:endParaRPr lang="zh-CN" altLang="en-US">
              <a:ea typeface="宋体" charset="0"/>
              <a:cs typeface="宋体" charset="0"/>
            </a:endParaRPr>
          </a:p>
        </p:txBody>
      </p:sp>
    </p:spTree>
    <p:extLst>
      <p:ext uri="{BB962C8B-B14F-4D97-AF65-F5344CB8AC3E}">
        <p14:creationId xmlns:p14="http://schemas.microsoft.com/office/powerpoint/2010/main" val="33990748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1" name="Rectangle 7"/>
          <p:cNvSpPr>
            <a:spLocks noGrp="1" noChangeArrowheads="1"/>
          </p:cNvSpPr>
          <p:nvPr>
            <p:ph type="sldNum" sz="quarter" idx="4294967295"/>
          </p:nvPr>
        </p:nvSpPr>
        <p:spPr bwMode="auto">
          <a:xfrm>
            <a:off x="3800087" y="9342635"/>
            <a:ext cx="2907136" cy="4918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8D0EBA43-3F6F-DF4D-9D8B-94AC00C318E2}" type="slidenum">
              <a:rPr lang="zh-CN" altLang="en-US" sz="1200">
                <a:solidFill>
                  <a:srgbClr val="000000"/>
                </a:solidFill>
                <a:latin typeface="Times New Roman" charset="0"/>
              </a:rPr>
              <a:pPr/>
              <a:t>159</a:t>
            </a:fld>
            <a:endParaRPr lang="en-US" altLang="zh-CN" sz="1200">
              <a:solidFill>
                <a:srgbClr val="000000"/>
              </a:solidFill>
              <a:latin typeface="Times New Roman" charset="0"/>
            </a:endParaRPr>
          </a:p>
        </p:txBody>
      </p:sp>
      <p:sp>
        <p:nvSpPr>
          <p:cNvPr id="220162" name="Rectangle 2"/>
          <p:cNvSpPr>
            <a:spLocks noGrp="1" noRot="1" noChangeAspect="1" noChangeArrowheads="1" noTextEdit="1"/>
          </p:cNvSpPr>
          <p:nvPr>
            <p:ph type="sldImg"/>
          </p:nvPr>
        </p:nvSpPr>
        <p:spPr>
          <a:xfrm>
            <a:off x="904875" y="744538"/>
            <a:ext cx="4899025" cy="3675062"/>
          </a:xfrm>
          <a:ln/>
        </p:spPr>
      </p:sp>
      <p:sp>
        <p:nvSpPr>
          <p:cNvPr id="220163"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ltLang="zh-CN">
              <a:latin typeface="Arial"/>
              <a:ea typeface="ＭＳ Ｐゴシック" charset="0"/>
              <a:cs typeface="Arial"/>
            </a:endParaRPr>
          </a:p>
          <a:p>
            <a:pPr eaLnBrk="1" hangingPunct="1"/>
            <a:r>
              <a:rPr lang="en-US" altLang="zh-CN">
                <a:latin typeface="Arial"/>
                <a:ea typeface="ＭＳ Ｐゴシック" charset="0"/>
                <a:cs typeface="Arial"/>
              </a:rPr>
              <a:t>God’s promised land stretched northeard</a:t>
            </a:r>
            <a:r>
              <a:rPr lang="en-US" altLang="zh-CN" baseline="0">
                <a:latin typeface="Arial"/>
                <a:ea typeface="ＭＳ Ｐゴシック" charset="0"/>
                <a:cs typeface="Arial"/>
              </a:rPr>
              <a:t> </a:t>
            </a:r>
            <a:r>
              <a:rPr lang="en-US" altLang="zh-CN">
                <a:latin typeface="Arial"/>
                <a:ea typeface="ＭＳ Ｐゴシック" charset="0"/>
                <a:cs typeface="Arial"/>
              </a:rPr>
              <a:t>from the small wadi of Egypt south in the Sinai to the large Euphrates</a:t>
            </a:r>
            <a:r>
              <a:rPr lang="en-US" altLang="zh-CN" baseline="0">
                <a:latin typeface="Arial"/>
                <a:ea typeface="ＭＳ Ｐゴシック" charset="0"/>
                <a:cs typeface="Arial"/>
              </a:rPr>
              <a:t> River in the far north—a HUGE piece of real estate! When today’s boundaries are placed over this land we can see the struggle modern Israel has to claim land from Egypt, Lebanon, Syria and possibly even Jordan on the other side of the Jordan River. </a:t>
            </a:r>
            <a:endParaRPr lang="zh-CN" altLang="en-US">
              <a:latin typeface="Arial"/>
              <a:ea typeface="ＭＳ Ｐゴシック" charset="0"/>
              <a:cs typeface="Arial"/>
            </a:endParaRPr>
          </a:p>
        </p:txBody>
      </p:sp>
    </p:spTree>
    <p:extLst>
      <p:ext uri="{BB962C8B-B14F-4D97-AF65-F5344CB8AC3E}">
        <p14:creationId xmlns:p14="http://schemas.microsoft.com/office/powerpoint/2010/main" val="518599375"/>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F0CB739-5D42-9A4C-8106-DF21D4BEA1A7}" type="slidenum">
              <a:rPr lang="en-US" sz="1200" smtClean="0">
                <a:solidFill>
                  <a:srgbClr val="000000"/>
                </a:solidFill>
              </a:rPr>
              <a:pPr eaLnBrk="1" hangingPunct="1">
                <a:defRPr/>
              </a:pPr>
              <a:t>160</a:t>
            </a:fld>
            <a:endParaRPr lang="en-US" sz="1200">
              <a:solidFill>
                <a:srgbClr val="000000"/>
              </a:solidFill>
            </a:endParaRPr>
          </a:p>
        </p:txBody>
      </p:sp>
      <p:sp>
        <p:nvSpPr>
          <p:cNvPr id="94210" name="Rectangle 2"/>
          <p:cNvSpPr>
            <a:spLocks noGrp="1" noRot="1" noChangeAspect="1" noChangeArrowheads="1"/>
          </p:cNvSpPr>
          <p:nvPr>
            <p:ph type="sldImg"/>
          </p:nvPr>
        </p:nvSpPr>
        <p:spPr>
          <a:solidFill>
            <a:srgbClr val="FFFFFF"/>
          </a:solidFill>
          <a:ln/>
        </p:spPr>
      </p:sp>
      <p:sp>
        <p:nvSpPr>
          <p:cNvPr id="94211"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ea typeface="MS PGothic" charset="0"/>
              <a:cs typeface="Geneva" charset="0"/>
            </a:endParaRPr>
          </a:p>
        </p:txBody>
      </p:sp>
    </p:spTree>
    <p:extLst>
      <p:ext uri="{BB962C8B-B14F-4D97-AF65-F5344CB8AC3E}">
        <p14:creationId xmlns:p14="http://schemas.microsoft.com/office/powerpoint/2010/main" val="16110560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7" name="Rectangle 2"/>
          <p:cNvSpPr>
            <a:spLocks noGrp="1" noRot="1" noChangeAspect="1" noChangeArrowheads="1" noTextEdit="1"/>
          </p:cNvSpPr>
          <p:nvPr>
            <p:ph type="sldImg"/>
          </p:nvPr>
        </p:nvSpPr>
        <p:spPr>
          <a:xfrm>
            <a:off x="904875" y="744538"/>
            <a:ext cx="4899025" cy="3675062"/>
          </a:xfrm>
          <a:ln/>
        </p:spPr>
      </p:sp>
      <p:sp>
        <p:nvSpPr>
          <p:cNvPr id="147458"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cs typeface="Geneva" charset="0"/>
              </a:rPr>
              <a:t>"</a:t>
            </a:r>
            <a:r>
              <a:rPr lang="en-US" altLang="ja-JP" dirty="0">
                <a:cs typeface="Geneva" charset="0"/>
              </a:rPr>
              <a:t>Others exiled </a:t>
            </a:r>
            <a:r>
              <a:rPr lang="en-US" altLang="ja-JP" b="1" dirty="0">
                <a:cs typeface="Geneva" charset="0"/>
              </a:rPr>
              <a:t>from Jerusalem</a:t>
            </a:r>
            <a:r>
              <a:rPr lang="en-US" altLang="ja-JP" dirty="0">
                <a:cs typeface="Geneva" charset="0"/>
              </a:rPr>
              <a:t> to </a:t>
            </a:r>
            <a:r>
              <a:rPr lang="en-US" altLang="ja-JP" b="1" dirty="0" err="1">
                <a:cs typeface="Geneva" charset="0"/>
              </a:rPr>
              <a:t>Sepharad</a:t>
            </a:r>
            <a:r>
              <a:rPr lang="en-US" altLang="ja-JP" b="1" dirty="0">
                <a:cs typeface="Geneva" charset="0"/>
              </a:rPr>
              <a:t>, will possess ... the Negev.</a:t>
            </a:r>
            <a:r>
              <a:rPr lang="en-US" altLang="ja-JP" dirty="0">
                <a:cs typeface="Geneva" charset="0"/>
              </a:rPr>
              <a:t> Suggestions on the location of </a:t>
            </a:r>
            <a:r>
              <a:rPr lang="en-US" altLang="ja-JP" dirty="0" err="1">
                <a:cs typeface="Geneva" charset="0"/>
              </a:rPr>
              <a:t>Sepharad</a:t>
            </a:r>
            <a:r>
              <a:rPr lang="en-US" altLang="ja-JP" dirty="0">
                <a:cs typeface="Geneva" charset="0"/>
              </a:rPr>
              <a:t> include two countries (Spain, Media) and two cities (</a:t>
            </a:r>
            <a:r>
              <a:rPr lang="en-US" altLang="ja-JP" dirty="0" err="1">
                <a:cs typeface="Geneva" charset="0"/>
              </a:rPr>
              <a:t>Hesperides</a:t>
            </a:r>
            <a:r>
              <a:rPr lang="en-US" altLang="ja-JP" dirty="0">
                <a:cs typeface="Geneva" charset="0"/>
              </a:rPr>
              <a:t> in Libya, and Sardis in Asia Minor). Sardis seems preferable. It may be the same as the </a:t>
            </a:r>
            <a:r>
              <a:rPr lang="en-US" altLang="ja-JP" dirty="0" err="1">
                <a:cs typeface="Geneva" charset="0"/>
              </a:rPr>
              <a:t>Akkadian</a:t>
            </a:r>
            <a:r>
              <a:rPr lang="en-US" altLang="ja-JP" dirty="0">
                <a:cs typeface="Geneva" charset="0"/>
              </a:rPr>
              <a:t> </a:t>
            </a:r>
            <a:r>
              <a:rPr lang="en-US" altLang="ja-JP" i="1" dirty="0" err="1">
                <a:cs typeface="Geneva" charset="0"/>
              </a:rPr>
              <a:t>Sapardu</a:t>
            </a:r>
            <a:r>
              <a:rPr lang="en-US" altLang="ja-JP" dirty="0">
                <a:cs typeface="Geneva" charset="0"/>
              </a:rPr>
              <a:t>. If </a:t>
            </a:r>
            <a:r>
              <a:rPr lang="en-US" altLang="ja-JP" dirty="0" err="1">
                <a:cs typeface="Geneva" charset="0"/>
              </a:rPr>
              <a:t>Sepharad</a:t>
            </a:r>
            <a:r>
              <a:rPr lang="en-US" altLang="ja-JP" dirty="0">
                <a:cs typeface="Geneva" charset="0"/>
              </a:rPr>
              <a:t> is to be identified with Sardis, then Jews there will be returning a distance of almost 400 miles to the Negev. At the beginning of the Millennium Israelites will return to their land from these and other lands, and their territory will be expanded</a:t>
            </a:r>
            <a:r>
              <a:rPr lang="en-US" dirty="0">
                <a:cs typeface="Geneva" charset="0"/>
              </a:rPr>
              <a:t>"</a:t>
            </a:r>
            <a:r>
              <a:rPr lang="en-US" altLang="ja-JP" dirty="0">
                <a:cs typeface="Geneva" charset="0"/>
              </a:rPr>
              <a:t> (Walter L. Baker, </a:t>
            </a:r>
            <a:r>
              <a:rPr lang="en-US" dirty="0">
                <a:cs typeface="Geneva" charset="0"/>
              </a:rPr>
              <a:t>"</a:t>
            </a:r>
            <a:r>
              <a:rPr lang="ko-KR" altLang="en-US" dirty="0" err="1">
                <a:cs typeface="Geneva" charset="0"/>
              </a:rPr>
              <a:t>俄巴底亚</a:t>
            </a:r>
            <a:r>
              <a:rPr lang="en-US" altLang="ja-JP" dirty="0">
                <a:cs typeface="Geneva" charset="0"/>
              </a:rPr>
              <a:t>,</a:t>
            </a:r>
            <a:r>
              <a:rPr lang="en-US" dirty="0">
                <a:cs typeface="Geneva" charset="0"/>
              </a:rPr>
              <a:t>"</a:t>
            </a:r>
            <a:r>
              <a:rPr lang="en-US" altLang="ja-JP" dirty="0">
                <a:cs typeface="Geneva" charset="0"/>
              </a:rPr>
              <a:t> in </a:t>
            </a:r>
            <a:r>
              <a:rPr lang="en-US" altLang="ja-JP" i="1" dirty="0">
                <a:cs typeface="Geneva" charset="0"/>
              </a:rPr>
              <a:t>The Bible Knowledge Commentary</a:t>
            </a:r>
            <a:r>
              <a:rPr lang="en-US" altLang="ja-JP" dirty="0">
                <a:cs typeface="Geneva" charset="0"/>
              </a:rPr>
              <a:t>, on </a:t>
            </a:r>
            <a:r>
              <a:rPr lang="ko-KR" altLang="en-US" dirty="0" err="1">
                <a:cs typeface="Geneva" charset="0"/>
              </a:rPr>
              <a:t>俄巴底亚</a:t>
            </a:r>
            <a:r>
              <a:rPr lang="en-US" altLang="ja-JP" dirty="0">
                <a:cs typeface="Geneva" charset="0"/>
              </a:rPr>
              <a:t> v. 20). </a:t>
            </a:r>
            <a:endParaRPr lang="en-US" dirty="0">
              <a:cs typeface="Geneva" charset="0"/>
            </a:endParaRPr>
          </a:p>
        </p:txBody>
      </p:sp>
    </p:spTree>
    <p:extLst>
      <p:ext uri="{BB962C8B-B14F-4D97-AF65-F5344CB8AC3E}">
        <p14:creationId xmlns:p14="http://schemas.microsoft.com/office/powerpoint/2010/main" val="1546034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耶和华推翻那些高抬自己的人。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2173303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A9F5AB71-CEF3-074F-AFB7-81BB57327FD1}" type="slidenum">
              <a:rPr lang="en-US" sz="1200">
                <a:solidFill>
                  <a:prstClr val="black"/>
                </a:solidFill>
              </a:rPr>
              <a:pPr eaLnBrk="1" hangingPunct="1">
                <a:defRPr/>
              </a:pPr>
              <a:t>162</a:t>
            </a:fld>
            <a:endParaRPr lang="en-US" sz="1200">
              <a:solidFill>
                <a:prstClr val="black"/>
              </a:solidFill>
            </a:endParaRPr>
          </a:p>
        </p:txBody>
      </p:sp>
      <p:sp>
        <p:nvSpPr>
          <p:cNvPr id="149506" name="Rectangle 2"/>
          <p:cNvSpPr>
            <a:spLocks noGrp="1" noRot="1" noChangeAspect="1" noChangeArrowheads="1"/>
          </p:cNvSpPr>
          <p:nvPr>
            <p:ph type="sldImg"/>
          </p:nvPr>
        </p:nvSpPr>
        <p:spPr>
          <a:solidFill>
            <a:srgbClr val="FFFFFF"/>
          </a:solidFill>
          <a:ln/>
        </p:spPr>
      </p:sp>
      <p:sp>
        <p:nvSpPr>
          <p:cNvPr id="149507"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797482166"/>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13FFCE57-A290-3D4E-B80A-7BDEBA78A399}" type="slidenum">
              <a:rPr lang="en-US" sz="1200">
                <a:solidFill>
                  <a:prstClr val="black"/>
                </a:solidFill>
              </a:rPr>
              <a:pPr eaLnBrk="1" hangingPunct="1">
                <a:defRPr/>
              </a:pPr>
              <a:t>163</a:t>
            </a:fld>
            <a:endParaRPr lang="en-US" sz="1200">
              <a:solidFill>
                <a:prstClr val="black"/>
              </a:solidFill>
            </a:endParaRPr>
          </a:p>
        </p:txBody>
      </p:sp>
      <p:sp>
        <p:nvSpPr>
          <p:cNvPr id="151554" name="Rectangle 2"/>
          <p:cNvSpPr>
            <a:spLocks noGrp="1" noRot="1" noChangeAspect="1" noChangeArrowheads="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188433565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4294967295"/>
          </p:nvPr>
        </p:nvSpPr>
        <p:spPr bwMode="auto">
          <a:xfrm>
            <a:off x="3800087" y="9342635"/>
            <a:ext cx="2907136" cy="49180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fld id="{16247B30-90DF-F342-8EC6-C6DBC9507314}" type="slidenum">
              <a:rPr lang="zh-CN" altLang="en-US">
                <a:solidFill>
                  <a:srgbClr val="000000"/>
                </a:solidFill>
                <a:ea typeface="宋体" charset="0"/>
                <a:cs typeface="宋体" charset="0"/>
              </a:rPr>
              <a:pPr/>
              <a:t>164</a:t>
            </a:fld>
            <a:endParaRPr lang="en-US" altLang="zh-CN">
              <a:solidFill>
                <a:srgbClr val="000000"/>
              </a:solidFill>
              <a:ea typeface="宋体" charset="0"/>
              <a:cs typeface="宋体" charset="0"/>
            </a:endParaRPr>
          </a:p>
        </p:txBody>
      </p:sp>
      <p:sp>
        <p:nvSpPr>
          <p:cNvPr id="212994" name="Rectangle 2"/>
          <p:cNvSpPr>
            <a:spLocks noGrp="1" noRot="1" noChangeAspect="1" noChangeArrowheads="1"/>
          </p:cNvSpPr>
          <p:nvPr>
            <p:ph type="sldImg"/>
          </p:nvPr>
        </p:nvSpPr>
        <p:spPr>
          <a:xfrm>
            <a:off x="906463" y="744538"/>
            <a:ext cx="4897437" cy="3675062"/>
          </a:xfrm>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8794404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0232072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28765243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B73DFC-A067-3B45-92B9-9337637DFD06}" type="slidenum">
              <a:rPr lang="en-US" sz="1200">
                <a:solidFill>
                  <a:prstClr val="black"/>
                </a:solidFill>
              </a:rPr>
              <a:pPr eaLnBrk="1" hangingPunct="1"/>
              <a:t>167</a:t>
            </a:fld>
            <a:endParaRPr lang="en-US" sz="1200">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4501242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173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407064352"/>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1C1483CC-DD8E-BE41-970C-65543EB0FECB}"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174</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29379" name="Rectangle 2"/>
          <p:cNvSpPr>
            <a:spLocks noGrp="1" noRot="1" noChangeAspect="1" noChangeArrowheads="1" noTextEdit="1"/>
          </p:cNvSpPr>
          <p:nvPr>
            <p:ph type="sldImg"/>
          </p:nvPr>
        </p:nvSpPr>
        <p:spPr>
          <a:ln/>
        </p:spPr>
      </p:sp>
      <p:sp>
        <p:nvSpPr>
          <p:cNvPr id="229380"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54221627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fld id="{3C0619A0-01BE-CC46-B453-A07BD42C59B1}" type="slidenum">
              <a:rPr kumimoji="0" lang="zh-CN" altLang="en-US" sz="1200" b="1" i="0" u="none" strike="noStrike" kern="1200" cap="none" spc="0" normalizeH="0" baseline="0" noProof="0">
                <a:ln>
                  <a:noFill/>
                </a:ln>
                <a:solidFill>
                  <a:srgbClr val="000000"/>
                </a:solidFill>
                <a:effectLst/>
                <a:uLnTx/>
                <a:uFillTx/>
                <a:latin typeface="Times" charset="0"/>
                <a:ea typeface="SimSun" charset="0"/>
                <a:cs typeface="Times New Roman" charset="0"/>
              </a:rPr>
              <a:pPr marL="0" marR="0" lvl="0" indent="0" algn="r" defTabSz="914400" rtl="0" eaLnBrk="0" fontAlgn="base" latinLnBrk="0" hangingPunct="0">
                <a:lnSpc>
                  <a:spcPct val="100000"/>
                </a:lnSpc>
                <a:spcBef>
                  <a:spcPct val="50000"/>
                </a:spcBef>
                <a:spcAft>
                  <a:spcPct val="0"/>
                </a:spcAft>
                <a:buClrTx/>
                <a:buSzTx/>
                <a:buFont typeface="Wingdings" charset="0"/>
                <a:buChar char="§"/>
                <a:tabLst/>
                <a:defRPr/>
              </a:pPr>
              <a:t>175</a:t>
            </a:fld>
            <a:endParaRPr kumimoji="0" lang="en-US" altLang="zh-CN" sz="1200" b="1" i="0" u="none" strike="noStrike" kern="1200" cap="none" spc="0" normalizeH="0" baseline="0" noProof="0">
              <a:ln>
                <a:noFill/>
              </a:ln>
              <a:solidFill>
                <a:srgbClr val="000000"/>
              </a:solidFill>
              <a:effectLst/>
              <a:uLnTx/>
              <a:uFillTx/>
              <a:latin typeface="Times" charset="0"/>
              <a:ea typeface="SimSun" charset="0"/>
              <a:cs typeface="Times New Roman" charset="0"/>
            </a:endParaRPr>
          </a:p>
        </p:txBody>
      </p:sp>
      <p:sp>
        <p:nvSpPr>
          <p:cNvPr id="231427" name="Rectangle 2"/>
          <p:cNvSpPr>
            <a:spLocks noGrp="1" noRot="1" noChangeAspect="1" noChangeArrowheads="1" noTextEdit="1"/>
          </p:cNvSpPr>
          <p:nvPr>
            <p:ph type="sldImg"/>
          </p:nvPr>
        </p:nvSpPr>
        <p:spPr>
          <a:ln/>
        </p:spPr>
      </p:sp>
      <p:sp>
        <p:nvSpPr>
          <p:cNvPr id="231428" name="Rectangle 3"/>
          <p:cNvSpPr>
            <a:spLocks noGrp="1" noChangeArrowheads="1"/>
          </p:cNvSpPr>
          <p:nvPr>
            <p:ph type="body" idx="1"/>
          </p:nvPr>
        </p:nvSpPr>
        <p:spPr>
          <a:xfrm>
            <a:off x="914400" y="4343400"/>
            <a:ext cx="5029200" cy="274638"/>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MS PGothic" charset="0"/>
              <a:cs typeface="MS PGothic" charset="0"/>
            </a:endParaRPr>
          </a:p>
        </p:txBody>
      </p:sp>
    </p:spTree>
    <p:extLst>
      <p:ext uri="{BB962C8B-B14F-4D97-AF65-F5344CB8AC3E}">
        <p14:creationId xmlns:p14="http://schemas.microsoft.com/office/powerpoint/2010/main" val="394541995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2ACE3794-6886-E24C-B824-6131322532BB}" type="slidenum">
              <a:rPr lang="en-US" sz="1200" smtClean="0"/>
              <a:pPr eaLnBrk="1" hangingPunct="1">
                <a:defRPr/>
              </a:pPr>
              <a:t>176</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584325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18</a:t>
            </a:fld>
            <a:endParaRPr lang="en-US"/>
          </a:p>
        </p:txBody>
      </p:sp>
    </p:spTree>
    <p:extLst>
      <p:ext uri="{BB962C8B-B14F-4D97-AF65-F5344CB8AC3E}">
        <p14:creationId xmlns:p14="http://schemas.microsoft.com/office/powerpoint/2010/main" val="71843666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7BF8FE2-F381-904E-909E-F4079700F8D7}" type="slidenum">
              <a:rPr lang="en-US" sz="1200" smtClean="0">
                <a:solidFill>
                  <a:prstClr val="black"/>
                </a:solidFill>
              </a:rPr>
              <a:pPr eaLnBrk="1" hangingPunct="1">
                <a:defRPr/>
              </a:pPr>
              <a:t>177</a:t>
            </a:fld>
            <a:endParaRPr lang="en-US" sz="1200">
              <a:solidFill>
                <a:prstClr val="black"/>
              </a:solidFill>
            </a:endParaRPr>
          </a:p>
        </p:txBody>
      </p:sp>
      <p:sp>
        <p:nvSpPr>
          <p:cNvPr id="86018" name="Rectangle 2"/>
          <p:cNvSpPr>
            <a:spLocks noGrp="1" noRot="1" noChangeAspect="1" noChangeArrowheads="1" noTextEdit="1"/>
          </p:cNvSpPr>
          <p:nvPr>
            <p:ph type="sldImg"/>
          </p:nvPr>
        </p:nvSpPr>
        <p:spPr>
          <a:ln/>
        </p:spPr>
      </p:sp>
      <p:sp>
        <p:nvSpPr>
          <p:cNvPr id="86019"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994974118"/>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F4244C14-3AC0-494B-BC57-38AF9A07BBA5}" type="slidenum">
              <a:rPr lang="en-US" sz="1200" smtClean="0">
                <a:solidFill>
                  <a:prstClr val="black"/>
                </a:solidFill>
              </a:rPr>
              <a:pPr eaLnBrk="1" hangingPunct="1">
                <a:defRPr/>
              </a:pPr>
              <a:t>178</a:t>
            </a:fld>
            <a:endParaRPr lang="en-US" sz="1200">
              <a:solidFill>
                <a:prstClr val="black"/>
              </a:solidFill>
            </a:endParaRPr>
          </a:p>
        </p:txBody>
      </p:sp>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7484203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619DEF4-4D4E-D34D-9901-E434830775C0}" type="slidenum">
              <a:rPr lang="en-US" sz="1200" smtClean="0">
                <a:solidFill>
                  <a:prstClr val="black"/>
                </a:solidFill>
              </a:rPr>
              <a:pPr eaLnBrk="1" hangingPunct="1">
                <a:defRPr/>
              </a:pPr>
              <a:t>179</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92182364"/>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7EECB09-232F-2E4C-97D7-D2DF14148E0D}" type="slidenum">
              <a:rPr lang="en-US" sz="1200" smtClean="0">
                <a:solidFill>
                  <a:prstClr val="black"/>
                </a:solidFill>
              </a:rPr>
              <a:pPr eaLnBrk="1" hangingPunct="1">
                <a:defRPr/>
              </a:pPr>
              <a:t>184</a:t>
            </a:fld>
            <a:endParaRPr lang="en-US" sz="1200">
              <a:solidFill>
                <a:prstClr val="black"/>
              </a:solidFill>
            </a:endParaRPr>
          </a:p>
        </p:txBody>
      </p:sp>
      <p:sp>
        <p:nvSpPr>
          <p:cNvPr id="99330" name="Rectangle 2"/>
          <p:cNvSpPr>
            <a:spLocks noGrp="1" noRot="1" noChangeAspect="1" noChangeArrowheads="1" noTextEdit="1"/>
          </p:cNvSpPr>
          <p:nvPr>
            <p:ph type="sldImg"/>
          </p:nvPr>
        </p:nvSpPr>
        <p:spPr>
          <a:ln/>
        </p:spPr>
      </p:sp>
      <p:sp>
        <p:nvSpPr>
          <p:cNvPr id="993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633055315"/>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3DB8A86-E7E8-5645-972C-E83B5064AE36}" type="slidenum">
              <a:rPr lang="en-US" sz="1200" smtClean="0">
                <a:solidFill>
                  <a:prstClr val="black"/>
                </a:solidFill>
              </a:rPr>
              <a:pPr eaLnBrk="1" hangingPunct="1">
                <a:defRPr/>
              </a:pPr>
              <a:t>185</a:t>
            </a:fld>
            <a:endParaRPr lang="en-US" sz="1200">
              <a:solidFill>
                <a:prstClr val="black"/>
              </a:solidFill>
            </a:endParaRPr>
          </a:p>
        </p:txBody>
      </p:sp>
      <p:sp>
        <p:nvSpPr>
          <p:cNvPr id="100354" name="Rectangle 2"/>
          <p:cNvSpPr>
            <a:spLocks noGrp="1" noRot="1" noChangeAspect="1" noChangeArrowheads="1" noTextEdit="1"/>
          </p:cNvSpPr>
          <p:nvPr>
            <p:ph type="sldImg"/>
          </p:nvPr>
        </p:nvSpPr>
        <p:spPr>
          <a:ln/>
        </p:spPr>
      </p:sp>
      <p:sp>
        <p:nvSpPr>
          <p:cNvPr id="10035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12669196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8A6B3EC-5B71-2041-B9F1-1D701A7A66A0}" type="slidenum">
              <a:rPr lang="en-US" sz="1200" smtClean="0">
                <a:solidFill>
                  <a:prstClr val="black"/>
                </a:solidFill>
              </a:rPr>
              <a:pPr eaLnBrk="1" hangingPunct="1">
                <a:defRPr/>
              </a:pPr>
              <a:t>186</a:t>
            </a:fld>
            <a:endParaRPr lang="en-US" sz="1200">
              <a:solidFill>
                <a:prstClr val="black"/>
              </a:solidFill>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94857377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EB796118-3DFE-DF44-A7DF-A8630F5C0EEA}" type="slidenum">
              <a:rPr lang="en-US" sz="1200" smtClean="0">
                <a:solidFill>
                  <a:prstClr val="black"/>
                </a:solidFill>
              </a:rPr>
              <a:pPr eaLnBrk="1" hangingPunct="1">
                <a:defRPr/>
              </a:pPr>
              <a:t>187</a:t>
            </a:fld>
            <a:endParaRPr lang="en-US" sz="1200">
              <a:solidFill>
                <a:prstClr val="black"/>
              </a:solidFill>
            </a:endParaRPr>
          </a:p>
        </p:txBody>
      </p:sp>
      <p:sp>
        <p:nvSpPr>
          <p:cNvPr id="102402" name="Rectangle 2"/>
          <p:cNvSpPr>
            <a:spLocks noGrp="1" noRot="1" noChangeAspect="1" noChangeArrowheads="1" noTextEdit="1"/>
          </p:cNvSpPr>
          <p:nvPr>
            <p:ph type="sldImg"/>
          </p:nvPr>
        </p:nvSpPr>
        <p:spPr>
          <a:ln/>
        </p:spPr>
      </p:sp>
      <p:sp>
        <p:nvSpPr>
          <p:cNvPr id="10240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553735640"/>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DF541DB-5F80-E841-9769-1CB056202CFE}" type="slidenum">
              <a:rPr lang="en-US" sz="1200" smtClean="0">
                <a:solidFill>
                  <a:prstClr val="black"/>
                </a:solidFill>
              </a:rPr>
              <a:pPr eaLnBrk="1" hangingPunct="1">
                <a:defRPr/>
              </a:pPr>
              <a:t>188</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8825902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AB8D093-C747-B14F-9609-6D5D209701FA}" type="slidenum">
              <a:rPr lang="en-US" sz="1200" smtClean="0">
                <a:solidFill>
                  <a:prstClr val="black"/>
                </a:solidFill>
              </a:rPr>
              <a:pPr eaLnBrk="1" hangingPunct="1">
                <a:defRPr/>
              </a:pPr>
              <a:t>189</a:t>
            </a:fld>
            <a:endParaRPr lang="en-US" sz="1200">
              <a:solidFill>
                <a:prstClr val="black"/>
              </a:solidFill>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64776819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3BD9917-1935-F54D-8472-95B46793930B}" type="slidenum">
              <a:rPr lang="en-US" sz="1200" smtClean="0"/>
              <a:pPr eaLnBrk="1" hangingPunct="1">
                <a:defRPr/>
              </a:pPr>
              <a:t>190</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4454131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5667469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fld id="{CA168311-8E3A-DF47-940D-C4E79C847CDD}" type="slidenum">
              <a:rPr lang="en-US" sz="1200">
                <a:solidFill>
                  <a:srgbClr val="000000"/>
                </a:solidFill>
              </a:rPr>
              <a:pPr eaLnBrk="1" hangingPunct="1"/>
              <a:t>191</a:t>
            </a:fld>
            <a:endParaRPr lang="en-US" sz="1200">
              <a:solidFill>
                <a:srgbClr val="000000"/>
              </a:solidFil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rPr>
              <a:t>The explanation for free!</a:t>
            </a:r>
          </a:p>
          <a:p>
            <a:pPr eaLnBrk="1" hangingPunct="1"/>
            <a:r>
              <a:rPr lang="en-US" dirty="0">
                <a:latin typeface="Arial" charset="0"/>
              </a:rPr>
              <a:t>OT</a:t>
            </a:r>
            <a:r>
              <a:rPr lang="en-US" baseline="0" dirty="0">
                <a:latin typeface="Arial" charset="0"/>
              </a:rPr>
              <a:t> Survey </a:t>
            </a:r>
            <a:r>
              <a:rPr lang="en-US" dirty="0">
                <a:latin typeface="Arial" charset="0"/>
              </a:rPr>
              <a:t>link address</a:t>
            </a:r>
          </a:p>
        </p:txBody>
      </p:sp>
    </p:spTree>
    <p:extLst>
      <p:ext uri="{BB962C8B-B14F-4D97-AF65-F5344CB8AC3E}">
        <p14:creationId xmlns:p14="http://schemas.microsoft.com/office/powerpoint/2010/main" val="723091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D84B10D-2DB7-E04F-B1A8-23F699D0F740}" type="slidenum">
              <a:rPr lang="en-US" sz="1200" smtClean="0"/>
              <a:pPr eaLnBrk="1" hangingPunct="1">
                <a:defRPr/>
              </a:pPr>
              <a:t>21</a:t>
            </a:fld>
            <a:endParaRPr lang="en-US" sz="1200"/>
          </a:p>
        </p:txBody>
      </p:sp>
      <p:sp>
        <p:nvSpPr>
          <p:cNvPr id="115714" name="Rectangle 2"/>
          <p:cNvSpPr>
            <a:spLocks noGrp="1" noRot="1" noChangeAspect="1" noChangeArrowheads="1"/>
          </p:cNvSpPr>
          <p:nvPr>
            <p:ph type="sldImg"/>
          </p:nvPr>
        </p:nvSpPr>
        <p:spPr>
          <a:solidFill>
            <a:srgbClr val="FFFFFF"/>
          </a:solidFill>
          <a:ln/>
        </p:spPr>
      </p:sp>
      <p:sp>
        <p:nvSpPr>
          <p:cNvPr id="11571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5266373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B6D8D2A-427C-884C-A16D-E7430111A755}" type="slidenum">
              <a:rPr lang="en-US" sz="1200" smtClean="0">
                <a:solidFill>
                  <a:srgbClr val="000000"/>
                </a:solidFill>
                <a:latin typeface="Comic Sans MS" charset="0"/>
                <a:cs typeface="Geneva" charset="0"/>
              </a:rPr>
              <a:pPr eaLnBrk="1" hangingPunct="1">
                <a:defRPr/>
              </a:pPr>
              <a:t>22</a:t>
            </a:fld>
            <a:endParaRPr lang="en-US" sz="1200">
              <a:solidFill>
                <a:srgbClr val="000000"/>
              </a:solidFill>
              <a:latin typeface="Comic Sans MS" charset="0"/>
              <a:cs typeface="Geneva" charset="0"/>
            </a:endParaRPr>
          </a:p>
        </p:txBody>
      </p:sp>
      <p:sp>
        <p:nvSpPr>
          <p:cNvPr id="33795" name="Rectangle 2"/>
          <p:cNvSpPr>
            <a:spLocks noGrp="1" noRot="1" noChangeAspect="1" noChangeArrowheads="1" noTextEdit="1"/>
          </p:cNvSpPr>
          <p:nvPr>
            <p:ph type="sldImg"/>
          </p:nvPr>
        </p:nvSpPr>
        <p:spPr>
          <a:xfrm>
            <a:off x="895350" y="738188"/>
            <a:ext cx="4918075" cy="3689350"/>
          </a:xfrm>
          <a:solidFill>
            <a:srgbClr val="FFFFFF"/>
          </a:solidFill>
          <a:ln/>
        </p:spPr>
      </p:sp>
      <p:sp>
        <p:nvSpPr>
          <p:cNvPr id="33796" name="Rectangle 3"/>
          <p:cNvSpPr>
            <a:spLocks noGrp="1" noChangeArrowheads="1"/>
          </p:cNvSpPr>
          <p:nvPr>
            <p:ph type="body" idx="1"/>
          </p:nvPr>
        </p:nvSpPr>
        <p:spPr>
          <a:xfrm>
            <a:off x="671513" y="4673600"/>
            <a:ext cx="5365750" cy="4424363"/>
          </a:xfrm>
          <a:solidFill>
            <a:srgbClr val="FFFFFF"/>
          </a:solidFill>
          <a:ln>
            <a:solidFill>
              <a:srgbClr val="000000"/>
            </a:solidFill>
          </a:ln>
        </p:spPr>
        <p:txBody>
          <a:bodyPr/>
          <a:lstStyle/>
          <a:p>
            <a:pPr eaLnBrk="1" hangingPunct="1">
              <a:defRPr/>
            </a:pPr>
            <a:r>
              <a:rPr lang="en-US" altLang="en-US">
                <a:latin typeface="Times New Roman" pitchFamily="18" charset="0"/>
                <a:ea typeface="MS PGothic" pitchFamily="34" charset="-128"/>
                <a:cs typeface="ＭＳ Ｐゴシック" charset="0"/>
              </a:rPr>
              <a:t>Quoted by Gerhard von Rad, Old Testament Theology (New York: ET, 1962), 2:33.</a:t>
            </a:r>
          </a:p>
        </p:txBody>
      </p:sp>
    </p:spTree>
    <p:extLst>
      <p:ext uri="{BB962C8B-B14F-4D97-AF65-F5344CB8AC3E}">
        <p14:creationId xmlns:p14="http://schemas.microsoft.com/office/powerpoint/2010/main" val="15352653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CEDA2307-67D3-E241-94EC-3EA4D3090C37}" type="slidenum">
              <a:rPr kumimoji="0" lang="en-US" sz="1200" b="0" i="0" u="none" strike="noStrike" kern="1200" cap="none" spc="0" normalizeH="0" baseline="0" noProof="0">
                <a:ln>
                  <a:noFill/>
                </a:ln>
                <a:solidFill>
                  <a:srgbClr val="000000"/>
                </a:solidFill>
                <a:effectLst/>
                <a:uLnTx/>
                <a:uFillTx/>
                <a:latin typeface="Times New Roman" charset="0"/>
                <a:ea typeface="MS PGothic" charset="0"/>
              </a:rPr>
              <a:pPr marL="0" marR="0" lvl="0" indent="0" algn="r" defTabSz="914400" rtl="0" eaLnBrk="1" fontAlgn="base" latinLnBrk="0" hangingPunct="1">
                <a:lnSpc>
                  <a:spcPct val="100000"/>
                </a:lnSpc>
                <a:spcBef>
                  <a:spcPct val="5000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1954" name="Rectangle 2"/>
          <p:cNvSpPr>
            <a:spLocks noGrp="1" noRot="1" noChangeAspect="1" noChangeArrowheads="1" noTextEdit="1"/>
          </p:cNvSpPr>
          <p:nvPr>
            <p:ph type="sldImg"/>
          </p:nvPr>
        </p:nvSpPr>
        <p:spPr>
          <a:ln/>
        </p:spPr>
      </p:sp>
      <p:sp>
        <p:nvSpPr>
          <p:cNvPr id="381955" name="Rectangle 3"/>
          <p:cNvSpPr>
            <a:spLocks noGrp="1" noChangeArrowheads="1"/>
          </p:cNvSpPr>
          <p:nvPr>
            <p:ph type="body" idx="1"/>
          </p:nvPr>
        </p:nvSpPr>
        <p:spPr>
          <a:xfrm>
            <a:off x="914400" y="4343400"/>
            <a:ext cx="5029200" cy="8601075"/>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OS-05-Deut-203</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sz="3200" dirty="0"/>
              <a:t>OS-11-1Kings-40</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r>
              <a:rPr lang="en-US" altLang="zh-CN" sz="3200" b="0" dirty="0">
                <a:solidFill>
                  <a:srgbClr val="FFFF00"/>
                </a:solidFill>
                <a:latin typeface="Arial" panose="020B0604020202020204" pitchFamily="34" charset="0"/>
                <a:ea typeface="SimSun" charset="0"/>
                <a:cs typeface="Arial" panose="020B0604020202020204" pitchFamily="34" charset="0"/>
              </a:rPr>
              <a:t>OS-14-2Chron-58</a:t>
            </a: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endParaRPr lang="en-US" altLang="zh-CN" sz="3100" b="0" dirty="0">
              <a:solidFill>
                <a:srgbClr val="FFFF00"/>
              </a:solidFill>
              <a:latin typeface="Arial" panose="020B0604020202020204" pitchFamily="34" charset="0"/>
              <a:ea typeface="SimSun" charset="0"/>
              <a:cs typeface="Arial" panose="020B0604020202020204" pitchFamily="34" charset="0"/>
            </a:endParaRPr>
          </a:p>
          <a:p>
            <a:pPr eaLnBrk="1" hangingPunct="1">
              <a:lnSpc>
                <a:spcPct val="90000"/>
              </a:lnSpc>
              <a:spcBef>
                <a:spcPct val="20000"/>
              </a:spcBef>
              <a:buFont typeface="Wingdings" charset="0"/>
              <a:buNone/>
            </a:pPr>
            <a:r>
              <a:rPr lang="en-US" altLang="zh-CN" sz="3100" b="0" dirty="0">
                <a:solidFill>
                  <a:srgbClr val="FFFF00"/>
                </a:solidFill>
                <a:latin typeface="Arial" panose="020B0604020202020204" pitchFamily="34" charset="0"/>
                <a:ea typeface="SimSun" charset="0"/>
                <a:cs typeface="Arial" panose="020B0604020202020204" pitchFamily="34" charset="0"/>
              </a:rPr>
              <a:t>Jeremiah’s prophecy and Lamentations record his eyewitness account of Babylon’s siege and destruction of Jerusalem for the nation’s sin, the Holy Spirit moved him to record an historical compilation which provides the context and justification for God’s judgment upon these two nations. The leaders and the people sinned through ungodliness and idolatry, and true to the curses of Deut. 28, God gave the people the consequences of their obedience.</a:t>
            </a:r>
            <a:endParaRPr lang="en-US" b="0" dirty="0">
              <a:latin typeface="Arial" panose="020B0604020202020204" pitchFamily="34" charset="0"/>
              <a:ea typeface="MS PGothic" charset="0"/>
              <a:cs typeface="Arial" panose="020B0604020202020204" pitchFamily="34" charset="0"/>
            </a:endParaRPr>
          </a:p>
        </p:txBody>
      </p:sp>
    </p:spTree>
    <p:extLst>
      <p:ext uri="{BB962C8B-B14F-4D97-AF65-F5344CB8AC3E}">
        <p14:creationId xmlns:p14="http://schemas.microsoft.com/office/powerpoint/2010/main" val="8219817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530"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EF7EC0-34FB-304A-8C73-51EEFEBEE928}" type="slidenum">
              <a:rPr lang="en-US" sz="1200">
                <a:solidFill>
                  <a:srgbClr val="FFFFFF"/>
                </a:solidFill>
                <a:latin typeface="Calibri" charset="0"/>
              </a:rPr>
              <a:pPr eaLnBrk="1" hangingPunct="1"/>
              <a:t>30</a:t>
            </a:fld>
            <a:endParaRPr lang="en-US" sz="1200">
              <a:solidFill>
                <a:srgbClr val="FFFFFF"/>
              </a:solidFill>
              <a:latin typeface="Calibri" charset="0"/>
            </a:endParaRPr>
          </a:p>
        </p:txBody>
      </p:sp>
      <p:sp>
        <p:nvSpPr>
          <p:cNvPr id="150531" name="Text Box 1"/>
          <p:cNvSpPr txBox="1">
            <a:spLocks noChangeArrowheads="1"/>
          </p:cNvSpPr>
          <p:nvPr/>
        </p:nvSpPr>
        <p:spPr bwMode="auto">
          <a:xfrm>
            <a:off x="2087175" y="765034"/>
            <a:ext cx="2534426" cy="3715879"/>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50532" name="Text Box 2"/>
          <p:cNvSpPr>
            <a:spLocks noGrp="1" noChangeArrowheads="1"/>
          </p:cNvSpPr>
          <p:nvPr>
            <p:ph type="body"/>
          </p:nvPr>
        </p:nvSpPr>
        <p:spPr bwMode="auto">
          <a:xfrm>
            <a:off x="894503" y="4699494"/>
            <a:ext cx="4902686" cy="43374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112314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0639348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755325-E5FB-B64E-A77A-18CCC58EAD34}" type="slidenum">
              <a:rPr lang="zh-CN" altLang="en-US" sz="1200">
                <a:solidFill>
                  <a:prstClr val="black"/>
                </a:solidFill>
              </a:rPr>
              <a:pPr/>
              <a:t>31</a:t>
            </a:fld>
            <a:endParaRPr lang="en-US" altLang="zh-CN" sz="1200">
              <a:solidFill>
                <a:prstClr val="black"/>
              </a:solidFill>
            </a:endParaRPr>
          </a:p>
        </p:txBody>
      </p:sp>
      <p:sp>
        <p:nvSpPr>
          <p:cNvPr id="321538"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54123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AB537A16-969B-0746-9F89-520C44C565B7}" type="slidenum">
              <a:rPr lang="zh-CN" altLang="en-US" sz="1200">
                <a:solidFill>
                  <a:srgbClr val="000000"/>
                </a:solidFill>
                <a:ea typeface="SimSun" charset="0"/>
                <a:cs typeface="SimSun" charset="0"/>
              </a:rPr>
              <a:pPr eaLnBrk="1" hangingPunct="1"/>
              <a:t>33</a:t>
            </a:fld>
            <a:endParaRPr lang="en-US" altLang="zh-CN" sz="1200">
              <a:solidFill>
                <a:srgbClr val="000000"/>
              </a:solidFill>
              <a:ea typeface="SimSun" charset="0"/>
              <a:cs typeface="SimSun" charset="0"/>
            </a:endParaRPr>
          </a:p>
        </p:txBody>
      </p:sp>
      <p:sp>
        <p:nvSpPr>
          <p:cNvPr id="460802" name="Rectangle 2"/>
          <p:cNvSpPr>
            <a:spLocks noGrp="1" noRot="1" noChangeAspect="1" noChangeArrowheads="1"/>
          </p:cNvSpPr>
          <p:nvPr>
            <p:ph type="sldImg"/>
          </p:nvPr>
        </p:nvSpPr>
        <p:spPr>
          <a:xfrm>
            <a:off x="881063" y="725488"/>
            <a:ext cx="4946650" cy="3709987"/>
          </a:xfrm>
          <a:solidFill>
            <a:srgbClr val="FFFFFF"/>
          </a:solidFill>
          <a:ln/>
        </p:spPr>
      </p:sp>
      <p:sp>
        <p:nvSpPr>
          <p:cNvPr id="460803" name="Rectangle 3"/>
          <p:cNvSpPr>
            <a:spLocks noGrp="1" noChangeArrowheads="1"/>
          </p:cNvSpPr>
          <p:nvPr>
            <p:ph type="body" idx="1"/>
          </p:nvPr>
        </p:nvSpPr>
        <p:spPr>
          <a:xfrm>
            <a:off x="894504" y="4675587"/>
            <a:ext cx="4919768" cy="4434806"/>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Arial" charset="0"/>
              <a:ea typeface="SimSun" charset="0"/>
              <a:cs typeface="SimSun" charset="0"/>
            </a:endParaRPr>
          </a:p>
        </p:txBody>
      </p:sp>
    </p:spTree>
    <p:extLst>
      <p:ext uri="{BB962C8B-B14F-4D97-AF65-F5344CB8AC3E}">
        <p14:creationId xmlns:p14="http://schemas.microsoft.com/office/powerpoint/2010/main" val="5645181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bwMode="auto">
          <a:xfrm>
            <a:off x="6511550" y="9439972"/>
            <a:ext cx="197225" cy="396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209048-7E66-7244-8E04-06528865461C}" type="slidenum">
              <a:rPr lang="en-US" sz="1200">
                <a:solidFill>
                  <a:srgbClr val="000000"/>
                </a:solidFill>
                <a:latin typeface="Tahoma" charset="0"/>
              </a:rPr>
              <a:pPr eaLnBrk="1" hangingPunct="1"/>
              <a:t>34</a:t>
            </a:fld>
            <a:endParaRPr lang="en-US" sz="1200">
              <a:solidFill>
                <a:srgbClr val="000000"/>
              </a:solidFill>
              <a:latin typeface="Tahoma" charset="0"/>
            </a:endParaRPr>
          </a:p>
        </p:txBody>
      </p:sp>
      <p:sp>
        <p:nvSpPr>
          <p:cNvPr id="36864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68643" name="Rectangle 3"/>
          <p:cNvSpPr>
            <a:spLocks noGrp="1" noChangeArrowheads="1"/>
          </p:cNvSpPr>
          <p:nvPr>
            <p:ph type="body" idx="1"/>
          </p:nvPr>
        </p:nvSpPr>
        <p:spPr bwMode="auto">
          <a:xfrm>
            <a:off x="894504" y="4699494"/>
            <a:ext cx="135108" cy="39617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endParaRPr lang="en-US">
              <a:latin typeface="Arial" charset="0"/>
              <a:cs typeface="ＭＳ Ｐゴシック" charset="0"/>
            </a:endParaRPr>
          </a:p>
        </p:txBody>
      </p:sp>
    </p:spTree>
    <p:extLst>
      <p:ext uri="{BB962C8B-B14F-4D97-AF65-F5344CB8AC3E}">
        <p14:creationId xmlns:p14="http://schemas.microsoft.com/office/powerpoint/2010/main" val="2736601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2578" name="Rectangle 22"/>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2D8A61-9051-8A4F-B4BF-0BB1FC5EB250}" type="slidenum">
              <a:rPr lang="en-US" sz="1200">
                <a:solidFill>
                  <a:srgbClr val="FFFFFF"/>
                </a:solidFill>
                <a:latin typeface="Calibri" charset="0"/>
              </a:rPr>
              <a:pPr eaLnBrk="1" hangingPunct="1"/>
              <a:t>35</a:t>
            </a:fld>
            <a:endParaRPr lang="en-US" sz="1200">
              <a:solidFill>
                <a:srgbClr val="FFFFFF"/>
              </a:solidFill>
              <a:latin typeface="Calibri" charset="0"/>
            </a:endParaRPr>
          </a:p>
        </p:txBody>
      </p:sp>
      <p:sp>
        <p:nvSpPr>
          <p:cNvPr id="152579" name="Text Box 1"/>
          <p:cNvSpPr txBox="1">
            <a:spLocks noChangeArrowheads="1"/>
          </p:cNvSpPr>
          <p:nvPr/>
        </p:nvSpPr>
        <p:spPr bwMode="auto">
          <a:xfrm>
            <a:off x="2087175" y="765034"/>
            <a:ext cx="2534426" cy="3715879"/>
          </a:xfrm>
          <a:prstGeom prst="rect">
            <a:avLst/>
          </a:prstGeom>
          <a:solidFill>
            <a:srgbClr val="FFFFFF"/>
          </a:solidFill>
          <a:ln w="9360">
            <a:solidFill>
              <a:srgbClr val="000000"/>
            </a:solidFill>
            <a:miter lim="800000"/>
            <a:headEnd/>
            <a:tailEnd/>
          </a:ln>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endParaRPr>
          </a:p>
        </p:txBody>
      </p:sp>
      <p:sp>
        <p:nvSpPr>
          <p:cNvPr id="152580" name="Text Box 2"/>
          <p:cNvSpPr>
            <a:spLocks noGrp="1" noChangeArrowheads="1"/>
          </p:cNvSpPr>
          <p:nvPr>
            <p:ph type="body"/>
          </p:nvPr>
        </p:nvSpPr>
        <p:spPr bwMode="auto">
          <a:xfrm>
            <a:off x="894503" y="4699494"/>
            <a:ext cx="4902686" cy="433746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wrap="none" numCol="1" anchor="ctr" anchorCtr="0" compatLnSpc="1">
            <a:prstTxWarp prst="textNoShape">
              <a:avLst/>
            </a:prstTxWarp>
          </a:bodyPr>
          <a:lstStyle/>
          <a:p>
            <a:pPr eaLnBrk="1" hangingPunct="1">
              <a:spcBef>
                <a:spcPct val="0"/>
              </a:spcBef>
            </a:pPr>
            <a:endParaRPr lang="en-US">
              <a:latin typeface="Times New Roman" charset="0"/>
            </a:endParaRPr>
          </a:p>
        </p:txBody>
      </p:sp>
    </p:spTree>
    <p:extLst>
      <p:ext uri="{BB962C8B-B14F-4D97-AF65-F5344CB8AC3E}">
        <p14:creationId xmlns:p14="http://schemas.microsoft.com/office/powerpoint/2010/main" val="2109667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36</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When we approach</a:t>
            </a:r>
            <a:r>
              <a:rPr lang="en-US" baseline="0">
                <a:latin typeface="Times New Roman" charset="0"/>
                <a:ea typeface="ＭＳ Ｐゴシック" charset="0"/>
                <a:cs typeface="ＭＳ Ｐゴシック" charset="0"/>
              </a:rPr>
              <a:t> the summit of a mountain range, it looks like the peaks continually go upward.</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85395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fld id="{800F7735-DC7A-9C43-84E6-47E59753A714}" type="slidenum">
              <a:rPr lang="en-US" sz="1200">
                <a:solidFill>
                  <a:prstClr val="black"/>
                </a:solidFill>
              </a:rPr>
              <a:pPr eaLnBrk="1" hangingPunct="1">
                <a:defRPr/>
              </a:pPr>
              <a:t>37</a:t>
            </a:fld>
            <a:endParaRPr lang="en-US" sz="1200">
              <a:solidFill>
                <a:prstClr val="black"/>
              </a:solidFill>
            </a:endParaRPr>
          </a:p>
        </p:txBody>
      </p:sp>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cs typeface="Geneva" charset="0"/>
            </a:endParaRPr>
          </a:p>
        </p:txBody>
      </p:sp>
    </p:spTree>
    <p:extLst>
      <p:ext uri="{BB962C8B-B14F-4D97-AF65-F5344CB8AC3E}">
        <p14:creationId xmlns:p14="http://schemas.microsoft.com/office/powerpoint/2010/main" val="7226385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Osaka" charset="0"/>
                <a:cs typeface="Osaka" charset="0"/>
              </a:defRPr>
            </a:lvl1pPr>
            <a:lvl2pPr marL="742950" indent="-285750">
              <a:defRPr sz="2400">
                <a:solidFill>
                  <a:schemeClr val="tx1"/>
                </a:solidFill>
                <a:latin typeface="Times New Roman" charset="0"/>
                <a:ea typeface="Osaka" charset="0"/>
                <a:cs typeface="Osaka" charset="0"/>
              </a:defRPr>
            </a:lvl2pPr>
            <a:lvl3pPr marL="1143000" indent="-228600">
              <a:defRPr sz="2400">
                <a:solidFill>
                  <a:schemeClr val="tx1"/>
                </a:solidFill>
                <a:latin typeface="Times New Roman" charset="0"/>
                <a:ea typeface="Osaka" charset="0"/>
                <a:cs typeface="Osaka" charset="0"/>
              </a:defRPr>
            </a:lvl3pPr>
            <a:lvl4pPr marL="1600200" indent="-228600">
              <a:defRPr sz="2400">
                <a:solidFill>
                  <a:schemeClr val="tx1"/>
                </a:solidFill>
                <a:latin typeface="Times New Roman" charset="0"/>
                <a:ea typeface="Osaka" charset="0"/>
                <a:cs typeface="Osaka" charset="0"/>
              </a:defRPr>
            </a:lvl4pPr>
            <a:lvl5pPr marL="2057400" indent="-228600">
              <a:defRPr sz="2400">
                <a:solidFill>
                  <a:schemeClr val="tx1"/>
                </a:solidFill>
                <a:latin typeface="Times New Roman" charset="0"/>
                <a:ea typeface="Osaka" charset="0"/>
                <a:cs typeface="Osaka" charset="0"/>
              </a:defRPr>
            </a:lvl5pPr>
            <a:lvl6pPr marL="2514600" indent="-228600" algn="ctr" eaLnBrk="0" fontAlgn="base" hangingPunct="0">
              <a:spcBef>
                <a:spcPct val="0"/>
              </a:spcBef>
              <a:spcAft>
                <a:spcPct val="0"/>
              </a:spcAft>
              <a:defRPr sz="2400">
                <a:solidFill>
                  <a:schemeClr val="tx1"/>
                </a:solidFill>
                <a:latin typeface="Times New Roman" charset="0"/>
                <a:ea typeface="Osaka" charset="0"/>
                <a:cs typeface="Osaka" charset="0"/>
              </a:defRPr>
            </a:lvl6pPr>
            <a:lvl7pPr marL="2971800" indent="-228600" algn="ctr" eaLnBrk="0" fontAlgn="base" hangingPunct="0">
              <a:spcBef>
                <a:spcPct val="0"/>
              </a:spcBef>
              <a:spcAft>
                <a:spcPct val="0"/>
              </a:spcAft>
              <a:defRPr sz="2400">
                <a:solidFill>
                  <a:schemeClr val="tx1"/>
                </a:solidFill>
                <a:latin typeface="Times New Roman" charset="0"/>
                <a:ea typeface="Osaka" charset="0"/>
                <a:cs typeface="Osaka" charset="0"/>
              </a:defRPr>
            </a:lvl7pPr>
            <a:lvl8pPr marL="3429000" indent="-228600" algn="ctr" eaLnBrk="0" fontAlgn="base" hangingPunct="0">
              <a:spcBef>
                <a:spcPct val="0"/>
              </a:spcBef>
              <a:spcAft>
                <a:spcPct val="0"/>
              </a:spcAft>
              <a:defRPr sz="2400">
                <a:solidFill>
                  <a:schemeClr val="tx1"/>
                </a:solidFill>
                <a:latin typeface="Times New Roman" charset="0"/>
                <a:ea typeface="Osaka" charset="0"/>
                <a:cs typeface="Osaka" charset="0"/>
              </a:defRPr>
            </a:lvl8pPr>
            <a:lvl9pPr marL="3886200" indent="-228600" algn="ctr" eaLnBrk="0" fontAlgn="base" hangingPunct="0">
              <a:spcBef>
                <a:spcPct val="0"/>
              </a:spcBef>
              <a:spcAft>
                <a:spcPct val="0"/>
              </a:spcAft>
              <a:defRPr sz="2400">
                <a:solidFill>
                  <a:schemeClr val="tx1"/>
                </a:solidFill>
                <a:latin typeface="Times New Roman" charset="0"/>
                <a:ea typeface="Osaka" charset="0"/>
                <a:cs typeface="Osaka" charset="0"/>
              </a:defRPr>
            </a:lvl9pPr>
          </a:lstStyle>
          <a:p>
            <a:fld id="{91325E1D-E49F-7747-A79C-CAC8D6308096}" type="slidenum">
              <a:rPr lang="en-US" sz="1200">
                <a:solidFill>
                  <a:prstClr val="black"/>
                </a:solidFill>
              </a:rPr>
              <a:pPr/>
              <a:t>38</a:t>
            </a:fld>
            <a:endParaRPr lang="en-US" sz="1200">
              <a:solidFill>
                <a:prstClr val="black"/>
              </a:solidFill>
            </a:endParaRPr>
          </a:p>
        </p:txBody>
      </p:sp>
      <p:sp>
        <p:nvSpPr>
          <p:cNvPr id="525314" name="Rectangle 2"/>
          <p:cNvSpPr>
            <a:spLocks noGrp="1" noRot="1" noChangeAspect="1" noChangeArrowheads="1"/>
          </p:cNvSpPr>
          <p:nvPr>
            <p:ph type="sldImg"/>
          </p:nvPr>
        </p:nvSpPr>
        <p:spPr>
          <a:solidFill>
            <a:srgbClr val="FFFFFF"/>
          </a:solidFill>
          <a:ln/>
        </p:spPr>
      </p:sp>
      <p:sp>
        <p:nvSpPr>
          <p:cNvPr id="5253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a:p>
            <a:r>
              <a:rPr lang="en-US">
                <a:latin typeface="Times New Roman" charset="0"/>
                <a:ea typeface="ＭＳ Ｐゴシック" charset="0"/>
                <a:cs typeface="ＭＳ Ｐゴシック" charset="0"/>
              </a:rPr>
              <a:t>From our vantage point, we clearly see that the Messiah would come twice. It’s like being able to see the valleys</a:t>
            </a:r>
            <a:r>
              <a:rPr lang="en-US" baseline="0">
                <a:latin typeface="Times New Roman" charset="0"/>
                <a:ea typeface="ＭＳ Ｐゴシック" charset="0"/>
                <a:cs typeface="ＭＳ Ｐゴシック" charset="0"/>
              </a:rPr>
              <a:t> between each set of peaks. However, the prophets did not see these valleys but only saw the future as a whole.</a:t>
            </a:r>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54978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OS-31-Obadiah-40</a:t>
            </a:r>
          </a:p>
          <a:p>
            <a:endParaRPr lang="en-US" dirty="0"/>
          </a:p>
        </p:txBody>
      </p:sp>
    </p:spTree>
    <p:extLst>
      <p:ext uri="{BB962C8B-B14F-4D97-AF65-F5344CB8AC3E}">
        <p14:creationId xmlns:p14="http://schemas.microsoft.com/office/powerpoint/2010/main" val="31883442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82EFF375-3874-974B-85AF-82247627C381}" type="slidenum">
              <a:rPr lang="en-US" sz="1200" smtClean="0"/>
              <a:pPr eaLnBrk="1" hangingPunct="1">
                <a:defRPr/>
              </a:pPr>
              <a:t>41</a:t>
            </a:fld>
            <a:endParaRPr 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5449014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8D20D16-8EDD-B546-B6CE-9A0B2FB4B6C1}" type="slidenum">
              <a:rPr lang="en-US" sz="1200" smtClean="0"/>
              <a:pPr eaLnBrk="1" hangingPunct="1">
                <a:defRPr/>
              </a:pPr>
              <a:t>42</a:t>
            </a:fld>
            <a:endParaRPr lang="en-US" sz="1200"/>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288449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504134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6C01482-EC16-A54A-8494-A43818625DB6}" type="slidenum">
              <a:rPr lang="en-US" sz="1200" smtClean="0"/>
              <a:pPr eaLnBrk="1" hangingPunct="1">
                <a:defRPr/>
              </a:pPr>
              <a:t>43</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8975540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D8F2EC-27CA-B545-8280-4EF5557328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0600478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10C9AAD-FA61-8948-BE9E-3A7FB73B04EF}" type="slidenum">
              <a:rPr lang="en-US" sz="1200" smtClean="0"/>
              <a:pPr eaLnBrk="1" hangingPunct="1">
                <a:defRPr/>
              </a:pPr>
              <a:t>45</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6704720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375F1DE-0AC7-6549-B3C9-A3741CF66067}" type="slidenum">
              <a:rPr lang="en-US" sz="1200" smtClean="0"/>
              <a:pPr eaLnBrk="1" hangingPunct="1">
                <a:defRPr/>
              </a:pPr>
              <a:t>46</a:t>
            </a:fld>
            <a:endParaRPr lang="en-US" sz="1200"/>
          </a:p>
        </p:txBody>
      </p:sp>
      <p:sp>
        <p:nvSpPr>
          <p:cNvPr id="77826" name="Rectangle 2"/>
          <p:cNvSpPr>
            <a:spLocks noGrp="1" noRot="1" noChangeAspect="1" noChangeArrowheads="1" noTextEdit="1"/>
          </p:cNvSpPr>
          <p:nvPr>
            <p:ph type="sldImg"/>
          </p:nvPr>
        </p:nvSpPr>
        <p:spPr>
          <a:ln/>
        </p:spPr>
      </p:sp>
      <p:sp>
        <p:nvSpPr>
          <p:cNvPr id="778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70027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FB0C1AD-F83A-1E48-869C-C1D7D0F9DC1B}" type="slidenum">
              <a:rPr lang="en-US" sz="1200" smtClean="0"/>
              <a:pPr eaLnBrk="1" hangingPunct="1">
                <a:defRPr/>
              </a:pPr>
              <a:t>47</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3142183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BD4F94D-CBA5-5744-9392-8CEBF554A69C}" type="slidenum">
              <a:rPr lang="en-US" sz="1200" smtClean="0"/>
              <a:pPr eaLnBrk="1" hangingPunct="1">
                <a:defRPr/>
              </a:pPr>
              <a:t>48</a:t>
            </a:fld>
            <a:endParaRPr lang="en-US" sz="1200"/>
          </a:p>
        </p:txBody>
      </p:sp>
      <p:sp>
        <p:nvSpPr>
          <p:cNvPr id="79874" name="Rectangle 2"/>
          <p:cNvSpPr>
            <a:spLocks noGrp="1" noRot="1" noChangeAspect="1" noChangeArrowheads="1" noTextEdit="1"/>
          </p:cNvSpPr>
          <p:nvPr>
            <p:ph type="sldImg"/>
          </p:nvPr>
        </p:nvSpPr>
        <p:spPr>
          <a:ln/>
        </p:spPr>
      </p:sp>
      <p:sp>
        <p:nvSpPr>
          <p:cNvPr id="7987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1983982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978C5A1-ECA6-4F40-872A-30B3F29FF0DF}" type="slidenum">
              <a:rPr lang="en-US" sz="1200" smtClean="0"/>
              <a:pPr eaLnBrk="1" hangingPunct="1">
                <a:defRPr/>
              </a:pPr>
              <a:t>49</a:t>
            </a:fld>
            <a:endParaRPr lang="en-US"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296406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694397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We all hate pride.  At least we hate it in </a:t>
            </a:r>
            <a:r>
              <a:rPr lang="en-US" sz="1200" i="1" kern="1200">
                <a:solidFill>
                  <a:schemeClr val="tx1"/>
                </a:solidFill>
                <a:effectLst/>
                <a:latin typeface="Times New Roman" pitchFamily="-128" charset="0"/>
                <a:ea typeface="ＭＳ Ｐゴシック" charset="0"/>
                <a:cs typeface="Geneva" charset="-128"/>
              </a:rPr>
              <a:t>others!</a:t>
            </a:r>
            <a:r>
              <a:rPr lang="en-US" sz="1200" kern="1200">
                <a:solidFill>
                  <a:schemeClr val="tx1"/>
                </a:solidFill>
                <a:effectLst/>
                <a:latin typeface="Times New Roman" pitchFamily="-128" charset="0"/>
                <a:ea typeface="ＭＳ Ｐゴシック" charset="0"/>
                <a:cs typeface="Geneva" charset="-128"/>
              </a:rPr>
              <a:t> </a:t>
            </a:r>
          </a:p>
          <a:p>
            <a:r>
              <a:rPr lang="en-US" sz="1200" kern="1200">
                <a:solidFill>
                  <a:schemeClr val="tx1"/>
                </a:solidFill>
                <a:effectLst/>
                <a:latin typeface="Times New Roman" pitchFamily="-128" charset="0"/>
                <a:ea typeface="ＭＳ Ｐゴシック" charset="0"/>
                <a:cs typeface="Geneva" charset="-128"/>
              </a:rPr>
              <a:t>• Yet we all struggle with it.</a:t>
            </a:r>
            <a:r>
              <a:rPr lang="en-SG">
                <a:effectLst/>
              </a:rPr>
              <a:t> Do you agree?</a:t>
            </a:r>
          </a:p>
          <a:p>
            <a:r>
              <a:rPr lang="en-US" sz="1200" kern="1200">
                <a:solidFill>
                  <a:schemeClr val="tx1"/>
                </a:solidFill>
                <a:effectLst/>
                <a:latin typeface="Times New Roman" pitchFamily="-128" charset="0"/>
                <a:ea typeface="ＭＳ Ｐゴシック" charset="0"/>
                <a:cs typeface="Geneva" charset="-128"/>
              </a:rPr>
              <a:t>Yet perhaps a more important question is this…</a:t>
            </a:r>
            <a:r>
              <a:rPr lang="en-SG">
                <a:effectLst/>
              </a:rPr>
              <a:t> </a:t>
            </a:r>
            <a:endParaRPr lang="en-US">
              <a:cs typeface="ＭＳ Ｐゴシック" charset="0"/>
            </a:endParaRPr>
          </a:p>
        </p:txBody>
      </p:sp>
    </p:spTree>
    <p:extLst>
      <p:ext uri="{BB962C8B-B14F-4D97-AF65-F5344CB8AC3E}">
        <p14:creationId xmlns:p14="http://schemas.microsoft.com/office/powerpoint/2010/main" val="17996414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a:p>
            <a:r>
              <a:rPr lang="en-US" sz="1200" kern="1200">
                <a:solidFill>
                  <a:schemeClr val="tx1"/>
                </a:solidFill>
                <a:effectLst/>
                <a:latin typeface="Times New Roman" pitchFamily="-128" charset="0"/>
                <a:ea typeface="ＭＳ Ｐゴシック" charset="0"/>
                <a:cs typeface="Geneva" charset="-128"/>
              </a:rPr>
              <a:t>Tell your answer to the person next to you in the next 60 seconds.</a:t>
            </a:r>
            <a:r>
              <a:rPr lang="en-SG">
                <a:effectLst/>
              </a:rPr>
              <a:t> </a:t>
            </a:r>
            <a:endParaRPr lang="en-US">
              <a:cs typeface="ＭＳ Ｐゴシック" charset="0"/>
            </a:endParaRPr>
          </a:p>
        </p:txBody>
      </p:sp>
    </p:spTree>
    <p:extLst>
      <p:ext uri="{BB962C8B-B14F-4D97-AF65-F5344CB8AC3E}">
        <p14:creationId xmlns:p14="http://schemas.microsoft.com/office/powerpoint/2010/main" val="2212077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5</a:t>
            </a:fld>
            <a:endParaRPr lang="en-US"/>
          </a:p>
        </p:txBody>
      </p:sp>
    </p:spTree>
    <p:extLst>
      <p:ext uri="{BB962C8B-B14F-4D97-AF65-F5344CB8AC3E}">
        <p14:creationId xmlns:p14="http://schemas.microsoft.com/office/powerpoint/2010/main" val="2423532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2492604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2"/>
          <p:cNvSpPr>
            <a:spLocks noGrp="1" noRot="1" noChangeAspect="1" noChangeArrowheads="1" noTextEdit="1"/>
          </p:cNvSpPr>
          <p:nvPr>
            <p:ph type="sldImg"/>
          </p:nvPr>
        </p:nvSpPr>
        <p:spPr>
          <a:xfrm>
            <a:off x="1150938" y="692150"/>
            <a:ext cx="4556125" cy="3416300"/>
          </a:xfrm>
          <a:ln/>
        </p:spPr>
      </p:sp>
      <p:sp>
        <p:nvSpPr>
          <p:cNvPr id="187394" name="Rectangle 3"/>
          <p:cNvSpPr>
            <a:spLocks noGrp="1" noChangeArrowheads="1"/>
          </p:cNvSpPr>
          <p:nvPr>
            <p:ph type="body" idx="1"/>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a:p>
            <a:r>
              <a:rPr lang="en-US">
                <a:latin typeface="Arial" charset="0"/>
                <a:ea typeface="ＭＳ Ｐゴシック" charset="0"/>
                <a:cs typeface="ＭＳ Ｐゴシック" charset="0"/>
              </a:rPr>
              <a:t>We try to preach from various sections of Scripture here at this church. In</a:t>
            </a:r>
            <a:r>
              <a:rPr lang="en-US" baseline="0">
                <a:latin typeface="Arial" charset="0"/>
                <a:ea typeface="ＭＳ Ｐゴシック" charset="0"/>
                <a:cs typeface="ＭＳ Ｐゴシック" charset="0"/>
              </a:rPr>
              <a:t> recent years, we have series on Genesis (Law), Judges (History), Poetry (Ecclesiastes), and Isaiah, Jeremiah, and Daniel (Major Prophets). Sounds like time to get into the Minor Prophets, right?</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8517543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a:t>These twelve preaches</a:t>
            </a:r>
            <a:r>
              <a:rPr lang="en-US" baseline="0"/>
              <a:t> courageously confronted their culture, each one writing one book. Since they were so small, the Jews bound them together into a single scroll that they simply called </a:t>
            </a:r>
            <a:r>
              <a:rPr lang="mr-IN" baseline="0"/>
              <a:t>"</a:t>
            </a:r>
            <a:r>
              <a:rPr lang="en-US" baseline="0"/>
              <a:t>The Twelve.</a:t>
            </a:r>
            <a:r>
              <a:rPr lang="mr-IN" baseline="0"/>
              <a:t>"</a:t>
            </a:r>
            <a:endParaRPr lang="en-US"/>
          </a:p>
        </p:txBody>
      </p:sp>
    </p:spTree>
    <p:extLst>
      <p:ext uri="{BB962C8B-B14F-4D97-AF65-F5344CB8AC3E}">
        <p14:creationId xmlns:p14="http://schemas.microsoft.com/office/powerpoint/2010/main" val="2848462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One preacher called these </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Major Messages from Minor Prophets.</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 Yes, they are small books, but each has a punch you wouldn</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t believe until you go into them.</a:t>
            </a:r>
            <a:endParaRPr lang="en-SG" sz="1200" kern="1200">
              <a:solidFill>
                <a:schemeClr val="tx1"/>
              </a:solidFill>
              <a:effectLst/>
              <a:latin typeface="Times New Roman" pitchFamily="-128" charset="0"/>
              <a:ea typeface="ＭＳ Ｐゴシック" charset="0"/>
              <a:cs typeface="Geneva" charset="-128"/>
            </a:endParaRPr>
          </a:p>
          <a:p>
            <a:r>
              <a:rPr lang="en-US" sz="1200" kern="1200">
                <a:solidFill>
                  <a:schemeClr val="tx1"/>
                </a:solidFill>
                <a:effectLst/>
                <a:latin typeface="Times New Roman" pitchFamily="-128" charset="0"/>
                <a:ea typeface="ＭＳ Ｐゴシック" charset="0"/>
                <a:cs typeface="Geneva" charset="-128"/>
              </a:rPr>
              <a:t>So that</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s what we will do the next 12 times I preach, interspersed with messages from Romans from Andrew and some miscellaneous ones from others.</a:t>
            </a:r>
            <a:endParaRPr lang="en-SG" sz="1200" kern="1200">
              <a:solidFill>
                <a:schemeClr val="tx1"/>
              </a:solidFill>
              <a:effectLst/>
              <a:latin typeface="Times New Roman" pitchFamily="-128" charset="0"/>
              <a:ea typeface="ＭＳ Ｐゴシック" charset="0"/>
              <a:cs typeface="Geneva" charset="-128"/>
            </a:endParaRPr>
          </a:p>
        </p:txBody>
      </p:sp>
    </p:spTree>
    <p:extLst>
      <p:ext uri="{BB962C8B-B14F-4D97-AF65-F5344CB8AC3E}">
        <p14:creationId xmlns:p14="http://schemas.microsoft.com/office/powerpoint/2010/main" val="257770896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7887043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Unlike all of the prophets except Joel, </a:t>
            </a:r>
            <a:r>
              <a:rPr lang="ko-KR" altLang="en-US" dirty="0" err="1"/>
              <a:t>俄巴底亚</a:t>
            </a:r>
            <a:r>
              <a:rPr lang="en-US" dirty="0"/>
              <a:t> does</a:t>
            </a:r>
            <a:r>
              <a:rPr lang="en-US" baseline="0" dirty="0"/>
              <a:t> not give the name of the king while he prophesied. This makes it tough to know when he wrote.</a:t>
            </a:r>
            <a:endParaRPr lang="en-US" dirty="0"/>
          </a:p>
        </p:txBody>
      </p:sp>
    </p:spTree>
    <p:extLst>
      <p:ext uri="{BB962C8B-B14F-4D97-AF65-F5344CB8AC3E}">
        <p14:creationId xmlns:p14="http://schemas.microsoft.com/office/powerpoint/2010/main" val="239290829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F386C1-7EC8-6748-BECB-489471DD13A4}"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37218" name="Rectangle 2"/>
          <p:cNvSpPr>
            <a:spLocks noGrp="1" noRot="1" noChangeAspect="1" noChangeArrowheads="1" noTextEdit="1"/>
          </p:cNvSpPr>
          <p:nvPr>
            <p:ph type="sldImg"/>
          </p:nvPr>
        </p:nvSpPr>
        <p:spPr>
          <a:ln/>
        </p:spPr>
      </p:sp>
      <p:sp>
        <p:nvSpPr>
          <p:cNvPr id="137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426683142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920729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D8F2EC-27CA-B545-8280-4EF5557328BB}"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9144635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耶和华推翻那些高抬自己的人。</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81DD3F3-53D3-A84B-A27B-1FDB08CA216B}" type="slidenum">
              <a:rPr kumimoji="0" lang="en-US" sz="1200" b="0" i="0" u="none" strike="noStrike" kern="1200" cap="none" spc="0" normalizeH="0" baseline="0" noProof="0">
                <a:ln>
                  <a:noFill/>
                </a:ln>
                <a:solidFill>
                  <a:prstClr val="black"/>
                </a:solidFill>
                <a:effectLst/>
                <a:uLnTx/>
                <a:uFillTx/>
                <a:latin typeface="Calibri"/>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a:ea typeface="ＭＳ Ｐゴシック" charset="0"/>
            </a:endParaRPr>
          </a:p>
        </p:txBody>
      </p:sp>
    </p:spTree>
    <p:extLst>
      <p:ext uri="{BB962C8B-B14F-4D97-AF65-F5344CB8AC3E}">
        <p14:creationId xmlns:p14="http://schemas.microsoft.com/office/powerpoint/2010/main" val="20150454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7</a:t>
            </a:fld>
            <a:endParaRPr lang="en-US"/>
          </a:p>
        </p:txBody>
      </p:sp>
    </p:spTree>
    <p:extLst>
      <p:ext uri="{BB962C8B-B14F-4D97-AF65-F5344CB8AC3E}">
        <p14:creationId xmlns:p14="http://schemas.microsoft.com/office/powerpoint/2010/main" val="32156441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a:p>
            <a:r>
              <a:rPr lang="en-US" dirty="0"/>
              <a:t>Unlike all of the prophets except Joel, </a:t>
            </a:r>
            <a:r>
              <a:rPr lang="ko-KR" altLang="en-US" dirty="0" err="1"/>
              <a:t>俄巴底亚</a:t>
            </a:r>
            <a:r>
              <a:rPr lang="en-US" dirty="0"/>
              <a:t> does</a:t>
            </a:r>
            <a:r>
              <a:rPr lang="en-US" baseline="0" dirty="0"/>
              <a:t> not give the name of the king while he prophesied. This makes it tough to know when he wrote.</a:t>
            </a:r>
            <a:endParaRPr lang="en-US" dirty="0"/>
          </a:p>
        </p:txBody>
      </p:sp>
    </p:spTree>
    <p:extLst>
      <p:ext uri="{BB962C8B-B14F-4D97-AF65-F5344CB8AC3E}">
        <p14:creationId xmlns:p14="http://schemas.microsoft.com/office/powerpoint/2010/main" val="25472018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a:p>
            <a:r>
              <a:rPr lang="en-US" sz="1200" kern="1200">
                <a:solidFill>
                  <a:schemeClr val="tx1"/>
                </a:solidFill>
                <a:effectLst/>
                <a:latin typeface="Times New Roman" pitchFamily="-128" charset="0"/>
                <a:ea typeface="ＭＳ Ｐゴシック" charset="0"/>
                <a:cs typeface="Geneva" charset="-128"/>
              </a:rPr>
              <a:t>God invites the nations to come and judge Edom (1b) [which occurred as the Nabateans, Jews under John Hyrcanus, and Romans under Titus all contributed to the annihilation of the Edomites].</a:t>
            </a:r>
            <a:r>
              <a:rPr lang="en-SG">
                <a:effectLst/>
              </a:rPr>
              <a:t> </a:t>
            </a:r>
            <a:endParaRPr lang="en-US"/>
          </a:p>
        </p:txBody>
      </p:sp>
    </p:spTree>
    <p:extLst>
      <p:ext uri="{BB962C8B-B14F-4D97-AF65-F5344CB8AC3E}">
        <p14:creationId xmlns:p14="http://schemas.microsoft.com/office/powerpoint/2010/main" val="11472240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371011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C4BB296-E7E5-0246-BE29-5F430A777DAB}" type="slidenum">
              <a:rPr lang="en-US" sz="1200">
                <a:solidFill>
                  <a:prstClr val="black"/>
                </a:solidFill>
              </a:rPr>
              <a:pPr eaLnBrk="1" hangingPunct="1"/>
              <a:t>67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a:p>
            <a:pPr eaLnBrk="1" hangingPunct="1"/>
            <a:r>
              <a:rPr lang="en-US" sz="1200" kern="1200">
                <a:solidFill>
                  <a:schemeClr val="tx1"/>
                </a:solidFill>
                <a:effectLst/>
                <a:latin typeface="Times New Roman" pitchFamily="-128" charset="0"/>
                <a:ea typeface="ＭＳ Ｐゴシック" charset="0"/>
                <a:cs typeface="Geneva" charset="-128"/>
              </a:rPr>
              <a:t>The LORD describes Edom</a:t>
            </a:r>
            <a:r>
              <a:rPr lang="mr-IN" sz="1200" kern="1200">
                <a:solidFill>
                  <a:schemeClr val="tx1"/>
                </a:solidFill>
                <a:effectLst/>
                <a:latin typeface="Times New Roman" pitchFamily="-128" charset="0"/>
                <a:ea typeface="ＭＳ Ｐゴシック" charset="0"/>
                <a:cs typeface="Geneva" charset="-128"/>
              </a:rPr>
              <a:t>'</a:t>
            </a:r>
            <a:r>
              <a:rPr lang="en-US" sz="1200" kern="1200">
                <a:solidFill>
                  <a:schemeClr val="tx1"/>
                </a:solidFill>
                <a:effectLst/>
                <a:latin typeface="Times New Roman" pitchFamily="-128" charset="0"/>
                <a:ea typeface="ＭＳ Ｐゴシック" charset="0"/>
                <a:cs typeface="Geneva" charset="-128"/>
              </a:rPr>
              <a:t>s destruction aided by deceptive allies and involving a humiliating slaughter and plundering (1b-9). Note the Fulfillment: The Nabateans around 500 BC were invited to an Edomite banquet but deceived, slaughtered and plundered the Edomites</a:t>
            </a:r>
            <a:r>
              <a:rPr lang="en-SG" sz="1200" kern="1200">
                <a:solidFill>
                  <a:schemeClr val="tx1"/>
                </a:solidFill>
                <a:effectLst/>
                <a:latin typeface="Times New Roman" pitchFamily="-128" charset="0"/>
                <a:ea typeface="ＭＳ Ｐゴシック" charset="0"/>
                <a:cs typeface="Geneva" charset="-128"/>
              </a:rPr>
              <a:t>.</a:t>
            </a:r>
          </a:p>
          <a:p>
            <a:pPr eaLnBrk="1" hangingPunct="1"/>
            <a:r>
              <a:rPr lang="en-US" sz="1200" kern="1200">
                <a:solidFill>
                  <a:schemeClr val="tx1"/>
                </a:solidFill>
                <a:effectLst/>
                <a:latin typeface="Times New Roman" pitchFamily="-128" charset="0"/>
                <a:ea typeface="ＭＳ Ｐゴシック" charset="0"/>
                <a:cs typeface="Geneva" charset="-128"/>
              </a:rPr>
              <a:t>God describes Edomite destruction by the nations as being brought low in humiliation from arrogant dwellings high in the rocks and as a fallen eagle (1b-4).</a:t>
            </a:r>
            <a:r>
              <a:rPr lang="en-SG">
                <a:effectLst/>
              </a:rPr>
              <a:t> </a:t>
            </a:r>
            <a:endParaRPr lang="en-US">
              <a:latin typeface="Times New Roman" charset="0"/>
              <a:cs typeface="Geneva" charset="0"/>
            </a:endParaRPr>
          </a:p>
        </p:txBody>
      </p:sp>
    </p:spTree>
    <p:extLst>
      <p:ext uri="{BB962C8B-B14F-4D97-AF65-F5344CB8AC3E}">
        <p14:creationId xmlns:p14="http://schemas.microsoft.com/office/powerpoint/2010/main" val="15951496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9FC32713-AF14-704A-BEB5-F23912791A00}" type="slidenum">
              <a:rPr lang="en-US" sz="1200" smtClean="0">
                <a:solidFill>
                  <a:prstClr val="black"/>
                </a:solidFill>
              </a:rPr>
              <a:pPr eaLnBrk="1" hangingPunct="1">
                <a:defRPr/>
              </a:pPr>
              <a:t>68</a:t>
            </a:fld>
            <a:endParaRPr lang="en-US" sz="1200">
              <a:solidFill>
                <a:prstClr val="black"/>
              </a:solidFill>
            </a:endParaRPr>
          </a:p>
        </p:txBody>
      </p:sp>
      <p:sp>
        <p:nvSpPr>
          <p:cNvPr id="105474" name="Rectangle 2"/>
          <p:cNvSpPr>
            <a:spLocks noGrp="1" noRot="1" noChangeAspect="1" noChangeArrowheads="1"/>
          </p:cNvSpPr>
          <p:nvPr>
            <p:ph type="sldImg"/>
          </p:nvPr>
        </p:nvSpPr>
        <p:spPr>
          <a:solidFill>
            <a:srgbClr val="FFFFFF"/>
          </a:solidFill>
          <a:ln/>
        </p:spPr>
      </p:sp>
      <p:sp>
        <p:nvSpPr>
          <p:cNvPr id="10547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49388142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F358B3C-57F0-E045-9B38-93720B048CD8}" type="slidenum">
              <a:rPr lang="en-US" sz="1200" smtClean="0"/>
              <a:pPr eaLnBrk="1" hangingPunct="1">
                <a:defRPr/>
              </a:pPr>
              <a:t>69</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27089393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99BBE2FD-BF49-B344-9C39-8DCB460256E6}" type="slidenum">
              <a:rPr lang="en-US" sz="1200" smtClean="0">
                <a:solidFill>
                  <a:prstClr val="black"/>
                </a:solidFill>
              </a:rPr>
              <a:pPr eaLnBrk="1" hangingPunct="1">
                <a:defRPr/>
              </a:pPr>
              <a:t>70</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0420460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6A33A27-EF4D-2C41-8388-140E1263A43B}" type="slidenum">
              <a:rPr lang="en-US" sz="1200" smtClean="0">
                <a:solidFill>
                  <a:prstClr val="black"/>
                </a:solidFill>
              </a:rPr>
              <a:pPr eaLnBrk="1" hangingPunct="1">
                <a:defRPr/>
              </a:pPr>
              <a:t>71</a:t>
            </a:fld>
            <a:endParaRPr lang="en-US" sz="1200">
              <a:solidFill>
                <a:prstClr val="black"/>
              </a:solidFill>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93961099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AC45AA24-E9AD-F94A-8501-EC9BB919BDCB}" type="slidenum">
              <a:rPr lang="en-US" sz="1200" smtClean="0">
                <a:solidFill>
                  <a:prstClr val="black"/>
                </a:solidFill>
              </a:rPr>
              <a:pPr eaLnBrk="1" hangingPunct="1">
                <a:defRPr/>
              </a:pPr>
              <a:t>72</a:t>
            </a:fld>
            <a:endParaRPr lang="en-US" sz="1200">
              <a:solidFill>
                <a:prstClr val="black"/>
              </a:solidFill>
            </a:endParaRPr>
          </a:p>
        </p:txBody>
      </p:sp>
      <p:sp>
        <p:nvSpPr>
          <p:cNvPr id="151554" name="Rectangle 2"/>
          <p:cNvSpPr>
            <a:spLocks noGrp="1" noRot="1" noChangeAspect="1" noChangeArrowheads="1" noTextEdit="1"/>
          </p:cNvSpPr>
          <p:nvPr>
            <p:ph type="sldImg"/>
          </p:nvPr>
        </p:nvSpPr>
        <p:spPr>
          <a:ln/>
        </p:spPr>
      </p:sp>
      <p:sp>
        <p:nvSpPr>
          <p:cNvPr id="15155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9471976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0BD337F-96F3-9346-99D6-DEBDE0B708DA}" type="slidenum">
              <a:rPr lang="en-US" sz="1200" smtClean="0">
                <a:solidFill>
                  <a:srgbClr val="000000"/>
                </a:solidFill>
              </a:rPr>
              <a:pPr eaLnBrk="1" hangingPunct="1">
                <a:defRPr/>
              </a:pPr>
              <a:t>73</a:t>
            </a:fld>
            <a:endParaRPr lang="en-US" sz="1200">
              <a:solidFill>
                <a:srgbClr val="000000"/>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endParaRPr lang="en-US">
              <a:ea typeface="MS PGothic" charset="0"/>
            </a:endParaRPr>
          </a:p>
        </p:txBody>
      </p:sp>
    </p:spTree>
    <p:extLst>
      <p:ext uri="{BB962C8B-B14F-4D97-AF65-F5344CB8AC3E}">
        <p14:creationId xmlns:p14="http://schemas.microsoft.com/office/powerpoint/2010/main" val="1859209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8</a:t>
            </a:fld>
            <a:endParaRPr lang="en-US"/>
          </a:p>
        </p:txBody>
      </p:sp>
    </p:spTree>
    <p:extLst>
      <p:ext uri="{BB962C8B-B14F-4D97-AF65-F5344CB8AC3E}">
        <p14:creationId xmlns:p14="http://schemas.microsoft.com/office/powerpoint/2010/main" val="1581646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C1E0B1-A0ED-BB4A-AFB9-3B8EF421F610}" type="slidenum">
              <a:rPr lang="en-US" sz="1200">
                <a:solidFill>
                  <a:prstClr val="black"/>
                </a:solidFill>
              </a:rPr>
              <a:pPr eaLnBrk="1" hangingPunct="1"/>
              <a:t>74</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184547321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7050E2AB-DACD-614F-A864-E449FAD9AFEC}" type="slidenum">
              <a:rPr lang="en-US" sz="1200" smtClean="0">
                <a:solidFill>
                  <a:prstClr val="black"/>
                </a:solidFill>
              </a:rPr>
              <a:pPr eaLnBrk="1" hangingPunct="1">
                <a:defRPr/>
              </a:pPr>
              <a:t>75</a:t>
            </a:fld>
            <a:endParaRPr lang="en-US" sz="1200">
              <a:solidFill>
                <a:prstClr val="black"/>
              </a:solidFill>
            </a:endParaRPr>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7619772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01945E6E-0819-9548-9A25-8CA140CA4BEE}" type="slidenum">
              <a:rPr lang="en-US" sz="1200" smtClean="0">
                <a:solidFill>
                  <a:prstClr val="black"/>
                </a:solidFill>
              </a:rPr>
              <a:pPr eaLnBrk="1" hangingPunct="1">
                <a:defRPr/>
              </a:pPr>
              <a:t>76</a:t>
            </a:fld>
            <a:endParaRPr lang="en-US" sz="1200">
              <a:solidFill>
                <a:prstClr val="black"/>
              </a:solidFill>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1069898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912A53D-F01F-E54E-92BB-D963288CA125}" type="slidenum">
              <a:rPr lang="en-US" sz="1200" smtClean="0">
                <a:solidFill>
                  <a:prstClr val="black"/>
                </a:solidFill>
              </a:rPr>
              <a:pPr eaLnBrk="1" hangingPunct="1">
                <a:defRPr/>
              </a:pPr>
              <a:t>77</a:t>
            </a:fld>
            <a:endParaRPr lang="en-US" sz="1200">
              <a:solidFill>
                <a:prstClr val="black"/>
              </a:solidFill>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527222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CBC1434F-842A-D54F-BE09-32C7E8CB71B6}" type="slidenum">
              <a:rPr lang="en-US" sz="1200" smtClean="0">
                <a:solidFill>
                  <a:prstClr val="black"/>
                </a:solidFill>
              </a:rPr>
              <a:pPr eaLnBrk="1" hangingPunct="1">
                <a:defRPr/>
              </a:pPr>
              <a:t>78</a:t>
            </a:fld>
            <a:endParaRPr lang="en-US" sz="1200">
              <a:solidFill>
                <a:prstClr val="black"/>
              </a:solidFill>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2963109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519E8F50-C254-304C-98DD-33428E463591}" type="slidenum">
              <a:rPr lang="en-US" sz="1200" smtClean="0">
                <a:solidFill>
                  <a:prstClr val="black"/>
                </a:solidFill>
              </a:rPr>
              <a:pPr eaLnBrk="1" hangingPunct="1">
                <a:defRPr/>
              </a:pPr>
              <a:t>79</a:t>
            </a:fld>
            <a:endParaRPr lang="en-US" sz="1200">
              <a:solidFill>
                <a:prstClr val="black"/>
              </a:solidFill>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87653783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1EBA5ADA-916C-EA40-8A23-4E27C1252370}" type="slidenum">
              <a:rPr lang="en-US" sz="1200" smtClean="0">
                <a:solidFill>
                  <a:prstClr val="black"/>
                </a:solidFill>
              </a:rPr>
              <a:pPr eaLnBrk="1" hangingPunct="1">
                <a:defRPr/>
              </a:pPr>
              <a:t>80</a:t>
            </a:fld>
            <a:endParaRPr lang="en-US" sz="1200">
              <a:solidFill>
                <a:prstClr val="black"/>
              </a:solidFill>
            </a:endParaRPr>
          </a:p>
        </p:txBody>
      </p:sp>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335744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668E3B03-454C-5142-A223-D61D9B00C1FC}" type="slidenum">
              <a:rPr lang="en-US" sz="1200" smtClean="0">
                <a:solidFill>
                  <a:prstClr val="black"/>
                </a:solidFill>
              </a:rPr>
              <a:pPr eaLnBrk="1" hangingPunct="1">
                <a:defRPr/>
              </a:pPr>
              <a:t>81</a:t>
            </a:fld>
            <a:endParaRPr lang="en-US" sz="1200">
              <a:solidFill>
                <a:prstClr val="black"/>
              </a:solidFill>
            </a:endParaRPr>
          </a:p>
        </p:txBody>
      </p:sp>
      <p:sp>
        <p:nvSpPr>
          <p:cNvPr id="182274" name="Rectangle 2"/>
          <p:cNvSpPr>
            <a:spLocks noGrp="1" noRot="1" noChangeAspect="1" noChangeArrowheads="1" noTextEdit="1"/>
          </p:cNvSpPr>
          <p:nvPr>
            <p:ph type="sldImg"/>
          </p:nvPr>
        </p:nvSpPr>
        <p:spPr>
          <a:ln/>
        </p:spPr>
      </p:sp>
      <p:sp>
        <p:nvSpPr>
          <p:cNvPr id="18227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41442855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48883456-796A-3F46-8F95-C56EA768FC77}" type="slidenum">
              <a:rPr lang="en-US" sz="1200" smtClean="0">
                <a:solidFill>
                  <a:srgbClr val="000000"/>
                </a:solidFill>
              </a:rPr>
              <a:pPr eaLnBrk="1" hangingPunct="1">
                <a:defRPr/>
              </a:pPr>
              <a:t>82</a:t>
            </a:fld>
            <a:endParaRPr lang="en-US" sz="1200">
              <a:solidFill>
                <a:srgbClr val="000000"/>
              </a:solidFill>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defRPr/>
            </a:pPr>
            <a:r>
              <a:rPr lang="en-US" dirty="0">
                <a:cs typeface="Geneva" charset="0"/>
              </a:rPr>
              <a:t>Ironically, the place of </a:t>
            </a:r>
            <a:r>
              <a:rPr lang="en-US" dirty="0" err="1">
                <a:cs typeface="Geneva" charset="0"/>
              </a:rPr>
              <a:t>Edomite</a:t>
            </a:r>
            <a:r>
              <a:rPr lang="en-US" dirty="0">
                <a:cs typeface="Geneva" charset="0"/>
              </a:rPr>
              <a:t> pride may very well become the place of Israel's protection in the coming days!</a:t>
            </a:r>
          </a:p>
        </p:txBody>
      </p:sp>
    </p:spTree>
    <p:extLst>
      <p:ext uri="{BB962C8B-B14F-4D97-AF65-F5344CB8AC3E}">
        <p14:creationId xmlns:p14="http://schemas.microsoft.com/office/powerpoint/2010/main" val="180430247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D5B047FE-A070-294C-8B7E-87D736C3B77F}" type="slidenum">
              <a:rPr lang="en-US" sz="1200" smtClean="0">
                <a:solidFill>
                  <a:prstClr val="black"/>
                </a:solidFill>
              </a:rPr>
              <a:pPr eaLnBrk="1" hangingPunct="1">
                <a:defRPr/>
              </a:pPr>
              <a:t>83</a:t>
            </a:fld>
            <a:endParaRPr lang="en-US" sz="1200">
              <a:solidFill>
                <a:prstClr val="black"/>
              </a:solidFill>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2950340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10"/>
          </p:nvPr>
        </p:nvSpPr>
        <p:spPr/>
        <p:txBody>
          <a:bodyPr/>
          <a:lstStyle/>
          <a:p>
            <a:pPr>
              <a:defRPr/>
            </a:pPr>
            <a:fld id="{323B69EA-48BB-5E41-9B55-9F36AD49418B}" type="slidenum">
              <a:rPr lang="en-US" smtClean="0"/>
              <a:pPr>
                <a:defRPr/>
              </a:pPr>
              <a:t>9</a:t>
            </a:fld>
            <a:endParaRPr lang="en-US"/>
          </a:p>
        </p:txBody>
      </p:sp>
    </p:spTree>
    <p:extLst>
      <p:ext uri="{BB962C8B-B14F-4D97-AF65-F5344CB8AC3E}">
        <p14:creationId xmlns:p14="http://schemas.microsoft.com/office/powerpoint/2010/main" val="29428053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E4A3543C-D59D-9C4E-AB25-12E7183073AE}" type="slidenum">
              <a:rPr lang="en-US" sz="1200" smtClean="0">
                <a:solidFill>
                  <a:prstClr val="black"/>
                </a:solidFill>
              </a:rPr>
              <a:pPr eaLnBrk="1" hangingPunct="1">
                <a:defRPr/>
              </a:pPr>
              <a:t>84</a:t>
            </a:fld>
            <a:endParaRPr lang="en-US" sz="1200">
              <a:solidFill>
                <a:prstClr val="black"/>
              </a:solidFill>
            </a:endParaRPr>
          </a:p>
        </p:txBody>
      </p:sp>
      <p:sp>
        <p:nvSpPr>
          <p:cNvPr id="96258" name="Rectangle 2"/>
          <p:cNvSpPr>
            <a:spLocks noGrp="1" noRot="1" noChangeAspect="1" noChangeArrowheads="1" noTextEdit="1"/>
          </p:cNvSpPr>
          <p:nvPr>
            <p:ph type="sldImg"/>
          </p:nvPr>
        </p:nvSpPr>
        <p:spPr>
          <a:ln/>
        </p:spPr>
      </p:sp>
      <p:sp>
        <p:nvSpPr>
          <p:cNvPr id="96259"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967474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3417FFF2-9579-2F47-8F6E-CACCF9D5FC00}" type="slidenum">
              <a:rPr lang="en-US" sz="1200" smtClean="0">
                <a:solidFill>
                  <a:prstClr val="black"/>
                </a:solidFill>
              </a:rPr>
              <a:pPr eaLnBrk="1" hangingPunct="1">
                <a:defRPr/>
              </a:pPr>
              <a:t>85</a:t>
            </a:fld>
            <a:endParaRPr lang="en-US" sz="1200">
              <a:solidFill>
                <a:prstClr val="black"/>
              </a:solidFill>
            </a:endParaRPr>
          </a:p>
        </p:txBody>
      </p:sp>
      <p:sp>
        <p:nvSpPr>
          <p:cNvPr id="97282" name="Rectangle 2"/>
          <p:cNvSpPr>
            <a:spLocks noGrp="1" noRot="1" noChangeAspect="1" noChangeArrowheads="1" noTextEdit="1"/>
          </p:cNvSpPr>
          <p:nvPr>
            <p:ph type="sldImg"/>
          </p:nvPr>
        </p:nvSpPr>
        <p:spPr>
          <a:ln/>
        </p:spPr>
      </p:sp>
      <p:sp>
        <p:nvSpPr>
          <p:cNvPr id="97283"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19226537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defRPr/>
            </a:pPr>
            <a:fld id="{D99DA4E7-E5E2-D24C-BCEF-D7E5A5418083}" type="slidenum">
              <a:rPr lang="en-US" sz="1200" smtClean="0">
                <a:solidFill>
                  <a:prstClr val="black"/>
                </a:solidFill>
              </a:rPr>
              <a:pPr eaLnBrk="1" hangingPunct="1">
                <a:defRPr/>
              </a:pPr>
              <a:t>86</a:t>
            </a:fld>
            <a:endParaRPr lang="en-US" sz="1200">
              <a:solidFill>
                <a:prstClr val="black"/>
              </a:solidFill>
            </a:endParaRPr>
          </a:p>
        </p:txBody>
      </p:sp>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p:txBody>
          <a:bodyPr/>
          <a:lstStyle/>
          <a:p>
            <a:pPr eaLnBrk="1" hangingPunct="1">
              <a:defRPr/>
            </a:pPr>
            <a:endParaRPr lang="en-GB">
              <a:ea typeface="MS PGothic" charset="0"/>
            </a:endParaRPr>
          </a:p>
        </p:txBody>
      </p:sp>
    </p:spTree>
    <p:extLst>
      <p:ext uri="{BB962C8B-B14F-4D97-AF65-F5344CB8AC3E}">
        <p14:creationId xmlns:p14="http://schemas.microsoft.com/office/powerpoint/2010/main" val="85438352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DABCFF9-548C-E94A-8E6D-FDF337AA9A1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42338" name="Rectangle 2"/>
          <p:cNvSpPr>
            <a:spLocks noGrp="1" noRot="1" noChangeAspect="1" noChangeArrowheads="1"/>
          </p:cNvSpPr>
          <p:nvPr>
            <p:ph type="sldImg"/>
          </p:nvPr>
        </p:nvSpPr>
        <p:spPr>
          <a:solidFill>
            <a:srgbClr val="FFFFFF"/>
          </a:solidFill>
          <a:ln/>
        </p:spPr>
      </p:sp>
      <p:sp>
        <p:nvSpPr>
          <p:cNvPr id="142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1143952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541B0F-3678-9B4F-A879-0672A912E04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3298" name="Rectangle 2"/>
          <p:cNvSpPr>
            <a:spLocks noGrp="1" noRot="1" noChangeAspect="1" noChangeArrowheads="1"/>
          </p:cNvSpPr>
          <p:nvPr>
            <p:ph type="sldImg"/>
          </p:nvPr>
        </p:nvSpPr>
        <p:spPr>
          <a:solidFill>
            <a:srgbClr val="FFFFFF"/>
          </a:solidFill>
          <a:ln/>
        </p:spPr>
      </p:sp>
      <p:sp>
        <p:nvSpPr>
          <p:cNvPr id="1832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175224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C00A71-CE5D-B14F-A2A2-E7E32633D27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5346" name="Rectangle 2"/>
          <p:cNvSpPr>
            <a:spLocks noGrp="1" noRot="1" noChangeAspect="1" noChangeArrowheads="1" noTextEdit="1"/>
          </p:cNvSpPr>
          <p:nvPr>
            <p:ph type="sldImg"/>
          </p:nvPr>
        </p:nvSpPr>
        <p:spPr>
          <a:ln/>
        </p:spPr>
      </p:sp>
      <p:sp>
        <p:nvSpPr>
          <p:cNvPr id="185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214299210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2062B0-19AD-AB43-9103-AF893B8E527A}"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87394" name="Rectangle 2"/>
          <p:cNvSpPr>
            <a:spLocks noGrp="1" noRot="1" noChangeAspect="1" noChangeArrowheads="1"/>
          </p:cNvSpPr>
          <p:nvPr>
            <p:ph type="sldImg"/>
          </p:nvPr>
        </p:nvSpPr>
        <p:spPr>
          <a:solidFill>
            <a:srgbClr val="FFFFFF"/>
          </a:solidFill>
          <a:ln/>
        </p:spPr>
      </p:sp>
      <p:sp>
        <p:nvSpPr>
          <p:cNvPr id="187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p>
        </p:txBody>
      </p:sp>
    </p:spTree>
    <p:extLst>
      <p:ext uri="{BB962C8B-B14F-4D97-AF65-F5344CB8AC3E}">
        <p14:creationId xmlns:p14="http://schemas.microsoft.com/office/powerpoint/2010/main" val="303540854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7B9B9-B38E-44C5-B2E8-8D0F1F237E3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5362" name="Rectangle 2"/>
          <p:cNvSpPr>
            <a:spLocks noGrp="1" noRot="1" noChangeAspect="1" noChangeArrowheads="1" noTextEdit="1"/>
          </p:cNvSpPr>
          <p:nvPr>
            <p:ph type="sldImg"/>
          </p:nvPr>
        </p:nvSpPr>
        <p:spPr>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2362386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C54EDAB-DCBE-4ED6-A479-FC9B4BDE871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281708409"/>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087D178-D0A4-4285-9386-46A36C85A066}"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19458" name="Rectangle 2"/>
          <p:cNvSpPr>
            <a:spLocks noGrp="1" noRot="1" noChangeAspect="1" noChangeArrowheads="1" noTextEdit="1"/>
          </p:cNvSpPr>
          <p:nvPr>
            <p:ph type="sldImg"/>
          </p:nvPr>
        </p:nvSpPr>
        <p:spPr>
          <a:ln/>
        </p:spPr>
      </p:sp>
      <p:sp>
        <p:nvSpPr>
          <p:cNvPr id="194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809127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AD8F2EC-27CA-B545-8280-4EF5557328BB}" type="slidenum">
              <a:rPr lang="en-US" sz="1200">
                <a:solidFill>
                  <a:prstClr val="black"/>
                </a:solidFill>
              </a:rPr>
              <a:pPr eaLnBrk="1" hangingPunct="1"/>
              <a:t>10</a:t>
            </a:fld>
            <a:endParaRPr lang="en-US" sz="1200">
              <a:solidFill>
                <a:prstClr val="black"/>
              </a:solidFill>
            </a:endParaRPr>
          </a:p>
        </p:txBody>
      </p:sp>
      <p:sp>
        <p:nvSpPr>
          <p:cNvPr id="126978"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80524007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6F2C6DF-1375-43A2-9E2F-4F8815C5EDC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31341597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55FC45-B6BF-43CB-B3D0-9BB16DE33176}"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3554" name="Rectangle 2"/>
          <p:cNvSpPr>
            <a:spLocks noGrp="1" noRot="1" noChangeAspect="1" noChangeArrowheads="1" noTextEdit="1"/>
          </p:cNvSpPr>
          <p:nvPr>
            <p:ph type="sldImg"/>
          </p:nvPr>
        </p:nvSpPr>
        <p:spPr>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76175022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A30BC2-2C82-492F-90C6-CE1EC749D4AB}"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30748753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682AE9-C763-459B-8EAC-083740834B44}"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97</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196836338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5C3C8-7044-4211-8AAB-48953F525167}"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29698" name="Rectangle 2"/>
          <p:cNvSpPr>
            <a:spLocks noGrp="1" noRot="1" noChangeAspect="1" noChangeArrowheads="1" noTextEdit="1"/>
          </p:cNvSpPr>
          <p:nvPr>
            <p:ph type="sldImg"/>
          </p:nvPr>
        </p:nvSpPr>
        <p:spPr>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60392188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F72915-0CEF-430E-B9E9-FFA0EDD75F0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1746" name="Rectangle 2"/>
          <p:cNvSpPr>
            <a:spLocks noGrp="1" noRot="1" noChangeAspect="1" noChangeArrowheads="1" noTextEdit="1"/>
          </p:cNvSpPr>
          <p:nvPr>
            <p:ph type="sldImg"/>
          </p:nvPr>
        </p:nvSpPr>
        <p:spPr>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71943001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F9022-1B23-4C75-BC2B-9AD287E7C96C}"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3794" name="Rectangle 2"/>
          <p:cNvSpPr>
            <a:spLocks noGrp="1" noRot="1" noChangeAspect="1" noChangeArrowheads="1" noTextEdit="1"/>
          </p:cNvSpPr>
          <p:nvPr>
            <p:ph type="sldImg"/>
          </p:nvPr>
        </p:nvSpPr>
        <p:spPr>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57477177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1CB5A65-BF60-46F1-AECE-AE820B8B75CF}"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67889739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1D8BCC-2916-447B-8A7C-8FB6C9F1BAA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07268643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1B71C73-13B6-4EDF-837D-242DE5D8756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187584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A2FAB3-36AD-7B4B-8A3F-B48BC90D6E0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5474" name="Rectangle 2"/>
          <p:cNvSpPr>
            <a:spLocks noGrp="1" noRot="1" noChangeAspect="1" noChangeArrowheads="1" noTextEdit="1"/>
          </p:cNvSpPr>
          <p:nvPr>
            <p:ph type="sldImg"/>
          </p:nvPr>
        </p:nvSpPr>
        <p:spPr>
          <a:ln/>
        </p:spPr>
      </p:sp>
      <p:sp>
        <p:nvSpPr>
          <p:cNvPr id="1054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cs typeface="Geneva" charset="0"/>
            </a:endParaRPr>
          </a:p>
        </p:txBody>
      </p:sp>
    </p:spTree>
    <p:extLst>
      <p:ext uri="{BB962C8B-B14F-4D97-AF65-F5344CB8AC3E}">
        <p14:creationId xmlns:p14="http://schemas.microsoft.com/office/powerpoint/2010/main" val="24579462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5A5F13-364B-4DD4-9F56-6ECE1B2166C3}"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53713796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A7F1A4-2DF0-4527-9C3E-110FC45B4E74}"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82934510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9FB923-233A-43C9-AB4B-A38528C8A380}"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99301237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F138D3-B38F-4572-82B4-A5FD9153055A}"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107</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385498973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4813CE-3075-4AD7-B772-AD21CA753AA8}"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108</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67368620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7CF5EA-9D0E-4706-AA75-CB3C0480BB2D}"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211836515"/>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812973-A38D-451F-A480-A9C40F71A9A1}" type="slidenum">
              <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fr-FR" altLang="en-US" sz="12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en-US">
              <a:latin typeface="Times New Roman" pitchFamily="18" charset="0"/>
              <a:ea typeface="ＭＳ Ｐゴシック" pitchFamily="34" charset="-128"/>
            </a:endParaRPr>
          </a:p>
        </p:txBody>
      </p:sp>
    </p:spTree>
    <p:extLst>
      <p:ext uri="{BB962C8B-B14F-4D97-AF65-F5344CB8AC3E}">
        <p14:creationId xmlns:p14="http://schemas.microsoft.com/office/powerpoint/2010/main" val="75453061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54825764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50680478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9478102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2" Type="http://schemas.openxmlformats.org/officeDocument/2006/relationships/slideMaster" Target="../slideMasters/slideMaster16.xml"/><Relationship Id="rId1" Type="http://schemas.openxmlformats.org/officeDocument/2006/relationships/themeOverride" Target="../theme/themeOverride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pPr>
                <a:defRPr/>
              </a:pPr>
              <a:t>‹#›</a:t>
            </a:fld>
            <a:endParaRPr lang="en-US"/>
          </a:p>
        </p:txBody>
      </p:sp>
    </p:spTree>
    <p:extLst>
      <p:ext uri="{BB962C8B-B14F-4D97-AF65-F5344CB8AC3E}">
        <p14:creationId xmlns:p14="http://schemas.microsoft.com/office/powerpoint/2010/main" val="3315283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pPr>
                <a:defRPr/>
              </a:pPr>
              <a:t>‹#›</a:t>
            </a:fld>
            <a:endParaRPr lang="en-US"/>
          </a:p>
        </p:txBody>
      </p:sp>
    </p:spTree>
    <p:extLst>
      <p:ext uri="{BB962C8B-B14F-4D97-AF65-F5344CB8AC3E}">
        <p14:creationId xmlns:p14="http://schemas.microsoft.com/office/powerpoint/2010/main" val="9202700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37811013-8E40-284A-B421-4FC18E7E639D}" type="slidenum">
              <a:rPr lang="en-US"/>
              <a:pPr>
                <a:defRPr/>
              </a:pPr>
              <a:t>‹#›</a:t>
            </a:fld>
            <a:endParaRPr lang="en-US"/>
          </a:p>
        </p:txBody>
      </p:sp>
    </p:spTree>
    <p:extLst>
      <p:ext uri="{BB962C8B-B14F-4D97-AF65-F5344CB8AC3E}">
        <p14:creationId xmlns:p14="http://schemas.microsoft.com/office/powerpoint/2010/main" val="136404884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D21D18D8-5808-D247-ACE6-0A918D13539B}" type="slidenum">
              <a:rPr lang="en-US"/>
              <a:pPr>
                <a:defRPr/>
              </a:pPr>
              <a:t>‹#›</a:t>
            </a:fld>
            <a:endParaRPr lang="en-US"/>
          </a:p>
        </p:txBody>
      </p:sp>
    </p:spTree>
    <p:extLst>
      <p:ext uri="{BB962C8B-B14F-4D97-AF65-F5344CB8AC3E}">
        <p14:creationId xmlns:p14="http://schemas.microsoft.com/office/powerpoint/2010/main" val="8591623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526D4AC3-7514-AB46-97B2-52E137F30EB8}" type="slidenum">
              <a:rPr lang="en-US"/>
              <a:pPr>
                <a:defRPr/>
              </a:pPr>
              <a:t>‹#›</a:t>
            </a:fld>
            <a:endParaRPr lang="en-US"/>
          </a:p>
        </p:txBody>
      </p:sp>
    </p:spTree>
    <p:extLst>
      <p:ext uri="{BB962C8B-B14F-4D97-AF65-F5344CB8AC3E}">
        <p14:creationId xmlns:p14="http://schemas.microsoft.com/office/powerpoint/2010/main" val="5181915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E60B7BF7-8329-2546-BDE3-CA95CBF80913}" type="slidenum">
              <a:rPr lang="en-US"/>
              <a:pPr>
                <a:defRPr/>
              </a:pPr>
              <a:t>‹#›</a:t>
            </a:fld>
            <a:endParaRPr lang="en-US"/>
          </a:p>
        </p:txBody>
      </p:sp>
    </p:spTree>
    <p:extLst>
      <p:ext uri="{BB962C8B-B14F-4D97-AF65-F5344CB8AC3E}">
        <p14:creationId xmlns:p14="http://schemas.microsoft.com/office/powerpoint/2010/main" val="70837884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97E86A6-2C5D-A045-BA09-4FE6AC6CB46A}" type="slidenum">
              <a:rPr lang="en-US"/>
              <a:pPr>
                <a:defRPr/>
              </a:pPr>
              <a:t>‹#›</a:t>
            </a:fld>
            <a:endParaRPr lang="en-US"/>
          </a:p>
        </p:txBody>
      </p:sp>
    </p:spTree>
    <p:extLst>
      <p:ext uri="{BB962C8B-B14F-4D97-AF65-F5344CB8AC3E}">
        <p14:creationId xmlns:p14="http://schemas.microsoft.com/office/powerpoint/2010/main" val="71633803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597D4ECB-826D-D94C-AEDE-A7934CEE6E0A}" type="slidenum">
              <a:rPr lang="en-US"/>
              <a:pPr>
                <a:defRPr/>
              </a:pPr>
              <a:t>‹#›</a:t>
            </a:fld>
            <a:endParaRPr lang="en-US"/>
          </a:p>
        </p:txBody>
      </p:sp>
    </p:spTree>
    <p:extLst>
      <p:ext uri="{BB962C8B-B14F-4D97-AF65-F5344CB8AC3E}">
        <p14:creationId xmlns:p14="http://schemas.microsoft.com/office/powerpoint/2010/main" val="114763782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2592B4C-4947-1646-8D02-DBC90B1B05DD}" type="slidenum">
              <a:rPr lang="en-US"/>
              <a:pPr>
                <a:defRPr/>
              </a:pPr>
              <a:t>‹#›</a:t>
            </a:fld>
            <a:endParaRPr lang="en-US"/>
          </a:p>
        </p:txBody>
      </p:sp>
    </p:spTree>
    <p:extLst>
      <p:ext uri="{BB962C8B-B14F-4D97-AF65-F5344CB8AC3E}">
        <p14:creationId xmlns:p14="http://schemas.microsoft.com/office/powerpoint/2010/main" val="32779735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0979AA88-6BFC-C745-B40B-A6C1FC0B6A9E}" type="slidenum">
              <a:rPr lang="en-US"/>
              <a:pPr>
                <a:defRPr/>
              </a:pPr>
              <a:t>‹#›</a:t>
            </a:fld>
            <a:endParaRPr lang="en-US"/>
          </a:p>
        </p:txBody>
      </p:sp>
    </p:spTree>
    <p:extLst>
      <p:ext uri="{BB962C8B-B14F-4D97-AF65-F5344CB8AC3E}">
        <p14:creationId xmlns:p14="http://schemas.microsoft.com/office/powerpoint/2010/main" val="2026878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8D3B21C5-CB15-D040-A34C-12473842630B}" type="slidenum">
              <a:rPr lang="en-US"/>
              <a:pPr>
                <a:defRPr/>
              </a:pPr>
              <a:t>‹#›</a:t>
            </a:fld>
            <a:endParaRPr lang="en-US"/>
          </a:p>
        </p:txBody>
      </p:sp>
    </p:spTree>
    <p:extLst>
      <p:ext uri="{BB962C8B-B14F-4D97-AF65-F5344CB8AC3E}">
        <p14:creationId xmlns:p14="http://schemas.microsoft.com/office/powerpoint/2010/main" val="14173299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21303FD4-D975-2E43-B815-3BF6A6603BA7}" type="slidenum">
              <a:rPr lang="en-US"/>
              <a:pPr>
                <a:defRPr/>
              </a:pPr>
              <a:t>‹#›</a:t>
            </a:fld>
            <a:endParaRPr lang="en-US"/>
          </a:p>
        </p:txBody>
      </p:sp>
    </p:spTree>
    <p:extLst>
      <p:ext uri="{BB962C8B-B14F-4D97-AF65-F5344CB8AC3E}">
        <p14:creationId xmlns:p14="http://schemas.microsoft.com/office/powerpoint/2010/main" val="3158717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pPr>
                <a:defRPr/>
              </a:pPr>
              <a:t>‹#›</a:t>
            </a:fld>
            <a:endParaRPr lang="en-US"/>
          </a:p>
        </p:txBody>
      </p:sp>
    </p:spTree>
    <p:extLst>
      <p:ext uri="{BB962C8B-B14F-4D97-AF65-F5344CB8AC3E}">
        <p14:creationId xmlns:p14="http://schemas.microsoft.com/office/powerpoint/2010/main" val="252580873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92242957-FB54-FD44-99B2-CC741C9B051A}" type="slidenum">
              <a:rPr lang="en-US"/>
              <a:pPr>
                <a:defRPr/>
              </a:pPr>
              <a:t>‹#›</a:t>
            </a:fld>
            <a:endParaRPr lang="en-US"/>
          </a:p>
        </p:txBody>
      </p:sp>
    </p:spTree>
    <p:extLst>
      <p:ext uri="{BB962C8B-B14F-4D97-AF65-F5344CB8AC3E}">
        <p14:creationId xmlns:p14="http://schemas.microsoft.com/office/powerpoint/2010/main" val="35284872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6F413A22-99A5-B34C-B213-8D16131C222C}" type="slidenum">
              <a:rPr lang="en-US"/>
              <a:pPr>
                <a:defRPr/>
              </a:pPr>
              <a:t>‹#›</a:t>
            </a:fld>
            <a:endParaRPr lang="en-US"/>
          </a:p>
        </p:txBody>
      </p:sp>
    </p:spTree>
    <p:extLst>
      <p:ext uri="{BB962C8B-B14F-4D97-AF65-F5344CB8AC3E}">
        <p14:creationId xmlns:p14="http://schemas.microsoft.com/office/powerpoint/2010/main" val="42733336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cs typeface="MS PGothic" charset="0"/>
              </a:defRPr>
            </a:lvl1pPr>
          </a:lstStyle>
          <a:p>
            <a:pPr>
              <a:defRPr/>
            </a:pPr>
            <a:fld id="{748C2438-113C-4C4A-9103-7544BAC39162}" type="slidenum">
              <a:rPr lang="en-US"/>
              <a:pPr>
                <a:defRPr/>
              </a:pPr>
              <a:t>‹#›</a:t>
            </a:fld>
            <a:endParaRPr lang="en-US"/>
          </a:p>
        </p:txBody>
      </p:sp>
    </p:spTree>
    <p:extLst>
      <p:ext uri="{BB962C8B-B14F-4D97-AF65-F5344CB8AC3E}">
        <p14:creationId xmlns:p14="http://schemas.microsoft.com/office/powerpoint/2010/main" val="225678374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alibri"/>
              </a:defRPr>
            </a:lvl1pPr>
          </a:lstStyle>
          <a:p>
            <a:pPr>
              <a:defRPr/>
            </a:pPr>
            <a:fld id="{D6015B2C-355F-1142-ABAA-5FB301AD7AC1}" type="datetimeFigureOut">
              <a:rPr lang="en-US"/>
              <a:pPr>
                <a:defRPr/>
              </a:pPr>
              <a:t>8/27/2020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C59417A3-8091-5846-A717-0E9516D1A303}" type="slidenum">
              <a:rPr lang="en-US"/>
              <a:pPr>
                <a:defRPr/>
              </a:pPr>
              <a:t>‹#›</a:t>
            </a:fld>
            <a:endParaRPr lang="en-US"/>
          </a:p>
        </p:txBody>
      </p:sp>
    </p:spTree>
    <p:extLst>
      <p:ext uri="{BB962C8B-B14F-4D97-AF65-F5344CB8AC3E}">
        <p14:creationId xmlns:p14="http://schemas.microsoft.com/office/powerpoint/2010/main" val="257040033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a:defRPr>
            </a:lvl1pPr>
          </a:lstStyle>
          <a:p>
            <a:pPr>
              <a:defRPr/>
            </a:pPr>
            <a:fld id="{ECF9C502-060F-8D4D-960E-BA33E2984887}" type="datetimeFigureOut">
              <a:rPr lang="en-US"/>
              <a:pPr>
                <a:defRPr/>
              </a:pPr>
              <a:t>8/27/2020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02ACA725-A2B9-1440-B03C-8ADBE30CB188}" type="slidenum">
              <a:rPr lang="en-US"/>
              <a:pPr>
                <a:defRPr/>
              </a:pPr>
              <a:t>‹#›</a:t>
            </a:fld>
            <a:endParaRPr lang="en-US"/>
          </a:p>
        </p:txBody>
      </p:sp>
    </p:spTree>
    <p:extLst>
      <p:ext uri="{BB962C8B-B14F-4D97-AF65-F5344CB8AC3E}">
        <p14:creationId xmlns:p14="http://schemas.microsoft.com/office/powerpoint/2010/main" val="15105620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alibri"/>
              </a:defRPr>
            </a:lvl1pPr>
          </a:lstStyle>
          <a:p>
            <a:pPr>
              <a:defRPr/>
            </a:pPr>
            <a:fld id="{B075F431-402D-F14C-A3DF-C6E9922DDED6}" type="datetimeFigureOut">
              <a:rPr lang="en-US"/>
              <a:pPr>
                <a:defRPr/>
              </a:pPr>
              <a:t>8/27/2020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3DE0C1B1-6F75-EB40-9217-7E58E45A73CC}" type="slidenum">
              <a:rPr lang="en-US"/>
              <a:pPr>
                <a:defRPr/>
              </a:pPr>
              <a:t>‹#›</a:t>
            </a:fld>
            <a:endParaRPr lang="en-US"/>
          </a:p>
        </p:txBody>
      </p:sp>
    </p:spTree>
    <p:extLst>
      <p:ext uri="{BB962C8B-B14F-4D97-AF65-F5344CB8AC3E}">
        <p14:creationId xmlns:p14="http://schemas.microsoft.com/office/powerpoint/2010/main" val="340420922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atin typeface="Calibri"/>
              </a:defRPr>
            </a:lvl1pPr>
          </a:lstStyle>
          <a:p>
            <a:pPr>
              <a:defRPr/>
            </a:pPr>
            <a:fld id="{227174BE-3FCC-1849-ADFF-CFC6EE129F95}" type="datetimeFigureOut">
              <a:rPr lang="en-US"/>
              <a:pPr>
                <a:defRPr/>
              </a:pPr>
              <a:t>8/27/2020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Calibri"/>
              </a:defRPr>
            </a:lvl1pPr>
          </a:lstStyle>
          <a:p>
            <a:pPr>
              <a:defRPr/>
            </a:pPr>
            <a:fld id="{F0F81241-EB09-2140-ABEF-69481A3CC5C5}" type="slidenum">
              <a:rPr lang="en-US"/>
              <a:pPr>
                <a:defRPr/>
              </a:pPr>
              <a:t>‹#›</a:t>
            </a:fld>
            <a:endParaRPr lang="en-US"/>
          </a:p>
        </p:txBody>
      </p:sp>
    </p:spTree>
    <p:extLst>
      <p:ext uri="{BB962C8B-B14F-4D97-AF65-F5344CB8AC3E}">
        <p14:creationId xmlns:p14="http://schemas.microsoft.com/office/powerpoint/2010/main" val="222831870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atin typeface="Calibri"/>
              </a:defRPr>
            </a:lvl1pPr>
          </a:lstStyle>
          <a:p>
            <a:pPr>
              <a:defRPr/>
            </a:pPr>
            <a:fld id="{CA72A592-9884-9041-8912-C7132BEF6320}" type="datetimeFigureOut">
              <a:rPr lang="en-US"/>
              <a:pPr>
                <a:defRPr/>
              </a:pPr>
              <a:t>8/27/2020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Calibri"/>
              </a:defRPr>
            </a:lvl1pPr>
          </a:lstStyle>
          <a:p>
            <a:pPr>
              <a:defRPr/>
            </a:pPr>
            <a:fld id="{5869AFC2-D451-F941-8E71-C05570A18F09}" type="slidenum">
              <a:rPr lang="en-US"/>
              <a:pPr>
                <a:defRPr/>
              </a:pPr>
              <a:t>‹#›</a:t>
            </a:fld>
            <a:endParaRPr lang="en-US"/>
          </a:p>
        </p:txBody>
      </p:sp>
    </p:spTree>
    <p:extLst>
      <p:ext uri="{BB962C8B-B14F-4D97-AF65-F5344CB8AC3E}">
        <p14:creationId xmlns:p14="http://schemas.microsoft.com/office/powerpoint/2010/main" val="18593987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atin typeface="Calibri"/>
              </a:defRPr>
            </a:lvl1pPr>
          </a:lstStyle>
          <a:p>
            <a:pPr>
              <a:defRPr/>
            </a:pPr>
            <a:fld id="{3AA36253-BF35-584B-BCA0-FC7F9B794AA0}" type="datetimeFigureOut">
              <a:rPr lang="en-US"/>
              <a:pPr>
                <a:defRPr/>
              </a:pPr>
              <a:t>8/27/2020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Calibri"/>
              </a:defRPr>
            </a:lvl1pPr>
          </a:lstStyle>
          <a:p>
            <a:pPr>
              <a:defRPr/>
            </a:pPr>
            <a:fld id="{9EFE04BD-AC4C-CB4A-99EE-64DB0B2BC0AE}" type="slidenum">
              <a:rPr lang="en-US"/>
              <a:pPr>
                <a:defRPr/>
              </a:pPr>
              <a:t>‹#›</a:t>
            </a:fld>
            <a:endParaRPr lang="en-US"/>
          </a:p>
        </p:txBody>
      </p:sp>
    </p:spTree>
    <p:extLst>
      <p:ext uri="{BB962C8B-B14F-4D97-AF65-F5344CB8AC3E}">
        <p14:creationId xmlns:p14="http://schemas.microsoft.com/office/powerpoint/2010/main" val="31223586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Calibri"/>
              </a:defRPr>
            </a:lvl1pPr>
          </a:lstStyle>
          <a:p>
            <a:pPr>
              <a:defRPr/>
            </a:pPr>
            <a:fld id="{381013FA-9F21-714E-B8AF-30A83B5E2585}" type="datetimeFigureOut">
              <a:rPr lang="en-US"/>
              <a:pPr>
                <a:defRPr/>
              </a:pPr>
              <a:t>8/27/2020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Calibri"/>
              </a:defRPr>
            </a:lvl1pPr>
          </a:lstStyle>
          <a:p>
            <a:pPr>
              <a:defRPr/>
            </a:pPr>
            <a:fld id="{D10A461D-B5E9-1245-8C88-6D600E3FD340}" type="slidenum">
              <a:rPr lang="en-US"/>
              <a:pPr>
                <a:defRPr/>
              </a:pPr>
              <a:t>‹#›</a:t>
            </a:fld>
            <a:endParaRPr lang="en-US"/>
          </a:p>
        </p:txBody>
      </p:sp>
    </p:spTree>
    <p:extLst>
      <p:ext uri="{BB962C8B-B14F-4D97-AF65-F5344CB8AC3E}">
        <p14:creationId xmlns:p14="http://schemas.microsoft.com/office/powerpoint/2010/main" val="34333625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5" name="Oval 8"/>
                <p:cNvSpPr>
                  <a:spLocks noChangeArrowheads="1"/>
                </p:cNvSpPr>
                <p:nvPr userDrawn="1"/>
              </p:nvSpPr>
              <p:spPr bwMode="auto">
                <a:xfrm>
                  <a:off x="720" y="720"/>
                  <a:ext cx="1488" cy="1348"/>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sp>
        <p:nvSpPr>
          <p:cNvPr id="64537" name="Rectangle 25"/>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4538"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smtClean="0"/>
            </a:lvl1pPr>
          </a:lstStyle>
          <a:p>
            <a:pPr>
              <a:defRPr/>
            </a:pPr>
            <a:fld id="{F39D57C6-46D8-A54D-8D59-F23BAFB7D42E}" type="slidenum">
              <a:rPr lang="en-US"/>
              <a:pPr>
                <a:defRPr/>
              </a:pPr>
              <a:t>‹#›</a:t>
            </a:fld>
            <a:endParaRPr lang="en-US"/>
          </a:p>
        </p:txBody>
      </p:sp>
    </p:spTree>
    <p:extLst>
      <p:ext uri="{BB962C8B-B14F-4D97-AF65-F5344CB8AC3E}">
        <p14:creationId xmlns:p14="http://schemas.microsoft.com/office/powerpoint/2010/main" val="8555254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alibri"/>
              </a:defRPr>
            </a:lvl1pPr>
          </a:lstStyle>
          <a:p>
            <a:pPr>
              <a:defRPr/>
            </a:pPr>
            <a:fld id="{8788055F-1560-D144-B2D6-8FD68877D218}" type="datetimeFigureOut">
              <a:rPr lang="en-US"/>
              <a:pPr>
                <a:defRPr/>
              </a:pPr>
              <a:t>8/27/2020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Calibri"/>
              </a:defRPr>
            </a:lvl1pPr>
          </a:lstStyle>
          <a:p>
            <a:pPr>
              <a:defRPr/>
            </a:pPr>
            <a:fld id="{7A8C23D8-AF15-0A40-A1F1-8D1A657CFAB8}" type="slidenum">
              <a:rPr lang="en-US"/>
              <a:pPr>
                <a:defRPr/>
              </a:pPr>
              <a:t>‹#›</a:t>
            </a:fld>
            <a:endParaRPr lang="en-US"/>
          </a:p>
        </p:txBody>
      </p:sp>
    </p:spTree>
    <p:extLst>
      <p:ext uri="{BB962C8B-B14F-4D97-AF65-F5344CB8AC3E}">
        <p14:creationId xmlns:p14="http://schemas.microsoft.com/office/powerpoint/2010/main" val="410143237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atin typeface="Calibri"/>
              </a:defRPr>
            </a:lvl1pPr>
          </a:lstStyle>
          <a:p>
            <a:pPr>
              <a:defRPr/>
            </a:pPr>
            <a:fld id="{B919A042-9474-E14F-873A-C59C07697A8C}" type="datetimeFigureOut">
              <a:rPr lang="en-US"/>
              <a:pPr>
                <a:defRPr/>
              </a:pPr>
              <a:t>8/27/2020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Calibri"/>
              </a:defRPr>
            </a:lvl1pPr>
          </a:lstStyle>
          <a:p>
            <a:pPr>
              <a:defRPr/>
            </a:pPr>
            <a:fld id="{28C2F162-1F00-9F4A-AB90-2176F2AEB3F5}" type="slidenum">
              <a:rPr lang="en-US"/>
              <a:pPr>
                <a:defRPr/>
              </a:pPr>
              <a:t>‹#›</a:t>
            </a:fld>
            <a:endParaRPr lang="en-US"/>
          </a:p>
        </p:txBody>
      </p:sp>
    </p:spTree>
    <p:extLst>
      <p:ext uri="{BB962C8B-B14F-4D97-AF65-F5344CB8AC3E}">
        <p14:creationId xmlns:p14="http://schemas.microsoft.com/office/powerpoint/2010/main" val="34331911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a:defRPr>
            </a:lvl1pPr>
          </a:lstStyle>
          <a:p>
            <a:pPr>
              <a:defRPr/>
            </a:pPr>
            <a:fld id="{AA5B502C-4C11-0E4C-AD4E-77B003DD6A2A}" type="datetimeFigureOut">
              <a:rPr lang="en-US"/>
              <a:pPr>
                <a:defRPr/>
              </a:pPr>
              <a:t>8/27/2020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87BDA261-DD27-6C47-84AC-B509E29C23F0}" type="slidenum">
              <a:rPr lang="en-US"/>
              <a:pPr>
                <a:defRPr/>
              </a:pPr>
              <a:t>‹#›</a:t>
            </a:fld>
            <a:endParaRPr lang="en-US"/>
          </a:p>
        </p:txBody>
      </p:sp>
    </p:spTree>
    <p:extLst>
      <p:ext uri="{BB962C8B-B14F-4D97-AF65-F5344CB8AC3E}">
        <p14:creationId xmlns:p14="http://schemas.microsoft.com/office/powerpoint/2010/main" val="117570155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alibri"/>
              </a:defRPr>
            </a:lvl1pPr>
          </a:lstStyle>
          <a:p>
            <a:pPr>
              <a:defRPr/>
            </a:pPr>
            <a:fld id="{CE53A790-3959-3743-90E7-1339A59731FF}" type="datetimeFigureOut">
              <a:rPr lang="en-US"/>
              <a:pPr>
                <a:defRPr/>
              </a:pPr>
              <a:t>8/27/2020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Calibri"/>
              </a:defRPr>
            </a:lvl1pPr>
          </a:lstStyle>
          <a:p>
            <a:pPr>
              <a:defRPr/>
            </a:pPr>
            <a:fld id="{B2A99C55-2EE3-0D46-AFA6-77A9D0C2EC77}" type="slidenum">
              <a:rPr lang="en-US"/>
              <a:pPr>
                <a:defRPr/>
              </a:pPr>
              <a:t>‹#›</a:t>
            </a:fld>
            <a:endParaRPr lang="en-US"/>
          </a:p>
        </p:txBody>
      </p:sp>
    </p:spTree>
    <p:extLst>
      <p:ext uri="{BB962C8B-B14F-4D97-AF65-F5344CB8AC3E}">
        <p14:creationId xmlns:p14="http://schemas.microsoft.com/office/powerpoint/2010/main" val="5136052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803FE348-6691-294E-B15A-D31BD53A3902}" type="slidenum">
              <a:rPr lang="en-US"/>
              <a:pPr>
                <a:defRPr/>
              </a:pPr>
              <a:t>‹#›</a:t>
            </a:fld>
            <a:endParaRPr lang="en-US"/>
          </a:p>
        </p:txBody>
      </p:sp>
    </p:spTree>
    <p:extLst>
      <p:ext uri="{BB962C8B-B14F-4D97-AF65-F5344CB8AC3E}">
        <p14:creationId xmlns:p14="http://schemas.microsoft.com/office/powerpoint/2010/main" val="42087965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986F9F05-543B-A444-BB70-81673AEDE5C1}" type="slidenum">
              <a:rPr lang="en-US"/>
              <a:pPr>
                <a:defRPr/>
              </a:pPr>
              <a:t>‹#›</a:t>
            </a:fld>
            <a:endParaRPr lang="en-US"/>
          </a:p>
        </p:txBody>
      </p:sp>
    </p:spTree>
    <p:extLst>
      <p:ext uri="{BB962C8B-B14F-4D97-AF65-F5344CB8AC3E}">
        <p14:creationId xmlns:p14="http://schemas.microsoft.com/office/powerpoint/2010/main" val="253468284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5DFEF4BF-9630-F84E-8084-0990EEA8333F}" type="slidenum">
              <a:rPr lang="en-US"/>
              <a:pPr>
                <a:defRPr/>
              </a:pPr>
              <a:t>‹#›</a:t>
            </a:fld>
            <a:endParaRPr lang="en-US"/>
          </a:p>
        </p:txBody>
      </p:sp>
    </p:spTree>
    <p:extLst>
      <p:ext uri="{BB962C8B-B14F-4D97-AF65-F5344CB8AC3E}">
        <p14:creationId xmlns:p14="http://schemas.microsoft.com/office/powerpoint/2010/main" val="342745417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9D0421CD-CF33-3840-8A72-B7F04F6E5FFC}" type="slidenum">
              <a:rPr lang="en-US"/>
              <a:pPr>
                <a:defRPr/>
              </a:pPr>
              <a:t>‹#›</a:t>
            </a:fld>
            <a:endParaRPr lang="en-US"/>
          </a:p>
        </p:txBody>
      </p:sp>
    </p:spTree>
    <p:extLst>
      <p:ext uri="{BB962C8B-B14F-4D97-AF65-F5344CB8AC3E}">
        <p14:creationId xmlns:p14="http://schemas.microsoft.com/office/powerpoint/2010/main" val="4080936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cs typeface="MS PGothic" charset="0"/>
              </a:defRPr>
            </a:lvl1pPr>
          </a:lstStyle>
          <a:p>
            <a:pPr>
              <a:defRPr/>
            </a:pPr>
            <a:fld id="{D46F8618-9C48-DA4C-A87B-8736D92F29EA}" type="slidenum">
              <a:rPr lang="en-US"/>
              <a:pPr>
                <a:defRPr/>
              </a:pPr>
              <a:t>‹#›</a:t>
            </a:fld>
            <a:endParaRPr lang="en-US"/>
          </a:p>
        </p:txBody>
      </p:sp>
    </p:spTree>
    <p:extLst>
      <p:ext uri="{BB962C8B-B14F-4D97-AF65-F5344CB8AC3E}">
        <p14:creationId xmlns:p14="http://schemas.microsoft.com/office/powerpoint/2010/main" val="356788817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cs typeface="MS PGothic" charset="0"/>
              </a:defRPr>
            </a:lvl1pPr>
          </a:lstStyle>
          <a:p>
            <a:pPr>
              <a:defRPr/>
            </a:pPr>
            <a:fld id="{334757AF-A6D2-E742-981A-AACAE4395636}" type="slidenum">
              <a:rPr lang="en-US"/>
              <a:pPr>
                <a:defRPr/>
              </a:pPr>
              <a:t>‹#›</a:t>
            </a:fld>
            <a:endParaRPr lang="en-US"/>
          </a:p>
        </p:txBody>
      </p:sp>
    </p:spTree>
    <p:extLst>
      <p:ext uri="{BB962C8B-B14F-4D97-AF65-F5344CB8AC3E}">
        <p14:creationId xmlns:p14="http://schemas.microsoft.com/office/powerpoint/2010/main" val="2964690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0A11CF21-2338-D340-8981-23D8A63541EF}" type="slidenum">
              <a:rPr lang="en-US"/>
              <a:pPr>
                <a:defRPr/>
              </a:pPr>
              <a:t>‹#›</a:t>
            </a:fld>
            <a:endParaRPr lang="en-US"/>
          </a:p>
        </p:txBody>
      </p:sp>
    </p:spTree>
    <p:extLst>
      <p:ext uri="{BB962C8B-B14F-4D97-AF65-F5344CB8AC3E}">
        <p14:creationId xmlns:p14="http://schemas.microsoft.com/office/powerpoint/2010/main" val="364575280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cs typeface="MS PGothic" charset="0"/>
              </a:defRPr>
            </a:lvl1pPr>
          </a:lstStyle>
          <a:p>
            <a:pPr>
              <a:defRPr/>
            </a:pPr>
            <a:fld id="{7076DC61-44FC-AD43-9CE9-C16809AFE7CF}" type="slidenum">
              <a:rPr lang="en-US"/>
              <a:pPr>
                <a:defRPr/>
              </a:pPr>
              <a:t>‹#›</a:t>
            </a:fld>
            <a:endParaRPr lang="en-US"/>
          </a:p>
        </p:txBody>
      </p:sp>
    </p:spTree>
    <p:extLst>
      <p:ext uri="{BB962C8B-B14F-4D97-AF65-F5344CB8AC3E}">
        <p14:creationId xmlns:p14="http://schemas.microsoft.com/office/powerpoint/2010/main" val="287128608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CA5A7289-C157-EF48-9B64-3C43198F0F0F}" type="slidenum">
              <a:rPr lang="en-US"/>
              <a:pPr>
                <a:defRPr/>
              </a:pPr>
              <a:t>‹#›</a:t>
            </a:fld>
            <a:endParaRPr lang="en-US"/>
          </a:p>
        </p:txBody>
      </p:sp>
    </p:spTree>
    <p:extLst>
      <p:ext uri="{BB962C8B-B14F-4D97-AF65-F5344CB8AC3E}">
        <p14:creationId xmlns:p14="http://schemas.microsoft.com/office/powerpoint/2010/main" val="3751434326"/>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cs typeface="MS PGothic" charset="0"/>
              </a:defRPr>
            </a:lvl1pPr>
          </a:lstStyle>
          <a:p>
            <a:pPr>
              <a:defRPr/>
            </a:pPr>
            <a:fld id="{282E9322-A806-7F4D-BC4B-32C6B442FD46}" type="slidenum">
              <a:rPr lang="en-US"/>
              <a:pPr>
                <a:defRPr/>
              </a:pPr>
              <a:t>‹#›</a:t>
            </a:fld>
            <a:endParaRPr lang="en-US"/>
          </a:p>
        </p:txBody>
      </p:sp>
    </p:spTree>
    <p:extLst>
      <p:ext uri="{BB962C8B-B14F-4D97-AF65-F5344CB8AC3E}">
        <p14:creationId xmlns:p14="http://schemas.microsoft.com/office/powerpoint/2010/main" val="363843418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CDCC7CDF-ADEE-7E46-B9F9-26E5ED8DF9E8}" type="slidenum">
              <a:rPr lang="en-US"/>
              <a:pPr>
                <a:defRPr/>
              </a:pPr>
              <a:t>‹#›</a:t>
            </a:fld>
            <a:endParaRPr lang="en-US"/>
          </a:p>
        </p:txBody>
      </p:sp>
    </p:spTree>
    <p:extLst>
      <p:ext uri="{BB962C8B-B14F-4D97-AF65-F5344CB8AC3E}">
        <p14:creationId xmlns:p14="http://schemas.microsoft.com/office/powerpoint/2010/main" val="312501741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cs typeface="MS PGothic" charset="0"/>
              </a:defRPr>
            </a:lvl1pPr>
          </a:lstStyle>
          <a:p>
            <a:pPr>
              <a:defRPr/>
            </a:pPr>
            <a:fld id="{DF82832D-54BA-7A43-988C-98F6E6007EEE}" type="slidenum">
              <a:rPr lang="en-US"/>
              <a:pPr>
                <a:defRPr/>
              </a:pPr>
              <a:t>‹#›</a:t>
            </a:fld>
            <a:endParaRPr lang="en-US"/>
          </a:p>
        </p:txBody>
      </p:sp>
    </p:spTree>
    <p:extLst>
      <p:ext uri="{BB962C8B-B14F-4D97-AF65-F5344CB8AC3E}">
        <p14:creationId xmlns:p14="http://schemas.microsoft.com/office/powerpoint/2010/main" val="25808794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04F799C-DFE1-4641-B6AF-0970F7967F60}" type="slidenum">
              <a:rPr lang="en-US"/>
              <a:pPr>
                <a:defRPr/>
              </a:pPr>
              <a:t>‹#›</a:t>
            </a:fld>
            <a:endParaRPr lang="en-US"/>
          </a:p>
        </p:txBody>
      </p:sp>
    </p:spTree>
    <p:extLst>
      <p:ext uri="{BB962C8B-B14F-4D97-AF65-F5344CB8AC3E}">
        <p14:creationId xmlns:p14="http://schemas.microsoft.com/office/powerpoint/2010/main" val="321790257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128913A-3C1C-734B-96A3-8FA363D08B13}" type="slidenum">
              <a:rPr lang="en-US"/>
              <a:pPr>
                <a:defRPr/>
              </a:pPr>
              <a:t>‹#›</a:t>
            </a:fld>
            <a:endParaRPr lang="en-US"/>
          </a:p>
        </p:txBody>
      </p:sp>
    </p:spTree>
    <p:extLst>
      <p:ext uri="{BB962C8B-B14F-4D97-AF65-F5344CB8AC3E}">
        <p14:creationId xmlns:p14="http://schemas.microsoft.com/office/powerpoint/2010/main" val="42041112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4C6077E-65AC-3F47-97B5-45AAFE0F68E6}" type="slidenum">
              <a:rPr lang="en-US"/>
              <a:pPr>
                <a:defRPr/>
              </a:pPr>
              <a:t>‹#›</a:t>
            </a:fld>
            <a:endParaRPr lang="en-US"/>
          </a:p>
        </p:txBody>
      </p:sp>
    </p:spTree>
    <p:extLst>
      <p:ext uri="{BB962C8B-B14F-4D97-AF65-F5344CB8AC3E}">
        <p14:creationId xmlns:p14="http://schemas.microsoft.com/office/powerpoint/2010/main" val="173192898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C8FEC04-5DA4-EF4C-A145-27A433D43DA6}" type="slidenum">
              <a:rPr lang="en-US"/>
              <a:pPr>
                <a:defRPr/>
              </a:pPr>
              <a:t>‹#›</a:t>
            </a:fld>
            <a:endParaRPr lang="en-US"/>
          </a:p>
        </p:txBody>
      </p:sp>
    </p:spTree>
    <p:extLst>
      <p:ext uri="{BB962C8B-B14F-4D97-AF65-F5344CB8AC3E}">
        <p14:creationId xmlns:p14="http://schemas.microsoft.com/office/powerpoint/2010/main" val="56513101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C6688CA-CC6E-E145-9CB4-6BF6D8B87328}" type="slidenum">
              <a:rPr lang="en-US"/>
              <a:pPr>
                <a:defRPr/>
              </a:pPr>
              <a:t>‹#›</a:t>
            </a:fld>
            <a:endParaRPr lang="en-US"/>
          </a:p>
        </p:txBody>
      </p:sp>
    </p:spTree>
    <p:extLst>
      <p:ext uri="{BB962C8B-B14F-4D97-AF65-F5344CB8AC3E}">
        <p14:creationId xmlns:p14="http://schemas.microsoft.com/office/powerpoint/2010/main" val="24439853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BE563BE8-2DD7-D94A-BC3D-BA322D1EC4DB}" type="slidenum">
              <a:rPr lang="en-US"/>
              <a:pPr>
                <a:defRPr/>
              </a:pPr>
              <a:t>‹#›</a:t>
            </a:fld>
            <a:endParaRPr lang="en-US"/>
          </a:p>
        </p:txBody>
      </p:sp>
    </p:spTree>
    <p:extLst>
      <p:ext uri="{BB962C8B-B14F-4D97-AF65-F5344CB8AC3E}">
        <p14:creationId xmlns:p14="http://schemas.microsoft.com/office/powerpoint/2010/main" val="120165482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D1DBF9A-EF65-8145-BFD8-2D3C500BA4B5}" type="slidenum">
              <a:rPr lang="en-US"/>
              <a:pPr>
                <a:defRPr/>
              </a:pPr>
              <a:t>‹#›</a:t>
            </a:fld>
            <a:endParaRPr lang="en-US"/>
          </a:p>
        </p:txBody>
      </p:sp>
    </p:spTree>
    <p:extLst>
      <p:ext uri="{BB962C8B-B14F-4D97-AF65-F5344CB8AC3E}">
        <p14:creationId xmlns:p14="http://schemas.microsoft.com/office/powerpoint/2010/main" val="37796587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76EF84B-A94B-C14D-9CAC-0455ED6E3B53}" type="slidenum">
              <a:rPr lang="en-US"/>
              <a:pPr>
                <a:defRPr/>
              </a:pPr>
              <a:t>‹#›</a:t>
            </a:fld>
            <a:endParaRPr lang="en-US"/>
          </a:p>
        </p:txBody>
      </p:sp>
    </p:spTree>
    <p:extLst>
      <p:ext uri="{BB962C8B-B14F-4D97-AF65-F5344CB8AC3E}">
        <p14:creationId xmlns:p14="http://schemas.microsoft.com/office/powerpoint/2010/main" val="2138416765"/>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AC4CAFFD-765D-4C47-A76F-EA8EEB637941}" type="slidenum">
              <a:rPr lang="en-US"/>
              <a:pPr>
                <a:defRPr/>
              </a:pPr>
              <a:t>‹#›</a:t>
            </a:fld>
            <a:endParaRPr lang="en-US"/>
          </a:p>
        </p:txBody>
      </p:sp>
    </p:spTree>
    <p:extLst>
      <p:ext uri="{BB962C8B-B14F-4D97-AF65-F5344CB8AC3E}">
        <p14:creationId xmlns:p14="http://schemas.microsoft.com/office/powerpoint/2010/main" val="109346099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8E01E0E-F9B4-6B42-AB98-E82CC9D71249}" type="slidenum">
              <a:rPr lang="en-US"/>
              <a:pPr>
                <a:defRPr/>
              </a:pPr>
              <a:t>‹#›</a:t>
            </a:fld>
            <a:endParaRPr lang="en-US"/>
          </a:p>
        </p:txBody>
      </p:sp>
    </p:spTree>
    <p:extLst>
      <p:ext uri="{BB962C8B-B14F-4D97-AF65-F5344CB8AC3E}">
        <p14:creationId xmlns:p14="http://schemas.microsoft.com/office/powerpoint/2010/main" val="5613969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70D6923-0B28-684D-B907-927D6AF9AD67}" type="slidenum">
              <a:rPr lang="en-US"/>
              <a:pPr>
                <a:defRPr/>
              </a:pPr>
              <a:t>‹#›</a:t>
            </a:fld>
            <a:endParaRPr lang="en-US"/>
          </a:p>
        </p:txBody>
      </p:sp>
    </p:spTree>
    <p:extLst>
      <p:ext uri="{BB962C8B-B14F-4D97-AF65-F5344CB8AC3E}">
        <p14:creationId xmlns:p14="http://schemas.microsoft.com/office/powerpoint/2010/main" val="382409018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EA10090-125C-B24A-8F06-C5C928D9F3CD}" type="slidenum">
              <a:rPr lang="en-US"/>
              <a:pPr>
                <a:defRPr/>
              </a:pPr>
              <a:t>‹#›</a:t>
            </a:fld>
            <a:endParaRPr lang="en-US"/>
          </a:p>
        </p:txBody>
      </p:sp>
    </p:spTree>
    <p:extLst>
      <p:ext uri="{BB962C8B-B14F-4D97-AF65-F5344CB8AC3E}">
        <p14:creationId xmlns:p14="http://schemas.microsoft.com/office/powerpoint/2010/main" val="11042283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362593FD-05BB-9545-A83D-DE5B5E918162}" type="slidenum">
              <a:rPr lang="en-US"/>
              <a:pPr>
                <a:defRPr/>
              </a:pPr>
              <a:t>‹#›</a:t>
            </a:fld>
            <a:endParaRPr lang="en-US"/>
          </a:p>
        </p:txBody>
      </p:sp>
    </p:spTree>
    <p:extLst>
      <p:ext uri="{BB962C8B-B14F-4D97-AF65-F5344CB8AC3E}">
        <p14:creationId xmlns:p14="http://schemas.microsoft.com/office/powerpoint/2010/main" val="383544787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8798AEE-729E-474A-B492-F88980A401B8}" type="slidenum">
              <a:rPr lang="en-US"/>
              <a:pPr>
                <a:defRPr/>
              </a:pPr>
              <a:t>‹#›</a:t>
            </a:fld>
            <a:endParaRPr lang="en-US"/>
          </a:p>
        </p:txBody>
      </p:sp>
    </p:spTree>
    <p:extLst>
      <p:ext uri="{BB962C8B-B14F-4D97-AF65-F5344CB8AC3E}">
        <p14:creationId xmlns:p14="http://schemas.microsoft.com/office/powerpoint/2010/main" val="103238937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408291246"/>
      </p:ext>
    </p:extLst>
  </p:cSld>
  <p:clrMapOvr>
    <a:masterClrMapping/>
  </p:clrMapOvr>
  <p:transition spd="med">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7286993"/>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0F119AE2-3F5D-3441-BF2E-1DB7B760C001}" type="slidenum">
              <a:rPr lang="en-US"/>
              <a:pPr>
                <a:defRPr/>
              </a:pPr>
              <a:t>‹#›</a:t>
            </a:fld>
            <a:endParaRPr lang="en-US"/>
          </a:p>
        </p:txBody>
      </p:sp>
    </p:spTree>
    <p:extLst>
      <p:ext uri="{BB962C8B-B14F-4D97-AF65-F5344CB8AC3E}">
        <p14:creationId xmlns:p14="http://schemas.microsoft.com/office/powerpoint/2010/main" val="384097901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516693342"/>
      </p:ext>
    </p:extLst>
  </p:cSld>
  <p:clrMapOvr>
    <a:masterClrMapping/>
  </p:clrMapOvr>
  <p:transition spd="med">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741813"/>
      </p:ext>
    </p:extLst>
  </p:cSld>
  <p:clrMapOvr>
    <a:masterClrMapping/>
  </p:clrMapOvr>
  <p:transition spd="med">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6093590"/>
      </p:ext>
    </p:extLst>
  </p:cSld>
  <p:clrMapOvr>
    <a:masterClrMapping/>
  </p:clrMapOvr>
  <p:transition spd="med">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335170673"/>
      </p:ext>
    </p:extLst>
  </p:cSld>
  <p:clrMapOvr>
    <a:masterClrMapping/>
  </p:clrMapOvr>
  <p:transition spd="med">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6006756"/>
      </p:ext>
    </p:extLst>
  </p:cSld>
  <p:clrMapOvr>
    <a:masterClrMapping/>
  </p:clrMapOvr>
  <p:transition spd="med">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08431023"/>
      </p:ext>
    </p:extLst>
  </p:cSld>
  <p:clrMapOvr>
    <a:masterClrMapping/>
  </p:clrMapOvr>
  <p:transition spd="med">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056719384"/>
      </p:ext>
    </p:extLst>
  </p:cSld>
  <p:clrMapOvr>
    <a:masterClrMapping/>
  </p:clrMapOvr>
  <p:transition spd="med">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47004878"/>
      </p:ext>
    </p:extLst>
  </p:cSld>
  <p:clrMapOvr>
    <a:masterClrMapping/>
  </p:clrMapOvr>
  <p:transition spd="med">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55484"/>
      </p:ext>
    </p:extLst>
  </p:cSld>
  <p:clrMapOvr>
    <a:masterClrMapping/>
  </p:clrMapOvr>
  <p:transition spd="med">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p>
            <a:endParaRPr lang="en-US">
              <a:solidFill>
                <a:srgbClr val="FFFFFF"/>
              </a:solidFill>
              <a:latin typeface="Arial"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a:defRPr/>
            </a:pPr>
            <a:r>
              <a:rPr lang="en-US" sz="2000" b="1">
                <a:solidFill>
                  <a:srgbClr val="FFD34A"/>
                </a:solidFill>
                <a:latin typeface="Times" pitchFamily="-112" charset="0"/>
                <a:ea typeface="ＭＳ Ｐゴシック" pitchFamily="-112" charset="-128"/>
                <a:cs typeface="ＭＳ Ｐゴシック" pitchFamily="-112" charset="-128"/>
              </a:rPr>
              <a:t>        THE                                    </a:t>
            </a:r>
          </a:p>
          <a:p>
            <a:pPr>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41110418"/>
      </p:ext>
    </p:extLst>
  </p:cSld>
  <p:clrMapOvr>
    <a:masterClrMapping/>
  </p:clrMapOvr>
  <p:transition spd="med">
    <p:cu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7D08FAB4-82F5-454C-BD80-47B0A882E878}" type="slidenum">
              <a:rPr lang="en-US"/>
              <a:pPr>
                <a:defRPr/>
              </a:pPr>
              <a:t>‹#›</a:t>
            </a:fld>
            <a:endParaRPr lang="en-US"/>
          </a:p>
        </p:txBody>
      </p:sp>
    </p:spTree>
    <p:extLst>
      <p:ext uri="{BB962C8B-B14F-4D97-AF65-F5344CB8AC3E}">
        <p14:creationId xmlns:p14="http://schemas.microsoft.com/office/powerpoint/2010/main" val="1509823760"/>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09299750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562282502"/>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4705918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920817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25654021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29175325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4224414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390951417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268183532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42729924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D614813C-EFFC-1B47-AA10-AA78DE69B9D7}" type="slidenum">
              <a:rPr lang="en-US"/>
              <a:pPr>
                <a:defRPr/>
              </a:pPr>
              <a:t>‹#›</a:t>
            </a:fld>
            <a:endParaRPr lang="en-US"/>
          </a:p>
        </p:txBody>
      </p:sp>
    </p:spTree>
    <p:extLst>
      <p:ext uri="{BB962C8B-B14F-4D97-AF65-F5344CB8AC3E}">
        <p14:creationId xmlns:p14="http://schemas.microsoft.com/office/powerpoint/2010/main" val="417300316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latin typeface="Times New Roman"/>
              </a:rPr>
              <a:pPr>
                <a:defRPr/>
              </a:pPr>
              <a:t>‹#›</a:t>
            </a:fld>
            <a:endParaRPr lang="en-US">
              <a:solidFill>
                <a:srgbClr val="463634"/>
              </a:solidFill>
              <a:latin typeface="Times New Roman"/>
            </a:endParaRPr>
          </a:p>
        </p:txBody>
      </p:sp>
    </p:spTree>
    <p:extLst>
      <p:ext uri="{BB962C8B-B14F-4D97-AF65-F5344CB8AC3E}">
        <p14:creationId xmlns:p14="http://schemas.microsoft.com/office/powerpoint/2010/main" val="138700165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27/08/2020</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531966005"/>
      </p:ext>
    </p:extLst>
  </p:cSld>
  <p:clrMapOvr>
    <a:overrideClrMapping bg1="dk1" tx1="lt1" bg2="dk2" tx2="lt2" accent1="accent1" accent2="accent2" accent3="accent3" accent4="accent4" accent5="accent5" accent6="accent6" hlink="hlink" folHlink="folHlink"/>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27/08/2020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373536077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27/08/2020</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882689631"/>
      </p:ext>
    </p:extLst>
  </p:cSld>
  <p:clrMapOvr>
    <a:overrideClrMapping bg1="lt1" tx1="dk1" bg2="lt2" tx2="dk2" accent1="accent1" accent2="accent2" accent3="accent3" accent4="accent4" accent5="accent5" accent6="accent6" hlink="hlink" folHlink="folHlink"/>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27/08/2020</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2543234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27/08/2020</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2882823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27/08/2020</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9030194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27/08/2020</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19876796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27/08/2020</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163422623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27/08/2020</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233045388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5DEF5F1B-4722-FF44-9F38-D7CD869DED35}" type="slidenum">
              <a:rPr lang="en-US"/>
              <a:pPr>
                <a:defRPr/>
              </a:pPr>
              <a:t>‹#›</a:t>
            </a:fld>
            <a:endParaRPr lang="en-US"/>
          </a:p>
        </p:txBody>
      </p:sp>
    </p:spTree>
    <p:extLst>
      <p:ext uri="{BB962C8B-B14F-4D97-AF65-F5344CB8AC3E}">
        <p14:creationId xmlns:p14="http://schemas.microsoft.com/office/powerpoint/2010/main" val="86769022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27/08/2020</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207510873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27/08/2020</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2871686979"/>
      </p:ext>
    </p:extLst>
  </p:cSld>
  <p:clrMapOvr>
    <a:overrideClrMapping bg1="lt1" tx1="dk1" bg2="lt2" tx2="dk2" accent1="accent1" accent2="accent2" accent3="accent3" accent4="accent4" accent5="accent5" accent6="accent6" hlink="hlink" folHlink="folHlink"/>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1FFBCBFF-8694-1648-8099-1175013D7EE7}" type="slidenum">
              <a:rPr lang="en-US"/>
              <a:pPr>
                <a:defRPr/>
              </a:pPr>
              <a:t>‹#›</a:t>
            </a:fld>
            <a:endParaRPr lang="en-US"/>
          </a:p>
        </p:txBody>
      </p:sp>
    </p:spTree>
    <p:extLst>
      <p:ext uri="{BB962C8B-B14F-4D97-AF65-F5344CB8AC3E}">
        <p14:creationId xmlns:p14="http://schemas.microsoft.com/office/powerpoint/2010/main" val="3332762655"/>
      </p:ext>
    </p:extLst>
  </p:cSld>
  <p:clrMapOvr>
    <a:masterClrMapping/>
  </p:clrMapOvr>
  <p:transition>
    <p:fade thruBlk="1"/>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8BA791-5A54-7540-BF47-B359C0B2D57C}" type="slidenum">
              <a:rPr lang="en-US"/>
              <a:pPr>
                <a:defRPr/>
              </a:pPr>
              <a:t>‹#›</a:t>
            </a:fld>
            <a:endParaRPr lang="en-US"/>
          </a:p>
        </p:txBody>
      </p:sp>
    </p:spTree>
    <p:extLst>
      <p:ext uri="{BB962C8B-B14F-4D97-AF65-F5344CB8AC3E}">
        <p14:creationId xmlns:p14="http://schemas.microsoft.com/office/powerpoint/2010/main" val="124273515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7E48E7E-3DC8-E24D-93F7-642E65A6CCB2}" type="slidenum">
              <a:rPr lang="en-US"/>
              <a:pPr>
                <a:defRPr/>
              </a:pPr>
              <a:t>‹#›</a:t>
            </a:fld>
            <a:endParaRPr lang="en-US"/>
          </a:p>
        </p:txBody>
      </p:sp>
    </p:spTree>
    <p:extLst>
      <p:ext uri="{BB962C8B-B14F-4D97-AF65-F5344CB8AC3E}">
        <p14:creationId xmlns:p14="http://schemas.microsoft.com/office/powerpoint/2010/main" val="107329208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D3A5685-700D-B745-8305-707D6AC3CA49}" type="slidenum">
              <a:rPr lang="en-US"/>
              <a:pPr>
                <a:defRPr/>
              </a:pPr>
              <a:t>‹#›</a:t>
            </a:fld>
            <a:endParaRPr lang="en-US"/>
          </a:p>
        </p:txBody>
      </p:sp>
    </p:spTree>
    <p:extLst>
      <p:ext uri="{BB962C8B-B14F-4D97-AF65-F5344CB8AC3E}">
        <p14:creationId xmlns:p14="http://schemas.microsoft.com/office/powerpoint/2010/main" val="387775846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225BF2A-6711-E149-BACF-6E72A272AA9F}" type="slidenum">
              <a:rPr lang="en-US"/>
              <a:pPr>
                <a:defRPr/>
              </a:pPr>
              <a:t>‹#›</a:t>
            </a:fld>
            <a:endParaRPr lang="en-US"/>
          </a:p>
        </p:txBody>
      </p:sp>
    </p:spTree>
    <p:extLst>
      <p:ext uri="{BB962C8B-B14F-4D97-AF65-F5344CB8AC3E}">
        <p14:creationId xmlns:p14="http://schemas.microsoft.com/office/powerpoint/2010/main" val="21662434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388A0CB-BA95-4647-8CAE-4CE4DE4477C6}" type="slidenum">
              <a:rPr lang="en-US"/>
              <a:pPr>
                <a:defRPr/>
              </a:pPr>
              <a:t>‹#›</a:t>
            </a:fld>
            <a:endParaRPr lang="en-US"/>
          </a:p>
        </p:txBody>
      </p:sp>
    </p:spTree>
    <p:extLst>
      <p:ext uri="{BB962C8B-B14F-4D97-AF65-F5344CB8AC3E}">
        <p14:creationId xmlns:p14="http://schemas.microsoft.com/office/powerpoint/2010/main" val="13565591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1EAD987-A0AF-3B4F-808E-49AA98D8A2D9}" type="slidenum">
              <a:rPr lang="en-US"/>
              <a:pPr>
                <a:defRPr/>
              </a:pPr>
              <a:t>‹#›</a:t>
            </a:fld>
            <a:endParaRPr lang="en-US"/>
          </a:p>
        </p:txBody>
      </p:sp>
    </p:spTree>
    <p:extLst>
      <p:ext uri="{BB962C8B-B14F-4D97-AF65-F5344CB8AC3E}">
        <p14:creationId xmlns:p14="http://schemas.microsoft.com/office/powerpoint/2010/main" val="239066414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32D5126-C1C4-4F4A-8E55-F27C8CFD2091}" type="slidenum">
              <a:rPr lang="en-US"/>
              <a:pPr>
                <a:defRPr/>
              </a:pPr>
              <a:t>‹#›</a:t>
            </a:fld>
            <a:endParaRPr lang="en-US"/>
          </a:p>
        </p:txBody>
      </p:sp>
    </p:spTree>
    <p:extLst>
      <p:ext uri="{BB962C8B-B14F-4D97-AF65-F5344CB8AC3E}">
        <p14:creationId xmlns:p14="http://schemas.microsoft.com/office/powerpoint/2010/main" val="6161426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11BA6378-4EE2-C94F-94CE-542C09105CF4}" type="slidenum">
              <a:rPr lang="en-US"/>
              <a:pPr>
                <a:defRPr/>
              </a:pPr>
              <a:t>‹#›</a:t>
            </a:fld>
            <a:endParaRPr lang="en-US"/>
          </a:p>
        </p:txBody>
      </p:sp>
    </p:spTree>
    <p:extLst>
      <p:ext uri="{BB962C8B-B14F-4D97-AF65-F5344CB8AC3E}">
        <p14:creationId xmlns:p14="http://schemas.microsoft.com/office/powerpoint/2010/main" val="264830879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01192201-2254-3C44-B075-C80811C012E3}" type="slidenum">
              <a:rPr lang="en-US"/>
              <a:pPr>
                <a:defRPr/>
              </a:pPr>
              <a:t>‹#›</a:t>
            </a:fld>
            <a:endParaRPr lang="en-US"/>
          </a:p>
        </p:txBody>
      </p:sp>
    </p:spTree>
    <p:extLst>
      <p:ext uri="{BB962C8B-B14F-4D97-AF65-F5344CB8AC3E}">
        <p14:creationId xmlns:p14="http://schemas.microsoft.com/office/powerpoint/2010/main" val="241661210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0C1D7F1-3078-D441-BF41-37AD5FFE8406}" type="slidenum">
              <a:rPr lang="en-US"/>
              <a:pPr>
                <a:defRPr/>
              </a:pPr>
              <a:t>‹#›</a:t>
            </a:fld>
            <a:endParaRPr lang="en-US"/>
          </a:p>
        </p:txBody>
      </p:sp>
    </p:spTree>
    <p:extLst>
      <p:ext uri="{BB962C8B-B14F-4D97-AF65-F5344CB8AC3E}">
        <p14:creationId xmlns:p14="http://schemas.microsoft.com/office/powerpoint/2010/main" val="49625252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67DC9D-F12E-CC4D-8A63-EE1CA28ED88C}" type="slidenum">
              <a:rPr lang="en-US"/>
              <a:pPr>
                <a:defRPr/>
              </a:pPr>
              <a:t>‹#›</a:t>
            </a:fld>
            <a:endParaRPr lang="en-US"/>
          </a:p>
        </p:txBody>
      </p:sp>
    </p:spTree>
    <p:extLst>
      <p:ext uri="{BB962C8B-B14F-4D97-AF65-F5344CB8AC3E}">
        <p14:creationId xmlns:p14="http://schemas.microsoft.com/office/powerpoint/2010/main" val="124936716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DCF33DE-ADEC-8042-86F4-05855D18B7C0}" type="slidenum">
              <a:rPr lang="en-US"/>
              <a:pPr>
                <a:defRPr/>
              </a:pPr>
              <a:t>‹#›</a:t>
            </a:fld>
            <a:endParaRPr lang="en-US"/>
          </a:p>
        </p:txBody>
      </p:sp>
    </p:spTree>
    <p:extLst>
      <p:ext uri="{BB962C8B-B14F-4D97-AF65-F5344CB8AC3E}">
        <p14:creationId xmlns:p14="http://schemas.microsoft.com/office/powerpoint/2010/main" val="29357160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E6489450-8840-6E4C-9FA4-49526CBD3E29}" type="slidenum">
              <a:rPr lang="en-US"/>
              <a:pPr>
                <a:defRPr/>
              </a:pPr>
              <a:t>‹#›</a:t>
            </a:fld>
            <a:endParaRPr lang="en-US"/>
          </a:p>
        </p:txBody>
      </p:sp>
    </p:spTree>
    <p:extLst>
      <p:ext uri="{BB962C8B-B14F-4D97-AF65-F5344CB8AC3E}">
        <p14:creationId xmlns:p14="http://schemas.microsoft.com/office/powerpoint/2010/main" val="18356267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5A44CDBD-8E3A-4D48-A1DE-3D3C5515D100}" type="slidenum">
              <a:rPr lang="en-US"/>
              <a:pPr>
                <a:defRPr/>
              </a:pPr>
              <a:t>‹#›</a:t>
            </a:fld>
            <a:endParaRPr lang="en-US"/>
          </a:p>
        </p:txBody>
      </p:sp>
    </p:spTree>
    <p:extLst>
      <p:ext uri="{BB962C8B-B14F-4D97-AF65-F5344CB8AC3E}">
        <p14:creationId xmlns:p14="http://schemas.microsoft.com/office/powerpoint/2010/main" val="318542063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5939108"/>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6903764"/>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9710733"/>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9634321"/>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pPr>
                <a:defRPr/>
              </a:pPr>
              <a:t>‹#›</a:t>
            </a:fld>
            <a:endParaRPr lang="en-US"/>
          </a:p>
        </p:txBody>
      </p:sp>
    </p:spTree>
    <p:extLst>
      <p:ext uri="{BB962C8B-B14F-4D97-AF65-F5344CB8AC3E}">
        <p14:creationId xmlns:p14="http://schemas.microsoft.com/office/powerpoint/2010/main" val="27343175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1D09D80D-FC96-C740-9CAD-630B9E3C91F2}" type="slidenum">
              <a:rPr lang="en-US"/>
              <a:pPr>
                <a:defRPr/>
              </a:pPr>
              <a:t>‹#›</a:t>
            </a:fld>
            <a:endParaRPr lang="en-US"/>
          </a:p>
        </p:txBody>
      </p:sp>
    </p:spTree>
    <p:extLst>
      <p:ext uri="{BB962C8B-B14F-4D97-AF65-F5344CB8AC3E}">
        <p14:creationId xmlns:p14="http://schemas.microsoft.com/office/powerpoint/2010/main" val="330213146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1279181"/>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5682999"/>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606903"/>
      </p:ext>
    </p:extLst>
  </p:cSld>
  <p:clrMapOvr>
    <a:masterClrMapping/>
  </p:clrMapOvr>
  <p:transition spd="med">
    <p:randomBar dir="vert"/>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6247392"/>
      </p:ext>
    </p:extLst>
  </p:cSld>
  <p:clrMapOvr>
    <a:masterClrMapping/>
  </p:clrMapOvr>
  <p:transition spd="med">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424769"/>
      </p:ext>
    </p:extLst>
  </p:cSld>
  <p:clrMapOvr>
    <a:masterClrMapping/>
  </p:clrMapOvr>
  <p:transition spd="med">
    <p:randomBar dir="vert"/>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7734463"/>
      </p:ext>
    </p:extLst>
  </p:cSld>
  <p:clrMapOvr>
    <a:masterClrMapping/>
  </p:clrMapOvr>
  <p:transition spd="med">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2537071"/>
      </p:ext>
    </p:extLst>
  </p:cSld>
  <p:clrMapOvr>
    <a:masterClrMapping/>
  </p:clrMapOvr>
  <p:transition spd="med">
    <p:randomBar dir="vert"/>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4645951"/>
      </p:ext>
    </p:extLst>
  </p:cSld>
  <p:clrMapOvr>
    <a:masterClrMapping/>
  </p:clrMapOvr>
  <p:transition spd="med">
    <p:randomBar dir="vert"/>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324472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44467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6C84F764-0194-CB41-989F-2CA56889B386}" type="slidenum">
              <a:rPr lang="en-US"/>
              <a:pPr>
                <a:defRPr/>
              </a:pPr>
              <a:t>‹#›</a:t>
            </a:fld>
            <a:endParaRPr lang="en-US"/>
          </a:p>
        </p:txBody>
      </p:sp>
    </p:spTree>
    <p:extLst>
      <p:ext uri="{BB962C8B-B14F-4D97-AF65-F5344CB8AC3E}">
        <p14:creationId xmlns:p14="http://schemas.microsoft.com/office/powerpoint/2010/main" val="336436855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3592794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578346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975035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413674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464171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504247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1666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11368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928284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292984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F0804BC6-A4C2-2B4F-94C6-8B246F661026}" type="slidenum">
              <a:rPr lang="en-US"/>
              <a:pPr>
                <a:defRPr/>
              </a:pPr>
              <a:t>‹#›</a:t>
            </a:fld>
            <a:endParaRPr lang="en-US"/>
          </a:p>
        </p:txBody>
      </p:sp>
    </p:spTree>
    <p:extLst>
      <p:ext uri="{BB962C8B-B14F-4D97-AF65-F5344CB8AC3E}">
        <p14:creationId xmlns:p14="http://schemas.microsoft.com/office/powerpoint/2010/main" val="2568251174"/>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4170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175543"/>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9138138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2862832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2136732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60449778"/>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353040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8181704"/>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2080502"/>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4236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B0B6D9-B8D2-2145-9912-0DB9568F58F4}" type="slidenum">
              <a:rPr lang="en-US"/>
              <a:pPr>
                <a:defRPr/>
              </a:pPr>
              <a:t>‹#›</a:t>
            </a:fld>
            <a:endParaRPr lang="en-US"/>
          </a:p>
        </p:txBody>
      </p:sp>
    </p:spTree>
    <p:extLst>
      <p:ext uri="{BB962C8B-B14F-4D97-AF65-F5344CB8AC3E}">
        <p14:creationId xmlns:p14="http://schemas.microsoft.com/office/powerpoint/2010/main" val="57800824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EE9BCAF-5BB5-924F-B9B4-98B4978A32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11294364"/>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502057B-BC56-5149-9D38-3D67275EB3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7914748"/>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FE8186A-9A40-C346-B40E-653EA48878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2539630"/>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8F75A120-7509-784F-A577-2022C77E61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7247319"/>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6BFC721-B63B-6F45-B766-B16BF18356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034293"/>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39DA3B57-7EB5-8B43-9C74-279C8A777C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4946575"/>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F747EA72-0575-0D4D-8B63-3A267583AA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4446258"/>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4396FCEA-E1F0-7844-9FA5-6EB1DF5918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5178077"/>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A810D8AF-DFFE-2A49-B7E9-5A6D338361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1715167"/>
      </p:ext>
    </p:extLst>
  </p:cSld>
  <p:clrMapOvr>
    <a:masterClrMapping/>
  </p:clrMapOvr>
  <p:transition spd="med">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063DA7-717E-544A-886A-2392978BF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38010259"/>
      </p:ext>
    </p:extLst>
  </p:cSld>
  <p:clrMapOvr>
    <a:masterClrMapping/>
  </p:clrMapOvr>
  <p:transition spd="med">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3C7B2F-9B7C-2B40-8298-B924634BFFC7}" type="slidenum">
              <a:rPr lang="en-US"/>
              <a:pPr>
                <a:defRPr/>
              </a:pPr>
              <a:t>‹#›</a:t>
            </a:fld>
            <a:endParaRPr lang="en-US"/>
          </a:p>
        </p:txBody>
      </p:sp>
    </p:spTree>
    <p:extLst>
      <p:ext uri="{BB962C8B-B14F-4D97-AF65-F5344CB8AC3E}">
        <p14:creationId xmlns:p14="http://schemas.microsoft.com/office/powerpoint/2010/main" val="270562763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02B4588-524D-F549-A33D-548719636E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891330"/>
      </p:ext>
    </p:extLst>
  </p:cSld>
  <p:clrMapOvr>
    <a:masterClrMapping/>
  </p:clrMapOvr>
  <p:transition spd="med">
    <p:randomBar dir="vert"/>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834720318"/>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0852026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35317588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94048652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395081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5808206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1233692"/>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554244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48807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9F3B89-59E6-AC4D-9130-3783711BE9DF}" type="slidenum">
              <a:rPr lang="en-US"/>
              <a:pPr>
                <a:defRPr/>
              </a:pPr>
              <a:t>‹#›</a:t>
            </a:fld>
            <a:endParaRPr lang="en-US"/>
          </a:p>
        </p:txBody>
      </p:sp>
    </p:spTree>
    <p:extLst>
      <p:ext uri="{BB962C8B-B14F-4D97-AF65-F5344CB8AC3E}">
        <p14:creationId xmlns:p14="http://schemas.microsoft.com/office/powerpoint/2010/main" val="212789524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6624153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629866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A8A344-600D-A94E-AAC2-42763B589AE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7144503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9D4DF02-F392-764C-B898-A4296B64DA58}"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58628497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45B4CB-38E4-0448-A710-E1E9E081E794}"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0696671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304A387-9DB6-AB4D-8BA0-0B37F3E8AC6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1823804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E0AB5E7-F75E-A049-8F3B-D58CBF14F90B}"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10867374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76083C3-6D9F-C64D-A863-A2E8E843583D}"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2021294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895830F-ABE9-0E4B-AF7B-ADAC2A0D6EB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7278143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11788FD-9948-8B4E-8AA0-D3F88C651F7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0953693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907C28-3B12-4C46-87EB-67E04BC0AA7E}" type="slidenum">
              <a:rPr lang="en-US"/>
              <a:pPr>
                <a:defRPr/>
              </a:pPr>
              <a:t>‹#›</a:t>
            </a:fld>
            <a:endParaRPr lang="en-US"/>
          </a:p>
        </p:txBody>
      </p:sp>
    </p:spTree>
    <p:extLst>
      <p:ext uri="{BB962C8B-B14F-4D97-AF65-F5344CB8AC3E}">
        <p14:creationId xmlns:p14="http://schemas.microsoft.com/office/powerpoint/2010/main" val="10860488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0C1088-3745-034D-A59E-78264804C88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7824029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A1CF4D-02A6-0646-B044-FE0CCFEB5D0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40474289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55B28E-CC43-524E-B2EC-1CAB4E056BD3}"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8354307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9130954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55636399"/>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95144876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8898122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0526898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01042318"/>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0784110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F1FA3ED-BB25-F841-8DBE-6112200E5A36}" type="slidenum">
              <a:rPr lang="en-US"/>
              <a:pPr>
                <a:defRPr/>
              </a:pPr>
              <a:t>‹#›</a:t>
            </a:fld>
            <a:endParaRPr lang="en-US"/>
          </a:p>
        </p:txBody>
      </p:sp>
    </p:spTree>
    <p:extLst>
      <p:ext uri="{BB962C8B-B14F-4D97-AF65-F5344CB8AC3E}">
        <p14:creationId xmlns:p14="http://schemas.microsoft.com/office/powerpoint/2010/main" val="140327462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70274601"/>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67886317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3463352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9941832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0990585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11919967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470765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776553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83690319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436643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56C3958-148E-6A41-A088-735E7A712D7C}" type="slidenum">
              <a:rPr lang="en-US"/>
              <a:pPr>
                <a:defRPr/>
              </a:pPr>
              <a:t>‹#›</a:t>
            </a:fld>
            <a:endParaRPr lang="en-US"/>
          </a:p>
        </p:txBody>
      </p:sp>
    </p:spTree>
    <p:extLst>
      <p:ext uri="{BB962C8B-B14F-4D97-AF65-F5344CB8AC3E}">
        <p14:creationId xmlns:p14="http://schemas.microsoft.com/office/powerpoint/2010/main" val="416472519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54658503"/>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9196119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1694517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003391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6001431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741068B-4B62-034D-9B98-43532D6CDA35}" type="slidenum">
              <a:rPr lang="en-US"/>
              <a:pPr>
                <a:defRPr/>
              </a:pPr>
              <a:t>‹#›</a:t>
            </a:fld>
            <a:endParaRPr lang="en-US"/>
          </a:p>
        </p:txBody>
      </p:sp>
    </p:spTree>
    <p:extLst>
      <p:ext uri="{BB962C8B-B14F-4D97-AF65-F5344CB8AC3E}">
        <p14:creationId xmlns:p14="http://schemas.microsoft.com/office/powerpoint/2010/main" val="1852603681"/>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3C67999-27E1-1949-8689-A230C02C2262}" type="slidenum">
              <a:rPr lang="en-US"/>
              <a:pPr>
                <a:defRPr/>
              </a:pPr>
              <a:t>‹#›</a:t>
            </a:fld>
            <a:endParaRPr lang="en-US"/>
          </a:p>
        </p:txBody>
      </p:sp>
    </p:spTree>
    <p:extLst>
      <p:ext uri="{BB962C8B-B14F-4D97-AF65-F5344CB8AC3E}">
        <p14:creationId xmlns:p14="http://schemas.microsoft.com/office/powerpoint/2010/main" val="396424634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6EE227F-EA07-FC47-9CCF-18001167C2CE}" type="slidenum">
              <a:rPr lang="en-US"/>
              <a:pPr>
                <a:defRPr/>
              </a:pPr>
              <a:t>‹#›</a:t>
            </a:fld>
            <a:endParaRPr lang="en-US"/>
          </a:p>
        </p:txBody>
      </p:sp>
    </p:spTree>
    <p:extLst>
      <p:ext uri="{BB962C8B-B14F-4D97-AF65-F5344CB8AC3E}">
        <p14:creationId xmlns:p14="http://schemas.microsoft.com/office/powerpoint/2010/main" val="1486486922"/>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53AE5D0-A96E-A74A-9FF2-B93206688C55}" type="slidenum">
              <a:rPr lang="en-US"/>
              <a:pPr>
                <a:defRPr/>
              </a:pPr>
              <a:t>‹#›</a:t>
            </a:fld>
            <a:endParaRPr lang="en-US"/>
          </a:p>
        </p:txBody>
      </p:sp>
    </p:spTree>
    <p:extLst>
      <p:ext uri="{BB962C8B-B14F-4D97-AF65-F5344CB8AC3E}">
        <p14:creationId xmlns:p14="http://schemas.microsoft.com/office/powerpoint/2010/main" val="1478046796"/>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8C09F6A-A8D3-F74E-B985-573896F38C8F}" type="slidenum">
              <a:rPr lang="en-US"/>
              <a:pPr>
                <a:defRPr/>
              </a:pPr>
              <a:t>‹#›</a:t>
            </a:fld>
            <a:endParaRPr lang="en-US"/>
          </a:p>
        </p:txBody>
      </p:sp>
    </p:spTree>
    <p:extLst>
      <p:ext uri="{BB962C8B-B14F-4D97-AF65-F5344CB8AC3E}">
        <p14:creationId xmlns:p14="http://schemas.microsoft.com/office/powerpoint/2010/main" val="68551850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C2C832F-56E2-164F-9772-4638E5F1DCAC}" type="slidenum">
              <a:rPr lang="en-US"/>
              <a:pPr>
                <a:defRPr/>
              </a:pPr>
              <a:t>‹#›</a:t>
            </a:fld>
            <a:endParaRPr lang="en-US"/>
          </a:p>
        </p:txBody>
      </p:sp>
    </p:spTree>
    <p:extLst>
      <p:ext uri="{BB962C8B-B14F-4D97-AF65-F5344CB8AC3E}">
        <p14:creationId xmlns:p14="http://schemas.microsoft.com/office/powerpoint/2010/main" val="1890453300"/>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84D54B8-18B2-9B41-A730-1EE7C4B12EEF}" type="slidenum">
              <a:rPr lang="en-US"/>
              <a:pPr>
                <a:defRPr/>
              </a:pPr>
              <a:t>‹#›</a:t>
            </a:fld>
            <a:endParaRPr lang="en-US"/>
          </a:p>
        </p:txBody>
      </p:sp>
    </p:spTree>
    <p:extLst>
      <p:ext uri="{BB962C8B-B14F-4D97-AF65-F5344CB8AC3E}">
        <p14:creationId xmlns:p14="http://schemas.microsoft.com/office/powerpoint/2010/main" val="27087162"/>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34F46DC-1908-CB4C-9E33-6709EBF91E13}" type="slidenum">
              <a:rPr lang="en-US"/>
              <a:pPr>
                <a:defRPr/>
              </a:pPr>
              <a:t>‹#›</a:t>
            </a:fld>
            <a:endParaRPr lang="en-US"/>
          </a:p>
        </p:txBody>
      </p:sp>
    </p:spTree>
    <p:extLst>
      <p:ext uri="{BB962C8B-B14F-4D97-AF65-F5344CB8AC3E}">
        <p14:creationId xmlns:p14="http://schemas.microsoft.com/office/powerpoint/2010/main" val="3069632161"/>
      </p:ext>
    </p:extLst>
  </p:cSld>
  <p:clrMapOvr>
    <a:masterClrMapping/>
  </p:clrMapOvr>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0569C89-3952-044B-89D8-DF8A7C9A35C7}" type="slidenum">
              <a:rPr lang="en-US"/>
              <a:pPr>
                <a:defRPr/>
              </a:pPr>
              <a:t>‹#›</a:t>
            </a:fld>
            <a:endParaRPr lang="en-US"/>
          </a:p>
        </p:txBody>
      </p:sp>
    </p:spTree>
    <p:extLst>
      <p:ext uri="{BB962C8B-B14F-4D97-AF65-F5344CB8AC3E}">
        <p14:creationId xmlns:p14="http://schemas.microsoft.com/office/powerpoint/2010/main" val="1437115152"/>
      </p:ext>
    </p:extLst>
  </p:cSld>
  <p:clrMapOvr>
    <a:masterClrMapping/>
  </p:clrMapOvr>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DA42C44-F083-1E49-BDD1-52BD372CF86A}" type="slidenum">
              <a:rPr lang="en-US"/>
              <a:pPr>
                <a:defRPr/>
              </a:pPr>
              <a:t>‹#›</a:t>
            </a:fld>
            <a:endParaRPr lang="en-US"/>
          </a:p>
        </p:txBody>
      </p:sp>
    </p:spTree>
    <p:extLst>
      <p:ext uri="{BB962C8B-B14F-4D97-AF65-F5344CB8AC3E}">
        <p14:creationId xmlns:p14="http://schemas.microsoft.com/office/powerpoint/2010/main" val="375853689"/>
      </p:ext>
    </p:extLst>
  </p:cSld>
  <p:clrMapOvr>
    <a:masterClrMapping/>
  </p:clrMapOvr>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00253BD-AD35-0D4F-9AAB-20B1870DF274}" type="slidenum">
              <a:rPr lang="en-US"/>
              <a:pPr>
                <a:defRPr/>
              </a:pPr>
              <a:t>‹#›</a:t>
            </a:fld>
            <a:endParaRPr lang="en-US"/>
          </a:p>
        </p:txBody>
      </p:sp>
    </p:spTree>
    <p:extLst>
      <p:ext uri="{BB962C8B-B14F-4D97-AF65-F5344CB8AC3E}">
        <p14:creationId xmlns:p14="http://schemas.microsoft.com/office/powerpoint/2010/main" val="2329508909"/>
      </p:ext>
    </p:extLst>
  </p:cSld>
  <p:clrMapOvr>
    <a:masterClrMapping/>
  </p:clrMapOvr>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1994075174"/>
      </p:ext>
    </p:extLst>
  </p:cSld>
  <p:clrMapOvr>
    <a:masterClrMapping/>
  </p:clrMapOvr>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B0DEF894-8401-3446-8A66-7B5DAB83354F}" type="slidenum">
              <a:rPr lang="en-US"/>
              <a:pPr>
                <a:defRPr/>
              </a:pPr>
              <a:t>‹#›</a:t>
            </a:fld>
            <a:endParaRPr lang="en-US"/>
          </a:p>
        </p:txBody>
      </p:sp>
    </p:spTree>
    <p:extLst>
      <p:ext uri="{BB962C8B-B14F-4D97-AF65-F5344CB8AC3E}">
        <p14:creationId xmlns:p14="http://schemas.microsoft.com/office/powerpoint/2010/main" val="3970074877"/>
      </p:ext>
    </p:extLst>
  </p:cSld>
  <p:clrMapOvr>
    <a:masterClrMapping/>
  </p:clrMapOvr>
  <p:transition spd="med">
    <p:randomBar dir="vert"/>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A90740FE-D983-4147-B649-AA7A4E229457}" type="slidenum">
              <a:rPr lang="en-US"/>
              <a:pPr>
                <a:defRPr/>
              </a:pPr>
              <a:t>‹#›</a:t>
            </a:fld>
            <a:endParaRPr lang="en-US"/>
          </a:p>
        </p:txBody>
      </p:sp>
    </p:spTree>
    <p:extLst>
      <p:ext uri="{BB962C8B-B14F-4D97-AF65-F5344CB8AC3E}">
        <p14:creationId xmlns:p14="http://schemas.microsoft.com/office/powerpoint/2010/main" val="3659430318"/>
      </p:ext>
    </p:extLst>
  </p:cSld>
  <p:clrMapOvr>
    <a:masterClrMapping/>
  </p:clrMapOvr>
  <p:transition spd="med">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E3D65DC0-3650-D042-B753-ED580755EC87}" type="slidenum">
              <a:rPr lang="en-US"/>
              <a:pPr>
                <a:defRPr/>
              </a:pPr>
              <a:t>‹#›</a:t>
            </a:fld>
            <a:endParaRPr lang="en-US"/>
          </a:p>
        </p:txBody>
      </p:sp>
    </p:spTree>
    <p:extLst>
      <p:ext uri="{BB962C8B-B14F-4D97-AF65-F5344CB8AC3E}">
        <p14:creationId xmlns:p14="http://schemas.microsoft.com/office/powerpoint/2010/main" val="835580818"/>
      </p:ext>
    </p:extLst>
  </p:cSld>
  <p:clrMapOvr>
    <a:masterClrMapping/>
  </p:clrMapOvr>
  <p:transition spd="med">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9D091E6C-90F6-2D48-879F-9DA9B88DC2F2}" type="slidenum">
              <a:rPr lang="en-US"/>
              <a:pPr>
                <a:defRPr/>
              </a:pPr>
              <a:t>‹#›</a:t>
            </a:fld>
            <a:endParaRPr lang="en-US"/>
          </a:p>
        </p:txBody>
      </p:sp>
    </p:spTree>
    <p:extLst>
      <p:ext uri="{BB962C8B-B14F-4D97-AF65-F5344CB8AC3E}">
        <p14:creationId xmlns:p14="http://schemas.microsoft.com/office/powerpoint/2010/main" val="1432873012"/>
      </p:ext>
    </p:extLst>
  </p:cSld>
  <p:clrMapOvr>
    <a:masterClrMapping/>
  </p:clrMapOvr>
  <p:transition spd="med">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pPr>
                <a:defRPr/>
              </a:pPr>
              <a:t>‹#›</a:t>
            </a:fld>
            <a:endParaRPr lang="en-US"/>
          </a:p>
        </p:txBody>
      </p:sp>
    </p:spTree>
    <p:extLst>
      <p:ext uri="{BB962C8B-B14F-4D97-AF65-F5344CB8AC3E}">
        <p14:creationId xmlns:p14="http://schemas.microsoft.com/office/powerpoint/2010/main" val="19113630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07C7D5-0E6A-1E4C-85C0-64065C4A5793}" type="slidenum">
              <a:rPr lang="en-US"/>
              <a:pPr>
                <a:defRPr/>
              </a:pPr>
              <a:t>‹#›</a:t>
            </a:fld>
            <a:endParaRPr lang="en-US"/>
          </a:p>
        </p:txBody>
      </p:sp>
    </p:spTree>
    <p:extLst>
      <p:ext uri="{BB962C8B-B14F-4D97-AF65-F5344CB8AC3E}">
        <p14:creationId xmlns:p14="http://schemas.microsoft.com/office/powerpoint/2010/main" val="222548362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0F735DD0-8C6E-1344-8D35-107CA03EABFE}" type="slidenum">
              <a:rPr lang="en-US"/>
              <a:pPr>
                <a:defRPr/>
              </a:pPr>
              <a:t>‹#›</a:t>
            </a:fld>
            <a:endParaRPr lang="en-US"/>
          </a:p>
        </p:txBody>
      </p:sp>
    </p:spTree>
    <p:extLst>
      <p:ext uri="{BB962C8B-B14F-4D97-AF65-F5344CB8AC3E}">
        <p14:creationId xmlns:p14="http://schemas.microsoft.com/office/powerpoint/2010/main" val="2216607017"/>
      </p:ext>
    </p:extLst>
  </p:cSld>
  <p:clrMapOvr>
    <a:masterClrMapping/>
  </p:clrMapOvr>
  <p:transition spd="med">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386E41C8-5E6D-0842-9418-C5C90ED2405B}" type="slidenum">
              <a:rPr lang="en-US"/>
              <a:pPr>
                <a:defRPr/>
              </a:pPr>
              <a:t>‹#›</a:t>
            </a:fld>
            <a:endParaRPr lang="en-US"/>
          </a:p>
        </p:txBody>
      </p:sp>
    </p:spTree>
    <p:extLst>
      <p:ext uri="{BB962C8B-B14F-4D97-AF65-F5344CB8AC3E}">
        <p14:creationId xmlns:p14="http://schemas.microsoft.com/office/powerpoint/2010/main" val="2583639279"/>
      </p:ext>
    </p:extLst>
  </p:cSld>
  <p:clrMapOvr>
    <a:masterClrMapping/>
  </p:clrMapOvr>
  <p:transition spd="med">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7DC7A79A-D0D8-D741-9232-5B5F4E35A11D}" type="slidenum">
              <a:rPr lang="en-US"/>
              <a:pPr>
                <a:defRPr/>
              </a:pPr>
              <a:t>‹#›</a:t>
            </a:fld>
            <a:endParaRPr lang="en-US"/>
          </a:p>
        </p:txBody>
      </p:sp>
    </p:spTree>
    <p:extLst>
      <p:ext uri="{BB962C8B-B14F-4D97-AF65-F5344CB8AC3E}">
        <p14:creationId xmlns:p14="http://schemas.microsoft.com/office/powerpoint/2010/main" val="2595093564"/>
      </p:ext>
    </p:extLst>
  </p:cSld>
  <p:clrMapOvr>
    <a:masterClrMapping/>
  </p:clrMapOvr>
  <p:transition spd="med">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E8385EBA-5A27-CF40-9D3E-8331D061892E}" type="slidenum">
              <a:rPr lang="en-US"/>
              <a:pPr>
                <a:defRPr/>
              </a:pPr>
              <a:t>‹#›</a:t>
            </a:fld>
            <a:endParaRPr lang="en-US"/>
          </a:p>
        </p:txBody>
      </p:sp>
    </p:spTree>
    <p:extLst>
      <p:ext uri="{BB962C8B-B14F-4D97-AF65-F5344CB8AC3E}">
        <p14:creationId xmlns:p14="http://schemas.microsoft.com/office/powerpoint/2010/main" val="1885250395"/>
      </p:ext>
    </p:extLst>
  </p:cSld>
  <p:clrMapOvr>
    <a:masterClrMapping/>
  </p:clrMapOvr>
  <p:transition spd="med">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7332B240-9006-3144-90C2-49D1CC8521A6}" type="slidenum">
              <a:rPr lang="en-US"/>
              <a:pPr>
                <a:defRPr/>
              </a:pPr>
              <a:t>‹#›</a:t>
            </a:fld>
            <a:endParaRPr lang="en-US"/>
          </a:p>
        </p:txBody>
      </p:sp>
    </p:spTree>
    <p:extLst>
      <p:ext uri="{BB962C8B-B14F-4D97-AF65-F5344CB8AC3E}">
        <p14:creationId xmlns:p14="http://schemas.microsoft.com/office/powerpoint/2010/main" val="2236297895"/>
      </p:ext>
    </p:extLst>
  </p:cSld>
  <p:clrMapOvr>
    <a:masterClrMapping/>
  </p:clrMapOvr>
  <p:transition spd="med">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23EF273B-3E87-E546-8EAF-BC1469A858CE}" type="slidenum">
              <a:rPr lang="en-US"/>
              <a:pPr>
                <a:defRPr/>
              </a:pPr>
              <a:t>‹#›</a:t>
            </a:fld>
            <a:endParaRPr lang="en-US"/>
          </a:p>
        </p:txBody>
      </p:sp>
    </p:spTree>
    <p:extLst>
      <p:ext uri="{BB962C8B-B14F-4D97-AF65-F5344CB8AC3E}">
        <p14:creationId xmlns:p14="http://schemas.microsoft.com/office/powerpoint/2010/main" val="2479599921"/>
      </p:ext>
    </p:extLst>
  </p:cSld>
  <p:clrMapOvr>
    <a:masterClrMapping/>
  </p:clrMapOvr>
  <p:transition spd="med">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61C0445-77D3-1244-85A8-7DF0189A98C4}" type="slidenum">
              <a:rPr lang="en-US"/>
              <a:pPr>
                <a:defRPr/>
              </a:pPr>
              <a:t>‹#›</a:t>
            </a:fld>
            <a:endParaRPr lang="en-US"/>
          </a:p>
        </p:txBody>
      </p:sp>
    </p:spTree>
    <p:extLst>
      <p:ext uri="{BB962C8B-B14F-4D97-AF65-F5344CB8AC3E}">
        <p14:creationId xmlns:p14="http://schemas.microsoft.com/office/powerpoint/2010/main" val="412521433"/>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80930" name="Rectangle 2"/>
          <p:cNvSpPr>
            <a:spLocks noGrp="1" noChangeArrowheads="1"/>
          </p:cNvSpPr>
          <p:nvPr>
            <p:ph type="ctrTitle"/>
          </p:nvPr>
        </p:nvSpPr>
        <p:spPr>
          <a:xfrm>
            <a:off x="1676400" y="1828800"/>
            <a:ext cx="7086600" cy="1828800"/>
          </a:xfrm>
          <a:effectLst>
            <a:outerShdw blurRad="63500" dist="25400" dir="5100098" algn="ctr" rotWithShape="0">
              <a:srgbClr val="FFFFFF">
                <a:alpha val="75000"/>
              </a:srgbClr>
            </a:outerShdw>
          </a:effectLst>
        </p:spPr>
        <p:txBody>
          <a:bodyPr/>
          <a:lstStyle>
            <a:lvl1pPr>
              <a:defRPr/>
            </a:lvl1pPr>
          </a:lstStyle>
          <a:p>
            <a:r>
              <a:rPr lang="en-US"/>
              <a:t>Click to edit Master title style</a:t>
            </a:r>
          </a:p>
        </p:txBody>
      </p:sp>
      <p:sp>
        <p:nvSpPr>
          <p:cNvPr id="380931" name="Rectangle 3"/>
          <p:cNvSpPr>
            <a:spLocks noGrp="1" noChangeArrowheads="1"/>
          </p:cNvSpPr>
          <p:nvPr>
            <p:ph type="subTitle" idx="1"/>
          </p:nvPr>
        </p:nvSpPr>
        <p:spPr>
          <a:xfrm>
            <a:off x="2057400" y="4038600"/>
            <a:ext cx="6400800" cy="1752600"/>
          </a:xfrm>
          <a:effectLst>
            <a:outerShdw blurRad="45720" dist="12699" dir="5100221" algn="ctr" rotWithShape="0">
              <a:srgbClr val="FFFFFF">
                <a:alpha val="75000"/>
              </a:srgbClr>
            </a:outerShdw>
          </a:effectLst>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B669B4-5BC8-7B4B-B28F-43D230B8743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83336490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C936EF-0F6F-CC44-8754-7505F12CF3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6680151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02F7BB-E9CD-B542-95CA-427F9E95012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7734900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AA10D28-6673-E24C-B331-94B53D0AECEB}" type="slidenum">
              <a:rPr lang="en-US"/>
              <a:pPr>
                <a:defRPr/>
              </a:pPr>
              <a:t>‹#›</a:t>
            </a:fld>
            <a:endParaRPr lang="en-US"/>
          </a:p>
        </p:txBody>
      </p:sp>
    </p:spTree>
    <p:extLst>
      <p:ext uri="{BB962C8B-B14F-4D97-AF65-F5344CB8AC3E}">
        <p14:creationId xmlns:p14="http://schemas.microsoft.com/office/powerpoint/2010/main" val="298866212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2438400"/>
            <a:ext cx="3505200" cy="3429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980A55-FD46-9A4D-94B5-D2A0B73510A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87708318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D6C2886-B518-8245-8212-26259B510793}"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81230083"/>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A23C10F-C838-0542-B740-FDF7E90BAC1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2851486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A929278-7F57-734F-AA1C-DFC4D9DB8E6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718122902"/>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326C24A-0393-E84E-8B71-29B7D44227B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1580257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30DE40-3D35-A941-B796-D916263685B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563820923"/>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AFEBE9-401F-184D-8F29-615E641D3FD5}"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74215183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24700" y="1219200"/>
            <a:ext cx="1790700" cy="4648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1219200"/>
            <a:ext cx="5219700" cy="4648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D10731-8E62-5C48-B73D-0A3F44EC61CA}"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25784232"/>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37DC8367-F823-0745-8752-4EFC7D310C05}" type="slidenum">
              <a:rPr lang="en-GB"/>
              <a:pPr>
                <a:defRPr/>
              </a:pPr>
              <a:t>‹#›</a:t>
            </a:fld>
            <a:endParaRPr lang="en-GB"/>
          </a:p>
        </p:txBody>
      </p:sp>
    </p:spTree>
    <p:extLst>
      <p:ext uri="{BB962C8B-B14F-4D97-AF65-F5344CB8AC3E}">
        <p14:creationId xmlns:p14="http://schemas.microsoft.com/office/powerpoint/2010/main" val="233283936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CA17EFA5-0D50-7046-800E-12818BE94FB4}" type="slidenum">
              <a:rPr lang="zh-CN" altLang="en-US"/>
              <a:pPr>
                <a:defRPr/>
              </a:pPr>
              <a:t>‹#›</a:t>
            </a:fld>
            <a:endParaRPr lang="en-US" altLang="zh-CN"/>
          </a:p>
        </p:txBody>
      </p:sp>
    </p:spTree>
    <p:extLst>
      <p:ext uri="{BB962C8B-B14F-4D97-AF65-F5344CB8AC3E}">
        <p14:creationId xmlns:p14="http://schemas.microsoft.com/office/powerpoint/2010/main" val="4086118157"/>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85320C-B4F2-D945-8B12-4DFF59CD4889}" type="slidenum">
              <a:rPr lang="en-US"/>
              <a:pPr>
                <a:defRPr/>
              </a:pPr>
              <a:t>‹#›</a:t>
            </a:fld>
            <a:endParaRPr lang="en-US"/>
          </a:p>
        </p:txBody>
      </p:sp>
    </p:spTree>
    <p:extLst>
      <p:ext uri="{BB962C8B-B14F-4D97-AF65-F5344CB8AC3E}">
        <p14:creationId xmlns:p14="http://schemas.microsoft.com/office/powerpoint/2010/main" val="161102639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3FC28428-AE38-9642-8240-B79E92E89C27}" type="slidenum">
              <a:rPr lang="zh-CN" altLang="en-US"/>
              <a:pPr>
                <a:defRPr/>
              </a:pPr>
              <a:t>‹#›</a:t>
            </a:fld>
            <a:endParaRPr lang="en-US" altLang="zh-CN"/>
          </a:p>
        </p:txBody>
      </p:sp>
    </p:spTree>
    <p:extLst>
      <p:ext uri="{BB962C8B-B14F-4D97-AF65-F5344CB8AC3E}">
        <p14:creationId xmlns:p14="http://schemas.microsoft.com/office/powerpoint/2010/main" val="1983739225"/>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604CB2AF-C1C7-154B-AB84-7909A91CD8D7}" type="slidenum">
              <a:rPr lang="zh-CN" altLang="en-US"/>
              <a:pPr>
                <a:defRPr/>
              </a:pPr>
              <a:t>‹#›</a:t>
            </a:fld>
            <a:endParaRPr lang="en-US" altLang="zh-CN"/>
          </a:p>
        </p:txBody>
      </p:sp>
    </p:spTree>
    <p:extLst>
      <p:ext uri="{BB962C8B-B14F-4D97-AF65-F5344CB8AC3E}">
        <p14:creationId xmlns:p14="http://schemas.microsoft.com/office/powerpoint/2010/main" val="2731623331"/>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3A887178-7A94-A24D-A692-C2B3A858056E}" type="slidenum">
              <a:rPr lang="zh-CN" altLang="en-US"/>
              <a:pPr>
                <a:defRPr/>
              </a:pPr>
              <a:t>‹#›</a:t>
            </a:fld>
            <a:endParaRPr lang="en-US" altLang="zh-CN"/>
          </a:p>
        </p:txBody>
      </p:sp>
    </p:spTree>
    <p:extLst>
      <p:ext uri="{BB962C8B-B14F-4D97-AF65-F5344CB8AC3E}">
        <p14:creationId xmlns:p14="http://schemas.microsoft.com/office/powerpoint/2010/main" val="2043074579"/>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defRPr>
            </a:lvl1pPr>
          </a:lstStyle>
          <a:p>
            <a:pPr>
              <a:defRPr/>
            </a:pPr>
            <a:fld id="{3BEC6BC3-F7AB-EA4D-B05F-D3E7EA2A437E}" type="slidenum">
              <a:rPr lang="zh-CN" altLang="en-US"/>
              <a:pPr>
                <a:defRPr/>
              </a:pPr>
              <a:t>‹#›</a:t>
            </a:fld>
            <a:endParaRPr lang="en-US" altLang="zh-CN"/>
          </a:p>
        </p:txBody>
      </p:sp>
    </p:spTree>
    <p:extLst>
      <p:ext uri="{BB962C8B-B14F-4D97-AF65-F5344CB8AC3E}">
        <p14:creationId xmlns:p14="http://schemas.microsoft.com/office/powerpoint/2010/main" val="4290611197"/>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82B62BEF-DA0B-5E47-92FD-C4CB450DC442}" type="slidenum">
              <a:rPr lang="zh-CN" altLang="en-US"/>
              <a:pPr>
                <a:defRPr/>
              </a:pPr>
              <a:t>‹#›</a:t>
            </a:fld>
            <a:endParaRPr lang="en-US" altLang="zh-CN"/>
          </a:p>
        </p:txBody>
      </p:sp>
    </p:spTree>
    <p:extLst>
      <p:ext uri="{BB962C8B-B14F-4D97-AF65-F5344CB8AC3E}">
        <p14:creationId xmlns:p14="http://schemas.microsoft.com/office/powerpoint/2010/main" val="1366035510"/>
      </p:ext>
    </p:extLst>
  </p:cSld>
  <p:clrMapOvr>
    <a:masterClrMapping/>
  </p:clrMapOvr>
  <p:transition spd="med">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defRPr>
            </a:lvl1pPr>
          </a:lstStyle>
          <a:p>
            <a:pPr>
              <a:defRPr/>
            </a:pPr>
            <a:fld id="{F8669CC9-3E95-634D-8C6F-D4DC46AFA0CA}" type="slidenum">
              <a:rPr lang="zh-CN" altLang="en-US"/>
              <a:pPr>
                <a:defRPr/>
              </a:pPr>
              <a:t>‹#›</a:t>
            </a:fld>
            <a:endParaRPr lang="en-US" altLang="zh-CN"/>
          </a:p>
        </p:txBody>
      </p:sp>
    </p:spTree>
    <p:extLst>
      <p:ext uri="{BB962C8B-B14F-4D97-AF65-F5344CB8AC3E}">
        <p14:creationId xmlns:p14="http://schemas.microsoft.com/office/powerpoint/2010/main" val="648764984"/>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194169CB-F87E-DA4A-BDF4-42CEF32BC676}" type="slidenum">
              <a:rPr lang="zh-CN" altLang="en-US"/>
              <a:pPr>
                <a:defRPr/>
              </a:pPr>
              <a:t>‹#›</a:t>
            </a:fld>
            <a:endParaRPr lang="en-US" altLang="zh-CN"/>
          </a:p>
        </p:txBody>
      </p:sp>
    </p:spTree>
    <p:extLst>
      <p:ext uri="{BB962C8B-B14F-4D97-AF65-F5344CB8AC3E}">
        <p14:creationId xmlns:p14="http://schemas.microsoft.com/office/powerpoint/2010/main" val="3548658489"/>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defRPr>
            </a:lvl1pPr>
          </a:lstStyle>
          <a:p>
            <a:pPr>
              <a:defRPr/>
            </a:pPr>
            <a:fld id="{CF14843A-030F-FA44-B4B8-8B4A6BFF7C12}" type="slidenum">
              <a:rPr lang="zh-CN" altLang="en-US"/>
              <a:pPr>
                <a:defRPr/>
              </a:pPr>
              <a:t>‹#›</a:t>
            </a:fld>
            <a:endParaRPr lang="en-US" altLang="zh-CN"/>
          </a:p>
        </p:txBody>
      </p:sp>
    </p:spTree>
    <p:extLst>
      <p:ext uri="{BB962C8B-B14F-4D97-AF65-F5344CB8AC3E}">
        <p14:creationId xmlns:p14="http://schemas.microsoft.com/office/powerpoint/2010/main" val="2719551209"/>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90288B05-D80A-8244-B2B1-BAAF72FC485C}" type="slidenum">
              <a:rPr lang="zh-CN" altLang="en-US"/>
              <a:pPr>
                <a:defRPr/>
              </a:pPr>
              <a:t>‹#›</a:t>
            </a:fld>
            <a:endParaRPr lang="en-US" altLang="zh-CN"/>
          </a:p>
        </p:txBody>
      </p:sp>
    </p:spTree>
    <p:extLst>
      <p:ext uri="{BB962C8B-B14F-4D97-AF65-F5344CB8AC3E}">
        <p14:creationId xmlns:p14="http://schemas.microsoft.com/office/powerpoint/2010/main" val="2738149753"/>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defRPr>
            </a:lvl1pPr>
          </a:lstStyle>
          <a:p>
            <a:pPr>
              <a:defRPr/>
            </a:pPr>
            <a:fld id="{E0051B1E-0AFB-5141-B52D-EE223056F231}" type="slidenum">
              <a:rPr lang="zh-CN" altLang="en-US"/>
              <a:pPr>
                <a:defRPr/>
              </a:pPr>
              <a:t>‹#›</a:t>
            </a:fld>
            <a:endParaRPr lang="en-US" altLang="zh-CN"/>
          </a:p>
        </p:txBody>
      </p:sp>
    </p:spTree>
    <p:extLst>
      <p:ext uri="{BB962C8B-B14F-4D97-AF65-F5344CB8AC3E}">
        <p14:creationId xmlns:p14="http://schemas.microsoft.com/office/powerpoint/2010/main" val="2281388565"/>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8776D-B111-AB46-AC32-7D375D8D105C}" type="slidenum">
              <a:rPr lang="en-US"/>
              <a:pPr>
                <a:defRPr/>
              </a:pPr>
              <a:t>‹#›</a:t>
            </a:fld>
            <a:endParaRPr lang="en-US"/>
          </a:p>
        </p:txBody>
      </p:sp>
    </p:spTree>
    <p:extLst>
      <p:ext uri="{BB962C8B-B14F-4D97-AF65-F5344CB8AC3E}">
        <p14:creationId xmlns:p14="http://schemas.microsoft.com/office/powerpoint/2010/main" val="3006945770"/>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defRPr>
            </a:lvl1pPr>
          </a:lstStyle>
          <a:p>
            <a:pPr>
              <a:defRPr/>
            </a:pPr>
            <a:fld id="{B3CEFA5A-00BF-174A-BFB6-52F7F7D521CF}" type="slidenum">
              <a:rPr lang="zh-CN" altLang="en-US"/>
              <a:pPr>
                <a:defRPr/>
              </a:pPr>
              <a:t>‹#›</a:t>
            </a:fld>
            <a:endParaRPr lang="en-US" altLang="zh-CN"/>
          </a:p>
        </p:txBody>
      </p:sp>
    </p:spTree>
    <p:extLst>
      <p:ext uri="{BB962C8B-B14F-4D97-AF65-F5344CB8AC3E}">
        <p14:creationId xmlns:p14="http://schemas.microsoft.com/office/powerpoint/2010/main" val="3334869697"/>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8099952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383285777"/>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499176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13459152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6181456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85047776"/>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65081833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6444022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556508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defTabSz="91440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defTabSz="91440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defTabSz="914400">
              <a:defRPr smtClean="0">
                <a:latin typeface="Arial" charset="0"/>
              </a:defRPr>
            </a:lvl1pPr>
          </a:lstStyle>
          <a:p>
            <a:pPr>
              <a:defRPr/>
            </a:pPr>
            <a:fld id="{A7E9E707-6056-2747-A715-7D511A2AA54F}" type="slidenum">
              <a:rPr lang="en-US"/>
              <a:pPr>
                <a:defRPr/>
              </a:pPr>
              <a:t>‹#›</a:t>
            </a:fld>
            <a:endParaRPr lang="en-US"/>
          </a:p>
        </p:txBody>
      </p:sp>
    </p:spTree>
    <p:extLst>
      <p:ext uri="{BB962C8B-B14F-4D97-AF65-F5344CB8AC3E}">
        <p14:creationId xmlns:p14="http://schemas.microsoft.com/office/powerpoint/2010/main" val="1709988610"/>
      </p:ext>
    </p:extLst>
  </p:cSld>
  <p:clrMapOvr>
    <a:masterClrMapping/>
  </p:clrMapOvr>
  <p:transition>
    <p:fade thruBlk="1"/>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598666060"/>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73423950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157041482"/>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2630461"/>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1446538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5414456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85382544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59536971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82841080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1439159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926967F-C998-C549-9ACF-8742FD4E0487}" type="slidenum">
              <a:rPr lang="en-US"/>
              <a:pPr>
                <a:defRPr/>
              </a:pPr>
              <a:t>‹#›</a:t>
            </a:fld>
            <a:endParaRPr lang="en-US"/>
          </a:p>
        </p:txBody>
      </p:sp>
    </p:spTree>
    <p:extLst>
      <p:ext uri="{BB962C8B-B14F-4D97-AF65-F5344CB8AC3E}">
        <p14:creationId xmlns:p14="http://schemas.microsoft.com/office/powerpoint/2010/main" val="278149085"/>
      </p:ext>
    </p:extLst>
  </p:cSld>
  <p:clrMapOvr>
    <a:masterClrMapping/>
  </p:clrMapOvr>
  <p:transition>
    <p:fade thruBlk="1"/>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39043175"/>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18876945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092296625"/>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pPr lvl="0"/>
            <a:r>
              <a:rPr lang="en-US" noProof="0"/>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F1689B-F679-754F-8B22-1AECA130A8B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69401698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1DA634-3B49-9449-97A1-6F7357FAE1D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7232438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0C59D3-665E-F94D-9374-E44032709D87}"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93229426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347466751"/>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766694317"/>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7813372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9571296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B74566E-43EB-844F-92F8-C5C6543EE078}" type="slidenum">
              <a:rPr lang="en-US"/>
              <a:pPr>
                <a:defRPr/>
              </a:pPr>
              <a:t>‹#›</a:t>
            </a:fld>
            <a:endParaRPr lang="en-US"/>
          </a:p>
        </p:txBody>
      </p:sp>
    </p:spTree>
    <p:extLst>
      <p:ext uri="{BB962C8B-B14F-4D97-AF65-F5344CB8AC3E}">
        <p14:creationId xmlns:p14="http://schemas.microsoft.com/office/powerpoint/2010/main" val="2411108357"/>
      </p:ext>
    </p:extLst>
  </p:cSld>
  <p:clrMapOvr>
    <a:masterClrMapping/>
  </p:clrMapOvr>
  <p:transition>
    <p:fade thruBlk="1"/>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3340835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808444707"/>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E41712B-0AAE-C948-87E0-C345374DB61C}"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77862259"/>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63634"/>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63634"/>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16DAF5A-4AE6-B24D-B0A8-6B9A08F4C1E5}"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94019448"/>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113767172"/>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41899612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55366631"/>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3743004721"/>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4264961476"/>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38792041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8262501E-0185-5D45-A99F-4B302B332899}" type="slidenum">
              <a:rPr lang="en-US"/>
              <a:pPr>
                <a:defRPr/>
              </a:pPr>
              <a:t>‹#›</a:t>
            </a:fld>
            <a:endParaRPr lang="en-US"/>
          </a:p>
        </p:txBody>
      </p:sp>
    </p:spTree>
    <p:extLst>
      <p:ext uri="{BB962C8B-B14F-4D97-AF65-F5344CB8AC3E}">
        <p14:creationId xmlns:p14="http://schemas.microsoft.com/office/powerpoint/2010/main" val="51051287"/>
      </p:ext>
    </p:extLst>
  </p:cSld>
  <p:clrMapOvr>
    <a:masterClrMapping/>
  </p:clrMapOvr>
  <p:transition>
    <p:fade thruBlk="1"/>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2373368867"/>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1497512059"/>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487860149"/>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1516694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1199096798"/>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4363494-E9D7-C842-89B0-97A94E81F9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613300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7DCBC1-BB4B-C749-9BF8-64DF00B18B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938033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DC4D77-F545-F44C-B03A-89A7AD91AE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778094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3E4596-EDC1-634A-B8B5-B4E45D281A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135505"/>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AA3CE27-D5C2-FE45-9830-3BE89527B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45493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defTabSz="914400">
              <a:defRPr/>
            </a:lvl1pPr>
          </a:lstStyle>
          <a:p>
            <a:pPr>
              <a:defRPr/>
            </a:pPr>
            <a:endParaRPr lang="en-US"/>
          </a:p>
        </p:txBody>
      </p:sp>
      <p:sp>
        <p:nvSpPr>
          <p:cNvPr id="8"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9"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216430B-BC53-CF4E-8FC1-2CA2CD67C87A}" type="slidenum">
              <a:rPr lang="en-US"/>
              <a:pPr>
                <a:defRPr/>
              </a:pPr>
              <a:t>‹#›</a:t>
            </a:fld>
            <a:endParaRPr lang="en-US"/>
          </a:p>
        </p:txBody>
      </p:sp>
    </p:spTree>
    <p:extLst>
      <p:ext uri="{BB962C8B-B14F-4D97-AF65-F5344CB8AC3E}">
        <p14:creationId xmlns:p14="http://schemas.microsoft.com/office/powerpoint/2010/main" val="2946754827"/>
      </p:ext>
    </p:extLst>
  </p:cSld>
  <p:clrMapOvr>
    <a:masterClrMapping/>
  </p:clrMapOvr>
  <p:transition>
    <p:fade thruBlk="1"/>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89F4923-AA80-9545-BEC0-CA8396E8A5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6593857"/>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F0F07BF-B28E-9944-B1E6-5DECA603A4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2432725"/>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DA24EE-D4A7-1E4B-BA06-DCF93BA4D8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278640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5FC6F-BB9F-B347-9467-6FC0B17B5C2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529904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01290F-D555-8043-8886-AE45223762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03330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CCBBB47-5FF0-294F-8EE0-F96FF5F475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8130761"/>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6C67D-1D8C-1E40-9237-F12C39652D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249248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60BD9FD-17C4-6A4F-8D36-4F2675C92D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084986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705931608"/>
      </p:ext>
    </p:extLst>
  </p:cSld>
  <p:clrMapOvr>
    <a:masterClrMapping/>
  </p:clrMapOvr>
  <p:transition>
    <p:wheel spokes="0"/>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7403159"/>
      </p:ext>
    </p:extLst>
  </p:cSld>
  <p:clrMapOvr>
    <a:masterClrMapping/>
  </p:clrMapOvr>
  <p:transition>
    <p:wheel spokes="0"/>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defTabSz="914400">
              <a:defRPr/>
            </a:lvl1pPr>
          </a:lstStyle>
          <a:p>
            <a:pPr>
              <a:defRPr/>
            </a:pPr>
            <a:endParaRPr lang="en-US"/>
          </a:p>
        </p:txBody>
      </p:sp>
      <p:sp>
        <p:nvSpPr>
          <p:cNvPr id="4"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5"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E1FC9894-5E20-8A4F-BE3E-B3CE5FAE29F1}" type="slidenum">
              <a:rPr lang="en-US"/>
              <a:pPr>
                <a:defRPr/>
              </a:pPr>
              <a:t>‹#›</a:t>
            </a:fld>
            <a:endParaRPr lang="en-US"/>
          </a:p>
        </p:txBody>
      </p:sp>
    </p:spTree>
    <p:extLst>
      <p:ext uri="{BB962C8B-B14F-4D97-AF65-F5344CB8AC3E}">
        <p14:creationId xmlns:p14="http://schemas.microsoft.com/office/powerpoint/2010/main" val="3680243501"/>
      </p:ext>
    </p:extLst>
  </p:cSld>
  <p:clrMapOvr>
    <a:masterClrMapping/>
  </p:clrMapOvr>
  <p:transition>
    <p:fade thruBlk="1"/>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759978981"/>
      </p:ext>
    </p:extLst>
  </p:cSld>
  <p:clrMapOvr>
    <a:masterClrMapping/>
  </p:clrMapOvr>
  <p:transition>
    <p:wheel spokes="0"/>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9794863"/>
      </p:ext>
    </p:extLst>
  </p:cSld>
  <p:clrMapOvr>
    <a:masterClrMapping/>
  </p:clrMapOvr>
  <p:transition>
    <p:wheel spokes="0"/>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74191185"/>
      </p:ext>
    </p:extLst>
  </p:cSld>
  <p:clrMapOvr>
    <a:masterClrMapping/>
  </p:clrMapOvr>
  <p:transition>
    <p:wheel spokes="0"/>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057122815"/>
      </p:ext>
    </p:extLst>
  </p:cSld>
  <p:clrMapOvr>
    <a:masterClrMapping/>
  </p:clrMapOvr>
  <p:transition>
    <p:wheel spokes="0"/>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41300"/>
      </p:ext>
    </p:extLst>
  </p:cSld>
  <p:clrMapOvr>
    <a:masterClrMapping/>
  </p:clrMapOvr>
  <p:transition>
    <p:wheel spokes="0"/>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38864756"/>
      </p:ext>
    </p:extLst>
  </p:cSld>
  <p:clrMapOvr>
    <a:masterClrMapping/>
  </p:clrMapOvr>
  <p:transition>
    <p:wheel spokes="0"/>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742332184"/>
      </p:ext>
    </p:extLst>
  </p:cSld>
  <p:clrMapOvr>
    <a:masterClrMapping/>
  </p:clrMapOvr>
  <p:transition>
    <p:wheel spokes="0"/>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225093"/>
      </p:ext>
    </p:extLst>
  </p:cSld>
  <p:clrMapOvr>
    <a:masterClrMapping/>
  </p:clrMapOvr>
  <p:transition>
    <p:wheel spokes="0"/>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2507915"/>
      </p:ext>
    </p:extLst>
  </p:cSld>
  <p:clrMapOvr>
    <a:masterClrMapping/>
  </p:clrMapOvr>
  <p:transition>
    <p:wheel spokes="0"/>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37177149"/>
      </p:ext>
    </p:extLst>
  </p:cSld>
  <p:clrMapOvr>
    <a:masterClrMapping/>
  </p:clrMapOvr>
  <p:transition>
    <p:wheel spokes="0"/>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DBBFF4-90C5-F84A-97CC-BD9DFB7366B5}" type="slidenum">
              <a:rPr lang="en-US"/>
              <a:pPr>
                <a:defRPr/>
              </a:pPr>
              <a:t>‹#›</a:t>
            </a:fld>
            <a:endParaRPr lang="en-US"/>
          </a:p>
        </p:txBody>
      </p:sp>
    </p:spTree>
    <p:extLst>
      <p:ext uri="{BB962C8B-B14F-4D97-AF65-F5344CB8AC3E}">
        <p14:creationId xmlns:p14="http://schemas.microsoft.com/office/powerpoint/2010/main" val="28599729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defTabSz="914400">
              <a:defRPr/>
            </a:lvl1pPr>
          </a:lstStyle>
          <a:p>
            <a:pPr>
              <a:defRPr/>
            </a:pPr>
            <a:endParaRPr lang="en-US"/>
          </a:p>
        </p:txBody>
      </p:sp>
      <p:sp>
        <p:nvSpPr>
          <p:cNvPr id="3"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4"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1D44FF10-1DF5-C84F-BF62-1E5DA019D37B}" type="slidenum">
              <a:rPr lang="en-US"/>
              <a:pPr>
                <a:defRPr/>
              </a:pPr>
              <a:t>‹#›</a:t>
            </a:fld>
            <a:endParaRPr lang="en-US"/>
          </a:p>
        </p:txBody>
      </p:sp>
    </p:spTree>
    <p:extLst>
      <p:ext uri="{BB962C8B-B14F-4D97-AF65-F5344CB8AC3E}">
        <p14:creationId xmlns:p14="http://schemas.microsoft.com/office/powerpoint/2010/main" val="2445890613"/>
      </p:ext>
    </p:extLst>
  </p:cSld>
  <p:clrMapOvr>
    <a:masterClrMapping/>
  </p:clrMapOvr>
  <p:transition>
    <p:fade thruBlk="1"/>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3287446"/>
      </p:ext>
    </p:extLst>
  </p:cSld>
  <p:clrMapOvr>
    <a:masterClrMapping/>
  </p:clrMapOvr>
  <p:transition>
    <p:wheel spokes="0"/>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64004013"/>
      </p:ext>
    </p:extLst>
  </p:cSld>
  <p:clrMapOvr>
    <a:masterClrMapping/>
  </p:clrMapOvr>
  <p:transition>
    <p:wheel spokes="0"/>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2873598"/>
      </p:ext>
    </p:extLst>
  </p:cSld>
  <p:clrMapOvr>
    <a:masterClrMapping/>
  </p:clrMapOvr>
  <p:transition>
    <p:wheel spokes="0"/>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8135226"/>
      </p:ext>
    </p:extLst>
  </p:cSld>
  <p:clrMapOvr>
    <a:masterClrMapping/>
  </p:clrMapOvr>
  <p:transition>
    <p:wheel spokes="0"/>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269176129"/>
      </p:ext>
    </p:extLst>
  </p:cSld>
  <p:clrMapOvr>
    <a:masterClrMapping/>
  </p:clrMapOvr>
  <p:transition>
    <p:wheel spokes="0"/>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2438908"/>
      </p:ext>
    </p:extLst>
  </p:cSld>
  <p:clrMapOvr>
    <a:masterClrMapping/>
  </p:clrMapOvr>
  <p:transition>
    <p:wheel spokes="0"/>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96360372"/>
      </p:ext>
    </p:extLst>
  </p:cSld>
  <p:clrMapOvr>
    <a:masterClrMapping/>
  </p:clrMapOvr>
  <p:transition>
    <p:wheel spokes="0"/>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3219"/>
      </p:ext>
    </p:extLst>
  </p:cSld>
  <p:clrMapOvr>
    <a:masterClrMapping/>
  </p:clrMapOvr>
  <p:transition>
    <p:wheel spokes="0"/>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2610126"/>
      </p:ext>
    </p:extLst>
  </p:cSld>
  <p:clrMapOvr>
    <a:masterClrMapping/>
  </p:clrMapOvr>
  <p:transition>
    <p:wheel spokes="0"/>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814063"/>
      </p:ext>
    </p:extLst>
  </p:cSld>
  <p:clrMapOvr>
    <a:masterClrMapping/>
  </p:clrMapOvr>
  <p:transition>
    <p:wheel spokes="0"/>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6EF2BB68-2A44-F248-8B11-80BD0085BF5F}" type="slidenum">
              <a:rPr lang="en-US"/>
              <a:pPr>
                <a:defRPr/>
              </a:pPr>
              <a:t>‹#›</a:t>
            </a:fld>
            <a:endParaRPr lang="en-US"/>
          </a:p>
        </p:txBody>
      </p:sp>
    </p:spTree>
    <p:extLst>
      <p:ext uri="{BB962C8B-B14F-4D97-AF65-F5344CB8AC3E}">
        <p14:creationId xmlns:p14="http://schemas.microsoft.com/office/powerpoint/2010/main" val="1906825824"/>
      </p:ext>
    </p:extLst>
  </p:cSld>
  <p:clrMapOvr>
    <a:masterClrMapping/>
  </p:clrMapOvr>
  <p:transition>
    <p:fade thruBlk="1"/>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891557410"/>
      </p:ext>
    </p:extLst>
  </p:cSld>
  <p:clrMapOvr>
    <a:masterClrMapping/>
  </p:clrMapOvr>
  <p:transition>
    <p:wheel spokes="0"/>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5329512"/>
      </p:ext>
    </p:extLst>
  </p:cSld>
  <p:clrMapOvr>
    <a:masterClrMapping/>
  </p:clrMapOvr>
  <p:transition>
    <p:wheel spokes="0"/>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101087049"/>
      </p:ext>
    </p:extLst>
  </p:cSld>
  <p:clrMapOvr>
    <a:masterClrMapping/>
  </p:clrMapOvr>
  <p:transition>
    <p:wheel spokes="0"/>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9641005"/>
      </p:ext>
    </p:extLst>
  </p:cSld>
  <p:clrMapOvr>
    <a:masterClrMapping/>
  </p:clrMapOvr>
  <p:transition>
    <p:wheel spokes="0"/>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3710866"/>
      </p:ext>
    </p:extLst>
  </p:cSld>
  <p:clrMapOvr>
    <a:masterClrMapping/>
  </p:clrMapOvr>
  <p:transition>
    <p:wheel spokes="0"/>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53607506"/>
      </p:ext>
    </p:extLst>
  </p:cSld>
  <p:clrMapOvr>
    <a:masterClrMapping/>
  </p:clrMapOvr>
  <p:transition>
    <p:wheel spokes="0"/>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067384"/>
      </p:ext>
    </p:extLst>
  </p:cSld>
  <p:clrMapOvr>
    <a:masterClrMapping/>
  </p:clrMapOvr>
  <p:transition>
    <p:wheel spokes="0"/>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86058462"/>
      </p:ext>
    </p:extLst>
  </p:cSld>
  <p:clrMapOvr>
    <a:masterClrMapping/>
  </p:clrMapOvr>
  <p:transition>
    <p:wheel spokes="0"/>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13761506"/>
      </p:ext>
    </p:extLst>
  </p:cSld>
  <p:clrMapOvr>
    <a:masterClrMapping/>
  </p:clrMapOvr>
  <p:transition>
    <p:wheel spokes="0"/>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496625"/>
      </p:ext>
    </p:extLst>
  </p:cSld>
  <p:clrMapOvr>
    <a:masterClrMapping/>
  </p:clrMapOvr>
  <p:transition>
    <p:wheel spokes="0"/>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defTabSz="914400">
              <a:defRPr/>
            </a:lvl1pPr>
          </a:lstStyle>
          <a:p>
            <a:pPr>
              <a:defRPr/>
            </a:pPr>
            <a:endParaRPr lang="en-US"/>
          </a:p>
        </p:txBody>
      </p:sp>
      <p:sp>
        <p:nvSpPr>
          <p:cNvPr id="6"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7"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2507CA82-70E6-8246-9A53-2BFA36143F26}" type="slidenum">
              <a:rPr lang="en-US"/>
              <a:pPr>
                <a:defRPr/>
              </a:pPr>
              <a:t>‹#›</a:t>
            </a:fld>
            <a:endParaRPr lang="en-US"/>
          </a:p>
        </p:txBody>
      </p:sp>
    </p:spTree>
    <p:extLst>
      <p:ext uri="{BB962C8B-B14F-4D97-AF65-F5344CB8AC3E}">
        <p14:creationId xmlns:p14="http://schemas.microsoft.com/office/powerpoint/2010/main" val="1981678870"/>
      </p:ext>
    </p:extLst>
  </p:cSld>
  <p:clrMapOvr>
    <a:masterClrMapping/>
  </p:clrMapOvr>
  <p:transition>
    <p:fade thruBlk="1"/>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6141595"/>
      </p:ext>
    </p:extLst>
  </p:cSld>
  <p:clrMapOvr>
    <a:masterClrMapping/>
  </p:clrMapOvr>
  <p:transition>
    <p:wheel spokes="0"/>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5261233"/>
      </p:ext>
    </p:extLst>
  </p:cSld>
  <p:clrMapOvr>
    <a:masterClrMapping/>
  </p:clrMapOvr>
  <p:transition>
    <p:wheel spokes="0"/>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38617300"/>
      </p:ext>
    </p:extLst>
  </p:cSld>
  <p:clrMapOvr>
    <a:masterClrMapping/>
  </p:clrMapOvr>
  <p:transition>
    <p:wheel spokes="0"/>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90179925"/>
      </p:ext>
    </p:extLst>
  </p:cSld>
  <p:clrMapOvr>
    <a:masterClrMapping/>
  </p:clrMapOvr>
  <p:transition>
    <p:wheel spokes="0"/>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196661"/>
      </p:ext>
    </p:extLst>
  </p:cSld>
  <p:clrMapOvr>
    <a:masterClrMapping/>
  </p:clrMapOvr>
  <p:transition>
    <p:wheel spokes="0"/>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3281804"/>
      </p:ext>
    </p:extLst>
  </p:cSld>
  <p:clrMapOvr>
    <a:masterClrMapping/>
  </p:clrMapOvr>
  <p:transition>
    <p:wheel spokes="0"/>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631856252"/>
      </p:ext>
    </p:extLst>
  </p:cSld>
  <p:clrMapOvr>
    <a:masterClrMapping/>
  </p:clrMapOvr>
  <p:transition>
    <p:wheel spokes="0"/>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631098"/>
      </p:ext>
    </p:extLst>
  </p:cSld>
  <p:clrMapOvr>
    <a:masterClrMapping/>
  </p:clrMapOvr>
  <p:transition>
    <p:wheel spokes="0"/>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10428262"/>
      </p:ext>
    </p:extLst>
  </p:cSld>
  <p:clrMapOvr>
    <a:masterClrMapping/>
  </p:clrMapOvr>
  <p:transition>
    <p:wheel spokes="0"/>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93114989"/>
      </p:ext>
    </p:extLst>
  </p:cSld>
  <p:clrMapOvr>
    <a:masterClrMapping/>
  </p:clrMapOvr>
  <p:transition>
    <p:wheel spokes="0"/>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0CB94540-E2B1-FC4F-9DC5-95A49ACA7BE7}" type="slidenum">
              <a:rPr lang="en-US"/>
              <a:pPr>
                <a:defRPr/>
              </a:pPr>
              <a:t>‹#›</a:t>
            </a:fld>
            <a:endParaRPr lang="en-US"/>
          </a:p>
        </p:txBody>
      </p:sp>
    </p:spTree>
    <p:extLst>
      <p:ext uri="{BB962C8B-B14F-4D97-AF65-F5344CB8AC3E}">
        <p14:creationId xmlns:p14="http://schemas.microsoft.com/office/powerpoint/2010/main" val="2427495279"/>
      </p:ext>
    </p:extLst>
  </p:cSld>
  <p:clrMapOvr>
    <a:masterClrMapping/>
  </p:clrMapOvr>
  <p:transition>
    <p:fade thruBlk="1"/>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4391944"/>
      </p:ext>
    </p:extLst>
  </p:cSld>
  <p:clrMapOvr>
    <a:masterClrMapping/>
  </p:clrMapOvr>
  <p:transition>
    <p:wheel spokes="0"/>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7809063"/>
      </p:ext>
    </p:extLst>
  </p:cSld>
  <p:clrMapOvr>
    <a:masterClrMapping/>
  </p:clrMapOvr>
  <p:transition>
    <p:wheel spokes="0"/>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74928663"/>
      </p:ext>
    </p:extLst>
  </p:cSld>
  <p:clrMapOvr>
    <a:masterClrMapping/>
  </p:clrMapOvr>
  <p:transition>
    <p:wheel spokes="0"/>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5405525"/>
      </p:ext>
    </p:extLst>
  </p:cSld>
  <p:clrMapOvr>
    <a:masterClrMapping/>
  </p:clrMapOvr>
  <p:transition>
    <p:wheel spokes="0"/>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612748016"/>
      </p:ext>
    </p:extLst>
  </p:cSld>
  <p:clrMapOvr>
    <a:masterClrMapping/>
  </p:clrMapOvr>
  <p:transition>
    <p:wheel spokes="0"/>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4016161"/>
      </p:ext>
    </p:extLst>
  </p:cSld>
  <p:clrMapOvr>
    <a:masterClrMapping/>
  </p:clrMapOvr>
  <p:transition>
    <p:wheel spokes="0"/>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0446481"/>
      </p:ext>
    </p:extLst>
  </p:cSld>
  <p:clrMapOvr>
    <a:masterClrMapping/>
  </p:clrMapOvr>
  <p:transition>
    <p:wheel spokes="0"/>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57332472"/>
      </p:ext>
    </p:extLst>
  </p:cSld>
  <p:clrMapOvr>
    <a:masterClrMapping/>
  </p:clrMapOvr>
  <p:transition>
    <p:wheel spokes="0"/>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1150111"/>
      </p:ext>
    </p:extLst>
  </p:cSld>
  <p:clrMapOvr>
    <a:masterClrMapping/>
  </p:clrMapOvr>
  <p:transition>
    <p:wheel spokes="0"/>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65788313"/>
      </p:ext>
    </p:extLst>
  </p:cSld>
  <p:clrMapOvr>
    <a:masterClrMapping/>
  </p:clrMapOvr>
  <p:transition>
    <p:wheel spokes="0"/>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defTabSz="914400">
              <a:defRPr/>
            </a:lvl1pPr>
          </a:lstStyle>
          <a:p>
            <a:pPr>
              <a:defRPr/>
            </a:pPr>
            <a:endParaRPr lang="en-US"/>
          </a:p>
        </p:txBody>
      </p:sp>
      <p:sp>
        <p:nvSpPr>
          <p:cNvPr id="5" name="Rectangle 8"/>
          <p:cNvSpPr>
            <a:spLocks noGrp="1" noChangeArrowheads="1"/>
          </p:cNvSpPr>
          <p:nvPr>
            <p:ph type="ftr" sz="quarter" idx="11"/>
          </p:nvPr>
        </p:nvSpPr>
        <p:spPr/>
        <p:txBody>
          <a:bodyPr/>
          <a:lstStyle>
            <a:lvl1pPr defTabSz="914400">
              <a:defRPr/>
            </a:lvl1pPr>
          </a:lstStyle>
          <a:p>
            <a:pPr>
              <a:defRPr/>
            </a:pPr>
            <a:endParaRPr lang="en-US"/>
          </a:p>
        </p:txBody>
      </p:sp>
      <p:sp>
        <p:nvSpPr>
          <p:cNvPr id="6" name="Rectangle 9"/>
          <p:cNvSpPr>
            <a:spLocks noGrp="1" noChangeArrowheads="1"/>
          </p:cNvSpPr>
          <p:nvPr>
            <p:ph type="sldNum" sz="quarter" idx="12"/>
          </p:nvPr>
        </p:nvSpPr>
        <p:spPr/>
        <p:txBody>
          <a:bodyPr/>
          <a:lstStyle>
            <a:lvl1pPr defTabSz="914400">
              <a:defRPr smtClean="0">
                <a:latin typeface="Arial" charset="0"/>
              </a:defRPr>
            </a:lvl1pPr>
          </a:lstStyle>
          <a:p>
            <a:pPr>
              <a:defRPr/>
            </a:pPr>
            <a:fld id="{A1F88BE7-6462-B241-A368-0FA4E360875A}" type="slidenum">
              <a:rPr lang="en-US"/>
              <a:pPr>
                <a:defRPr/>
              </a:pPr>
              <a:t>‹#›</a:t>
            </a:fld>
            <a:endParaRPr lang="en-US"/>
          </a:p>
        </p:txBody>
      </p:sp>
    </p:spTree>
    <p:extLst>
      <p:ext uri="{BB962C8B-B14F-4D97-AF65-F5344CB8AC3E}">
        <p14:creationId xmlns:p14="http://schemas.microsoft.com/office/powerpoint/2010/main" val="1437153621"/>
      </p:ext>
    </p:extLst>
  </p:cSld>
  <p:clrMapOvr>
    <a:masterClrMapping/>
  </p:clrMapOvr>
  <p:transition>
    <p:fade thruBlk="1"/>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4874401"/>
      </p:ext>
    </p:extLst>
  </p:cSld>
  <p:clrMapOvr>
    <a:masterClrMapping/>
  </p:clrMapOvr>
  <p:transition>
    <p:wheel spokes="0"/>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976341"/>
      </p:ext>
    </p:extLst>
  </p:cSld>
  <p:clrMapOvr>
    <a:masterClrMapping/>
  </p:clrMapOvr>
  <p:transition>
    <p:wheel spokes="0"/>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24921424"/>
      </p:ext>
    </p:extLst>
  </p:cSld>
  <p:clrMapOvr>
    <a:masterClrMapping/>
  </p:clrMapOvr>
  <p:transition>
    <p:wheel spokes="0"/>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7097408"/>
      </p:ext>
    </p:extLst>
  </p:cSld>
  <p:clrMapOvr>
    <a:masterClrMapping/>
  </p:clrMapOvr>
  <p:transition>
    <p:wheel spokes="0"/>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6163759"/>
      </p:ext>
    </p:extLst>
  </p:cSld>
  <p:clrMapOvr>
    <a:masterClrMapping/>
  </p:clrMapOvr>
  <p:transition>
    <p:wheel spokes="0"/>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956160917"/>
      </p:ext>
    </p:extLst>
  </p:cSld>
  <p:clrMapOvr>
    <a:masterClrMapping/>
  </p:clrMapOvr>
  <p:transition>
    <p:wheel spokes="0"/>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3189788"/>
      </p:ext>
    </p:extLst>
  </p:cSld>
  <p:clrMapOvr>
    <a:masterClrMapping/>
  </p:clrMapOvr>
  <p:transition>
    <p:wheel spokes="0"/>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26480436"/>
      </p:ext>
    </p:extLst>
  </p:cSld>
  <p:clrMapOvr>
    <a:masterClrMapping/>
  </p:clrMapOvr>
  <p:transition>
    <p:wheel spokes="0"/>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1827290701"/>
      </p:ext>
    </p:extLst>
  </p:cSld>
  <p:clrMapOvr>
    <a:masterClrMapping/>
  </p:clrMapOvr>
  <p:transition>
    <p:wheel spokes="0"/>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0752255"/>
      </p:ext>
    </p:extLst>
  </p:cSld>
  <p:clrMapOvr>
    <a:masterClrMapping/>
  </p:clrMapOvr>
  <p:transition>
    <p:wheel spokes="0"/>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30723" name="Rectangle 3"/>
          <p:cNvSpPr>
            <a:spLocks noGrp="1" noChangeArrowheads="1"/>
          </p:cNvSpPr>
          <p:nvPr>
            <p:ph type="subTitle" idx="1"/>
          </p:nvPr>
        </p:nvSpPr>
        <p:spPr>
          <a:xfrm>
            <a:off x="914400" y="35814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31EA0A4-E685-2C43-818C-7DA502065FF2}" type="slidenum">
              <a:rPr lang="en-US"/>
              <a:pPr>
                <a:defRPr/>
              </a:pPr>
              <a:t>‹#›</a:t>
            </a:fld>
            <a:endParaRPr lang="en-US"/>
          </a:p>
        </p:txBody>
      </p:sp>
    </p:spTree>
    <p:extLst>
      <p:ext uri="{BB962C8B-B14F-4D97-AF65-F5344CB8AC3E}">
        <p14:creationId xmlns:p14="http://schemas.microsoft.com/office/powerpoint/2010/main" val="114963426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35366650"/>
      </p:ext>
    </p:extLst>
  </p:cSld>
  <p:clrMapOvr>
    <a:masterClrMapping/>
  </p:clrMapOvr>
  <p:transition>
    <p:wheel spokes="0"/>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06576035"/>
      </p:ext>
    </p:extLst>
  </p:cSld>
  <p:clrMapOvr>
    <a:masterClrMapping/>
  </p:clrMapOvr>
  <p:transition>
    <p:wheel spokes="0"/>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9533404"/>
      </p:ext>
    </p:extLst>
  </p:cSld>
  <p:clrMapOvr>
    <a:masterClrMapping/>
  </p:clrMapOvr>
  <p:transition>
    <p:wheel spokes="0"/>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0113929"/>
      </p:ext>
    </p:extLst>
  </p:cSld>
  <p:clrMapOvr>
    <a:masterClrMapping/>
  </p:clrMapOvr>
  <p:transition>
    <p:wheel spokes="0"/>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5724966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13"/>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14"/>
          <p:cNvSpPr>
            <a:spLocks noGrp="1" noChangeArrowheads="1"/>
          </p:cNvSpPr>
          <p:nvPr>
            <p:ph type="sldNum" sz="quarter" idx="12"/>
          </p:nvPr>
        </p:nvSpPr>
        <p:spPr>
          <a:ln/>
        </p:spPr>
        <p:txBody>
          <a:bodyPr/>
          <a:lstStyle>
            <a:lvl1pPr>
              <a:defRPr/>
            </a:lvl1pPr>
          </a:lstStyle>
          <a:p>
            <a:pPr>
              <a:defRPr/>
            </a:pPr>
            <a:fld id="{C8743CA1-E4E2-A14F-8338-E2604CA33DA7}" type="slidenum">
              <a:rPr lang="zh-CN" altLang="en-US"/>
              <a:pPr>
                <a:defRPr/>
              </a:pPr>
              <a:t>‹#›</a:t>
            </a:fld>
            <a:endParaRPr lang="en-US" altLang="zh-CN"/>
          </a:p>
        </p:txBody>
      </p:sp>
    </p:spTree>
    <p:extLst>
      <p:ext uri="{BB962C8B-B14F-4D97-AF65-F5344CB8AC3E}">
        <p14:creationId xmlns:p14="http://schemas.microsoft.com/office/powerpoint/2010/main" val="206940968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35057705"/>
      </p:ext>
    </p:extLst>
  </p:cSld>
  <p:clrMapOvr>
    <a:masterClrMapping/>
  </p:clrMapOvr>
  <p:transition>
    <p:wheel spokes="0"/>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5740239"/>
      </p:ext>
    </p:extLst>
  </p:cSld>
  <p:clrMapOvr>
    <a:masterClrMapping/>
  </p:clrMapOvr>
  <p:transition>
    <p:wheel spokes="0"/>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483553581"/>
      </p:ext>
    </p:extLst>
  </p:cSld>
  <p:clrMapOvr>
    <a:masterClrMapping/>
  </p:clrMapOvr>
  <p:transition>
    <p:wheel spokes="0"/>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1298144"/>
      </p:ext>
    </p:extLst>
  </p:cSld>
  <p:clrMapOvr>
    <a:masterClrMapping/>
  </p:clrMapOvr>
  <p:transition>
    <p:wheel spokes="0"/>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49D888-7AE9-E34F-AAF4-6817123F8C62}" type="slidenum">
              <a:rPr lang="en-US"/>
              <a:pPr>
                <a:defRPr/>
              </a:pPr>
              <a:t>‹#›</a:t>
            </a:fld>
            <a:endParaRPr lang="en-US"/>
          </a:p>
        </p:txBody>
      </p:sp>
    </p:spTree>
    <p:extLst>
      <p:ext uri="{BB962C8B-B14F-4D97-AF65-F5344CB8AC3E}">
        <p14:creationId xmlns:p14="http://schemas.microsoft.com/office/powerpoint/2010/main" val="104544242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3703562"/>
      </p:ext>
    </p:extLst>
  </p:cSld>
  <p:clrMapOvr>
    <a:masterClrMapping/>
  </p:clrMapOvr>
  <p:transition>
    <p:wheel spokes="0"/>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02645519"/>
      </p:ext>
    </p:extLst>
  </p:cSld>
  <p:clrMapOvr>
    <a:masterClrMapping/>
  </p:clrMapOvr>
  <p:transition>
    <p:wheel spokes="0"/>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1868240"/>
      </p:ext>
    </p:extLst>
  </p:cSld>
  <p:clrMapOvr>
    <a:masterClrMapping/>
  </p:clrMapOvr>
  <p:transition>
    <p:wheel spokes="0"/>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56115114"/>
      </p:ext>
    </p:extLst>
  </p:cSld>
  <p:clrMapOvr>
    <a:masterClrMapping/>
  </p:clrMapOvr>
  <p:transition>
    <p:wheel spokes="0"/>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890754009"/>
      </p:ext>
    </p:extLst>
  </p:cSld>
  <p:clrMapOvr>
    <a:masterClrMapping/>
  </p:clrMapOvr>
  <p:transition>
    <p:wheel spokes="0"/>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76486685"/>
      </p:ext>
    </p:extLst>
  </p:cSld>
  <p:clrMapOvr>
    <a:masterClrMapping/>
  </p:clrMapOvr>
  <p:transition>
    <p:wheel spokes="0"/>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7222315"/>
      </p:ext>
    </p:extLst>
  </p:cSld>
  <p:clrMapOvr>
    <a:masterClrMapping/>
  </p:clrMapOvr>
  <p:transition>
    <p:wheel spokes="0"/>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5292157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14930975"/>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6010556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C13201-8A05-9343-AE8F-C1B4F764F501}" type="slidenum">
              <a:rPr lang="en-US"/>
              <a:pPr>
                <a:defRPr/>
              </a:pPr>
              <a:t>‹#›</a:t>
            </a:fld>
            <a:endParaRPr lang="en-US"/>
          </a:p>
        </p:txBody>
      </p:sp>
    </p:spTree>
    <p:extLst>
      <p:ext uri="{BB962C8B-B14F-4D97-AF65-F5344CB8AC3E}">
        <p14:creationId xmlns:p14="http://schemas.microsoft.com/office/powerpoint/2010/main" val="25716268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37681778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8/27/2020</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09144869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8/27/2020</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82812722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8/27/2020</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1633881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1816983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8/27/2020</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81878975"/>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18339872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8/27/2020</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3248940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45960765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6092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65F5CD-4E8B-2744-BEDD-E6F366788BC4}" type="slidenum">
              <a:rPr lang="en-US"/>
              <a:pPr>
                <a:defRPr/>
              </a:pPr>
              <a:t>‹#›</a:t>
            </a:fld>
            <a:endParaRPr lang="en-US"/>
          </a:p>
        </p:txBody>
      </p:sp>
    </p:spTree>
    <p:extLst>
      <p:ext uri="{BB962C8B-B14F-4D97-AF65-F5344CB8AC3E}">
        <p14:creationId xmlns:p14="http://schemas.microsoft.com/office/powerpoint/2010/main" val="4119094999"/>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60173388"/>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687429941"/>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0676650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91525240"/>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1040566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7079979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1117789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106366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4347202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a:buFont typeface="Wingdings" pitchFamily="-111" charset="2"/>
              <a:buChar char="§"/>
              <a:defRPr/>
            </a:pPr>
            <a:endParaRPr lang="en-US" sz="2400">
              <a:latin typeface="Times" pitchFamily="-111" charset="0"/>
              <a:ea typeface="Times New Roman" pitchFamily="-111" charset="0"/>
              <a:cs typeface="Times New Roman" pitchFamily="-111" charset="0"/>
            </a:endParaRPr>
          </a:p>
        </p:txBody>
      </p:sp>
      <p:sp>
        <p:nvSpPr>
          <p:cNvPr id="8195"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6"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fld id="{A18D07F6-314A-1849-AC87-6A5515DD1768}" type="slidenum">
              <a:rPr lang="en-US"/>
              <a:pPr/>
              <a:t>‹#›</a:t>
            </a:fld>
            <a:endParaRPr lang="en-US"/>
          </a:p>
        </p:txBody>
      </p:sp>
    </p:spTree>
    <p:extLst>
      <p:ext uri="{BB962C8B-B14F-4D97-AF65-F5344CB8AC3E}">
        <p14:creationId xmlns:p14="http://schemas.microsoft.com/office/powerpoint/2010/main" val="11054854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87E818E-2990-5A4E-9372-F1CA29EAE419}" type="slidenum">
              <a:rPr lang="en-US"/>
              <a:pPr>
                <a:defRPr/>
              </a:pPr>
              <a:t>‹#›</a:t>
            </a:fld>
            <a:endParaRPr lang="en-US"/>
          </a:p>
        </p:txBody>
      </p:sp>
    </p:spTree>
    <p:extLst>
      <p:ext uri="{BB962C8B-B14F-4D97-AF65-F5344CB8AC3E}">
        <p14:creationId xmlns:p14="http://schemas.microsoft.com/office/powerpoint/2010/main" val="241160654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FE55DA7-B3A6-9D42-AEA5-23124D188F77}" type="slidenum">
              <a:rPr lang="en-US"/>
              <a:pPr/>
              <a:t>‹#›</a:t>
            </a:fld>
            <a:endParaRPr lang="en-US"/>
          </a:p>
        </p:txBody>
      </p:sp>
    </p:spTree>
    <p:extLst>
      <p:ext uri="{BB962C8B-B14F-4D97-AF65-F5344CB8AC3E}">
        <p14:creationId xmlns:p14="http://schemas.microsoft.com/office/powerpoint/2010/main" val="403150197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9996E810-FD8A-B442-9845-1A5C59D8DBDD}" type="slidenum">
              <a:rPr lang="en-US"/>
              <a:pPr/>
              <a:t>‹#›</a:t>
            </a:fld>
            <a:endParaRPr lang="en-US"/>
          </a:p>
        </p:txBody>
      </p:sp>
    </p:spTree>
    <p:extLst>
      <p:ext uri="{BB962C8B-B14F-4D97-AF65-F5344CB8AC3E}">
        <p14:creationId xmlns:p14="http://schemas.microsoft.com/office/powerpoint/2010/main" val="237810638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52136335-3021-A747-8FAD-490CBA8590CA}" type="slidenum">
              <a:rPr lang="en-US"/>
              <a:pPr/>
              <a:t>‹#›</a:t>
            </a:fld>
            <a:endParaRPr lang="en-US"/>
          </a:p>
        </p:txBody>
      </p:sp>
    </p:spTree>
    <p:extLst>
      <p:ext uri="{BB962C8B-B14F-4D97-AF65-F5344CB8AC3E}">
        <p14:creationId xmlns:p14="http://schemas.microsoft.com/office/powerpoint/2010/main" val="628120079"/>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C16D8CAB-B4DF-424B-9C28-ED33CB96D6D3}" type="slidenum">
              <a:rPr lang="en-US"/>
              <a:pPr/>
              <a:t>‹#›</a:t>
            </a:fld>
            <a:endParaRPr lang="en-US"/>
          </a:p>
        </p:txBody>
      </p:sp>
    </p:spTree>
    <p:extLst>
      <p:ext uri="{BB962C8B-B14F-4D97-AF65-F5344CB8AC3E}">
        <p14:creationId xmlns:p14="http://schemas.microsoft.com/office/powerpoint/2010/main" val="3884369849"/>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CA26B7C5-1405-4145-B555-896FAEB95512}" type="slidenum">
              <a:rPr lang="en-US"/>
              <a:pPr/>
              <a:t>‹#›</a:t>
            </a:fld>
            <a:endParaRPr lang="en-US"/>
          </a:p>
        </p:txBody>
      </p:sp>
    </p:spTree>
    <p:extLst>
      <p:ext uri="{BB962C8B-B14F-4D97-AF65-F5344CB8AC3E}">
        <p14:creationId xmlns:p14="http://schemas.microsoft.com/office/powerpoint/2010/main" val="392722584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2FEC5643-4EA7-C444-841C-339F7C7C9CE0}" type="slidenum">
              <a:rPr lang="en-US"/>
              <a:pPr/>
              <a:t>‹#›</a:t>
            </a:fld>
            <a:endParaRPr lang="en-US"/>
          </a:p>
        </p:txBody>
      </p:sp>
    </p:spTree>
    <p:extLst>
      <p:ext uri="{BB962C8B-B14F-4D97-AF65-F5344CB8AC3E}">
        <p14:creationId xmlns:p14="http://schemas.microsoft.com/office/powerpoint/2010/main" val="4285429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5EFA75E-25C9-7040-99DF-65224A1C731F}" type="slidenum">
              <a:rPr lang="en-US"/>
              <a:pPr/>
              <a:t>‹#›</a:t>
            </a:fld>
            <a:endParaRPr lang="en-US"/>
          </a:p>
        </p:txBody>
      </p:sp>
    </p:spTree>
    <p:extLst>
      <p:ext uri="{BB962C8B-B14F-4D97-AF65-F5344CB8AC3E}">
        <p14:creationId xmlns:p14="http://schemas.microsoft.com/office/powerpoint/2010/main" val="199171484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C15BD48-1E83-8B45-A1AF-6E72D61EECFB}" type="slidenum">
              <a:rPr lang="en-US"/>
              <a:pPr/>
              <a:t>‹#›</a:t>
            </a:fld>
            <a:endParaRPr lang="en-US"/>
          </a:p>
        </p:txBody>
      </p:sp>
    </p:spTree>
    <p:extLst>
      <p:ext uri="{BB962C8B-B14F-4D97-AF65-F5344CB8AC3E}">
        <p14:creationId xmlns:p14="http://schemas.microsoft.com/office/powerpoint/2010/main" val="168527522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C16296C-29DA-7943-A949-5D1FD9B3732D}" type="slidenum">
              <a:rPr lang="en-US"/>
              <a:pPr/>
              <a:t>‹#›</a:t>
            </a:fld>
            <a:endParaRPr lang="en-US"/>
          </a:p>
        </p:txBody>
      </p:sp>
    </p:spTree>
    <p:extLst>
      <p:ext uri="{BB962C8B-B14F-4D97-AF65-F5344CB8AC3E}">
        <p14:creationId xmlns:p14="http://schemas.microsoft.com/office/powerpoint/2010/main" val="101553849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A979110-A9F4-7743-B706-1711EE05E9BA}" type="slidenum">
              <a:rPr lang="en-US"/>
              <a:pPr/>
              <a:t>‹#›</a:t>
            </a:fld>
            <a:endParaRPr lang="en-US"/>
          </a:p>
        </p:txBody>
      </p:sp>
    </p:spTree>
    <p:extLst>
      <p:ext uri="{BB962C8B-B14F-4D97-AF65-F5344CB8AC3E}">
        <p14:creationId xmlns:p14="http://schemas.microsoft.com/office/powerpoint/2010/main" val="997866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4389EB6-30F7-C347-9928-3083F7D6F63E}" type="slidenum">
              <a:rPr lang="en-US"/>
              <a:pPr>
                <a:defRPr/>
              </a:pPr>
              <a:t>‹#›</a:t>
            </a:fld>
            <a:endParaRPr lang="en-US"/>
          </a:p>
        </p:txBody>
      </p:sp>
    </p:spTree>
    <p:extLst>
      <p:ext uri="{BB962C8B-B14F-4D97-AF65-F5344CB8AC3E}">
        <p14:creationId xmlns:p14="http://schemas.microsoft.com/office/powerpoint/2010/main" val="35956771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35F296D-FA19-4443-BC97-0F22DBE996BA}" type="slidenum">
              <a:rPr lang="en-US"/>
              <a:pPr>
                <a:defRPr/>
              </a:pPr>
              <a:t>‹#›</a:t>
            </a:fld>
            <a:endParaRPr lang="en-US"/>
          </a:p>
        </p:txBody>
      </p:sp>
    </p:spTree>
    <p:extLst>
      <p:ext uri="{BB962C8B-B14F-4D97-AF65-F5344CB8AC3E}">
        <p14:creationId xmlns:p14="http://schemas.microsoft.com/office/powerpoint/2010/main" val="61449168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a:t>Click to edit Master title style</a:t>
            </a:r>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pPr>
              <a:defRPr/>
            </a:pPr>
            <a:endParaRPr lang="en-US"/>
          </a:p>
        </p:txBody>
      </p:sp>
      <p:sp>
        <p:nvSpPr>
          <p:cNvPr id="16" name="Slide Number Placeholder 15"/>
          <p:cNvSpPr>
            <a:spLocks noGrp="1"/>
          </p:cNvSpPr>
          <p:nvPr>
            <p:ph type="sldNum" sz="quarter" idx="11"/>
          </p:nvPr>
        </p:nvSpPr>
        <p:spPr/>
        <p:txBody>
          <a:bodyPr/>
          <a:lstStyle/>
          <a:p>
            <a:pPr>
              <a:defRPr/>
            </a:pPr>
            <a:fld id="{C24F6BBD-A9F9-D445-AA12-629B5CDDA48F}" type="slidenum">
              <a:rPr lang="en-US" smtClean="0"/>
              <a:pPr>
                <a:defRPr/>
              </a:pPr>
              <a:t>‹#›</a:t>
            </a:fld>
            <a:endParaRPr lang="en-US"/>
          </a:p>
        </p:txBody>
      </p:sp>
      <p:sp>
        <p:nvSpPr>
          <p:cNvPr id="17" name="Footer Placeholder 16"/>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1821424228"/>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4" name="Date Placeholder 13"/>
          <p:cNvSpPr>
            <a:spLocks noGrp="1"/>
          </p:cNvSpPr>
          <p:nvPr>
            <p:ph type="dt" sz="half" idx="14"/>
          </p:nvPr>
        </p:nvSpPr>
        <p:spPr/>
        <p:txBody>
          <a:bodyPr/>
          <a:lstStyle/>
          <a:p>
            <a:pPr>
              <a:defRPr/>
            </a:pPr>
            <a:endParaRPr lang="en-US"/>
          </a:p>
        </p:txBody>
      </p:sp>
      <p:sp>
        <p:nvSpPr>
          <p:cNvPr id="15" name="Slide Number Placeholder 14"/>
          <p:cNvSpPr>
            <a:spLocks noGrp="1"/>
          </p:cNvSpPr>
          <p:nvPr>
            <p:ph type="sldNum" sz="quarter" idx="15"/>
          </p:nvPr>
        </p:nvSpPr>
        <p:spPr/>
        <p:txBody>
          <a:bodyPr/>
          <a:lstStyle>
            <a:lvl1pPr algn="ctr">
              <a:defRPr/>
            </a:lvl1pPr>
          </a:lstStyle>
          <a:p>
            <a:pPr>
              <a:defRPr/>
            </a:pPr>
            <a:fld id="{AD104C5E-6886-ED48-9AD8-DAD328FBDDA9}" type="slidenum">
              <a:rPr lang="en-US" smtClean="0"/>
              <a:pPr>
                <a:defRPr/>
              </a:pPr>
              <a:t>‹#›</a:t>
            </a:fld>
            <a:endParaRPr lang="en-US"/>
          </a:p>
        </p:txBody>
      </p:sp>
      <p:sp>
        <p:nvSpPr>
          <p:cNvPr id="16" name="Footer Placeholder 15"/>
          <p:cNvSpPr>
            <a:spLocks noGrp="1"/>
          </p:cNvSpPr>
          <p:nvPr>
            <p:ph type="ftr" sz="quarter" idx="16"/>
          </p:nvPr>
        </p:nvSpPr>
        <p:spPr/>
        <p:txBody>
          <a:bodyPr/>
          <a:lstStyle/>
          <a:p>
            <a:pPr>
              <a:defRPr/>
            </a:pPr>
            <a:endParaRPr lang="en-US"/>
          </a:p>
        </p:txBody>
      </p:sp>
      <p:sp>
        <p:nvSpPr>
          <p:cNvPr id="17" name="Title 16"/>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077348186"/>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68A10F-CC30-034F-9EBB-1EABDBB394D9}" type="slidenum">
              <a:rPr lang="en-US" smtClean="0"/>
              <a:pPr>
                <a:defRPr/>
              </a:pPr>
              <a:t>‹#›</a:t>
            </a:fld>
            <a:endParaRPr lang="en-US"/>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a:t>Click to edit Master title style</a:t>
            </a:r>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707994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47E5865-3D61-594D-ACC2-396B3F8F36A0}"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56343375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pPr>
              <a:defRPr/>
            </a:pPr>
            <a:fld id="{F714FBF9-17DB-C648-B48F-B6B0CA37818C}" type="slidenum">
              <a:rPr lang="en-US" smtClean="0"/>
              <a:pPr>
                <a:defRPr/>
              </a:pPr>
              <a:t>‹#›</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7" name="Date Placeholder 6"/>
          <p:cNvSpPr>
            <a:spLocks noGrp="1"/>
          </p:cNvSpPr>
          <p:nvPr>
            <p:ph type="dt" sz="half" idx="10"/>
          </p:nvPr>
        </p:nvSpPr>
        <p:spPr/>
        <p:txBody>
          <a:bodyPr/>
          <a:lstStyle/>
          <a:p>
            <a:pPr>
              <a:defRPr/>
            </a:pPr>
            <a:endParaRPr lang="en-US"/>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a:t>Click to edit Master title style</a:t>
            </a:r>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908136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F1B3E929-1988-8E49-A9DC-1F06A9A4414A}" type="slidenum">
              <a:rPr lang="en-US" smtClean="0"/>
              <a:pPr>
                <a:defRPr/>
              </a:pPr>
              <a:t>‹#›</a:t>
            </a:fld>
            <a:endParaRPr lang="en-US"/>
          </a:p>
        </p:txBody>
      </p:sp>
      <p:sp>
        <p:nvSpPr>
          <p:cNvPr id="2" name="Title 1"/>
          <p:cNvSpPr>
            <a:spLocks noGrp="1"/>
          </p:cNvSpPr>
          <p:nvPr>
            <p:ph type="title"/>
          </p:nvPr>
        </p:nvSpPr>
        <p:spPr/>
        <p:txBody>
          <a:bodyPr/>
          <a:lstStyle/>
          <a:p>
            <a:r>
              <a:rPr kumimoji="0" lang="en-US"/>
              <a:t>Click to edit Master title style</a:t>
            </a:r>
          </a:p>
        </p:txBody>
      </p:sp>
    </p:spTree>
    <p:extLst>
      <p:ext uri="{BB962C8B-B14F-4D97-AF65-F5344CB8AC3E}">
        <p14:creationId xmlns:p14="http://schemas.microsoft.com/office/powerpoint/2010/main" val="16186759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14CF6300-1A6B-4540-8436-99F88C42274B}" type="slidenum">
              <a:rPr lang="en-US" smtClean="0"/>
              <a:pPr>
                <a:defRPr/>
              </a:pPr>
              <a:t>‹#›</a:t>
            </a:fld>
            <a:endParaRPr lang="en-US"/>
          </a:p>
        </p:txBody>
      </p:sp>
    </p:spTree>
    <p:extLst>
      <p:ext uri="{BB962C8B-B14F-4D97-AF65-F5344CB8AC3E}">
        <p14:creationId xmlns:p14="http://schemas.microsoft.com/office/powerpoint/2010/main" val="2892770359"/>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8" name="Date Placeholder 7"/>
          <p:cNvSpPr>
            <a:spLocks noGrp="1"/>
          </p:cNvSpPr>
          <p:nvPr>
            <p:ph type="dt" sz="half" idx="14"/>
          </p:nvPr>
        </p:nvSpPr>
        <p:spPr/>
        <p:txBody>
          <a:bodyPr/>
          <a:lstStyle/>
          <a:p>
            <a:pPr>
              <a:defRPr/>
            </a:pPr>
            <a:endParaRPr lang="en-US"/>
          </a:p>
        </p:txBody>
      </p:sp>
      <p:sp>
        <p:nvSpPr>
          <p:cNvPr id="9" name="Slide Number Placeholder 8"/>
          <p:cNvSpPr>
            <a:spLocks noGrp="1"/>
          </p:cNvSpPr>
          <p:nvPr>
            <p:ph type="sldNum" sz="quarter" idx="15"/>
          </p:nvPr>
        </p:nvSpPr>
        <p:spPr/>
        <p:txBody>
          <a:bodyPr/>
          <a:lstStyle/>
          <a:p>
            <a:pPr>
              <a:defRPr/>
            </a:pPr>
            <a:fld id="{9AF8D78C-7BA0-2245-AD50-BA29EC15C801}" type="slidenum">
              <a:rPr lang="en-US" smtClean="0"/>
              <a:pPr>
                <a:defRPr/>
              </a:pPr>
              <a:t>‹#›</a:t>
            </a:fld>
            <a:endParaRPr lang="en-US"/>
          </a:p>
        </p:txBody>
      </p:sp>
      <p:sp>
        <p:nvSpPr>
          <p:cNvPr id="10" name="Footer Placeholder 9"/>
          <p:cNvSpPr>
            <a:spLocks noGrp="1"/>
          </p:cNvSpPr>
          <p:nvPr>
            <p:ph type="ftr" sz="quarter" idx="16"/>
          </p:nvPr>
        </p:nvSpPr>
        <p:spPr/>
        <p:txBody>
          <a:bodyPr/>
          <a:lstStyle/>
          <a:p>
            <a:pPr>
              <a:defRPr/>
            </a:pPr>
            <a:endParaRPr lang="en-US"/>
          </a:p>
        </p:txBody>
      </p:sp>
    </p:spTree>
    <p:extLst>
      <p:ext uri="{BB962C8B-B14F-4D97-AF65-F5344CB8AC3E}">
        <p14:creationId xmlns:p14="http://schemas.microsoft.com/office/powerpoint/2010/main" val="18437382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a:t>Click to edit Master title style</a:t>
            </a:r>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a:t>Click icon to add picture</a:t>
            </a:r>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8" name="Date Placeholder 7"/>
          <p:cNvSpPr>
            <a:spLocks noGrp="1"/>
          </p:cNvSpPr>
          <p:nvPr>
            <p:ph type="dt" sz="half" idx="10"/>
          </p:nvPr>
        </p:nvSpPr>
        <p:spPr/>
        <p:txBody>
          <a:bodyPr/>
          <a:lstStyle/>
          <a:p>
            <a:pPr>
              <a:defRPr/>
            </a:pPr>
            <a:endParaRPr lang="en-US"/>
          </a:p>
        </p:txBody>
      </p:sp>
      <p:sp>
        <p:nvSpPr>
          <p:cNvPr id="9" name="Slide Number Placeholder 8"/>
          <p:cNvSpPr>
            <a:spLocks noGrp="1"/>
          </p:cNvSpPr>
          <p:nvPr>
            <p:ph type="sldNum" sz="quarter" idx="11"/>
          </p:nvPr>
        </p:nvSpPr>
        <p:spPr/>
        <p:txBody>
          <a:bodyPr/>
          <a:lstStyle/>
          <a:p>
            <a:pPr>
              <a:defRPr/>
            </a:pPr>
            <a:fld id="{FDD23A08-4A52-7043-A22C-A1EAF18C9166}" type="slidenum">
              <a:rPr lang="en-US" smtClean="0"/>
              <a:pPr>
                <a:defRPr/>
              </a:pPr>
              <a:t>‹#›</a:t>
            </a:fld>
            <a:endParaRPr lang="en-US"/>
          </a:p>
        </p:txBody>
      </p:sp>
      <p:sp>
        <p:nvSpPr>
          <p:cNvPr id="10" name="Footer Placeholder 9"/>
          <p:cNvSpPr>
            <a:spLocks noGrp="1"/>
          </p:cNvSpPr>
          <p:nvPr>
            <p:ph type="ftr" sz="quarter" idx="12"/>
          </p:nvPr>
        </p:nvSpPr>
        <p:spPr/>
        <p:txBody>
          <a:bodyPr/>
          <a:lstStyle/>
          <a:p>
            <a:pPr>
              <a:defRPr/>
            </a:pPr>
            <a:endParaRPr lang="en-US"/>
          </a:p>
        </p:txBody>
      </p:sp>
    </p:spTree>
    <p:extLst>
      <p:ext uri="{BB962C8B-B14F-4D97-AF65-F5344CB8AC3E}">
        <p14:creationId xmlns:p14="http://schemas.microsoft.com/office/powerpoint/2010/main" val="246502116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E81D90E4-DA3D-D847-BF98-516EA466C3DE}" type="slidenum">
              <a:rPr lang="en-US" smtClean="0"/>
              <a:pPr>
                <a:defRPr/>
              </a:pPr>
              <a:t>‹#›</a:t>
            </a:fld>
            <a:endParaRPr lang="en-US"/>
          </a:p>
        </p:txBody>
      </p:sp>
    </p:spTree>
    <p:extLst>
      <p:ext uri="{BB962C8B-B14F-4D97-AF65-F5344CB8AC3E}">
        <p14:creationId xmlns:p14="http://schemas.microsoft.com/office/powerpoint/2010/main" val="356548283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4A3333B-4B2E-534B-AA3E-66ECF7C16218}" type="slidenum">
              <a:rPr lang="en-US"/>
              <a:pPr>
                <a:defRPr/>
              </a:pPr>
              <a:t>‹#›</a:t>
            </a:fld>
            <a:endParaRPr lang="en-US"/>
          </a:p>
        </p:txBody>
      </p:sp>
    </p:spTree>
    <p:extLst>
      <p:ext uri="{BB962C8B-B14F-4D97-AF65-F5344CB8AC3E}">
        <p14:creationId xmlns:p14="http://schemas.microsoft.com/office/powerpoint/2010/main" val="2040337757"/>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2F9DBC9-9F7D-B643-8897-903486A0972C}" type="slidenum">
              <a:rPr lang="en-US" smtClean="0"/>
              <a:pPr>
                <a:defRPr/>
              </a:pPr>
              <a:t>‹#›</a:t>
            </a:fld>
            <a:endParaRPr lang="en-US"/>
          </a:p>
        </p:txBody>
      </p:sp>
    </p:spTree>
    <p:extLst>
      <p:ext uri="{BB962C8B-B14F-4D97-AF65-F5344CB8AC3E}">
        <p14:creationId xmlns:p14="http://schemas.microsoft.com/office/powerpoint/2010/main" val="12701321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p:cSld name="5-Up: 3 Landscape with 2 Portrait">
    <p:spTree>
      <p:nvGrpSpPr>
        <p:cNvPr id="1" name=""/>
        <p:cNvGrpSpPr/>
        <p:nvPr/>
      </p:nvGrpSpPr>
      <p:grpSpPr>
        <a:xfrm>
          <a:off x="0" y="0"/>
          <a:ext cx="0" cy="0"/>
          <a:chOff x="0" y="0"/>
          <a:chExt cx="0" cy="0"/>
        </a:xfrm>
      </p:grpSpPr>
      <p:sp>
        <p:nvSpPr>
          <p:cNvPr id="19" name="Picture Placeholder 18"/>
          <p:cNvSpPr>
            <a:spLocks noGrp="1"/>
          </p:cNvSpPr>
          <p:nvPr>
            <p:ph type="pic" sz="quarter" idx="14"/>
          </p:nvPr>
        </p:nvSpPr>
        <p:spPr>
          <a:xfrm>
            <a:off x="228600" y="34290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Picture Placeholder 11"/>
          <p:cNvSpPr>
            <a:spLocks noGrp="1"/>
          </p:cNvSpPr>
          <p:nvPr>
            <p:ph type="pic" sz="quarter" idx="17"/>
          </p:nvPr>
        </p:nvSpPr>
        <p:spPr>
          <a:xfrm>
            <a:off x="2438400" y="228600"/>
            <a:ext cx="5562600" cy="4171950"/>
          </a:xfrm>
          <a:prstGeom prst="rect">
            <a:avLst/>
          </a:prstGeom>
          <a:solidFill>
            <a:schemeClr val="bg1"/>
          </a:solidFill>
          <a:ln w="34925" cap="rnd" cmpd="sng" algn="ctr">
            <a:noFill/>
            <a:prstDash val="solid"/>
          </a:ln>
        </p:spPr>
        <p:style>
          <a:lnRef idx="3">
            <a:schemeClr val="lt1"/>
          </a:lnRef>
          <a:fillRef idx="1">
            <a:schemeClr val="accent5"/>
          </a:fillRef>
          <a:effectRef idx="1">
            <a:schemeClr val="accent5"/>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5" name="Picture Placeholder 14"/>
          <p:cNvSpPr>
            <a:spLocks noGrp="1"/>
          </p:cNvSpPr>
          <p:nvPr>
            <p:ph type="pic" sz="quarter" idx="26"/>
          </p:nvPr>
        </p:nvSpPr>
        <p:spPr>
          <a:xfrm>
            <a:off x="228600" y="228600"/>
            <a:ext cx="2070154" cy="31242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p:cNvSpPr>
          <p:nvPr>
            <p:ph type="pic" sz="quarter" idx="27"/>
          </p:nvPr>
        </p:nvSpPr>
        <p:spPr>
          <a:xfrm>
            <a:off x="52578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7" name="Picture Placeholder 16"/>
          <p:cNvSpPr>
            <a:spLocks noGrp="1"/>
          </p:cNvSpPr>
          <p:nvPr>
            <p:ph type="pic" sz="quarter" idx="28"/>
          </p:nvPr>
        </p:nvSpPr>
        <p:spPr>
          <a:xfrm>
            <a:off x="2438400" y="4495800"/>
            <a:ext cx="2743200" cy="205740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7" name="Rectangle 6"/>
          <p:cNvSpPr>
            <a:spLocks noGrp="1"/>
          </p:cNvSpPr>
          <p:nvPr>
            <p:ph type="dt" sz="half" idx="29"/>
          </p:nvPr>
        </p:nvSpPr>
        <p:spPr/>
        <p:txBody>
          <a:bodyPr/>
          <a:lstStyle/>
          <a:p>
            <a:fld id="{9668B50E-0B48-4566-8609-C51CF752A7DF}" type="datetimeFigureOut">
              <a:rPr lang="en-US" smtClean="0">
                <a:solidFill>
                  <a:prstClr val="white"/>
                </a:solidFill>
                <a:latin typeface="Calibri"/>
              </a:rPr>
              <a:pPr/>
              <a:t>8/27/2020</a:t>
            </a:fld>
            <a:endParaRPr lang="en-US" dirty="0">
              <a:solidFill>
                <a:prstClr val="white"/>
              </a:solidFill>
              <a:latin typeface="Calibri"/>
            </a:endParaRPr>
          </a:p>
        </p:txBody>
      </p:sp>
      <p:sp>
        <p:nvSpPr>
          <p:cNvPr id="8" name="Rectangle 7"/>
          <p:cNvSpPr>
            <a:spLocks noGrp="1"/>
          </p:cNvSpPr>
          <p:nvPr>
            <p:ph type="sldNum" sz="quarter" idx="30"/>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31"/>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70487839"/>
      </p:ext>
    </p:extLst>
  </p:cSld>
  <p:clrMapOvr>
    <a:masterClrMapping/>
  </p:clrMapOvr>
  <p:transition>
    <p:fade/>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p:cSld name="3-Up Landscape with Caption">
    <p:spTree>
      <p:nvGrpSpPr>
        <p:cNvPr id="1" name=""/>
        <p:cNvGrpSpPr/>
        <p:nvPr/>
      </p:nvGrpSpPr>
      <p:grpSpPr>
        <a:xfrm>
          <a:off x="0" y="0"/>
          <a:ext cx="0" cy="0"/>
          <a:chOff x="0" y="0"/>
          <a:chExt cx="0" cy="0"/>
        </a:xfrm>
      </p:grpSpPr>
      <p:sp>
        <p:nvSpPr>
          <p:cNvPr id="11" name="Picture Placeholder 10"/>
          <p:cNvSpPr>
            <a:spLocks noGrp="1" noChangeAspect="1"/>
          </p:cNvSpPr>
          <p:nvPr>
            <p:ph type="pic" sz="quarter" idx="11"/>
          </p:nvPr>
        </p:nvSpPr>
        <p:spPr>
          <a:xfrm>
            <a:off x="43434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26" name="Picture Placeholder 25"/>
          <p:cNvSpPr>
            <a:spLocks noGrp="1" noChangeAspect="1"/>
          </p:cNvSpPr>
          <p:nvPr>
            <p:ph type="pic" sz="quarter" idx="12"/>
          </p:nvPr>
        </p:nvSpPr>
        <p:spPr>
          <a:xfrm>
            <a:off x="228600" y="33528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vert="horz">
            <a:normAutofit/>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3" name="Picture Placeholder 12"/>
          <p:cNvSpPr>
            <a:spLocks noGrp="1" noChangeAspect="1"/>
          </p:cNvSpPr>
          <p:nvPr>
            <p:ph type="pic" sz="quarter" idx="13"/>
          </p:nvPr>
        </p:nvSpPr>
        <p:spPr>
          <a:xfrm>
            <a:off x="4343400" y="228600"/>
            <a:ext cx="3947160" cy="2960370"/>
          </a:xfrm>
          <a:prstGeom prst="rect">
            <a:avLst/>
          </a:prstGeo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12" name="Text Placeholder 11"/>
          <p:cNvSpPr>
            <a:spLocks noGrp="1"/>
          </p:cNvSpPr>
          <p:nvPr>
            <p:ph type="body" sz="quarter" idx="14" hasCustomPrompt="1"/>
          </p:nvPr>
        </p:nvSpPr>
        <p:spPr>
          <a:xfrm>
            <a:off x="228600" y="228600"/>
            <a:ext cx="3947160" cy="2960370"/>
          </a:xfrm>
        </p:spPr>
        <p:txBody>
          <a:bodyPr anchor="b" anchorCtr="0"/>
          <a:lstStyle>
            <a:lvl1pPr marL="0" marR="0" indent="0" algn="r">
              <a:buFontTx/>
              <a:buNone/>
              <a:defRPr sz="2000" i="0"/>
            </a:lvl1pPr>
            <a:extLst/>
          </a:lstStyle>
          <a:p>
            <a:pPr lvl="0"/>
            <a:r>
              <a:rPr lang="en-US" dirty="0"/>
              <a:t>Click to add caption</a:t>
            </a:r>
          </a:p>
        </p:txBody>
      </p:sp>
      <p:sp>
        <p:nvSpPr>
          <p:cNvPr id="6" name="Rectangle 5"/>
          <p:cNvSpPr>
            <a:spLocks noGrp="1"/>
          </p:cNvSpPr>
          <p:nvPr>
            <p:ph type="dt" sz="half" idx="15"/>
          </p:nvPr>
        </p:nvSpPr>
        <p:spPr/>
        <p:txBody>
          <a:bodyPr/>
          <a:lstStyle/>
          <a:p>
            <a:fld id="{9668B50E-0B48-4566-8609-C51CF752A7DF}" type="datetimeFigureOut">
              <a:rPr lang="en-US" smtClean="0">
                <a:solidFill>
                  <a:prstClr val="white"/>
                </a:solidFill>
                <a:latin typeface="Calibri"/>
              </a:rPr>
              <a:pPr/>
              <a:t>8/27/2020</a:t>
            </a:fld>
            <a:endParaRPr lang="en-US" dirty="0">
              <a:solidFill>
                <a:prstClr val="white"/>
              </a:solidFill>
              <a:latin typeface="Calibri"/>
            </a:endParaRPr>
          </a:p>
        </p:txBody>
      </p:sp>
      <p:sp>
        <p:nvSpPr>
          <p:cNvPr id="7" name="Rectangle 6"/>
          <p:cNvSpPr>
            <a:spLocks noGrp="1"/>
          </p:cNvSpPr>
          <p:nvPr>
            <p:ph type="sldNum" sz="quarter" idx="16"/>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8" name="Rectangle 7"/>
          <p:cNvSpPr>
            <a:spLocks noGrp="1"/>
          </p:cNvSpPr>
          <p:nvPr>
            <p:ph type="ftr" sz="quarter" idx="17"/>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357491209"/>
      </p:ext>
    </p:extLst>
  </p:cSld>
  <p:clrMapOvr>
    <a:masterClrMapping/>
  </p:clrMapOvr>
  <p:transition>
    <p:fade/>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p:cSld name="2-Up Portrait with Captions">
    <p:spTree>
      <p:nvGrpSpPr>
        <p:cNvPr id="1" name=""/>
        <p:cNvGrpSpPr/>
        <p:nvPr/>
      </p:nvGrpSpPr>
      <p:grpSpPr>
        <a:xfrm>
          <a:off x="0" y="0"/>
          <a:ext cx="0" cy="0"/>
          <a:chOff x="0" y="0"/>
          <a:chExt cx="0" cy="0"/>
        </a:xfrm>
      </p:grpSpPr>
      <p:sp>
        <p:nvSpPr>
          <p:cNvPr id="28" name="Picture Placeholder 27"/>
          <p:cNvSpPr>
            <a:spLocks noGrp="1" noChangeAspect="1"/>
          </p:cNvSpPr>
          <p:nvPr>
            <p:ph type="pic" sz="quarter" idx="10"/>
          </p:nvPr>
        </p:nvSpPr>
        <p:spPr>
          <a:xfrm>
            <a:off x="4341047" y="533400"/>
            <a:ext cx="3431353" cy="4575141"/>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31" name="Picture Placeholder 30"/>
          <p:cNvSpPr>
            <a:spLocks noGrp="1" noChangeAspect="1"/>
          </p:cNvSpPr>
          <p:nvPr>
            <p:ph type="pic" sz="quarter" idx="11"/>
          </p:nvPr>
        </p:nvSpPr>
        <p:spPr>
          <a:xfrm>
            <a:off x="685800" y="533400"/>
            <a:ext cx="3429000" cy="4572000"/>
          </a:xfrm>
          <a:solidFill>
            <a:schemeClr val="bg1"/>
          </a:solidFill>
          <a:ln w="34925" cap="rnd" cmpd="sng" algn="ctr">
            <a:noFill/>
            <a:prstDash val="solid"/>
          </a:ln>
        </p:spPr>
        <p:style>
          <a:lnRef idx="3">
            <a:schemeClr val="lt1"/>
          </a:lnRef>
          <a:fillRef idx="1">
            <a:schemeClr val="accent3"/>
          </a:fillRef>
          <a:effectRef idx="1">
            <a:schemeClr val="accent3"/>
          </a:effectRef>
          <a:fontRef idx="minor">
            <a:schemeClr val="lt1"/>
          </a:fontRef>
        </p:style>
        <p:txBody>
          <a:bodyPr anchor="t"/>
          <a:lstStyle>
            <a:lvl1pPr marL="342900" indent="-342900" algn="ctr" rtl="0" latinLnBrk="0">
              <a:spcBef>
                <a:spcPct val="20000"/>
              </a:spcBef>
              <a:defRPr lang="en-US" sz="2000" dirty="0">
                <a:solidFill>
                  <a:schemeClr val="tx2"/>
                </a:solidFill>
                <a:latin typeface="+mn-lt"/>
                <a:ea typeface="+mn-ea"/>
                <a:cs typeface="+mn-cs"/>
              </a:defRPr>
            </a:lvl1pPr>
            <a:extLst/>
          </a:lstStyle>
          <a:p>
            <a:pPr marL="342900" indent="-342900" algn="ctr" rtl="0" latinLnBrk="0">
              <a:spcBef>
                <a:spcPct val="20000"/>
              </a:spcBef>
              <a:buFontTx/>
              <a:buNone/>
            </a:pPr>
            <a:r>
              <a:rPr lang="en-US" sz="2000">
                <a:solidFill>
                  <a:schemeClr val="tx2"/>
                </a:solidFill>
                <a:latin typeface="+mn-lt"/>
                <a:ea typeface="+mn-ea"/>
                <a:cs typeface="+mn-cs"/>
              </a:rPr>
              <a:t>Drag picture to placeholder or click icon to add</a:t>
            </a:r>
            <a:endParaRPr lang="en-US" sz="2000" dirty="0">
              <a:solidFill>
                <a:schemeClr val="tx2"/>
              </a:solidFill>
              <a:latin typeface="+mn-lt"/>
              <a:ea typeface="+mn-ea"/>
              <a:cs typeface="+mn-cs"/>
            </a:endParaRPr>
          </a:p>
        </p:txBody>
      </p:sp>
      <p:sp>
        <p:nvSpPr>
          <p:cNvPr id="8" name="Text Placeholder 7"/>
          <p:cNvSpPr>
            <a:spLocks noGrp="1"/>
          </p:cNvSpPr>
          <p:nvPr>
            <p:ph type="body" sz="quarter" idx="14" hasCustomPrompt="1"/>
          </p:nvPr>
        </p:nvSpPr>
        <p:spPr>
          <a:xfrm>
            <a:off x="6858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14" name="Text Placeholder 13"/>
          <p:cNvSpPr>
            <a:spLocks noGrp="1"/>
          </p:cNvSpPr>
          <p:nvPr>
            <p:ph type="body" sz="quarter" idx="15" hasCustomPrompt="1"/>
          </p:nvPr>
        </p:nvSpPr>
        <p:spPr>
          <a:xfrm>
            <a:off x="4343400" y="5257800"/>
            <a:ext cx="3429000" cy="1219200"/>
          </a:xfrm>
        </p:spPr>
        <p:txBody>
          <a:bodyPr anchor="t"/>
          <a:lstStyle>
            <a:lvl1pPr marL="0" marR="0" indent="0" algn="r">
              <a:buFontTx/>
              <a:buNone/>
              <a:defRPr sz="1800" baseline="0"/>
            </a:lvl1pPr>
            <a:extLst/>
          </a:lstStyle>
          <a:p>
            <a:pPr lvl="0"/>
            <a:r>
              <a:rPr lang="en-US" dirty="0"/>
              <a:t>Click to add caption</a:t>
            </a:r>
          </a:p>
        </p:txBody>
      </p:sp>
      <p:sp>
        <p:nvSpPr>
          <p:cNvPr id="6" name="Rectangle 5"/>
          <p:cNvSpPr>
            <a:spLocks noGrp="1"/>
          </p:cNvSpPr>
          <p:nvPr>
            <p:ph type="dt" sz="half" idx="16"/>
          </p:nvPr>
        </p:nvSpPr>
        <p:spPr/>
        <p:txBody>
          <a:bodyPr/>
          <a:lstStyle/>
          <a:p>
            <a:fld id="{9668B50E-0B48-4566-8609-C51CF752A7DF}" type="datetimeFigureOut">
              <a:rPr lang="en-US" smtClean="0">
                <a:solidFill>
                  <a:prstClr val="white"/>
                </a:solidFill>
                <a:latin typeface="Calibri"/>
              </a:rPr>
              <a:pPr/>
              <a:t>8/27/2020</a:t>
            </a:fld>
            <a:endParaRPr lang="en-US" dirty="0">
              <a:solidFill>
                <a:prstClr val="white"/>
              </a:solidFill>
              <a:latin typeface="Calibri"/>
            </a:endParaRPr>
          </a:p>
        </p:txBody>
      </p:sp>
      <p:sp>
        <p:nvSpPr>
          <p:cNvPr id="7" name="Rectangle 6"/>
          <p:cNvSpPr>
            <a:spLocks noGrp="1"/>
          </p:cNvSpPr>
          <p:nvPr>
            <p:ph type="sldNum" sz="quarter" idx="17"/>
          </p:nvPr>
        </p:nvSpPr>
        <p:spPr/>
        <p:txBody>
          <a:bodyPr/>
          <a:lstStyle/>
          <a:p>
            <a:fld id="{8A4431D5-1B33-458B-8AFD-CECCB0FA18CB}" type="slidenum">
              <a:rPr lang="en-US" smtClean="0">
                <a:solidFill>
                  <a:srgbClr val="FFFFFF"/>
                </a:solidFill>
                <a:latin typeface="Calibri"/>
              </a:rPr>
              <a:pPr/>
              <a:t>‹#›</a:t>
            </a:fld>
            <a:endParaRPr lang="en-US" dirty="0">
              <a:solidFill>
                <a:prstClr val="white"/>
              </a:solidFill>
              <a:latin typeface="Calibri"/>
            </a:endParaRPr>
          </a:p>
        </p:txBody>
      </p:sp>
      <p:sp>
        <p:nvSpPr>
          <p:cNvPr id="9" name="Rectangle 8"/>
          <p:cNvSpPr>
            <a:spLocks noGrp="1"/>
          </p:cNvSpPr>
          <p:nvPr>
            <p:ph type="ftr" sz="quarter" idx="18"/>
          </p:nvPr>
        </p:nvSpPr>
        <p:spPr/>
        <p:txBody>
          <a:bodyPr/>
          <a:lstStyle/>
          <a:p>
            <a:endParaRPr lang="en-US" dirty="0">
              <a:solidFill>
                <a:prstClr val="white"/>
              </a:solidFill>
              <a:latin typeface="Calibri"/>
            </a:endParaRPr>
          </a:p>
        </p:txBody>
      </p:sp>
    </p:spTree>
    <p:extLst>
      <p:ext uri="{BB962C8B-B14F-4D97-AF65-F5344CB8AC3E}">
        <p14:creationId xmlns:p14="http://schemas.microsoft.com/office/powerpoint/2010/main" val="4197215261"/>
      </p:ext>
    </p:extLst>
  </p:cSld>
  <p:clrMapOvr>
    <a:masterClrMapping/>
  </p:clrMapOvr>
  <p:transition>
    <p:fade/>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2299"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12300" name="Rectangle 12"/>
          <p:cNvSpPr>
            <a:spLocks noGrp="1" noChangeArrowheads="1"/>
          </p:cNvSpPr>
          <p:nvPr>
            <p:ph type="subTitle" sz="quarter" idx="1"/>
          </p:nvPr>
        </p:nvSpPr>
        <p:spPr>
          <a:xfrm>
            <a:off x="1371600" y="3886200"/>
            <a:ext cx="6400800" cy="1752600"/>
          </a:xfrm>
        </p:spPr>
        <p:txBody>
          <a:bodyPr/>
          <a:lstStyle>
            <a:lvl1pPr marL="0" indent="0" algn="ctr">
              <a:buFont typeface="Wingdings"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AEBDD901-5E59-7B43-A9F7-14F4D95506FE}" type="slidenum">
              <a:rPr lang="en-US"/>
              <a:pPr>
                <a:defRPr/>
              </a:pPr>
              <a:t>‹#›</a:t>
            </a:fld>
            <a:endParaRPr lang="en-US"/>
          </a:p>
        </p:txBody>
      </p:sp>
    </p:spTree>
    <p:extLst>
      <p:ext uri="{BB962C8B-B14F-4D97-AF65-F5344CB8AC3E}">
        <p14:creationId xmlns:p14="http://schemas.microsoft.com/office/powerpoint/2010/main" val="463471099"/>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75161-CB35-E84A-B92A-197DD9289C5E}"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8443826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1CEDEB-C91F-354E-8017-B25149523F60}"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49971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B17DF7EE-4D50-794D-B8F5-911888915FE5}"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459492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6BC76B41-83BA-D045-8369-89A22B03A010}"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7863833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CAF40AF4-EBAF-6844-AB37-646A2277693E}"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1015256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FD5E6CB-5CB0-D247-BB88-F1E0FF8BD010}" type="slidenum">
              <a:rPr lang="en-US"/>
              <a:pPr>
                <a:defRPr/>
              </a:pPr>
              <a:t>‹#›</a:t>
            </a:fld>
            <a:endParaRPr lang="en-US"/>
          </a:p>
        </p:txBody>
      </p:sp>
    </p:spTree>
    <p:extLst>
      <p:ext uri="{BB962C8B-B14F-4D97-AF65-F5344CB8AC3E}">
        <p14:creationId xmlns:p14="http://schemas.microsoft.com/office/powerpoint/2010/main" val="152634969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7803718F-FA68-9247-9252-337464DFF205}"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670073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1A24C5A-3CA3-394E-AF32-536536B66FB1}"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46310248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7C5BAEE0-F3CD-A44B-993B-CE52E563E966}"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0537098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5FF6B31B-200E-4945-BCE0-B835FB57D123}"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91347050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CD3DB8D5-9172-594B-A6FE-3E2A6C94BFA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3754136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19E98D-E418-FC40-87E4-C700292D66C4}" type="slidenum">
              <a:rPr lang="en-US"/>
              <a:pPr>
                <a:defRPr/>
              </a:pPr>
              <a:t>‹#›</a:t>
            </a:fld>
            <a:endParaRPr lang="en-US"/>
          </a:p>
        </p:txBody>
      </p:sp>
    </p:spTree>
    <p:extLst>
      <p:ext uri="{BB962C8B-B14F-4D97-AF65-F5344CB8AC3E}">
        <p14:creationId xmlns:p14="http://schemas.microsoft.com/office/powerpoint/2010/main" val="65002890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9E857-5F65-9449-A89C-16A354B30CCA}" type="slidenum">
              <a:rPr lang="en-US"/>
              <a:pPr>
                <a:defRPr/>
              </a:pPr>
              <a:t>‹#›</a:t>
            </a:fld>
            <a:endParaRPr lang="en-US"/>
          </a:p>
        </p:txBody>
      </p:sp>
    </p:spTree>
    <p:extLst>
      <p:ext uri="{BB962C8B-B14F-4D97-AF65-F5344CB8AC3E}">
        <p14:creationId xmlns:p14="http://schemas.microsoft.com/office/powerpoint/2010/main" val="153441892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10F7E3-1C96-D04B-AFB4-E16C182F58B2}" type="slidenum">
              <a:rPr lang="en-US"/>
              <a:pPr>
                <a:defRPr/>
              </a:pPr>
              <a:t>‹#›</a:t>
            </a:fld>
            <a:endParaRPr lang="en-US"/>
          </a:p>
        </p:txBody>
      </p:sp>
    </p:spTree>
    <p:extLst>
      <p:ext uri="{BB962C8B-B14F-4D97-AF65-F5344CB8AC3E}">
        <p14:creationId xmlns:p14="http://schemas.microsoft.com/office/powerpoint/2010/main" val="73249864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1573B25-8F55-9E42-9462-376B0D78EF49}" type="slidenum">
              <a:rPr lang="en-US"/>
              <a:pPr>
                <a:defRPr/>
              </a:pPr>
              <a:t>‹#›</a:t>
            </a:fld>
            <a:endParaRPr lang="en-US"/>
          </a:p>
        </p:txBody>
      </p:sp>
    </p:spTree>
    <p:extLst>
      <p:ext uri="{BB962C8B-B14F-4D97-AF65-F5344CB8AC3E}">
        <p14:creationId xmlns:p14="http://schemas.microsoft.com/office/powerpoint/2010/main" val="345902102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46CDA77-21FC-E54E-8FE4-D25A10EE8992}" type="slidenum">
              <a:rPr lang="en-US"/>
              <a:pPr>
                <a:defRPr/>
              </a:pPr>
              <a:t>‹#›</a:t>
            </a:fld>
            <a:endParaRPr lang="en-US"/>
          </a:p>
        </p:txBody>
      </p:sp>
    </p:spTree>
    <p:extLst>
      <p:ext uri="{BB962C8B-B14F-4D97-AF65-F5344CB8AC3E}">
        <p14:creationId xmlns:p14="http://schemas.microsoft.com/office/powerpoint/2010/main" val="15727989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17FD6-1E8E-4E42-B3D8-59DDD68C0011}" type="slidenum">
              <a:rPr lang="en-US"/>
              <a:pPr>
                <a:defRPr/>
              </a:pPr>
              <a:t>‹#›</a:t>
            </a:fld>
            <a:endParaRPr lang="en-US"/>
          </a:p>
        </p:txBody>
      </p:sp>
    </p:spTree>
    <p:extLst>
      <p:ext uri="{BB962C8B-B14F-4D97-AF65-F5344CB8AC3E}">
        <p14:creationId xmlns:p14="http://schemas.microsoft.com/office/powerpoint/2010/main" val="1108505907"/>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3AFCA2E-68D6-6044-B1A9-F964EB8A91B2}" type="slidenum">
              <a:rPr lang="en-US"/>
              <a:pPr>
                <a:defRPr/>
              </a:pPr>
              <a:t>‹#›</a:t>
            </a:fld>
            <a:endParaRPr lang="en-US"/>
          </a:p>
        </p:txBody>
      </p:sp>
    </p:spTree>
    <p:extLst>
      <p:ext uri="{BB962C8B-B14F-4D97-AF65-F5344CB8AC3E}">
        <p14:creationId xmlns:p14="http://schemas.microsoft.com/office/powerpoint/2010/main" val="370100077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B7A0B0A-A598-E144-BFC6-4DD88534D8AD}" type="slidenum">
              <a:rPr lang="en-US"/>
              <a:pPr>
                <a:defRPr/>
              </a:pPr>
              <a:t>‹#›</a:t>
            </a:fld>
            <a:endParaRPr lang="en-US"/>
          </a:p>
        </p:txBody>
      </p:sp>
    </p:spTree>
    <p:extLst>
      <p:ext uri="{BB962C8B-B14F-4D97-AF65-F5344CB8AC3E}">
        <p14:creationId xmlns:p14="http://schemas.microsoft.com/office/powerpoint/2010/main" val="246396056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17490A-90B2-154A-AAED-2DE142F09BA6}" type="slidenum">
              <a:rPr lang="en-US"/>
              <a:pPr>
                <a:defRPr/>
              </a:pPr>
              <a:t>‹#›</a:t>
            </a:fld>
            <a:endParaRPr lang="en-US"/>
          </a:p>
        </p:txBody>
      </p:sp>
    </p:spTree>
    <p:extLst>
      <p:ext uri="{BB962C8B-B14F-4D97-AF65-F5344CB8AC3E}">
        <p14:creationId xmlns:p14="http://schemas.microsoft.com/office/powerpoint/2010/main" val="576739702"/>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11A869A-0581-5A4C-BF79-B33D347EE271}" type="slidenum">
              <a:rPr lang="en-US"/>
              <a:pPr>
                <a:defRPr/>
              </a:pPr>
              <a:t>‹#›</a:t>
            </a:fld>
            <a:endParaRPr lang="en-US"/>
          </a:p>
        </p:txBody>
      </p:sp>
    </p:spTree>
    <p:extLst>
      <p:ext uri="{BB962C8B-B14F-4D97-AF65-F5344CB8AC3E}">
        <p14:creationId xmlns:p14="http://schemas.microsoft.com/office/powerpoint/2010/main" val="212295236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F3109B7-25B2-D341-AC62-69771AABFDCC}" type="slidenum">
              <a:rPr lang="en-US"/>
              <a:pPr>
                <a:defRPr/>
              </a:pPr>
              <a:t>‹#›</a:t>
            </a:fld>
            <a:endParaRPr lang="en-US"/>
          </a:p>
        </p:txBody>
      </p:sp>
    </p:spTree>
    <p:extLst>
      <p:ext uri="{BB962C8B-B14F-4D97-AF65-F5344CB8AC3E}">
        <p14:creationId xmlns:p14="http://schemas.microsoft.com/office/powerpoint/2010/main" val="156571861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EFB1A4-B7E0-C443-97F9-EB199BB41BBF}" type="slidenum">
              <a:rPr lang="en-US"/>
              <a:pPr>
                <a:defRPr/>
              </a:pPr>
              <a:t>‹#›</a:t>
            </a:fld>
            <a:endParaRPr lang="en-US"/>
          </a:p>
        </p:txBody>
      </p:sp>
    </p:spTree>
    <p:extLst>
      <p:ext uri="{BB962C8B-B14F-4D97-AF65-F5344CB8AC3E}">
        <p14:creationId xmlns:p14="http://schemas.microsoft.com/office/powerpoint/2010/main" val="250057658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21890" name="Rectangle 2"/>
          <p:cNvSpPr>
            <a:spLocks noGrp="1" noChangeArrowheads="1"/>
          </p:cNvSpPr>
          <p:nvPr>
            <p:ph type="ctrTitle"/>
          </p:nvPr>
        </p:nvSpPr>
        <p:spPr>
          <a:xfrm>
            <a:off x="381000" y="1524000"/>
            <a:ext cx="7239000" cy="1143000"/>
          </a:xfrm>
        </p:spPr>
        <p:txBody>
          <a:bodyPr/>
          <a:lstStyle>
            <a:lvl1pPr>
              <a:defRPr/>
            </a:lvl1pPr>
          </a:lstStyle>
          <a:p>
            <a:r>
              <a:rPr lang="en-US"/>
              <a:t>Click to edit Master title style</a:t>
            </a:r>
          </a:p>
        </p:txBody>
      </p:sp>
      <p:sp>
        <p:nvSpPr>
          <p:cNvPr id="421891" name="Rectangle 3"/>
          <p:cNvSpPr>
            <a:spLocks noGrp="1" noChangeArrowheads="1"/>
          </p:cNvSpPr>
          <p:nvPr>
            <p:ph type="subTitle" idx="1"/>
          </p:nvPr>
        </p:nvSpPr>
        <p:spPr>
          <a:xfrm>
            <a:off x="914400" y="3581400"/>
            <a:ext cx="6400800" cy="1752600"/>
          </a:xfrm>
        </p:spPr>
        <p:txBody>
          <a:bodyPr/>
          <a:lstStyle>
            <a:lvl1pPr marL="0" indent="0" algn="ctr">
              <a:buFont typeface="Wingdings"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580893-DBA9-5F48-A860-FD6759D0589A}" type="slidenum">
              <a:rPr lang="en-US"/>
              <a:pPr>
                <a:defRPr/>
              </a:pPr>
              <a:t>‹#›</a:t>
            </a:fld>
            <a:endParaRPr lang="en-US"/>
          </a:p>
        </p:txBody>
      </p:sp>
    </p:spTree>
    <p:extLst>
      <p:ext uri="{BB962C8B-B14F-4D97-AF65-F5344CB8AC3E}">
        <p14:creationId xmlns:p14="http://schemas.microsoft.com/office/powerpoint/2010/main" val="3823532870"/>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620EC7F-E17C-1B40-BFBA-9343ED0B994C}" type="slidenum">
              <a:rPr lang="en-US"/>
              <a:pPr>
                <a:defRPr/>
              </a:pPr>
              <a:t>‹#›</a:t>
            </a:fld>
            <a:endParaRPr lang="en-US"/>
          </a:p>
        </p:txBody>
      </p:sp>
    </p:spTree>
    <p:extLst>
      <p:ext uri="{BB962C8B-B14F-4D97-AF65-F5344CB8AC3E}">
        <p14:creationId xmlns:p14="http://schemas.microsoft.com/office/powerpoint/2010/main" val="917258894"/>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F16F6D-9ADE-BE4A-8784-09221CEC956C}" type="slidenum">
              <a:rPr lang="en-US"/>
              <a:pPr>
                <a:defRPr/>
              </a:pPr>
              <a:t>‹#›</a:t>
            </a:fld>
            <a:endParaRPr lang="en-US"/>
          </a:p>
        </p:txBody>
      </p:sp>
    </p:spTree>
    <p:extLst>
      <p:ext uri="{BB962C8B-B14F-4D97-AF65-F5344CB8AC3E}">
        <p14:creationId xmlns:p14="http://schemas.microsoft.com/office/powerpoint/2010/main" val="2356449042"/>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164F4E-58E3-814A-9461-8B7EDEB876E9}" type="slidenum">
              <a:rPr lang="en-US"/>
              <a:pPr>
                <a:defRPr/>
              </a:pPr>
              <a:t>‹#›</a:t>
            </a:fld>
            <a:endParaRPr lang="en-US"/>
          </a:p>
        </p:txBody>
      </p:sp>
    </p:spTree>
    <p:extLst>
      <p:ext uri="{BB962C8B-B14F-4D97-AF65-F5344CB8AC3E}">
        <p14:creationId xmlns:p14="http://schemas.microsoft.com/office/powerpoint/2010/main" val="18611693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3C5317-0F20-094F-8692-18D4DA5D2937}" type="slidenum">
              <a:rPr lang="en-US"/>
              <a:pPr>
                <a:defRPr/>
              </a:pPr>
              <a:t>‹#›</a:t>
            </a:fld>
            <a:endParaRPr lang="en-US"/>
          </a:p>
        </p:txBody>
      </p:sp>
    </p:spTree>
    <p:extLst>
      <p:ext uri="{BB962C8B-B14F-4D97-AF65-F5344CB8AC3E}">
        <p14:creationId xmlns:p14="http://schemas.microsoft.com/office/powerpoint/2010/main" val="340157954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95826D-B875-FB4E-9CD2-808638998B91}" type="slidenum">
              <a:rPr lang="en-US"/>
              <a:pPr>
                <a:defRPr/>
              </a:pPr>
              <a:t>‹#›</a:t>
            </a:fld>
            <a:endParaRPr lang="en-US"/>
          </a:p>
        </p:txBody>
      </p:sp>
    </p:spTree>
    <p:extLst>
      <p:ext uri="{BB962C8B-B14F-4D97-AF65-F5344CB8AC3E}">
        <p14:creationId xmlns:p14="http://schemas.microsoft.com/office/powerpoint/2010/main" val="2928545915"/>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3636C8F-D20F-C042-8274-909E85AB47AE}" type="slidenum">
              <a:rPr lang="en-US"/>
              <a:pPr>
                <a:defRPr/>
              </a:pPr>
              <a:t>‹#›</a:t>
            </a:fld>
            <a:endParaRPr lang="en-US"/>
          </a:p>
        </p:txBody>
      </p:sp>
    </p:spTree>
    <p:extLst>
      <p:ext uri="{BB962C8B-B14F-4D97-AF65-F5344CB8AC3E}">
        <p14:creationId xmlns:p14="http://schemas.microsoft.com/office/powerpoint/2010/main" val="1620436973"/>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407B70F-D708-FD44-87D2-109100D670CA}" type="slidenum">
              <a:rPr lang="en-US"/>
              <a:pPr>
                <a:defRPr/>
              </a:pPr>
              <a:t>‹#›</a:t>
            </a:fld>
            <a:endParaRPr lang="en-US"/>
          </a:p>
        </p:txBody>
      </p:sp>
    </p:spTree>
    <p:extLst>
      <p:ext uri="{BB962C8B-B14F-4D97-AF65-F5344CB8AC3E}">
        <p14:creationId xmlns:p14="http://schemas.microsoft.com/office/powerpoint/2010/main" val="1409221078"/>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B3EF62-AECD-6644-8D3F-A4EB58C7BBE1}" type="slidenum">
              <a:rPr lang="en-US"/>
              <a:pPr>
                <a:defRPr/>
              </a:pPr>
              <a:t>‹#›</a:t>
            </a:fld>
            <a:endParaRPr lang="en-US"/>
          </a:p>
        </p:txBody>
      </p:sp>
    </p:spTree>
    <p:extLst>
      <p:ext uri="{BB962C8B-B14F-4D97-AF65-F5344CB8AC3E}">
        <p14:creationId xmlns:p14="http://schemas.microsoft.com/office/powerpoint/2010/main" val="393269133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43A325-18B7-C94B-840C-AEBB5E066394}" type="slidenum">
              <a:rPr lang="en-US"/>
              <a:pPr>
                <a:defRPr/>
              </a:pPr>
              <a:t>‹#›</a:t>
            </a:fld>
            <a:endParaRPr lang="en-US"/>
          </a:p>
        </p:txBody>
      </p:sp>
    </p:spTree>
    <p:extLst>
      <p:ext uri="{BB962C8B-B14F-4D97-AF65-F5344CB8AC3E}">
        <p14:creationId xmlns:p14="http://schemas.microsoft.com/office/powerpoint/2010/main" val="325044923"/>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A47BA5-6091-5344-9D20-A2816AF4C23E}" type="slidenum">
              <a:rPr lang="en-US"/>
              <a:pPr>
                <a:defRPr/>
              </a:pPr>
              <a:t>‹#›</a:t>
            </a:fld>
            <a:endParaRPr lang="en-US"/>
          </a:p>
        </p:txBody>
      </p:sp>
    </p:spTree>
    <p:extLst>
      <p:ext uri="{BB962C8B-B14F-4D97-AF65-F5344CB8AC3E}">
        <p14:creationId xmlns:p14="http://schemas.microsoft.com/office/powerpoint/2010/main" val="4040712422"/>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6B7F8A-40D8-A246-9039-7B7024B17580}" type="slidenum">
              <a:rPr lang="en-US"/>
              <a:pPr>
                <a:defRPr/>
              </a:pPr>
              <a:t>‹#›</a:t>
            </a:fld>
            <a:endParaRPr lang="en-US"/>
          </a:p>
        </p:txBody>
      </p:sp>
    </p:spTree>
    <p:extLst>
      <p:ext uri="{BB962C8B-B14F-4D97-AF65-F5344CB8AC3E}">
        <p14:creationId xmlns:p14="http://schemas.microsoft.com/office/powerpoint/2010/main" val="4128813934"/>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737804EE-02CE-4B32-83FA-C33D7FE202F9}" type="slidenum">
              <a:rPr lang="en-US" altLang="en-US"/>
              <a:pPr/>
              <a:t>‹#›</a:t>
            </a:fld>
            <a:endParaRPr lang="en-US" altLang="en-US"/>
          </a:p>
        </p:txBody>
      </p:sp>
    </p:spTree>
    <p:extLst>
      <p:ext uri="{BB962C8B-B14F-4D97-AF65-F5344CB8AC3E}">
        <p14:creationId xmlns:p14="http://schemas.microsoft.com/office/powerpoint/2010/main" val="427038997"/>
      </p:ext>
    </p:extLst>
  </p:cSld>
  <p:clrMapOvr>
    <a:masterClrMapping/>
  </p:clrMapOvr>
  <p:transition spd="slow">
    <p:zoom/>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83FD0289-7827-4101-B269-A4BDBA3F566A}" type="slidenum">
              <a:rPr lang="en-US" altLang="en-US"/>
              <a:pPr/>
              <a:t>‹#›</a:t>
            </a:fld>
            <a:endParaRPr lang="en-US" altLang="en-US"/>
          </a:p>
        </p:txBody>
      </p:sp>
    </p:spTree>
    <p:extLst>
      <p:ext uri="{BB962C8B-B14F-4D97-AF65-F5344CB8AC3E}">
        <p14:creationId xmlns:p14="http://schemas.microsoft.com/office/powerpoint/2010/main" val="237948668"/>
      </p:ext>
    </p:extLst>
  </p:cSld>
  <p:clrMapOvr>
    <a:masterClrMapping/>
  </p:clrMapOvr>
  <p:transition spd="slow">
    <p:zoom/>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FBDB2E29-C4FC-4748-8E31-C8E6D3A64C3D}" type="slidenum">
              <a:rPr lang="en-US" altLang="en-US"/>
              <a:pPr/>
              <a:t>‹#›</a:t>
            </a:fld>
            <a:endParaRPr lang="en-US" altLang="en-US"/>
          </a:p>
        </p:txBody>
      </p:sp>
    </p:spTree>
    <p:extLst>
      <p:ext uri="{BB962C8B-B14F-4D97-AF65-F5344CB8AC3E}">
        <p14:creationId xmlns:p14="http://schemas.microsoft.com/office/powerpoint/2010/main" val="2964164483"/>
      </p:ext>
    </p:extLst>
  </p:cSld>
  <p:clrMapOvr>
    <a:masterClrMapping/>
  </p:clrMapOvr>
  <p:transition spd="slow">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93F09F-AE30-1C43-8048-5CF8CE73E07A}" type="slidenum">
              <a:rPr lang="en-US"/>
              <a:pPr>
                <a:defRPr/>
              </a:pPr>
              <a:t>‹#›</a:t>
            </a:fld>
            <a:endParaRPr lang="en-US"/>
          </a:p>
        </p:txBody>
      </p:sp>
    </p:spTree>
    <p:extLst>
      <p:ext uri="{BB962C8B-B14F-4D97-AF65-F5344CB8AC3E}">
        <p14:creationId xmlns:p14="http://schemas.microsoft.com/office/powerpoint/2010/main" val="1430589024"/>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997D361-526D-48E2-8E39-802050B18E8C}" type="slidenum">
              <a:rPr lang="en-US" altLang="en-US"/>
              <a:pPr/>
              <a:t>‹#›</a:t>
            </a:fld>
            <a:endParaRPr lang="en-US" altLang="en-US"/>
          </a:p>
        </p:txBody>
      </p:sp>
    </p:spTree>
    <p:extLst>
      <p:ext uri="{BB962C8B-B14F-4D97-AF65-F5344CB8AC3E}">
        <p14:creationId xmlns:p14="http://schemas.microsoft.com/office/powerpoint/2010/main" val="3290250440"/>
      </p:ext>
    </p:extLst>
  </p:cSld>
  <p:clrMapOvr>
    <a:masterClrMapping/>
  </p:clrMapOvr>
  <p:transition spd="slow">
    <p:zoom/>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F288798-6407-419D-84AE-9C8FFA9C8BA2}" type="slidenum">
              <a:rPr lang="en-US" altLang="en-US"/>
              <a:pPr/>
              <a:t>‹#›</a:t>
            </a:fld>
            <a:endParaRPr lang="en-US" altLang="en-US"/>
          </a:p>
        </p:txBody>
      </p:sp>
    </p:spTree>
    <p:extLst>
      <p:ext uri="{BB962C8B-B14F-4D97-AF65-F5344CB8AC3E}">
        <p14:creationId xmlns:p14="http://schemas.microsoft.com/office/powerpoint/2010/main" val="621676421"/>
      </p:ext>
    </p:extLst>
  </p:cSld>
  <p:clrMapOvr>
    <a:masterClrMapping/>
  </p:clrMapOvr>
  <p:transition spd="slow">
    <p:zoom/>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66C33624-E664-47EB-B820-C3AD671DB348}" type="slidenum">
              <a:rPr lang="en-US" altLang="en-US"/>
              <a:pPr/>
              <a:t>‹#›</a:t>
            </a:fld>
            <a:endParaRPr lang="en-US" altLang="en-US"/>
          </a:p>
        </p:txBody>
      </p:sp>
    </p:spTree>
    <p:extLst>
      <p:ext uri="{BB962C8B-B14F-4D97-AF65-F5344CB8AC3E}">
        <p14:creationId xmlns:p14="http://schemas.microsoft.com/office/powerpoint/2010/main" val="2732372785"/>
      </p:ext>
    </p:extLst>
  </p:cSld>
  <p:clrMapOvr>
    <a:masterClrMapping/>
  </p:clrMapOvr>
  <p:transition spd="slow">
    <p:zoom/>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F271AA8B-6A91-451C-8BAB-0BB098D3890F}" type="slidenum">
              <a:rPr lang="en-US" altLang="en-US"/>
              <a:pPr/>
              <a:t>‹#›</a:t>
            </a:fld>
            <a:endParaRPr lang="en-US" altLang="en-US"/>
          </a:p>
        </p:txBody>
      </p:sp>
    </p:spTree>
    <p:extLst>
      <p:ext uri="{BB962C8B-B14F-4D97-AF65-F5344CB8AC3E}">
        <p14:creationId xmlns:p14="http://schemas.microsoft.com/office/powerpoint/2010/main" val="1979532517"/>
      </p:ext>
    </p:extLst>
  </p:cSld>
  <p:clrMapOvr>
    <a:masterClrMapping/>
  </p:clrMapOvr>
  <p:transition spd="slow">
    <p:zoom/>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3714135F-0D18-4CE9-AAF3-4C9483B47642}" type="slidenum">
              <a:rPr lang="en-US" altLang="en-US"/>
              <a:pPr/>
              <a:t>‹#›</a:t>
            </a:fld>
            <a:endParaRPr lang="en-US" altLang="en-US"/>
          </a:p>
        </p:txBody>
      </p:sp>
    </p:spTree>
    <p:extLst>
      <p:ext uri="{BB962C8B-B14F-4D97-AF65-F5344CB8AC3E}">
        <p14:creationId xmlns:p14="http://schemas.microsoft.com/office/powerpoint/2010/main" val="693134987"/>
      </p:ext>
    </p:extLst>
  </p:cSld>
  <p:clrMapOvr>
    <a:masterClrMapping/>
  </p:clrMapOvr>
  <p:transition spd="slow">
    <p:zoom/>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DAC9E0F4-98BA-4DDF-8CA0-7E1E9E08E9FD}" type="slidenum">
              <a:rPr lang="en-US" altLang="en-US"/>
              <a:pPr/>
              <a:t>‹#›</a:t>
            </a:fld>
            <a:endParaRPr lang="en-US" altLang="en-US"/>
          </a:p>
        </p:txBody>
      </p:sp>
    </p:spTree>
    <p:extLst>
      <p:ext uri="{BB962C8B-B14F-4D97-AF65-F5344CB8AC3E}">
        <p14:creationId xmlns:p14="http://schemas.microsoft.com/office/powerpoint/2010/main" val="1643644886"/>
      </p:ext>
    </p:extLst>
  </p:cSld>
  <p:clrMapOvr>
    <a:masterClrMapping/>
  </p:clrMapOvr>
  <p:transition spd="slow">
    <p:zoom/>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5D0247B6-0897-49D4-9A12-68F809936B9E}" type="slidenum">
              <a:rPr lang="en-US" altLang="en-US"/>
              <a:pPr/>
              <a:t>‹#›</a:t>
            </a:fld>
            <a:endParaRPr lang="en-US" altLang="en-US"/>
          </a:p>
        </p:txBody>
      </p:sp>
    </p:spTree>
    <p:extLst>
      <p:ext uri="{BB962C8B-B14F-4D97-AF65-F5344CB8AC3E}">
        <p14:creationId xmlns:p14="http://schemas.microsoft.com/office/powerpoint/2010/main" val="227949852"/>
      </p:ext>
    </p:extLst>
  </p:cSld>
  <p:clrMapOvr>
    <a:masterClrMapping/>
  </p:clrMapOvr>
  <p:transition spd="slow">
    <p:zoom/>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4F2BBA8-56E2-4B33-8827-F239CF5608A4}" type="slidenum">
              <a:rPr lang="en-US" altLang="en-US"/>
              <a:pPr/>
              <a:t>‹#›</a:t>
            </a:fld>
            <a:endParaRPr lang="en-US" altLang="en-US"/>
          </a:p>
        </p:txBody>
      </p:sp>
    </p:spTree>
    <p:extLst>
      <p:ext uri="{BB962C8B-B14F-4D97-AF65-F5344CB8AC3E}">
        <p14:creationId xmlns:p14="http://schemas.microsoft.com/office/powerpoint/2010/main" val="3132184949"/>
      </p:ext>
    </p:extLst>
  </p:cSld>
  <p:clrMapOvr>
    <a:masterClrMapping/>
  </p:clrMapOvr>
  <p:transition spd="slow">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grpSp>
      <p:sp>
        <p:nvSpPr>
          <p:cNvPr id="49191"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28" charset="0"/>
              <a:buNone/>
              <a:defRPr/>
            </a:lvl1pPr>
          </a:lstStyle>
          <a:p>
            <a:r>
              <a:rPr lang="en-US"/>
              <a:t>Click to edit Master subtitle style</a:t>
            </a:r>
          </a:p>
        </p:txBody>
      </p:sp>
      <p:sp>
        <p:nvSpPr>
          <p:cNvPr id="49192"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BD38BE7F-FD74-744A-875A-E01C7F9037F2}" type="slidenum">
              <a:rPr lang="en-US"/>
              <a:pPr>
                <a:defRPr/>
              </a:pPr>
              <a:t>‹#›</a:t>
            </a:fld>
            <a:endParaRPr lang="en-US"/>
          </a:p>
        </p:txBody>
      </p:sp>
    </p:spTree>
    <p:extLst>
      <p:ext uri="{BB962C8B-B14F-4D97-AF65-F5344CB8AC3E}">
        <p14:creationId xmlns:p14="http://schemas.microsoft.com/office/powerpoint/2010/main" val="28114939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977AB858-C973-984D-9030-93DED1FCCC85}" type="slidenum">
              <a:rPr lang="en-US"/>
              <a:pPr>
                <a:defRPr/>
              </a:pPr>
              <a:t>‹#›</a:t>
            </a:fld>
            <a:endParaRPr lang="en-US"/>
          </a:p>
        </p:txBody>
      </p:sp>
    </p:spTree>
    <p:extLst>
      <p:ext uri="{BB962C8B-B14F-4D97-AF65-F5344CB8AC3E}">
        <p14:creationId xmlns:p14="http://schemas.microsoft.com/office/powerpoint/2010/main" val="33646103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2530EC2-03CF-5F47-8C10-5888375B1310}" type="slidenum">
              <a:rPr lang="en-US"/>
              <a:pPr>
                <a:defRPr/>
              </a:pPr>
              <a:t>‹#›</a:t>
            </a:fld>
            <a:endParaRPr lang="en-US"/>
          </a:p>
        </p:txBody>
      </p:sp>
    </p:spTree>
    <p:extLst>
      <p:ext uri="{BB962C8B-B14F-4D97-AF65-F5344CB8AC3E}">
        <p14:creationId xmlns:p14="http://schemas.microsoft.com/office/powerpoint/2010/main" val="8683912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CE66B48-9C79-6F4C-A830-220636F2086D}" type="slidenum">
              <a:rPr lang="en-US"/>
              <a:pPr>
                <a:defRPr/>
              </a:pPr>
              <a:t>‹#›</a:t>
            </a:fld>
            <a:endParaRPr lang="en-US"/>
          </a:p>
        </p:txBody>
      </p:sp>
    </p:spTree>
    <p:extLst>
      <p:ext uri="{BB962C8B-B14F-4D97-AF65-F5344CB8AC3E}">
        <p14:creationId xmlns:p14="http://schemas.microsoft.com/office/powerpoint/2010/main" val="34188139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650959B-038A-F243-8D92-369B21698D95}" type="slidenum">
              <a:rPr lang="en-US"/>
              <a:pPr>
                <a:defRPr/>
              </a:pPr>
              <a:t>‹#›</a:t>
            </a:fld>
            <a:endParaRPr lang="en-US"/>
          </a:p>
        </p:txBody>
      </p:sp>
    </p:spTree>
    <p:extLst>
      <p:ext uri="{BB962C8B-B14F-4D97-AF65-F5344CB8AC3E}">
        <p14:creationId xmlns:p14="http://schemas.microsoft.com/office/powerpoint/2010/main" val="38671084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A2E6C218-65BD-3D48-84A3-68D4E18D2D3F}" type="slidenum">
              <a:rPr lang="en-US"/>
              <a:pPr>
                <a:defRPr/>
              </a:pPr>
              <a:t>‹#›</a:t>
            </a:fld>
            <a:endParaRPr lang="en-US"/>
          </a:p>
        </p:txBody>
      </p:sp>
    </p:spTree>
    <p:extLst>
      <p:ext uri="{BB962C8B-B14F-4D97-AF65-F5344CB8AC3E}">
        <p14:creationId xmlns:p14="http://schemas.microsoft.com/office/powerpoint/2010/main" val="185626898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68DCCFB2-0842-AF44-A9D1-6EEBC24FB229}" type="slidenum">
              <a:rPr lang="en-US"/>
              <a:pPr>
                <a:defRPr/>
              </a:pPr>
              <a:t>‹#›</a:t>
            </a:fld>
            <a:endParaRPr lang="en-US"/>
          </a:p>
        </p:txBody>
      </p:sp>
    </p:spTree>
    <p:extLst>
      <p:ext uri="{BB962C8B-B14F-4D97-AF65-F5344CB8AC3E}">
        <p14:creationId xmlns:p14="http://schemas.microsoft.com/office/powerpoint/2010/main" val="10916389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337204E-8452-6240-8F9C-F778E00ED747}" type="slidenum">
              <a:rPr lang="en-US"/>
              <a:pPr>
                <a:defRPr/>
              </a:pPr>
              <a:t>‹#›</a:t>
            </a:fld>
            <a:endParaRPr lang="en-US"/>
          </a:p>
        </p:txBody>
      </p:sp>
    </p:spTree>
    <p:extLst>
      <p:ext uri="{BB962C8B-B14F-4D97-AF65-F5344CB8AC3E}">
        <p14:creationId xmlns:p14="http://schemas.microsoft.com/office/powerpoint/2010/main" val="282504178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29E8E574-6053-124B-A22D-E517351C3521}" type="slidenum">
              <a:rPr lang="en-US"/>
              <a:pPr>
                <a:defRPr/>
              </a:pPr>
              <a:t>‹#›</a:t>
            </a:fld>
            <a:endParaRPr lang="en-US"/>
          </a:p>
        </p:txBody>
      </p:sp>
    </p:spTree>
    <p:extLst>
      <p:ext uri="{BB962C8B-B14F-4D97-AF65-F5344CB8AC3E}">
        <p14:creationId xmlns:p14="http://schemas.microsoft.com/office/powerpoint/2010/main" val="359598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9C36C0C-4FB5-A34E-9AE7-3380DD877676}" type="slidenum">
              <a:rPr lang="en-US"/>
              <a:pPr>
                <a:defRPr/>
              </a:pPr>
              <a:t>‹#›</a:t>
            </a:fld>
            <a:endParaRPr lang="en-US"/>
          </a:p>
        </p:txBody>
      </p:sp>
    </p:spTree>
    <p:extLst>
      <p:ext uri="{BB962C8B-B14F-4D97-AF65-F5344CB8AC3E}">
        <p14:creationId xmlns:p14="http://schemas.microsoft.com/office/powerpoint/2010/main" val="33122200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D2DB18A-5A31-024B-B08B-6DC4BF94F56F}" type="slidenum">
              <a:rPr lang="en-US"/>
              <a:pPr>
                <a:defRPr/>
              </a:pPr>
              <a:t>‹#›</a:t>
            </a:fld>
            <a:endParaRPr lang="en-US"/>
          </a:p>
        </p:txBody>
      </p:sp>
    </p:spTree>
    <p:extLst>
      <p:ext uri="{BB962C8B-B14F-4D97-AF65-F5344CB8AC3E}">
        <p14:creationId xmlns:p14="http://schemas.microsoft.com/office/powerpoint/2010/main" val="41257071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A21D3B66-3785-5E41-A168-9E6C489442B4}" type="slidenum">
              <a:rPr lang="en-US"/>
              <a:pPr>
                <a:defRPr/>
              </a:pPr>
              <a:t>‹#›</a:t>
            </a:fld>
            <a:endParaRPr lang="en-US"/>
          </a:p>
        </p:txBody>
      </p:sp>
    </p:spTree>
    <p:extLst>
      <p:ext uri="{BB962C8B-B14F-4D97-AF65-F5344CB8AC3E}">
        <p14:creationId xmlns:p14="http://schemas.microsoft.com/office/powerpoint/2010/main" val="14692674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7721 h 3264"/>
                <a:gd name="T2" fmla="*/ 0 w 1699"/>
                <a:gd name="T3" fmla="*/ 5899 h 3264"/>
                <a:gd name="T4" fmla="*/ 0 w 1699"/>
                <a:gd name="T5" fmla="*/ 1084 h 3264"/>
                <a:gd name="T6" fmla="*/ 0 w 1699"/>
                <a:gd name="T7" fmla="*/ 1084 h 3264"/>
                <a:gd name="T8" fmla="*/ 0 w 1699"/>
                <a:gd name="T9" fmla="*/ 344 h 3264"/>
                <a:gd name="T10" fmla="*/ 0 w 1699"/>
                <a:gd name="T11" fmla="*/ 836 h 3264"/>
                <a:gd name="T12" fmla="*/ 0 w 1699"/>
                <a:gd name="T13" fmla="*/ 5382 h 3264"/>
                <a:gd name="T14" fmla="*/ 0 w 1699"/>
                <a:gd name="T15" fmla="*/ 13683 h 3264"/>
                <a:gd name="T16" fmla="*/ 0 w 1699"/>
                <a:gd name="T17" fmla="*/ 24823 h 3264"/>
                <a:gd name="T18" fmla="*/ 0 w 1699"/>
                <a:gd name="T19" fmla="*/ 39661 h 3264"/>
                <a:gd name="T20" fmla="*/ 0 w 1699"/>
                <a:gd name="T21" fmla="*/ 53286 h 3264"/>
                <a:gd name="T22" fmla="*/ 0 w 1699"/>
                <a:gd name="T23" fmla="*/ 75223 h 3264"/>
                <a:gd name="T24" fmla="*/ 0 w 1699"/>
                <a:gd name="T25" fmla="*/ 95388 h 3264"/>
                <a:gd name="T26" fmla="*/ 0 w 1699"/>
                <a:gd name="T27" fmla="*/ 102981 h 3264"/>
                <a:gd name="T28" fmla="*/ 0 w 1699"/>
                <a:gd name="T29" fmla="*/ 108996 h 3264"/>
                <a:gd name="T30" fmla="*/ 0 w 1699"/>
                <a:gd name="T31" fmla="*/ 108996 h 3264"/>
                <a:gd name="T32" fmla="*/ 0 w 1699"/>
                <a:gd name="T33" fmla="*/ 107996 h 3264"/>
                <a:gd name="T34" fmla="*/ 0 w 1699"/>
                <a:gd name="T35" fmla="*/ 109502 h 3264"/>
                <a:gd name="T36" fmla="*/ 0 w 1699"/>
                <a:gd name="T37" fmla="*/ 106745 h 3264"/>
                <a:gd name="T38" fmla="*/ 0 w 1699"/>
                <a:gd name="T39" fmla="*/ 99426 h 3264"/>
                <a:gd name="T40" fmla="*/ 0 w 1699"/>
                <a:gd name="T41" fmla="*/ 89356 h 3264"/>
                <a:gd name="T42" fmla="*/ 0 w 1699"/>
                <a:gd name="T43" fmla="*/ 75223 h 3264"/>
                <a:gd name="T44" fmla="*/ 0 w 1699"/>
                <a:gd name="T45" fmla="*/ 61115 h 3264"/>
                <a:gd name="T46" fmla="*/ 0 w 1699"/>
                <a:gd name="T47" fmla="*/ 42439 h 3264"/>
                <a:gd name="T48" fmla="*/ 0 w 1699"/>
                <a:gd name="T49" fmla="*/ 30833 h 3264"/>
                <a:gd name="T50" fmla="*/ 0 w 1699"/>
                <a:gd name="T51" fmla="*/ 17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3 h 457"/>
                    <a:gd name="T4" fmla="*/ 187 w 2161"/>
                    <a:gd name="T5" fmla="*/ 340 h 457"/>
                    <a:gd name="T6" fmla="*/ 351 w 2161"/>
                    <a:gd name="T7" fmla="*/ 310 h 457"/>
                    <a:gd name="T8" fmla="*/ 561 w 2161"/>
                    <a:gd name="T9" fmla="*/ 288 h 457"/>
                    <a:gd name="T10" fmla="*/ 852 w 2161"/>
                    <a:gd name="T11" fmla="*/ 266 h 457"/>
                    <a:gd name="T12" fmla="*/ 1160 w 2161"/>
                    <a:gd name="T13" fmla="*/ 266 h 457"/>
                    <a:gd name="T14" fmla="*/ 1534 w 2161"/>
                    <a:gd name="T15" fmla="*/ 325 h 457"/>
                    <a:gd name="T16" fmla="*/ 1751 w 2161"/>
                    <a:gd name="T17" fmla="*/ 408 h 457"/>
                    <a:gd name="T18" fmla="*/ 1900 w 2161"/>
                    <a:gd name="T19" fmla="*/ 460 h 457"/>
                    <a:gd name="T20" fmla="*/ 2042 w 2161"/>
                    <a:gd name="T21" fmla="*/ 430 h 457"/>
                    <a:gd name="T22" fmla="*/ 2102 w 2161"/>
                    <a:gd name="T23" fmla="*/ 355 h 457"/>
                    <a:gd name="T24" fmla="*/ 2102 w 2161"/>
                    <a:gd name="T25" fmla="*/ 258 h 457"/>
                    <a:gd name="T26" fmla="*/ 1997 w 2161"/>
                    <a:gd name="T27" fmla="*/ 154 h 457"/>
                    <a:gd name="T28" fmla="*/ 1160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8 h 585"/>
                    <a:gd name="T2" fmla="*/ 274 w 2341"/>
                    <a:gd name="T3" fmla="*/ 522 h 585"/>
                    <a:gd name="T4" fmla="*/ 72 w 2341"/>
                    <a:gd name="T5" fmla="*/ 493 h 585"/>
                    <a:gd name="T6" fmla="*/ 5 w 2341"/>
                    <a:gd name="T7" fmla="*/ 380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0 w 2341"/>
                    <a:gd name="T19" fmla="*/ 7 h 585"/>
                    <a:gd name="T20" fmla="*/ 1771 w 2341"/>
                    <a:gd name="T21" fmla="*/ 7 h 585"/>
                    <a:gd name="T22" fmla="*/ 2197 w 2341"/>
                    <a:gd name="T23" fmla="*/ 52 h 585"/>
                    <a:gd name="T24" fmla="*/ 2280 w 2341"/>
                    <a:gd name="T25" fmla="*/ 111 h 585"/>
                    <a:gd name="T26" fmla="*/ 2325 w 2341"/>
                    <a:gd name="T27" fmla="*/ 246 h 585"/>
                    <a:gd name="T28" fmla="*/ 2332 w 2341"/>
                    <a:gd name="T29" fmla="*/ 380 h 585"/>
                    <a:gd name="T30" fmla="*/ 2317 w 2341"/>
                    <a:gd name="T31" fmla="*/ 463 h 585"/>
                    <a:gd name="T32" fmla="*/ 2332 w 2341"/>
                    <a:gd name="T33" fmla="*/ 545 h 585"/>
                    <a:gd name="T34" fmla="*/ 2302 w 2341"/>
                    <a:gd name="T35" fmla="*/ 590 h 585"/>
                    <a:gd name="T36" fmla="*/ 2227 w 2341"/>
                    <a:gd name="T37" fmla="*/ 560 h 585"/>
                    <a:gd name="T38" fmla="*/ 2055 w 2341"/>
                    <a:gd name="T39" fmla="*/ 493 h 585"/>
                    <a:gd name="T40" fmla="*/ 1771 w 2341"/>
                    <a:gd name="T41" fmla="*/ 455 h 585"/>
                    <a:gd name="T42" fmla="*/ 1606 w 2341"/>
                    <a:gd name="T43" fmla="*/ 455 h 585"/>
                    <a:gd name="T44" fmla="*/ 1322 w 2341"/>
                    <a:gd name="T45" fmla="*/ 425 h 585"/>
                    <a:gd name="T46" fmla="*/ 1188 w 2341"/>
                    <a:gd name="T47" fmla="*/ 418 h 585"/>
                    <a:gd name="T48" fmla="*/ 895 w 2341"/>
                    <a:gd name="T49" fmla="*/ 433 h 585"/>
                    <a:gd name="T50" fmla="*/ 671 w 2341"/>
                    <a:gd name="T51" fmla="*/ 418 h 585"/>
                    <a:gd name="T52" fmla="*/ 506 w 2341"/>
                    <a:gd name="T53" fmla="*/ 448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3 w 157"/>
                  <a:gd name="T1" fmla="*/ 8 h 337"/>
                  <a:gd name="T2" fmla="*/ 150 w 157"/>
                  <a:gd name="T3" fmla="*/ 202 h 337"/>
                  <a:gd name="T4" fmla="*/ 135 w 157"/>
                  <a:gd name="T5" fmla="*/ 344 h 337"/>
                  <a:gd name="T6" fmla="*/ 0 w 157"/>
                  <a:gd name="T7" fmla="*/ 0 h 337"/>
                  <a:gd name="T8" fmla="*/ 83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3 h 396"/>
                  <a:gd name="T2" fmla="*/ 105 w 808"/>
                  <a:gd name="T3" fmla="*/ 373 h 396"/>
                  <a:gd name="T4" fmla="*/ 255 w 808"/>
                  <a:gd name="T5" fmla="*/ 313 h 396"/>
                  <a:gd name="T6" fmla="*/ 478 w 808"/>
                  <a:gd name="T7" fmla="*/ 112 h 396"/>
                  <a:gd name="T8" fmla="*/ 307 w 808"/>
                  <a:gd name="T9" fmla="*/ 67 h 396"/>
                  <a:gd name="T10" fmla="*/ 232 w 808"/>
                  <a:gd name="T11" fmla="*/ 22 h 396"/>
                  <a:gd name="T12" fmla="*/ 352 w 808"/>
                  <a:gd name="T13" fmla="*/ 22 h 396"/>
                  <a:gd name="T14" fmla="*/ 531 w 808"/>
                  <a:gd name="T15" fmla="*/ 74 h 396"/>
                  <a:gd name="T16" fmla="*/ 628 w 808"/>
                  <a:gd name="T17" fmla="*/ 0 h 396"/>
                  <a:gd name="T18" fmla="*/ 688 w 808"/>
                  <a:gd name="T19" fmla="*/ 0 h 396"/>
                  <a:gd name="T20" fmla="*/ 583 w 808"/>
                  <a:gd name="T21" fmla="*/ 82 h 396"/>
                  <a:gd name="T22" fmla="*/ 808 w 808"/>
                  <a:gd name="T23" fmla="*/ 134 h 396"/>
                  <a:gd name="T24" fmla="*/ 815 w 808"/>
                  <a:gd name="T25" fmla="*/ 216 h 396"/>
                  <a:gd name="T26" fmla="*/ 523 w 808"/>
                  <a:gd name="T27" fmla="*/ 134 h 396"/>
                  <a:gd name="T28" fmla="*/ 344 w 808"/>
                  <a:gd name="T29" fmla="*/ 298 h 396"/>
                  <a:gd name="T30" fmla="*/ 277 w 808"/>
                  <a:gd name="T31" fmla="*/ 351 h 396"/>
                  <a:gd name="T32" fmla="*/ 157 w 808"/>
                  <a:gd name="T33" fmla="*/ 403 h 396"/>
                  <a:gd name="T34" fmla="*/ 0 w 808"/>
                  <a:gd name="T35" fmla="*/ 373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atin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atin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smtClean="0">
                <a:latin typeface="Times New Roman" charset="0"/>
              </a:defRPr>
            </a:lvl1pPr>
          </a:lstStyle>
          <a:p>
            <a:pPr>
              <a:defRPr/>
            </a:pPr>
            <a:fld id="{09D8EAC7-974C-BC4C-9DC8-56B6CA5E237E}" type="slidenum">
              <a:rPr lang="en-US"/>
              <a:pPr>
                <a:defRPr/>
              </a:pPr>
              <a:t>‹#›</a:t>
            </a:fld>
            <a:endParaRPr lang="en-US"/>
          </a:p>
        </p:txBody>
      </p:sp>
    </p:spTree>
    <p:extLst>
      <p:ext uri="{BB962C8B-B14F-4D97-AF65-F5344CB8AC3E}">
        <p14:creationId xmlns:p14="http://schemas.microsoft.com/office/powerpoint/2010/main" val="3922247237"/>
      </p:ext>
    </p:extLst>
  </p:cSld>
  <p:clrMapOvr>
    <a:masterClrMapping/>
  </p:clrMapOvr>
  <p:transition>
    <p:fade thruBlk="1"/>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45B29EDE-CEAC-3946-8CDD-9F5E4F00F640}" type="slidenum">
              <a:rPr lang="en-US"/>
              <a:pPr>
                <a:defRPr/>
              </a:pPr>
              <a:t>‹#›</a:t>
            </a:fld>
            <a:endParaRPr lang="en-US"/>
          </a:p>
        </p:txBody>
      </p:sp>
    </p:spTree>
    <p:extLst>
      <p:ext uri="{BB962C8B-B14F-4D97-AF65-F5344CB8AC3E}">
        <p14:creationId xmlns:p14="http://schemas.microsoft.com/office/powerpoint/2010/main" val="3321993986"/>
      </p:ext>
    </p:extLst>
  </p:cSld>
  <p:clrMapOvr>
    <a:masterClrMapping/>
  </p:clrMapOvr>
  <p:transition>
    <p:fade thruBlk="1"/>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6A83638B-0645-AB4F-988B-DF9F1F2B9ED5}" type="slidenum">
              <a:rPr lang="en-US"/>
              <a:pPr>
                <a:defRPr/>
              </a:pPr>
              <a:t>‹#›</a:t>
            </a:fld>
            <a:endParaRPr lang="en-US"/>
          </a:p>
        </p:txBody>
      </p:sp>
    </p:spTree>
    <p:extLst>
      <p:ext uri="{BB962C8B-B14F-4D97-AF65-F5344CB8AC3E}">
        <p14:creationId xmlns:p14="http://schemas.microsoft.com/office/powerpoint/2010/main" val="2918073171"/>
      </p:ext>
    </p:extLst>
  </p:cSld>
  <p:clrMapOvr>
    <a:masterClrMapping/>
  </p:clrMapOvr>
  <p:transition>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D1C574-CFF1-F84B-9888-D7AA05101370}" type="slidenum">
              <a:rPr lang="en-US"/>
              <a:pPr>
                <a:defRPr/>
              </a:pPr>
              <a:t>‹#›</a:t>
            </a:fld>
            <a:endParaRPr lang="en-US"/>
          </a:p>
        </p:txBody>
      </p:sp>
    </p:spTree>
    <p:extLst>
      <p:ext uri="{BB962C8B-B14F-4D97-AF65-F5344CB8AC3E}">
        <p14:creationId xmlns:p14="http://schemas.microsoft.com/office/powerpoint/2010/main" val="62201829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2FEDA149-5B6E-2B4F-9163-2A1796BF8C70}" type="slidenum">
              <a:rPr lang="en-US"/>
              <a:pPr>
                <a:defRPr/>
              </a:pPr>
              <a:t>‹#›</a:t>
            </a:fld>
            <a:endParaRPr lang="en-US"/>
          </a:p>
        </p:txBody>
      </p:sp>
    </p:spTree>
    <p:extLst>
      <p:ext uri="{BB962C8B-B14F-4D97-AF65-F5344CB8AC3E}">
        <p14:creationId xmlns:p14="http://schemas.microsoft.com/office/powerpoint/2010/main" val="4042585632"/>
      </p:ext>
    </p:extLst>
  </p:cSld>
  <p:clrMapOvr>
    <a:masterClrMapping/>
  </p:clrMapOvr>
  <p:transition>
    <p:fade thruBlk="1"/>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atin typeface="Times New Roman" charset="0"/>
              </a:defRPr>
            </a:lvl1pPr>
          </a:lstStyle>
          <a:p>
            <a:pPr>
              <a:defRPr/>
            </a:pPr>
            <a:fld id="{B124FADE-458D-9E48-A586-6494AA023251}" type="slidenum">
              <a:rPr lang="en-US"/>
              <a:pPr>
                <a:defRPr/>
              </a:pPr>
              <a:t>‹#›</a:t>
            </a:fld>
            <a:endParaRPr lang="en-US"/>
          </a:p>
        </p:txBody>
      </p:sp>
    </p:spTree>
    <p:extLst>
      <p:ext uri="{BB962C8B-B14F-4D97-AF65-F5344CB8AC3E}">
        <p14:creationId xmlns:p14="http://schemas.microsoft.com/office/powerpoint/2010/main" val="1891513018"/>
      </p:ext>
    </p:extLst>
  </p:cSld>
  <p:clrMapOvr>
    <a:masterClrMapping/>
  </p:clrMapOvr>
  <p:transition>
    <p:fade thruBlk="1"/>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9"/>
          <p:cNvSpPr>
            <a:spLocks noGrp="1" noChangeArrowheads="1"/>
          </p:cNvSpPr>
          <p:nvPr>
            <p:ph type="sldNum" sz="quarter" idx="12"/>
          </p:nvPr>
        </p:nvSpPr>
        <p:spPr/>
        <p:txBody>
          <a:bodyPr/>
          <a:lstStyle>
            <a:lvl1pPr>
              <a:defRPr smtClean="0">
                <a:latin typeface="Times New Roman" charset="0"/>
              </a:defRPr>
            </a:lvl1pPr>
          </a:lstStyle>
          <a:p>
            <a:pPr>
              <a:defRPr/>
            </a:pPr>
            <a:fld id="{B6710230-F9FA-7C4E-AD11-9275F182D3E1}" type="slidenum">
              <a:rPr lang="en-US"/>
              <a:pPr>
                <a:defRPr/>
              </a:pPr>
              <a:t>‹#›</a:t>
            </a:fld>
            <a:endParaRPr lang="en-US"/>
          </a:p>
        </p:txBody>
      </p:sp>
    </p:spTree>
    <p:extLst>
      <p:ext uri="{BB962C8B-B14F-4D97-AF65-F5344CB8AC3E}">
        <p14:creationId xmlns:p14="http://schemas.microsoft.com/office/powerpoint/2010/main" val="891376655"/>
      </p:ext>
    </p:extLst>
  </p:cSld>
  <p:clrMapOvr>
    <a:masterClrMapping/>
  </p:clrMapOvr>
  <p:transition>
    <p:fade thruBlk="1"/>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9"/>
          <p:cNvSpPr>
            <a:spLocks noGrp="1" noChangeArrowheads="1"/>
          </p:cNvSpPr>
          <p:nvPr>
            <p:ph type="sldNum" sz="quarter" idx="12"/>
          </p:nvPr>
        </p:nvSpPr>
        <p:spPr/>
        <p:txBody>
          <a:bodyPr/>
          <a:lstStyle>
            <a:lvl1pPr>
              <a:defRPr smtClean="0">
                <a:latin typeface="Times New Roman" charset="0"/>
              </a:defRPr>
            </a:lvl1pPr>
          </a:lstStyle>
          <a:p>
            <a:pPr>
              <a:defRPr/>
            </a:pPr>
            <a:fld id="{301348ED-9E9B-D14F-BF00-887A38E0A5DD}" type="slidenum">
              <a:rPr lang="en-US"/>
              <a:pPr>
                <a:defRPr/>
              </a:pPr>
              <a:t>‹#›</a:t>
            </a:fld>
            <a:endParaRPr lang="en-US"/>
          </a:p>
        </p:txBody>
      </p:sp>
    </p:spTree>
    <p:extLst>
      <p:ext uri="{BB962C8B-B14F-4D97-AF65-F5344CB8AC3E}">
        <p14:creationId xmlns:p14="http://schemas.microsoft.com/office/powerpoint/2010/main" val="3973147707"/>
      </p:ext>
    </p:extLst>
  </p:cSld>
  <p:clrMapOvr>
    <a:masterClrMapping/>
  </p:clrMapOvr>
  <p:transition>
    <p:fade thruBlk="1"/>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C7581476-8A92-4D46-B1AC-DD783FFD2EFD}" type="slidenum">
              <a:rPr lang="en-US"/>
              <a:pPr>
                <a:defRPr/>
              </a:pPr>
              <a:t>‹#›</a:t>
            </a:fld>
            <a:endParaRPr lang="en-US"/>
          </a:p>
        </p:txBody>
      </p:sp>
    </p:spTree>
    <p:extLst>
      <p:ext uri="{BB962C8B-B14F-4D97-AF65-F5344CB8AC3E}">
        <p14:creationId xmlns:p14="http://schemas.microsoft.com/office/powerpoint/2010/main" val="510208960"/>
      </p:ext>
    </p:extLst>
  </p:cSld>
  <p:clrMapOvr>
    <a:masterClrMapping/>
  </p:clrMapOvr>
  <p:transition>
    <p:fade thruBlk="1"/>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485EEDC4-6B57-DC41-8EEE-13B9C0B70D4F}" type="slidenum">
              <a:rPr lang="en-US"/>
              <a:pPr>
                <a:defRPr/>
              </a:pPr>
              <a:t>‹#›</a:t>
            </a:fld>
            <a:endParaRPr lang="en-US"/>
          </a:p>
        </p:txBody>
      </p:sp>
    </p:spTree>
    <p:extLst>
      <p:ext uri="{BB962C8B-B14F-4D97-AF65-F5344CB8AC3E}">
        <p14:creationId xmlns:p14="http://schemas.microsoft.com/office/powerpoint/2010/main" val="1844876970"/>
      </p:ext>
    </p:extLst>
  </p:cSld>
  <p:clrMapOvr>
    <a:masterClrMapping/>
  </p:clrMapOvr>
  <p:transition>
    <p:fade thruBlk="1"/>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3416B9E3-068E-EA4A-927D-D0CD20A43C6E}" type="slidenum">
              <a:rPr lang="en-US"/>
              <a:pPr>
                <a:defRPr/>
              </a:pPr>
              <a:t>‹#›</a:t>
            </a:fld>
            <a:endParaRPr lang="en-US"/>
          </a:p>
        </p:txBody>
      </p:sp>
    </p:spTree>
    <p:extLst>
      <p:ext uri="{BB962C8B-B14F-4D97-AF65-F5344CB8AC3E}">
        <p14:creationId xmlns:p14="http://schemas.microsoft.com/office/powerpoint/2010/main" val="42976563"/>
      </p:ext>
    </p:extLst>
  </p:cSld>
  <p:clrMapOvr>
    <a:masterClrMapping/>
  </p:clrMapOvr>
  <p:transition>
    <p:fade thruBlk="1"/>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7D4BF77F-3771-8042-9126-C6F964C72FC0}" type="slidenum">
              <a:rPr lang="en-US"/>
              <a:pPr>
                <a:defRPr/>
              </a:pPr>
              <a:t>‹#›</a:t>
            </a:fld>
            <a:endParaRPr lang="en-US"/>
          </a:p>
        </p:txBody>
      </p:sp>
    </p:spTree>
    <p:extLst>
      <p:ext uri="{BB962C8B-B14F-4D97-AF65-F5344CB8AC3E}">
        <p14:creationId xmlns:p14="http://schemas.microsoft.com/office/powerpoint/2010/main" val="3022955979"/>
      </p:ext>
    </p:extLst>
  </p:cSld>
  <p:clrMapOvr>
    <a:masterClrMapping/>
  </p:clrMapOvr>
  <p:transition>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7721 h 3264"/>
                <a:gd name="T2" fmla="*/ 0 w 1699"/>
                <a:gd name="T3" fmla="*/ 5899 h 3264"/>
                <a:gd name="T4" fmla="*/ 0 w 1699"/>
                <a:gd name="T5" fmla="*/ 1084 h 3264"/>
                <a:gd name="T6" fmla="*/ 0 w 1699"/>
                <a:gd name="T7" fmla="*/ 1084 h 3264"/>
                <a:gd name="T8" fmla="*/ 0 w 1699"/>
                <a:gd name="T9" fmla="*/ 344 h 3264"/>
                <a:gd name="T10" fmla="*/ 0 w 1699"/>
                <a:gd name="T11" fmla="*/ 836 h 3264"/>
                <a:gd name="T12" fmla="*/ 0 w 1699"/>
                <a:gd name="T13" fmla="*/ 5382 h 3264"/>
                <a:gd name="T14" fmla="*/ 0 w 1699"/>
                <a:gd name="T15" fmla="*/ 13683 h 3264"/>
                <a:gd name="T16" fmla="*/ 0 w 1699"/>
                <a:gd name="T17" fmla="*/ 24823 h 3264"/>
                <a:gd name="T18" fmla="*/ 0 w 1699"/>
                <a:gd name="T19" fmla="*/ 39661 h 3264"/>
                <a:gd name="T20" fmla="*/ 0 w 1699"/>
                <a:gd name="T21" fmla="*/ 53286 h 3264"/>
                <a:gd name="T22" fmla="*/ 0 w 1699"/>
                <a:gd name="T23" fmla="*/ 75223 h 3264"/>
                <a:gd name="T24" fmla="*/ 0 w 1699"/>
                <a:gd name="T25" fmla="*/ 95388 h 3264"/>
                <a:gd name="T26" fmla="*/ 0 w 1699"/>
                <a:gd name="T27" fmla="*/ 102981 h 3264"/>
                <a:gd name="T28" fmla="*/ 0 w 1699"/>
                <a:gd name="T29" fmla="*/ 108996 h 3264"/>
                <a:gd name="T30" fmla="*/ 0 w 1699"/>
                <a:gd name="T31" fmla="*/ 108996 h 3264"/>
                <a:gd name="T32" fmla="*/ 0 w 1699"/>
                <a:gd name="T33" fmla="*/ 107996 h 3264"/>
                <a:gd name="T34" fmla="*/ 0 w 1699"/>
                <a:gd name="T35" fmla="*/ 109502 h 3264"/>
                <a:gd name="T36" fmla="*/ 0 w 1699"/>
                <a:gd name="T37" fmla="*/ 106745 h 3264"/>
                <a:gd name="T38" fmla="*/ 0 w 1699"/>
                <a:gd name="T39" fmla="*/ 99426 h 3264"/>
                <a:gd name="T40" fmla="*/ 0 w 1699"/>
                <a:gd name="T41" fmla="*/ 89356 h 3264"/>
                <a:gd name="T42" fmla="*/ 0 w 1699"/>
                <a:gd name="T43" fmla="*/ 75223 h 3264"/>
                <a:gd name="T44" fmla="*/ 0 w 1699"/>
                <a:gd name="T45" fmla="*/ 61115 h 3264"/>
                <a:gd name="T46" fmla="*/ 0 w 1699"/>
                <a:gd name="T47" fmla="*/ 42439 h 3264"/>
                <a:gd name="T48" fmla="*/ 0 w 1699"/>
                <a:gd name="T49" fmla="*/ 30833 h 3264"/>
                <a:gd name="T50" fmla="*/ 0 w 1699"/>
                <a:gd name="T51" fmla="*/ 17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5"/>
                <a:ext cx="2346" cy="654"/>
                <a:chOff x="1865" y="1811"/>
                <a:chExt cx="2346" cy="654"/>
              </a:xfrm>
            </p:grpSpPr>
            <p:sp>
              <p:nvSpPr>
                <p:cNvPr id="11" name="Freeform 6"/>
                <p:cNvSpPr>
                  <a:spLocks/>
                </p:cNvSpPr>
                <p:nvPr/>
              </p:nvSpPr>
              <p:spPr bwMode="auto">
                <a:xfrm>
                  <a:off x="2051" y="2007"/>
                  <a:ext cx="2160" cy="458"/>
                </a:xfrm>
                <a:custGeom>
                  <a:avLst/>
                  <a:gdLst>
                    <a:gd name="T0" fmla="*/ 7 w 2161"/>
                    <a:gd name="T1" fmla="*/ 139 h 457"/>
                    <a:gd name="T2" fmla="*/ 89 w 2161"/>
                    <a:gd name="T3" fmla="*/ 273 h 457"/>
                    <a:gd name="T4" fmla="*/ 187 w 2161"/>
                    <a:gd name="T5" fmla="*/ 340 h 457"/>
                    <a:gd name="T6" fmla="*/ 351 w 2161"/>
                    <a:gd name="T7" fmla="*/ 310 h 457"/>
                    <a:gd name="T8" fmla="*/ 561 w 2161"/>
                    <a:gd name="T9" fmla="*/ 288 h 457"/>
                    <a:gd name="T10" fmla="*/ 852 w 2161"/>
                    <a:gd name="T11" fmla="*/ 266 h 457"/>
                    <a:gd name="T12" fmla="*/ 1160 w 2161"/>
                    <a:gd name="T13" fmla="*/ 266 h 457"/>
                    <a:gd name="T14" fmla="*/ 1534 w 2161"/>
                    <a:gd name="T15" fmla="*/ 325 h 457"/>
                    <a:gd name="T16" fmla="*/ 1751 w 2161"/>
                    <a:gd name="T17" fmla="*/ 408 h 457"/>
                    <a:gd name="T18" fmla="*/ 1900 w 2161"/>
                    <a:gd name="T19" fmla="*/ 460 h 457"/>
                    <a:gd name="T20" fmla="*/ 2042 w 2161"/>
                    <a:gd name="T21" fmla="*/ 430 h 457"/>
                    <a:gd name="T22" fmla="*/ 2102 w 2161"/>
                    <a:gd name="T23" fmla="*/ 355 h 457"/>
                    <a:gd name="T24" fmla="*/ 2102 w 2161"/>
                    <a:gd name="T25" fmla="*/ 258 h 457"/>
                    <a:gd name="T26" fmla="*/ 1997 w 2161"/>
                    <a:gd name="T27" fmla="*/ 154 h 457"/>
                    <a:gd name="T28" fmla="*/ 1160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48 h 585"/>
                    <a:gd name="T2" fmla="*/ 274 w 2341"/>
                    <a:gd name="T3" fmla="*/ 522 h 585"/>
                    <a:gd name="T4" fmla="*/ 72 w 2341"/>
                    <a:gd name="T5" fmla="*/ 493 h 585"/>
                    <a:gd name="T6" fmla="*/ 5 w 2341"/>
                    <a:gd name="T7" fmla="*/ 380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0 w 2341"/>
                    <a:gd name="T19" fmla="*/ 7 h 585"/>
                    <a:gd name="T20" fmla="*/ 1771 w 2341"/>
                    <a:gd name="T21" fmla="*/ 7 h 585"/>
                    <a:gd name="T22" fmla="*/ 2197 w 2341"/>
                    <a:gd name="T23" fmla="*/ 52 h 585"/>
                    <a:gd name="T24" fmla="*/ 2280 w 2341"/>
                    <a:gd name="T25" fmla="*/ 111 h 585"/>
                    <a:gd name="T26" fmla="*/ 2325 w 2341"/>
                    <a:gd name="T27" fmla="*/ 246 h 585"/>
                    <a:gd name="T28" fmla="*/ 2332 w 2341"/>
                    <a:gd name="T29" fmla="*/ 380 h 585"/>
                    <a:gd name="T30" fmla="*/ 2317 w 2341"/>
                    <a:gd name="T31" fmla="*/ 463 h 585"/>
                    <a:gd name="T32" fmla="*/ 2332 w 2341"/>
                    <a:gd name="T33" fmla="*/ 545 h 585"/>
                    <a:gd name="T34" fmla="*/ 2302 w 2341"/>
                    <a:gd name="T35" fmla="*/ 590 h 585"/>
                    <a:gd name="T36" fmla="*/ 2227 w 2341"/>
                    <a:gd name="T37" fmla="*/ 560 h 585"/>
                    <a:gd name="T38" fmla="*/ 2055 w 2341"/>
                    <a:gd name="T39" fmla="*/ 493 h 585"/>
                    <a:gd name="T40" fmla="*/ 1771 w 2341"/>
                    <a:gd name="T41" fmla="*/ 455 h 585"/>
                    <a:gd name="T42" fmla="*/ 1606 w 2341"/>
                    <a:gd name="T43" fmla="*/ 455 h 585"/>
                    <a:gd name="T44" fmla="*/ 1322 w 2341"/>
                    <a:gd name="T45" fmla="*/ 425 h 585"/>
                    <a:gd name="T46" fmla="*/ 1188 w 2341"/>
                    <a:gd name="T47" fmla="*/ 418 h 585"/>
                    <a:gd name="T48" fmla="*/ 895 w 2341"/>
                    <a:gd name="T49" fmla="*/ 433 h 585"/>
                    <a:gd name="T50" fmla="*/ 671 w 2341"/>
                    <a:gd name="T51" fmla="*/ 418 h 585"/>
                    <a:gd name="T52" fmla="*/ 506 w 2341"/>
                    <a:gd name="T53" fmla="*/ 448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3 w 157"/>
                  <a:gd name="T1" fmla="*/ 8 h 337"/>
                  <a:gd name="T2" fmla="*/ 150 w 157"/>
                  <a:gd name="T3" fmla="*/ 202 h 337"/>
                  <a:gd name="T4" fmla="*/ 135 w 157"/>
                  <a:gd name="T5" fmla="*/ 344 h 337"/>
                  <a:gd name="T6" fmla="*/ 0 w 157"/>
                  <a:gd name="T7" fmla="*/ 0 h 337"/>
                  <a:gd name="T8" fmla="*/ 83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3 h 396"/>
                  <a:gd name="T2" fmla="*/ 105 w 808"/>
                  <a:gd name="T3" fmla="*/ 373 h 396"/>
                  <a:gd name="T4" fmla="*/ 255 w 808"/>
                  <a:gd name="T5" fmla="*/ 313 h 396"/>
                  <a:gd name="T6" fmla="*/ 478 w 808"/>
                  <a:gd name="T7" fmla="*/ 112 h 396"/>
                  <a:gd name="T8" fmla="*/ 307 w 808"/>
                  <a:gd name="T9" fmla="*/ 67 h 396"/>
                  <a:gd name="T10" fmla="*/ 232 w 808"/>
                  <a:gd name="T11" fmla="*/ 22 h 396"/>
                  <a:gd name="T12" fmla="*/ 352 w 808"/>
                  <a:gd name="T13" fmla="*/ 22 h 396"/>
                  <a:gd name="T14" fmla="*/ 531 w 808"/>
                  <a:gd name="T15" fmla="*/ 74 h 396"/>
                  <a:gd name="T16" fmla="*/ 628 w 808"/>
                  <a:gd name="T17" fmla="*/ 0 h 396"/>
                  <a:gd name="T18" fmla="*/ 688 w 808"/>
                  <a:gd name="T19" fmla="*/ 0 h 396"/>
                  <a:gd name="T20" fmla="*/ 583 w 808"/>
                  <a:gd name="T21" fmla="*/ 82 h 396"/>
                  <a:gd name="T22" fmla="*/ 808 w 808"/>
                  <a:gd name="T23" fmla="*/ 134 h 396"/>
                  <a:gd name="T24" fmla="*/ 815 w 808"/>
                  <a:gd name="T25" fmla="*/ 216 h 396"/>
                  <a:gd name="T26" fmla="*/ 523 w 808"/>
                  <a:gd name="T27" fmla="*/ 134 h 396"/>
                  <a:gd name="T28" fmla="*/ 344 w 808"/>
                  <a:gd name="T29" fmla="*/ 298 h 396"/>
                  <a:gd name="T30" fmla="*/ 277 w 808"/>
                  <a:gd name="T31" fmla="*/ 351 h 396"/>
                  <a:gd name="T32" fmla="*/ 157 w 808"/>
                  <a:gd name="T33" fmla="*/ 403 h 396"/>
                  <a:gd name="T34" fmla="*/ 0 w 808"/>
                  <a:gd name="T35" fmla="*/ 373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6155" name="Rectangle 11"/>
          <p:cNvSpPr>
            <a:spLocks noGrp="1" noChangeArrowheads="1"/>
          </p:cNvSpPr>
          <p:nvPr>
            <p:ph type="ctrTitle"/>
          </p:nvPr>
        </p:nvSpPr>
        <p:spPr>
          <a:xfrm>
            <a:off x="685800" y="1206500"/>
            <a:ext cx="7772400" cy="1612900"/>
          </a:xfrm>
        </p:spPr>
        <p:txBody>
          <a:bodyPr anchor="b"/>
          <a:lstStyle>
            <a:lvl1pPr algn="ctr">
              <a:defRPr/>
            </a:lvl1pPr>
          </a:lstStyle>
          <a:p>
            <a:r>
              <a:rPr lang="en-US"/>
              <a:t>Click to edit Master title style</a:t>
            </a:r>
          </a:p>
        </p:txBody>
      </p:sp>
      <p:sp>
        <p:nvSpPr>
          <p:cNvPr id="6156" name="Rectangle 12"/>
          <p:cNvSpPr>
            <a:spLocks noGrp="1" noChangeArrowheads="1"/>
          </p:cNvSpPr>
          <p:nvPr>
            <p:ph type="subTitle" idx="1"/>
          </p:nvPr>
        </p:nvSpPr>
        <p:spPr>
          <a:xfrm>
            <a:off x="1371600" y="3886200"/>
            <a:ext cx="6400800" cy="122555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atin typeface="Times New Roman" charset="0"/>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atin typeface="Times New Roman" charset="0"/>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smtClean="0">
                <a:latin typeface="Times New Roman" charset="0"/>
              </a:defRPr>
            </a:lvl1pPr>
          </a:lstStyle>
          <a:p>
            <a:pPr>
              <a:defRPr/>
            </a:pPr>
            <a:fld id="{38CF6E82-6818-3F46-A8D8-4EEAC7AAAF6B}" type="slidenum">
              <a:rPr lang="en-US"/>
              <a:pPr>
                <a:defRPr/>
              </a:pPr>
              <a:t>‹#›</a:t>
            </a:fld>
            <a:endParaRPr lang="en-US"/>
          </a:p>
        </p:txBody>
      </p:sp>
    </p:spTree>
    <p:extLst>
      <p:ext uri="{BB962C8B-B14F-4D97-AF65-F5344CB8AC3E}">
        <p14:creationId xmlns:p14="http://schemas.microsoft.com/office/powerpoint/2010/main" val="2668284134"/>
      </p:ext>
    </p:extLst>
  </p:cSld>
  <p:clrMapOvr>
    <a:masterClrMapping/>
  </p:clrMapOvr>
  <p:transition>
    <p:fade thruBlk="1"/>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A4F5F502-03B2-4B49-94F3-7466C5A9FB0B}" type="slidenum">
              <a:rPr lang="en-US"/>
              <a:pPr>
                <a:defRPr/>
              </a:pPr>
              <a:t>‹#›</a:t>
            </a:fld>
            <a:endParaRPr lang="en-US"/>
          </a:p>
        </p:txBody>
      </p:sp>
    </p:spTree>
    <p:extLst>
      <p:ext uri="{BB962C8B-B14F-4D97-AF65-F5344CB8AC3E}">
        <p14:creationId xmlns:p14="http://schemas.microsoft.com/office/powerpoint/2010/main" val="3629539165"/>
      </p:ext>
    </p:extLst>
  </p:cSld>
  <p:clrMapOvr>
    <a:masterClrMapping/>
  </p:clrMapOvr>
  <p:transition>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E218D71-7343-7A4E-88BE-31B7EBD30089}" type="slidenum">
              <a:rPr lang="en-US"/>
              <a:pPr>
                <a:defRPr/>
              </a:pPr>
              <a:t>‹#›</a:t>
            </a:fld>
            <a:endParaRPr lang="en-US"/>
          </a:p>
        </p:txBody>
      </p:sp>
    </p:spTree>
    <p:extLst>
      <p:ext uri="{BB962C8B-B14F-4D97-AF65-F5344CB8AC3E}">
        <p14:creationId xmlns:p14="http://schemas.microsoft.com/office/powerpoint/2010/main" val="307504328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4A9C1FE6-A324-FB4A-90E6-D85D4E2BE856}" type="slidenum">
              <a:rPr lang="en-US"/>
              <a:pPr>
                <a:defRPr/>
              </a:pPr>
              <a:t>‹#›</a:t>
            </a:fld>
            <a:endParaRPr lang="en-US"/>
          </a:p>
        </p:txBody>
      </p:sp>
    </p:spTree>
    <p:extLst>
      <p:ext uri="{BB962C8B-B14F-4D97-AF65-F5344CB8AC3E}">
        <p14:creationId xmlns:p14="http://schemas.microsoft.com/office/powerpoint/2010/main" val="4130275492"/>
      </p:ext>
    </p:extLst>
  </p:cSld>
  <p:clrMapOvr>
    <a:masterClrMapping/>
  </p:clrMapOvr>
  <p:transition>
    <p:fade thruBlk="1"/>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928D628A-D8FC-C948-B55A-EC9C6E287633}" type="slidenum">
              <a:rPr lang="en-US"/>
              <a:pPr>
                <a:defRPr/>
              </a:pPr>
              <a:t>‹#›</a:t>
            </a:fld>
            <a:endParaRPr lang="en-US"/>
          </a:p>
        </p:txBody>
      </p:sp>
    </p:spTree>
    <p:extLst>
      <p:ext uri="{BB962C8B-B14F-4D97-AF65-F5344CB8AC3E}">
        <p14:creationId xmlns:p14="http://schemas.microsoft.com/office/powerpoint/2010/main" val="4272490428"/>
      </p:ext>
    </p:extLst>
  </p:cSld>
  <p:clrMapOvr>
    <a:masterClrMapping/>
  </p:clrMapOvr>
  <p:transition>
    <p:fade thruBlk="1"/>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9"/>
          <p:cNvSpPr>
            <a:spLocks noGrp="1" noChangeArrowheads="1"/>
          </p:cNvSpPr>
          <p:nvPr>
            <p:ph type="sldNum" sz="quarter" idx="12"/>
          </p:nvPr>
        </p:nvSpPr>
        <p:spPr/>
        <p:txBody>
          <a:bodyPr/>
          <a:lstStyle>
            <a:lvl1pPr>
              <a:defRPr smtClean="0">
                <a:latin typeface="Times New Roman" charset="0"/>
              </a:defRPr>
            </a:lvl1pPr>
          </a:lstStyle>
          <a:p>
            <a:pPr>
              <a:defRPr/>
            </a:pPr>
            <a:fld id="{A8E78A2D-75F7-9041-93BA-ECE7159B91AC}" type="slidenum">
              <a:rPr lang="en-US"/>
              <a:pPr>
                <a:defRPr/>
              </a:pPr>
              <a:t>‹#›</a:t>
            </a:fld>
            <a:endParaRPr lang="en-US"/>
          </a:p>
        </p:txBody>
      </p:sp>
    </p:spTree>
    <p:extLst>
      <p:ext uri="{BB962C8B-B14F-4D97-AF65-F5344CB8AC3E}">
        <p14:creationId xmlns:p14="http://schemas.microsoft.com/office/powerpoint/2010/main" val="735640575"/>
      </p:ext>
    </p:extLst>
  </p:cSld>
  <p:clrMapOvr>
    <a:masterClrMapping/>
  </p:clrMapOvr>
  <p:transition>
    <p:fade thruBlk="1"/>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9"/>
          <p:cNvSpPr>
            <a:spLocks noGrp="1" noChangeArrowheads="1"/>
          </p:cNvSpPr>
          <p:nvPr>
            <p:ph type="sldNum" sz="quarter" idx="12"/>
          </p:nvPr>
        </p:nvSpPr>
        <p:spPr/>
        <p:txBody>
          <a:bodyPr/>
          <a:lstStyle>
            <a:lvl1pPr>
              <a:defRPr smtClean="0">
                <a:latin typeface="Times New Roman" charset="0"/>
              </a:defRPr>
            </a:lvl1pPr>
          </a:lstStyle>
          <a:p>
            <a:pPr>
              <a:defRPr/>
            </a:pPr>
            <a:fld id="{A9A1C54C-2085-F742-81FA-35F6A20B37DA}" type="slidenum">
              <a:rPr lang="en-US"/>
              <a:pPr>
                <a:defRPr/>
              </a:pPr>
              <a:t>‹#›</a:t>
            </a:fld>
            <a:endParaRPr lang="en-US"/>
          </a:p>
        </p:txBody>
      </p:sp>
    </p:spTree>
    <p:extLst>
      <p:ext uri="{BB962C8B-B14F-4D97-AF65-F5344CB8AC3E}">
        <p14:creationId xmlns:p14="http://schemas.microsoft.com/office/powerpoint/2010/main" val="38144731"/>
      </p:ext>
    </p:extLst>
  </p:cSld>
  <p:clrMapOvr>
    <a:masterClrMapping/>
  </p:clrMapOvr>
  <p:transition>
    <p:fade thruBlk="1"/>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9"/>
          <p:cNvSpPr>
            <a:spLocks noGrp="1" noChangeArrowheads="1"/>
          </p:cNvSpPr>
          <p:nvPr>
            <p:ph type="sldNum" sz="quarter" idx="12"/>
          </p:nvPr>
        </p:nvSpPr>
        <p:spPr/>
        <p:txBody>
          <a:bodyPr/>
          <a:lstStyle>
            <a:lvl1pPr>
              <a:defRPr smtClean="0">
                <a:latin typeface="Times New Roman" charset="0"/>
              </a:defRPr>
            </a:lvl1pPr>
          </a:lstStyle>
          <a:p>
            <a:pPr>
              <a:defRPr/>
            </a:pPr>
            <a:fld id="{73C713EF-D824-0443-8453-789EC1D1FB83}" type="slidenum">
              <a:rPr lang="en-US"/>
              <a:pPr>
                <a:defRPr/>
              </a:pPr>
              <a:t>‹#›</a:t>
            </a:fld>
            <a:endParaRPr lang="en-US"/>
          </a:p>
        </p:txBody>
      </p:sp>
    </p:spTree>
    <p:extLst>
      <p:ext uri="{BB962C8B-B14F-4D97-AF65-F5344CB8AC3E}">
        <p14:creationId xmlns:p14="http://schemas.microsoft.com/office/powerpoint/2010/main" val="3758856384"/>
      </p:ext>
    </p:extLst>
  </p:cSld>
  <p:clrMapOvr>
    <a:masterClrMapping/>
  </p:clrMapOvr>
  <p:transition>
    <p:fade thruBlk="1"/>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4618DF23-0D86-9A4C-9AE6-4A616FEE7DFA}" type="slidenum">
              <a:rPr lang="en-US"/>
              <a:pPr>
                <a:defRPr/>
              </a:pPr>
              <a:t>‹#›</a:t>
            </a:fld>
            <a:endParaRPr lang="en-US"/>
          </a:p>
        </p:txBody>
      </p:sp>
    </p:spTree>
    <p:extLst>
      <p:ext uri="{BB962C8B-B14F-4D97-AF65-F5344CB8AC3E}">
        <p14:creationId xmlns:p14="http://schemas.microsoft.com/office/powerpoint/2010/main" val="2439441733"/>
      </p:ext>
    </p:extLst>
  </p:cSld>
  <p:clrMapOvr>
    <a:masterClrMapping/>
  </p:clrMapOvr>
  <p:transition>
    <p:fade thruBlk="1"/>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9"/>
          <p:cNvSpPr>
            <a:spLocks noGrp="1" noChangeArrowheads="1"/>
          </p:cNvSpPr>
          <p:nvPr>
            <p:ph type="sldNum" sz="quarter" idx="12"/>
          </p:nvPr>
        </p:nvSpPr>
        <p:spPr/>
        <p:txBody>
          <a:bodyPr/>
          <a:lstStyle>
            <a:lvl1pPr>
              <a:defRPr smtClean="0">
                <a:latin typeface="Times New Roman" charset="0"/>
              </a:defRPr>
            </a:lvl1pPr>
          </a:lstStyle>
          <a:p>
            <a:pPr>
              <a:defRPr/>
            </a:pPr>
            <a:fld id="{AFAF6A84-370A-D54A-9E5A-E2B00786DB50}" type="slidenum">
              <a:rPr lang="en-US"/>
              <a:pPr>
                <a:defRPr/>
              </a:pPr>
              <a:t>‹#›</a:t>
            </a:fld>
            <a:endParaRPr lang="en-US"/>
          </a:p>
        </p:txBody>
      </p:sp>
    </p:spTree>
    <p:extLst>
      <p:ext uri="{BB962C8B-B14F-4D97-AF65-F5344CB8AC3E}">
        <p14:creationId xmlns:p14="http://schemas.microsoft.com/office/powerpoint/2010/main" val="135548442"/>
      </p:ext>
    </p:extLst>
  </p:cSld>
  <p:clrMapOvr>
    <a:masterClrMapping/>
  </p:clrMapOvr>
  <p:transition>
    <p:fade thruBlk="1"/>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030A2F21-0712-374F-B68B-534D75944FA8}" type="slidenum">
              <a:rPr lang="en-US"/>
              <a:pPr>
                <a:defRPr/>
              </a:pPr>
              <a:t>‹#›</a:t>
            </a:fld>
            <a:endParaRPr lang="en-US"/>
          </a:p>
        </p:txBody>
      </p:sp>
    </p:spTree>
    <p:extLst>
      <p:ext uri="{BB962C8B-B14F-4D97-AF65-F5344CB8AC3E}">
        <p14:creationId xmlns:p14="http://schemas.microsoft.com/office/powerpoint/2010/main" val="1948667302"/>
      </p:ext>
    </p:extLst>
  </p:cSld>
  <p:clrMapOvr>
    <a:masterClrMapping/>
  </p:clrMapOvr>
  <p:transition>
    <p:fade thruBlk="1"/>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495300"/>
            <a:ext cx="2147888" cy="56769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495300"/>
            <a:ext cx="6294437" cy="56769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8"/>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9"/>
          <p:cNvSpPr>
            <a:spLocks noGrp="1" noChangeArrowheads="1"/>
          </p:cNvSpPr>
          <p:nvPr>
            <p:ph type="sldNum" sz="quarter" idx="12"/>
          </p:nvPr>
        </p:nvSpPr>
        <p:spPr/>
        <p:txBody>
          <a:bodyPr/>
          <a:lstStyle>
            <a:lvl1pPr>
              <a:defRPr smtClean="0">
                <a:latin typeface="Times New Roman" charset="0"/>
              </a:defRPr>
            </a:lvl1pPr>
          </a:lstStyle>
          <a:p>
            <a:pPr>
              <a:defRPr/>
            </a:pPr>
            <a:fld id="{8D5DF67D-2A8F-1044-876C-05508755C467}" type="slidenum">
              <a:rPr lang="en-US"/>
              <a:pPr>
                <a:defRPr/>
              </a:pPr>
              <a:t>‹#›</a:t>
            </a:fld>
            <a:endParaRPr lang="en-US"/>
          </a:p>
        </p:txBody>
      </p:sp>
    </p:spTree>
    <p:extLst>
      <p:ext uri="{BB962C8B-B14F-4D97-AF65-F5344CB8AC3E}">
        <p14:creationId xmlns:p14="http://schemas.microsoft.com/office/powerpoint/2010/main" val="1955612187"/>
      </p:ext>
    </p:extLst>
  </p:cSld>
  <p:clrMapOvr>
    <a:masterClrMapping/>
  </p:clrMapOvr>
  <p:transition>
    <p:fade thruBlk="1"/>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80024 h 3264"/>
                <a:gd name="T2" fmla="*/ 0 w 1699"/>
                <a:gd name="T3" fmla="*/ 26638 h 3264"/>
                <a:gd name="T4" fmla="*/ 0 w 1699"/>
                <a:gd name="T5" fmla="*/ 4896 h 3264"/>
                <a:gd name="T6" fmla="*/ 0 w 1699"/>
                <a:gd name="T7" fmla="*/ 4896 h 3264"/>
                <a:gd name="T8" fmla="*/ 0 w 1699"/>
                <a:gd name="T9" fmla="*/ 1554 h 3264"/>
                <a:gd name="T10" fmla="*/ 0 w 1699"/>
                <a:gd name="T11" fmla="*/ 3775 h 3264"/>
                <a:gd name="T12" fmla="*/ 0 w 1699"/>
                <a:gd name="T13" fmla="*/ 24304 h 3264"/>
                <a:gd name="T14" fmla="*/ 0 w 1699"/>
                <a:gd name="T15" fmla="*/ 61788 h 3264"/>
                <a:gd name="T16" fmla="*/ 0 w 1699"/>
                <a:gd name="T17" fmla="*/ 112092 h 3264"/>
                <a:gd name="T18" fmla="*/ 0 w 1699"/>
                <a:gd name="T19" fmla="*/ 179098 h 3264"/>
                <a:gd name="T20" fmla="*/ 0 w 1699"/>
                <a:gd name="T21" fmla="*/ 240621 h 3264"/>
                <a:gd name="T22" fmla="*/ 0 w 1699"/>
                <a:gd name="T23" fmla="*/ 339685 h 3264"/>
                <a:gd name="T24" fmla="*/ 0 w 1699"/>
                <a:gd name="T25" fmla="*/ 430742 h 3264"/>
                <a:gd name="T26" fmla="*/ 0 w 1699"/>
                <a:gd name="T27" fmla="*/ 465029 h 3264"/>
                <a:gd name="T28" fmla="*/ 0 w 1699"/>
                <a:gd name="T29" fmla="*/ 492191 h 3264"/>
                <a:gd name="T30" fmla="*/ 0 w 1699"/>
                <a:gd name="T31" fmla="*/ 492191 h 3264"/>
                <a:gd name="T32" fmla="*/ 0 w 1699"/>
                <a:gd name="T33" fmla="*/ 487676 h 3264"/>
                <a:gd name="T34" fmla="*/ 0 w 1699"/>
                <a:gd name="T35" fmla="*/ 494477 h 3264"/>
                <a:gd name="T36" fmla="*/ 0 w 1699"/>
                <a:gd name="T37" fmla="*/ 482028 h 3264"/>
                <a:gd name="T38" fmla="*/ 0 w 1699"/>
                <a:gd name="T39" fmla="*/ 448977 h 3264"/>
                <a:gd name="T40" fmla="*/ 0 w 1699"/>
                <a:gd name="T41" fmla="*/ 403504 h 3264"/>
                <a:gd name="T42" fmla="*/ 0 w 1699"/>
                <a:gd name="T43" fmla="*/ 339685 h 3264"/>
                <a:gd name="T44" fmla="*/ 0 w 1699"/>
                <a:gd name="T45" fmla="*/ 275976 h 3264"/>
                <a:gd name="T46" fmla="*/ 0 w 1699"/>
                <a:gd name="T47" fmla="*/ 191643 h 3264"/>
                <a:gd name="T48" fmla="*/ 0 w 1699"/>
                <a:gd name="T49" fmla="*/ 139232 h 3264"/>
                <a:gd name="T50" fmla="*/ 0 w 1699"/>
                <a:gd name="T51" fmla="*/ 80024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6 h 457"/>
                    <a:gd name="T4" fmla="*/ 187 w 2161"/>
                    <a:gd name="T5" fmla="*/ 343 h 457"/>
                    <a:gd name="T6" fmla="*/ 351 w 2161"/>
                    <a:gd name="T7" fmla="*/ 313 h 457"/>
                    <a:gd name="T8" fmla="*/ 561 w 2161"/>
                    <a:gd name="T9" fmla="*/ 291 h 457"/>
                    <a:gd name="T10" fmla="*/ 852 w 2161"/>
                    <a:gd name="T11" fmla="*/ 269 h 457"/>
                    <a:gd name="T12" fmla="*/ 1157 w 2161"/>
                    <a:gd name="T13" fmla="*/ 269 h 457"/>
                    <a:gd name="T14" fmla="*/ 1531 w 2161"/>
                    <a:gd name="T15" fmla="*/ 328 h 457"/>
                    <a:gd name="T16" fmla="*/ 1748 w 2161"/>
                    <a:gd name="T17" fmla="*/ 411 h 457"/>
                    <a:gd name="T18" fmla="*/ 1897 w 2161"/>
                    <a:gd name="T19" fmla="*/ 463 h 457"/>
                    <a:gd name="T20" fmla="*/ 2039 w 2161"/>
                    <a:gd name="T21" fmla="*/ 433 h 457"/>
                    <a:gd name="T22" fmla="*/ 2099 w 2161"/>
                    <a:gd name="T23" fmla="*/ 358 h 457"/>
                    <a:gd name="T24" fmla="*/ 2099 w 2161"/>
                    <a:gd name="T25" fmla="*/ 261 h 457"/>
                    <a:gd name="T26" fmla="*/ 1994 w 2161"/>
                    <a:gd name="T27" fmla="*/ 154 h 457"/>
                    <a:gd name="T28" fmla="*/ 1157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12" name="Freeform 7"/>
                <p:cNvSpPr>
                  <a:spLocks/>
                </p:cNvSpPr>
                <p:nvPr/>
              </p:nvSpPr>
              <p:spPr bwMode="auto">
                <a:xfrm>
                  <a:off x="1865" y="1810"/>
                  <a:ext cx="2340" cy="586"/>
                </a:xfrm>
                <a:custGeom>
                  <a:avLst/>
                  <a:gdLst>
                    <a:gd name="T0" fmla="*/ 506 w 2341"/>
                    <a:gd name="T1" fmla="*/ 451 h 585"/>
                    <a:gd name="T2" fmla="*/ 274 w 2341"/>
                    <a:gd name="T3" fmla="*/ 525 h 585"/>
                    <a:gd name="T4" fmla="*/ 72 w 2341"/>
                    <a:gd name="T5" fmla="*/ 496 h 585"/>
                    <a:gd name="T6" fmla="*/ 5 w 2341"/>
                    <a:gd name="T7" fmla="*/ 383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57 w 2341"/>
                    <a:gd name="T19" fmla="*/ 7 h 585"/>
                    <a:gd name="T20" fmla="*/ 1768 w 2341"/>
                    <a:gd name="T21" fmla="*/ 7 h 585"/>
                    <a:gd name="T22" fmla="*/ 2194 w 2341"/>
                    <a:gd name="T23" fmla="*/ 52 h 585"/>
                    <a:gd name="T24" fmla="*/ 2277 w 2341"/>
                    <a:gd name="T25" fmla="*/ 111 h 585"/>
                    <a:gd name="T26" fmla="*/ 2322 w 2341"/>
                    <a:gd name="T27" fmla="*/ 246 h 585"/>
                    <a:gd name="T28" fmla="*/ 2329 w 2341"/>
                    <a:gd name="T29" fmla="*/ 383 h 585"/>
                    <a:gd name="T30" fmla="*/ 2314 w 2341"/>
                    <a:gd name="T31" fmla="*/ 466 h 585"/>
                    <a:gd name="T32" fmla="*/ 2329 w 2341"/>
                    <a:gd name="T33" fmla="*/ 548 h 585"/>
                    <a:gd name="T34" fmla="*/ 2299 w 2341"/>
                    <a:gd name="T35" fmla="*/ 593 h 585"/>
                    <a:gd name="T36" fmla="*/ 2224 w 2341"/>
                    <a:gd name="T37" fmla="*/ 563 h 585"/>
                    <a:gd name="T38" fmla="*/ 2052 w 2341"/>
                    <a:gd name="T39" fmla="*/ 496 h 585"/>
                    <a:gd name="T40" fmla="*/ 1768 w 2341"/>
                    <a:gd name="T41" fmla="*/ 458 h 585"/>
                    <a:gd name="T42" fmla="*/ 1603 w 2341"/>
                    <a:gd name="T43" fmla="*/ 458 h 585"/>
                    <a:gd name="T44" fmla="*/ 1319 w 2341"/>
                    <a:gd name="T45" fmla="*/ 428 h 585"/>
                    <a:gd name="T46" fmla="*/ 1185 w 2341"/>
                    <a:gd name="T47" fmla="*/ 421 h 585"/>
                    <a:gd name="T48" fmla="*/ 895 w 2341"/>
                    <a:gd name="T49" fmla="*/ 436 h 585"/>
                    <a:gd name="T50" fmla="*/ 671 w 2341"/>
                    <a:gd name="T51" fmla="*/ 421 h 585"/>
                    <a:gd name="T52" fmla="*/ 506 w 2341"/>
                    <a:gd name="T53" fmla="*/ 451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9" name="Freeform 9"/>
              <p:cNvSpPr>
                <a:spLocks/>
              </p:cNvSpPr>
              <p:nvPr/>
            </p:nvSpPr>
            <p:spPr bwMode="auto">
              <a:xfrm>
                <a:off x="3352" y="3074"/>
                <a:ext cx="156" cy="338"/>
              </a:xfrm>
              <a:custGeom>
                <a:avLst/>
                <a:gdLst>
                  <a:gd name="T0" fmla="*/ 80 w 157"/>
                  <a:gd name="T1" fmla="*/ 8 h 337"/>
                  <a:gd name="T2" fmla="*/ 147 w 157"/>
                  <a:gd name="T3" fmla="*/ 205 h 337"/>
                  <a:gd name="T4" fmla="*/ 132 w 157"/>
                  <a:gd name="T5" fmla="*/ 347 h 337"/>
                  <a:gd name="T6" fmla="*/ 0 w 157"/>
                  <a:gd name="T7" fmla="*/ 0 h 337"/>
                  <a:gd name="T8" fmla="*/ 80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10" name="Freeform 10"/>
              <p:cNvSpPr>
                <a:spLocks/>
              </p:cNvSpPr>
              <p:nvPr/>
            </p:nvSpPr>
            <p:spPr bwMode="auto">
              <a:xfrm>
                <a:off x="3306" y="3127"/>
                <a:ext cx="809" cy="397"/>
              </a:xfrm>
              <a:custGeom>
                <a:avLst/>
                <a:gdLst>
                  <a:gd name="T0" fmla="*/ 0 w 808"/>
                  <a:gd name="T1" fmla="*/ 376 h 396"/>
                  <a:gd name="T2" fmla="*/ 105 w 808"/>
                  <a:gd name="T3" fmla="*/ 376 h 396"/>
                  <a:gd name="T4" fmla="*/ 255 w 808"/>
                  <a:gd name="T5" fmla="*/ 316 h 396"/>
                  <a:gd name="T6" fmla="*/ 481 w 808"/>
                  <a:gd name="T7" fmla="*/ 112 h 396"/>
                  <a:gd name="T8" fmla="*/ 307 w 808"/>
                  <a:gd name="T9" fmla="*/ 67 h 396"/>
                  <a:gd name="T10" fmla="*/ 232 w 808"/>
                  <a:gd name="T11" fmla="*/ 22 h 396"/>
                  <a:gd name="T12" fmla="*/ 352 w 808"/>
                  <a:gd name="T13" fmla="*/ 22 h 396"/>
                  <a:gd name="T14" fmla="*/ 534 w 808"/>
                  <a:gd name="T15" fmla="*/ 74 h 396"/>
                  <a:gd name="T16" fmla="*/ 631 w 808"/>
                  <a:gd name="T17" fmla="*/ 0 h 396"/>
                  <a:gd name="T18" fmla="*/ 691 w 808"/>
                  <a:gd name="T19" fmla="*/ 0 h 396"/>
                  <a:gd name="T20" fmla="*/ 586 w 808"/>
                  <a:gd name="T21" fmla="*/ 82 h 396"/>
                  <a:gd name="T22" fmla="*/ 811 w 808"/>
                  <a:gd name="T23" fmla="*/ 134 h 396"/>
                  <a:gd name="T24" fmla="*/ 818 w 808"/>
                  <a:gd name="T25" fmla="*/ 219 h 396"/>
                  <a:gd name="T26" fmla="*/ 526 w 808"/>
                  <a:gd name="T27" fmla="*/ 134 h 396"/>
                  <a:gd name="T28" fmla="*/ 344 w 808"/>
                  <a:gd name="T29" fmla="*/ 301 h 396"/>
                  <a:gd name="T30" fmla="*/ 277 w 808"/>
                  <a:gd name="T31" fmla="*/ 354 h 396"/>
                  <a:gd name="T32" fmla="*/ 157 w 808"/>
                  <a:gd name="T33" fmla="*/ 406 h 396"/>
                  <a:gd name="T34" fmla="*/ 0 w 808"/>
                  <a:gd name="T35" fmla="*/ 376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grpSp>
      </p:grpSp>
      <p:sp>
        <p:nvSpPr>
          <p:cNvPr id="57355"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57356"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324600"/>
            <a:ext cx="1905000" cy="457200"/>
          </a:xfrm>
        </p:spPr>
        <p:txBody>
          <a:bodyPr/>
          <a:lstStyle>
            <a:lvl1pPr>
              <a:defRPr>
                <a:cs typeface="MS PGothic" charset="0"/>
              </a:defRPr>
            </a:lvl1pPr>
          </a:lstStyle>
          <a:p>
            <a:pPr>
              <a:defRPr/>
            </a:pPr>
            <a:fld id="{1769AFA3-9DCA-5745-8D3C-9EB5AAE0B621}" type="slidenum">
              <a:rPr lang="en-US"/>
              <a:pPr>
                <a:defRPr/>
              </a:pPr>
              <a:t>‹#›</a:t>
            </a:fld>
            <a:endParaRPr lang="en-US"/>
          </a:p>
        </p:txBody>
      </p:sp>
    </p:spTree>
    <p:extLst>
      <p:ext uri="{BB962C8B-B14F-4D97-AF65-F5344CB8AC3E}">
        <p14:creationId xmlns:p14="http://schemas.microsoft.com/office/powerpoint/2010/main" val="2862739923"/>
      </p:ext>
    </p:extLst>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DE2F9B-5EC7-ED45-9DBF-1A2BB2359CD9}" type="slidenum">
              <a:rPr lang="en-US"/>
              <a:pPr>
                <a:defRPr/>
              </a:pPr>
              <a:t>‹#›</a:t>
            </a:fld>
            <a:endParaRPr lang="en-US"/>
          </a:p>
        </p:txBody>
      </p:sp>
    </p:spTree>
    <p:extLst>
      <p:ext uri="{BB962C8B-B14F-4D97-AF65-F5344CB8AC3E}">
        <p14:creationId xmlns:p14="http://schemas.microsoft.com/office/powerpoint/2010/main" val="375135059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38901D88-D977-8842-ACD1-52C016C573BB}" type="slidenum">
              <a:rPr lang="en-US"/>
              <a:pPr>
                <a:defRPr/>
              </a:pPr>
              <a:t>‹#›</a:t>
            </a:fld>
            <a:endParaRPr lang="en-US"/>
          </a:p>
        </p:txBody>
      </p:sp>
    </p:spTree>
    <p:extLst>
      <p:ext uri="{BB962C8B-B14F-4D97-AF65-F5344CB8AC3E}">
        <p14:creationId xmlns:p14="http://schemas.microsoft.com/office/powerpoint/2010/main" val="1543022911"/>
      </p:ext>
    </p:extLst>
  </p:cSld>
  <p:clrMapOvr>
    <a:masterClrMapping/>
  </p:clrMapOvr>
  <p:transition>
    <p:fade thruBlk="1"/>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AED3BA61-B845-844E-A21B-E6AAF8B84C0A}" type="slidenum">
              <a:rPr lang="en-US"/>
              <a:pPr>
                <a:defRPr/>
              </a:pPr>
              <a:t>‹#›</a:t>
            </a:fld>
            <a:endParaRPr lang="en-US"/>
          </a:p>
        </p:txBody>
      </p:sp>
    </p:spTree>
    <p:extLst>
      <p:ext uri="{BB962C8B-B14F-4D97-AF65-F5344CB8AC3E}">
        <p14:creationId xmlns:p14="http://schemas.microsoft.com/office/powerpoint/2010/main" val="2235341208"/>
      </p:ext>
    </p:extLst>
  </p:cSld>
  <p:clrMapOvr>
    <a:masterClrMapping/>
  </p:clrMapOvr>
  <p:transition>
    <p:fade thruBlk="1"/>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3199DE27-675B-894E-AAE0-2521D472EEE0}" type="slidenum">
              <a:rPr lang="en-US"/>
              <a:pPr>
                <a:defRPr/>
              </a:pPr>
              <a:t>‹#›</a:t>
            </a:fld>
            <a:endParaRPr lang="en-US"/>
          </a:p>
        </p:txBody>
      </p:sp>
    </p:spTree>
    <p:extLst>
      <p:ext uri="{BB962C8B-B14F-4D97-AF65-F5344CB8AC3E}">
        <p14:creationId xmlns:p14="http://schemas.microsoft.com/office/powerpoint/2010/main" val="3735942702"/>
      </p:ext>
    </p:extLst>
  </p:cSld>
  <p:clrMapOvr>
    <a:masterClrMapping/>
  </p:clrMapOvr>
  <p:transition>
    <p:fade thruBlk="1"/>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lvl1pPr>
          </a:lstStyle>
          <a:p>
            <a:pPr>
              <a:defRPr/>
            </a:pPr>
            <a:endParaRPr lang="en-US"/>
          </a:p>
        </p:txBody>
      </p:sp>
      <p:sp>
        <p:nvSpPr>
          <p:cNvPr id="8" name="Rectangle 8"/>
          <p:cNvSpPr>
            <a:spLocks noGrp="1" noChangeArrowheads="1"/>
          </p:cNvSpPr>
          <p:nvPr>
            <p:ph type="ftr" sz="quarter" idx="11"/>
          </p:nvPr>
        </p:nvSpPr>
        <p:spPr/>
        <p:txBody>
          <a:bodyPr/>
          <a:lstStyle>
            <a:lvl1pPr>
              <a:defRPr/>
            </a:lvl1pPr>
          </a:lstStyle>
          <a:p>
            <a:pPr>
              <a:defRPr/>
            </a:pPr>
            <a:endParaRPr lang="en-US"/>
          </a:p>
        </p:txBody>
      </p:sp>
      <p:sp>
        <p:nvSpPr>
          <p:cNvPr id="9" name="Rectangle 9"/>
          <p:cNvSpPr>
            <a:spLocks noGrp="1" noChangeArrowheads="1"/>
          </p:cNvSpPr>
          <p:nvPr>
            <p:ph type="sldNum" sz="quarter" idx="12"/>
          </p:nvPr>
        </p:nvSpPr>
        <p:spPr/>
        <p:txBody>
          <a:bodyPr/>
          <a:lstStyle>
            <a:lvl1pPr>
              <a:defRPr>
                <a:cs typeface="MS PGothic" charset="0"/>
              </a:defRPr>
            </a:lvl1pPr>
          </a:lstStyle>
          <a:p>
            <a:pPr>
              <a:defRPr/>
            </a:pPr>
            <a:fld id="{C6A7680B-420E-3B4F-8477-D06E2B804EA3}" type="slidenum">
              <a:rPr lang="en-US"/>
              <a:pPr>
                <a:defRPr/>
              </a:pPr>
              <a:t>‹#›</a:t>
            </a:fld>
            <a:endParaRPr lang="en-US"/>
          </a:p>
        </p:txBody>
      </p:sp>
    </p:spTree>
    <p:extLst>
      <p:ext uri="{BB962C8B-B14F-4D97-AF65-F5344CB8AC3E}">
        <p14:creationId xmlns:p14="http://schemas.microsoft.com/office/powerpoint/2010/main" val="3962947653"/>
      </p:ext>
    </p:extLst>
  </p:cSld>
  <p:clrMapOvr>
    <a:masterClrMapping/>
  </p:clrMapOvr>
  <p:transition>
    <p:fade thruBlk="1"/>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lvl1pPr>
          </a:lstStyle>
          <a:p>
            <a:pPr>
              <a:defRPr/>
            </a:pPr>
            <a:endParaRPr lang="en-US"/>
          </a:p>
        </p:txBody>
      </p:sp>
      <p:sp>
        <p:nvSpPr>
          <p:cNvPr id="4" name="Rectangle 8"/>
          <p:cNvSpPr>
            <a:spLocks noGrp="1" noChangeArrowheads="1"/>
          </p:cNvSpPr>
          <p:nvPr>
            <p:ph type="ftr" sz="quarter" idx="11"/>
          </p:nvPr>
        </p:nvSpPr>
        <p:spPr/>
        <p:txBody>
          <a:bodyPr/>
          <a:lstStyle>
            <a:lvl1pPr>
              <a:defRPr/>
            </a:lvl1pPr>
          </a:lstStyle>
          <a:p>
            <a:pPr>
              <a:defRPr/>
            </a:pPr>
            <a:endParaRPr lang="en-US"/>
          </a:p>
        </p:txBody>
      </p:sp>
      <p:sp>
        <p:nvSpPr>
          <p:cNvPr id="5" name="Rectangle 9"/>
          <p:cNvSpPr>
            <a:spLocks noGrp="1" noChangeArrowheads="1"/>
          </p:cNvSpPr>
          <p:nvPr>
            <p:ph type="sldNum" sz="quarter" idx="12"/>
          </p:nvPr>
        </p:nvSpPr>
        <p:spPr/>
        <p:txBody>
          <a:bodyPr/>
          <a:lstStyle>
            <a:lvl1pPr>
              <a:defRPr>
                <a:cs typeface="MS PGothic" charset="0"/>
              </a:defRPr>
            </a:lvl1pPr>
          </a:lstStyle>
          <a:p>
            <a:pPr>
              <a:defRPr/>
            </a:pPr>
            <a:fld id="{2F06EDB4-A3EB-8840-8986-9D615CE189DD}" type="slidenum">
              <a:rPr lang="en-US"/>
              <a:pPr>
                <a:defRPr/>
              </a:pPr>
              <a:t>‹#›</a:t>
            </a:fld>
            <a:endParaRPr lang="en-US"/>
          </a:p>
        </p:txBody>
      </p:sp>
    </p:spTree>
    <p:extLst>
      <p:ext uri="{BB962C8B-B14F-4D97-AF65-F5344CB8AC3E}">
        <p14:creationId xmlns:p14="http://schemas.microsoft.com/office/powerpoint/2010/main" val="2201344751"/>
      </p:ext>
    </p:extLst>
  </p:cSld>
  <p:clrMapOvr>
    <a:masterClrMapping/>
  </p:clrMapOvr>
  <p:transition>
    <p:fade thruBlk="1"/>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lvl1pPr>
          </a:lstStyle>
          <a:p>
            <a:pPr>
              <a:defRPr/>
            </a:pPr>
            <a:endParaRPr lang="en-US"/>
          </a:p>
        </p:txBody>
      </p:sp>
      <p:sp>
        <p:nvSpPr>
          <p:cNvPr id="3" name="Rectangle 8"/>
          <p:cNvSpPr>
            <a:spLocks noGrp="1" noChangeArrowheads="1"/>
          </p:cNvSpPr>
          <p:nvPr>
            <p:ph type="ftr" sz="quarter" idx="11"/>
          </p:nvPr>
        </p:nvSpPr>
        <p:spPr/>
        <p:txBody>
          <a:bodyPr/>
          <a:lstStyle>
            <a:lvl1pPr>
              <a:defRPr/>
            </a:lvl1pPr>
          </a:lstStyle>
          <a:p>
            <a:pPr>
              <a:defRPr/>
            </a:pPr>
            <a:endParaRPr lang="en-US"/>
          </a:p>
        </p:txBody>
      </p:sp>
      <p:sp>
        <p:nvSpPr>
          <p:cNvPr id="4" name="Rectangle 9"/>
          <p:cNvSpPr>
            <a:spLocks noGrp="1" noChangeArrowheads="1"/>
          </p:cNvSpPr>
          <p:nvPr>
            <p:ph type="sldNum" sz="quarter" idx="12"/>
          </p:nvPr>
        </p:nvSpPr>
        <p:spPr/>
        <p:txBody>
          <a:bodyPr/>
          <a:lstStyle>
            <a:lvl1pPr>
              <a:defRPr>
                <a:cs typeface="MS PGothic" charset="0"/>
              </a:defRPr>
            </a:lvl1pPr>
          </a:lstStyle>
          <a:p>
            <a:pPr>
              <a:defRPr/>
            </a:pPr>
            <a:fld id="{16D9A2E7-3FF1-2E4E-BC27-70ED676F6A16}" type="slidenum">
              <a:rPr lang="en-US"/>
              <a:pPr>
                <a:defRPr/>
              </a:pPr>
              <a:t>‹#›</a:t>
            </a:fld>
            <a:endParaRPr lang="en-US"/>
          </a:p>
        </p:txBody>
      </p:sp>
    </p:spTree>
    <p:extLst>
      <p:ext uri="{BB962C8B-B14F-4D97-AF65-F5344CB8AC3E}">
        <p14:creationId xmlns:p14="http://schemas.microsoft.com/office/powerpoint/2010/main" val="1888737488"/>
      </p:ext>
    </p:extLst>
  </p:cSld>
  <p:clrMapOvr>
    <a:masterClrMapping/>
  </p:clrMapOvr>
  <p:transition>
    <p:fade thruBlk="1"/>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B9577790-3371-934C-8C6C-B3B2A7ADED59}" type="slidenum">
              <a:rPr lang="en-US"/>
              <a:pPr>
                <a:defRPr/>
              </a:pPr>
              <a:t>‹#›</a:t>
            </a:fld>
            <a:endParaRPr lang="en-US"/>
          </a:p>
        </p:txBody>
      </p:sp>
    </p:spTree>
    <p:extLst>
      <p:ext uri="{BB962C8B-B14F-4D97-AF65-F5344CB8AC3E}">
        <p14:creationId xmlns:p14="http://schemas.microsoft.com/office/powerpoint/2010/main" val="32786658"/>
      </p:ext>
    </p:extLst>
  </p:cSld>
  <p:clrMapOvr>
    <a:masterClrMapping/>
  </p:clrMapOvr>
  <p:transition>
    <p:fade thruBlk="1"/>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lvl1pPr>
          </a:lstStyle>
          <a:p>
            <a:pPr>
              <a:defRPr/>
            </a:pPr>
            <a:endParaRPr lang="en-US"/>
          </a:p>
        </p:txBody>
      </p:sp>
      <p:sp>
        <p:nvSpPr>
          <p:cNvPr id="6" name="Rectangle 8"/>
          <p:cNvSpPr>
            <a:spLocks noGrp="1" noChangeArrowheads="1"/>
          </p:cNvSpPr>
          <p:nvPr>
            <p:ph type="ftr" sz="quarter" idx="11"/>
          </p:nvPr>
        </p:nvSpPr>
        <p:spPr/>
        <p:txBody>
          <a:bodyPr/>
          <a:lstStyle>
            <a:lvl1pPr>
              <a:defRPr/>
            </a:lvl1pPr>
          </a:lstStyle>
          <a:p>
            <a:pPr>
              <a:defRPr/>
            </a:pPr>
            <a:endParaRPr lang="en-US"/>
          </a:p>
        </p:txBody>
      </p:sp>
      <p:sp>
        <p:nvSpPr>
          <p:cNvPr id="7" name="Rectangle 9"/>
          <p:cNvSpPr>
            <a:spLocks noGrp="1" noChangeArrowheads="1"/>
          </p:cNvSpPr>
          <p:nvPr>
            <p:ph type="sldNum" sz="quarter" idx="12"/>
          </p:nvPr>
        </p:nvSpPr>
        <p:spPr/>
        <p:txBody>
          <a:bodyPr/>
          <a:lstStyle>
            <a:lvl1pPr>
              <a:defRPr>
                <a:cs typeface="MS PGothic" charset="0"/>
              </a:defRPr>
            </a:lvl1pPr>
          </a:lstStyle>
          <a:p>
            <a:pPr>
              <a:defRPr/>
            </a:pPr>
            <a:fld id="{90DE9AF9-5DDF-9B45-A53C-81244404624E}" type="slidenum">
              <a:rPr lang="en-US"/>
              <a:pPr>
                <a:defRPr/>
              </a:pPr>
              <a:t>‹#›</a:t>
            </a:fld>
            <a:endParaRPr lang="en-US"/>
          </a:p>
        </p:txBody>
      </p:sp>
    </p:spTree>
    <p:extLst>
      <p:ext uri="{BB962C8B-B14F-4D97-AF65-F5344CB8AC3E}">
        <p14:creationId xmlns:p14="http://schemas.microsoft.com/office/powerpoint/2010/main" val="2279293790"/>
      </p:ext>
    </p:extLst>
  </p:cSld>
  <p:clrMapOvr>
    <a:masterClrMapping/>
  </p:clrMapOvr>
  <p:transition>
    <p:fade thruBlk="1"/>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D36659B1-57FF-6847-AE7F-A263933B4DEE}" type="slidenum">
              <a:rPr lang="en-US"/>
              <a:pPr>
                <a:defRPr/>
              </a:pPr>
              <a:t>‹#›</a:t>
            </a:fld>
            <a:endParaRPr lang="en-US"/>
          </a:p>
        </p:txBody>
      </p:sp>
    </p:spTree>
    <p:extLst>
      <p:ext uri="{BB962C8B-B14F-4D97-AF65-F5344CB8AC3E}">
        <p14:creationId xmlns:p14="http://schemas.microsoft.com/office/powerpoint/2010/main" val="642870872"/>
      </p:ext>
    </p:extLst>
  </p:cSld>
  <p:clrMapOvr>
    <a:masterClrMapping/>
  </p:clrMapOvr>
  <p:transition>
    <p:fade thruBlk="1"/>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lvl1pPr>
          </a:lstStyle>
          <a:p>
            <a:pPr>
              <a:defRPr/>
            </a:pPr>
            <a:endParaRPr lang="en-US"/>
          </a:p>
        </p:txBody>
      </p:sp>
      <p:sp>
        <p:nvSpPr>
          <p:cNvPr id="5" name="Rectangle 8"/>
          <p:cNvSpPr>
            <a:spLocks noGrp="1" noChangeArrowheads="1"/>
          </p:cNvSpPr>
          <p:nvPr>
            <p:ph type="ftr" sz="quarter" idx="11"/>
          </p:nvPr>
        </p:nvSpPr>
        <p:spPr/>
        <p:txBody>
          <a:bodyPr/>
          <a:lstStyle>
            <a:lvl1pPr>
              <a:defRPr/>
            </a:lvl1pPr>
          </a:lstStyle>
          <a:p>
            <a:pPr>
              <a:defRPr/>
            </a:pPr>
            <a:endParaRPr lang="en-US"/>
          </a:p>
        </p:txBody>
      </p:sp>
      <p:sp>
        <p:nvSpPr>
          <p:cNvPr id="6" name="Rectangle 9"/>
          <p:cNvSpPr>
            <a:spLocks noGrp="1" noChangeArrowheads="1"/>
          </p:cNvSpPr>
          <p:nvPr>
            <p:ph type="sldNum" sz="quarter" idx="12"/>
          </p:nvPr>
        </p:nvSpPr>
        <p:spPr/>
        <p:txBody>
          <a:bodyPr/>
          <a:lstStyle>
            <a:lvl1pPr>
              <a:defRPr>
                <a:cs typeface="MS PGothic" charset="0"/>
              </a:defRPr>
            </a:lvl1pPr>
          </a:lstStyle>
          <a:p>
            <a:pPr>
              <a:defRPr/>
            </a:pPr>
            <a:fld id="{1C80939B-7CE2-AE44-B9D5-240A519A1E36}" type="slidenum">
              <a:rPr lang="en-US"/>
              <a:pPr>
                <a:defRPr/>
              </a:pPr>
              <a:t>‹#›</a:t>
            </a:fld>
            <a:endParaRPr lang="en-US"/>
          </a:p>
        </p:txBody>
      </p:sp>
    </p:spTree>
    <p:extLst>
      <p:ext uri="{BB962C8B-B14F-4D97-AF65-F5344CB8AC3E}">
        <p14:creationId xmlns:p14="http://schemas.microsoft.com/office/powerpoint/2010/main" val="1139598564"/>
      </p:ext>
    </p:extLst>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slideLayout" Target="../slideLayouts/slideLayout112.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slideLayout" Target="../slideLayouts/slideLayout111.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jpe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slideLayout" Target="../slideLayouts/slideLayout147.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slideLayout" Target="../slideLayouts/slideLayout146.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5.xml"/><Relationship Id="rId13" Type="http://schemas.openxmlformats.org/officeDocument/2006/relationships/theme" Target="../theme/theme14.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12" Type="http://schemas.openxmlformats.org/officeDocument/2006/relationships/slideLayout" Target="../slideLayouts/slideLayout159.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slideLayout" Target="../slideLayouts/slideLayout158.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7.xml"/><Relationship Id="rId13" Type="http://schemas.openxmlformats.org/officeDocument/2006/relationships/image" Target="../media/image1.jpeg"/><Relationship Id="rId3" Type="http://schemas.openxmlformats.org/officeDocument/2006/relationships/slideLayout" Target="../slideLayouts/slideLayout162.xml"/><Relationship Id="rId7" Type="http://schemas.openxmlformats.org/officeDocument/2006/relationships/slideLayout" Target="../slideLayouts/slideLayout166.xml"/><Relationship Id="rId12" Type="http://schemas.openxmlformats.org/officeDocument/2006/relationships/theme" Target="../theme/theme15.xml"/><Relationship Id="rId2" Type="http://schemas.openxmlformats.org/officeDocument/2006/relationships/slideLayout" Target="../slideLayouts/slideLayout161.xml"/><Relationship Id="rId1" Type="http://schemas.openxmlformats.org/officeDocument/2006/relationships/slideLayout" Target="../slideLayouts/slideLayout160.xml"/><Relationship Id="rId6" Type="http://schemas.openxmlformats.org/officeDocument/2006/relationships/slideLayout" Target="../slideLayouts/slideLayout165.xml"/><Relationship Id="rId11" Type="http://schemas.openxmlformats.org/officeDocument/2006/relationships/slideLayout" Target="../slideLayouts/slideLayout170.xml"/><Relationship Id="rId5" Type="http://schemas.openxmlformats.org/officeDocument/2006/relationships/slideLayout" Target="../slideLayouts/slideLayout164.xml"/><Relationship Id="rId10" Type="http://schemas.openxmlformats.org/officeDocument/2006/relationships/slideLayout" Target="../slideLayouts/slideLayout169.xml"/><Relationship Id="rId4" Type="http://schemas.openxmlformats.org/officeDocument/2006/relationships/slideLayout" Target="../slideLayouts/slideLayout163.xml"/><Relationship Id="rId9" Type="http://schemas.openxmlformats.org/officeDocument/2006/relationships/slideLayout" Target="../slideLayouts/slideLayout16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8.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theme" Target="../theme/theme16.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8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slideLayout" Target="../slideLayouts/slideLayout195.xml"/><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slideLayout" Target="../slideLayouts/slideLayout194.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theme" Target="../theme/theme19.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image" Target="../media/image8.jpeg"/><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theme" Target="../theme/theme20.xml"/><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6.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theme" Target="../theme/theme21.xml"/><Relationship Id="rId2" Type="http://schemas.openxmlformats.org/officeDocument/2006/relationships/slideLayout" Target="../slideLayouts/slideLayout220.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7.xml"/><Relationship Id="rId3" Type="http://schemas.openxmlformats.org/officeDocument/2006/relationships/slideLayout" Target="../slideLayouts/slideLayout232.xml"/><Relationship Id="rId7" Type="http://schemas.openxmlformats.org/officeDocument/2006/relationships/slideLayout" Target="../slideLayouts/slideLayout236.xml"/><Relationship Id="rId12" Type="http://schemas.openxmlformats.org/officeDocument/2006/relationships/theme" Target="../theme/theme22.xml"/><Relationship Id="rId2" Type="http://schemas.openxmlformats.org/officeDocument/2006/relationships/slideLayout" Target="../slideLayouts/slideLayout231.xml"/><Relationship Id="rId1" Type="http://schemas.openxmlformats.org/officeDocument/2006/relationships/slideLayout" Target="../slideLayouts/slideLayout230.xml"/><Relationship Id="rId6" Type="http://schemas.openxmlformats.org/officeDocument/2006/relationships/slideLayout" Target="../slideLayouts/slideLayout235.xml"/><Relationship Id="rId11" Type="http://schemas.openxmlformats.org/officeDocument/2006/relationships/slideLayout" Target="../slideLayouts/slideLayout240.xml"/><Relationship Id="rId5" Type="http://schemas.openxmlformats.org/officeDocument/2006/relationships/slideLayout" Target="../slideLayouts/slideLayout234.xml"/><Relationship Id="rId10" Type="http://schemas.openxmlformats.org/officeDocument/2006/relationships/slideLayout" Target="../slideLayouts/slideLayout239.xml"/><Relationship Id="rId4" Type="http://schemas.openxmlformats.org/officeDocument/2006/relationships/slideLayout" Target="../slideLayouts/slideLayout233.xml"/><Relationship Id="rId9" Type="http://schemas.openxmlformats.org/officeDocument/2006/relationships/slideLayout" Target="../slideLayouts/slideLayout238.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13" Type="http://schemas.openxmlformats.org/officeDocument/2006/relationships/image" Target="../media/image1.jpeg"/><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3.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9.xml"/><Relationship Id="rId13" Type="http://schemas.openxmlformats.org/officeDocument/2006/relationships/image" Target="../media/image1.jpeg"/><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4.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image" Target="../media/image1.jpeg"/><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5.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image" Target="../media/image1.jpeg"/><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theme" Target="../theme/theme26.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7.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3.xml"/><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28.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4.xml"/><Relationship Id="rId13" Type="http://schemas.openxmlformats.org/officeDocument/2006/relationships/image" Target="../media/image8.jpeg"/><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29.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1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theme" Target="../theme/theme31.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2.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1.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3.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1.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4.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1.xml"/><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5.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slideLayout" Target="../slideLayouts/slideLayout387.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slideLayout" Target="../slideLayouts/slideLayout386.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37.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6.xml"/><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38.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7.xml"/><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39.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5.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4.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0.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theme" Target="../theme/theme41.xml"/><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slideLayout" Target="../slideLayouts/slideLayout442.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0.xml"/><Relationship Id="rId3" Type="http://schemas.openxmlformats.org/officeDocument/2006/relationships/slideLayout" Target="../slideLayouts/slideLayout445.xml"/><Relationship Id="rId7" Type="http://schemas.openxmlformats.org/officeDocument/2006/relationships/slideLayout" Target="../slideLayouts/slideLayout449.xml"/><Relationship Id="rId12" Type="http://schemas.openxmlformats.org/officeDocument/2006/relationships/theme" Target="../theme/theme42.xml"/><Relationship Id="rId2" Type="http://schemas.openxmlformats.org/officeDocument/2006/relationships/slideLayout" Target="../slideLayouts/slideLayout444.xml"/><Relationship Id="rId1" Type="http://schemas.openxmlformats.org/officeDocument/2006/relationships/slideLayout" Target="../slideLayouts/slideLayout443.xml"/><Relationship Id="rId6" Type="http://schemas.openxmlformats.org/officeDocument/2006/relationships/slideLayout" Target="../slideLayouts/slideLayout448.xml"/><Relationship Id="rId11" Type="http://schemas.openxmlformats.org/officeDocument/2006/relationships/slideLayout" Target="../slideLayouts/slideLayout453.xml"/><Relationship Id="rId5" Type="http://schemas.openxmlformats.org/officeDocument/2006/relationships/slideLayout" Target="../slideLayouts/slideLayout447.xml"/><Relationship Id="rId10" Type="http://schemas.openxmlformats.org/officeDocument/2006/relationships/slideLayout" Target="../slideLayouts/slideLayout452.xml"/><Relationship Id="rId4" Type="http://schemas.openxmlformats.org/officeDocument/2006/relationships/slideLayout" Target="../slideLayouts/slideLayout446.xml"/><Relationship Id="rId9" Type="http://schemas.openxmlformats.org/officeDocument/2006/relationships/slideLayout" Target="../slideLayouts/slideLayout451.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454.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455.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3.xml"/><Relationship Id="rId3" Type="http://schemas.openxmlformats.org/officeDocument/2006/relationships/slideLayout" Target="../slideLayouts/slideLayout458.xml"/><Relationship Id="rId7" Type="http://schemas.openxmlformats.org/officeDocument/2006/relationships/slideLayout" Target="../slideLayouts/slideLayout462.xml"/><Relationship Id="rId12" Type="http://schemas.openxmlformats.org/officeDocument/2006/relationships/theme" Target="../theme/theme45.xml"/><Relationship Id="rId2" Type="http://schemas.openxmlformats.org/officeDocument/2006/relationships/slideLayout" Target="../slideLayouts/slideLayout457.xml"/><Relationship Id="rId1" Type="http://schemas.openxmlformats.org/officeDocument/2006/relationships/slideLayout" Target="../slideLayouts/slideLayout456.xml"/><Relationship Id="rId6" Type="http://schemas.openxmlformats.org/officeDocument/2006/relationships/slideLayout" Target="../slideLayouts/slideLayout461.xml"/><Relationship Id="rId11" Type="http://schemas.openxmlformats.org/officeDocument/2006/relationships/slideLayout" Target="../slideLayouts/slideLayout466.xml"/><Relationship Id="rId5" Type="http://schemas.openxmlformats.org/officeDocument/2006/relationships/slideLayout" Target="../slideLayouts/slideLayout460.xml"/><Relationship Id="rId10" Type="http://schemas.openxmlformats.org/officeDocument/2006/relationships/slideLayout" Target="../slideLayouts/slideLayout465.xml"/><Relationship Id="rId4" Type="http://schemas.openxmlformats.org/officeDocument/2006/relationships/slideLayout" Target="../slideLayouts/slideLayout459.xml"/><Relationship Id="rId9" Type="http://schemas.openxmlformats.org/officeDocument/2006/relationships/slideLayout" Target="../slideLayouts/slideLayout464.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4.xml"/><Relationship Id="rId3" Type="http://schemas.openxmlformats.org/officeDocument/2006/relationships/slideLayout" Target="../slideLayouts/slideLayout469.xml"/><Relationship Id="rId7" Type="http://schemas.openxmlformats.org/officeDocument/2006/relationships/slideLayout" Target="../slideLayouts/slideLayout473.xml"/><Relationship Id="rId12" Type="http://schemas.openxmlformats.org/officeDocument/2006/relationships/theme" Target="../theme/theme46.xml"/><Relationship Id="rId2" Type="http://schemas.openxmlformats.org/officeDocument/2006/relationships/slideLayout" Target="../slideLayouts/slideLayout468.xml"/><Relationship Id="rId1" Type="http://schemas.openxmlformats.org/officeDocument/2006/relationships/slideLayout" Target="../slideLayouts/slideLayout467.xml"/><Relationship Id="rId6" Type="http://schemas.openxmlformats.org/officeDocument/2006/relationships/slideLayout" Target="../slideLayouts/slideLayout472.xml"/><Relationship Id="rId11" Type="http://schemas.openxmlformats.org/officeDocument/2006/relationships/slideLayout" Target="../slideLayouts/slideLayout477.xml"/><Relationship Id="rId5" Type="http://schemas.openxmlformats.org/officeDocument/2006/relationships/slideLayout" Target="../slideLayouts/slideLayout471.xml"/><Relationship Id="rId10" Type="http://schemas.openxmlformats.org/officeDocument/2006/relationships/slideLayout" Target="../slideLayouts/slideLayout476.xml"/><Relationship Id="rId4" Type="http://schemas.openxmlformats.org/officeDocument/2006/relationships/slideLayout" Target="../slideLayouts/slideLayout470.xml"/><Relationship Id="rId9" Type="http://schemas.openxmlformats.org/officeDocument/2006/relationships/slideLayout" Target="../slideLayouts/slideLayout475.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5.xml"/><Relationship Id="rId3" Type="http://schemas.openxmlformats.org/officeDocument/2006/relationships/slideLayout" Target="../slideLayouts/slideLayout480.xml"/><Relationship Id="rId7" Type="http://schemas.openxmlformats.org/officeDocument/2006/relationships/slideLayout" Target="../slideLayouts/slideLayout484.xml"/><Relationship Id="rId12" Type="http://schemas.openxmlformats.org/officeDocument/2006/relationships/theme" Target="../theme/theme47.xml"/><Relationship Id="rId2" Type="http://schemas.openxmlformats.org/officeDocument/2006/relationships/slideLayout" Target="../slideLayouts/slideLayout479.xml"/><Relationship Id="rId1" Type="http://schemas.openxmlformats.org/officeDocument/2006/relationships/slideLayout" Target="../slideLayouts/slideLayout478.xml"/><Relationship Id="rId6" Type="http://schemas.openxmlformats.org/officeDocument/2006/relationships/slideLayout" Target="../slideLayouts/slideLayout483.xml"/><Relationship Id="rId11" Type="http://schemas.openxmlformats.org/officeDocument/2006/relationships/slideLayout" Target="../slideLayouts/slideLayout488.xml"/><Relationship Id="rId5" Type="http://schemas.openxmlformats.org/officeDocument/2006/relationships/slideLayout" Target="../slideLayouts/slideLayout482.xml"/><Relationship Id="rId10" Type="http://schemas.openxmlformats.org/officeDocument/2006/relationships/slideLayout" Target="../slideLayouts/slideLayout487.xml"/><Relationship Id="rId4" Type="http://schemas.openxmlformats.org/officeDocument/2006/relationships/slideLayout" Target="../slideLayouts/slideLayout481.xml"/><Relationship Id="rId9" Type="http://schemas.openxmlformats.org/officeDocument/2006/relationships/slideLayout" Target="../slideLayouts/slideLayout486.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6.xml"/><Relationship Id="rId13" Type="http://schemas.openxmlformats.org/officeDocument/2006/relationships/image" Target="../media/image9.jpeg"/><Relationship Id="rId3" Type="http://schemas.openxmlformats.org/officeDocument/2006/relationships/slideLayout" Target="../slideLayouts/slideLayout491.xml"/><Relationship Id="rId7" Type="http://schemas.openxmlformats.org/officeDocument/2006/relationships/slideLayout" Target="../slideLayouts/slideLayout495.xml"/><Relationship Id="rId12" Type="http://schemas.openxmlformats.org/officeDocument/2006/relationships/theme" Target="../theme/theme48.xml"/><Relationship Id="rId2" Type="http://schemas.openxmlformats.org/officeDocument/2006/relationships/slideLayout" Target="../slideLayouts/slideLayout490.xml"/><Relationship Id="rId1" Type="http://schemas.openxmlformats.org/officeDocument/2006/relationships/slideLayout" Target="../slideLayouts/slideLayout489.xml"/><Relationship Id="rId6" Type="http://schemas.openxmlformats.org/officeDocument/2006/relationships/slideLayout" Target="../slideLayouts/slideLayout494.xml"/><Relationship Id="rId11" Type="http://schemas.openxmlformats.org/officeDocument/2006/relationships/slideLayout" Target="../slideLayouts/slideLayout499.xml"/><Relationship Id="rId5" Type="http://schemas.openxmlformats.org/officeDocument/2006/relationships/slideLayout" Target="../slideLayouts/slideLayout493.xml"/><Relationship Id="rId10" Type="http://schemas.openxmlformats.org/officeDocument/2006/relationships/slideLayout" Target="../slideLayouts/slideLayout498.xml"/><Relationship Id="rId4" Type="http://schemas.openxmlformats.org/officeDocument/2006/relationships/slideLayout" Target="../slideLayouts/slideLayout492.xml"/><Relationship Id="rId9" Type="http://schemas.openxmlformats.org/officeDocument/2006/relationships/slideLayout" Target="../slideLayouts/slideLayout49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7.xml"/><Relationship Id="rId13" Type="http://schemas.openxmlformats.org/officeDocument/2006/relationships/slideLayout" Target="../slideLayouts/slideLayout512.xml"/><Relationship Id="rId3" Type="http://schemas.openxmlformats.org/officeDocument/2006/relationships/slideLayout" Target="../slideLayouts/slideLayout502.xml"/><Relationship Id="rId7" Type="http://schemas.openxmlformats.org/officeDocument/2006/relationships/slideLayout" Target="../slideLayouts/slideLayout506.xml"/><Relationship Id="rId12" Type="http://schemas.openxmlformats.org/officeDocument/2006/relationships/slideLayout" Target="../slideLayouts/slideLayout511.xml"/><Relationship Id="rId2" Type="http://schemas.openxmlformats.org/officeDocument/2006/relationships/slideLayout" Target="../slideLayouts/slideLayout501.xml"/><Relationship Id="rId1" Type="http://schemas.openxmlformats.org/officeDocument/2006/relationships/slideLayout" Target="../slideLayouts/slideLayout500.xml"/><Relationship Id="rId6" Type="http://schemas.openxmlformats.org/officeDocument/2006/relationships/slideLayout" Target="../slideLayouts/slideLayout505.xml"/><Relationship Id="rId11" Type="http://schemas.openxmlformats.org/officeDocument/2006/relationships/slideLayout" Target="../slideLayouts/slideLayout510.xml"/><Relationship Id="rId5" Type="http://schemas.openxmlformats.org/officeDocument/2006/relationships/slideLayout" Target="../slideLayouts/slideLayout504.xml"/><Relationship Id="rId15" Type="http://schemas.openxmlformats.org/officeDocument/2006/relationships/theme" Target="../theme/theme49.xml"/><Relationship Id="rId10" Type="http://schemas.openxmlformats.org/officeDocument/2006/relationships/slideLayout" Target="../slideLayouts/slideLayout509.xml"/><Relationship Id="rId4" Type="http://schemas.openxmlformats.org/officeDocument/2006/relationships/slideLayout" Target="../slideLayouts/slideLayout503.xml"/><Relationship Id="rId9" Type="http://schemas.openxmlformats.org/officeDocument/2006/relationships/slideLayout" Target="../slideLayouts/slideLayout508.xml"/><Relationship Id="rId14" Type="http://schemas.openxmlformats.org/officeDocument/2006/relationships/slideLayout" Target="../slideLayouts/slideLayout51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50.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2.xml"/><Relationship Id="rId13" Type="http://schemas.openxmlformats.org/officeDocument/2006/relationships/image" Target="../media/image12.png"/><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51.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3.xml"/><Relationship Id="rId13" Type="http://schemas.openxmlformats.org/officeDocument/2006/relationships/image" Target="../media/image1.jpeg"/><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2.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3.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5.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4.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5.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4.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2.pn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6" Type="http://schemas.openxmlformats.org/officeDocument/2006/relationships/image" Target="../media/image5.pn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image" Target="../media/image4.png"/><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06" r:id="rId1"/>
    <p:sldLayoutId id="2147484507" r:id="rId2"/>
    <p:sldLayoutId id="2147484508" r:id="rId3"/>
    <p:sldLayoutId id="2147484509" r:id="rId4"/>
    <p:sldLayoutId id="2147484510" r:id="rId5"/>
    <p:sldLayoutId id="2147484511" r:id="rId6"/>
    <p:sldLayoutId id="2147484512" r:id="rId7"/>
    <p:sldLayoutId id="2147484513" r:id="rId8"/>
    <p:sldLayoutId id="2147484514" r:id="rId9"/>
    <p:sldLayoutId id="2147484515" r:id="rId10"/>
    <p:sldLayoutId id="2147484516"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232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23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AAE8A7BE-B325-7F4E-85AF-9B309DB3511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48" r:id="rId1"/>
    <p:sldLayoutId id="2147484649" r:id="rId2"/>
    <p:sldLayoutId id="2147484650" r:id="rId3"/>
    <p:sldLayoutId id="2147484651" r:id="rId4"/>
    <p:sldLayoutId id="2147484652" r:id="rId5"/>
    <p:sldLayoutId id="2147484653" r:id="rId6"/>
    <p:sldLayoutId id="2147484654" r:id="rId7"/>
    <p:sldLayoutId id="2147484655" r:id="rId8"/>
    <p:sldLayoutId id="2147484656" r:id="rId9"/>
    <p:sldLayoutId id="2147484657" r:id="rId10"/>
    <p:sldLayoutId id="2147484658" r:id="rId11"/>
    <p:sldLayoutId id="2147484659" r:id="rId12"/>
    <p:sldLayoutId id="2147484660"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334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334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cs typeface="Arial" charset="0"/>
              </a:defRPr>
            </a:lvl1pPr>
          </a:lstStyle>
          <a:p>
            <a:pPr>
              <a:defRPr/>
            </a:pPr>
            <a:fld id="{D82750A7-2872-6941-BC8A-31E6EFF08EF5}" type="datetimeFigureOut">
              <a:rPr lang="en-US"/>
              <a:pPr>
                <a:defRPr/>
              </a:pPr>
              <a:t>8/27/2020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cs typeface="Arial" charset="0"/>
              </a:defRPr>
            </a:lvl1pPr>
          </a:lstStyle>
          <a:p>
            <a:pPr>
              <a:defRPr/>
            </a:pPr>
            <a:fld id="{97AC30B2-CB83-FA42-AE20-87C090A6F56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1" r:id="rId1"/>
    <p:sldLayoutId id="2147484662" r:id="rId2"/>
    <p:sldLayoutId id="2147484663" r:id="rId3"/>
    <p:sldLayoutId id="2147484664" r:id="rId4"/>
    <p:sldLayoutId id="2147484665" r:id="rId5"/>
    <p:sldLayoutId id="2147484666" r:id="rId6"/>
    <p:sldLayoutId id="2147484667" r:id="rId7"/>
    <p:sldLayoutId id="2147484668" r:id="rId8"/>
    <p:sldLayoutId id="2147484669" r:id="rId9"/>
    <p:sldLayoutId id="2147484670" r:id="rId10"/>
    <p:sldLayoutId id="2147484671"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53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latin typeface="Times New Roman" pitchFamily="-128"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latin typeface="Times New Roman" pitchFamily="-128"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463634"/>
                </a:solidFill>
              </a:defRPr>
            </a:lvl1pPr>
          </a:lstStyle>
          <a:p>
            <a:pPr>
              <a:defRPr/>
            </a:pPr>
            <a:fld id="{CD396B2F-B06A-6441-8EF9-56363B9DA97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73" r:id="rId1"/>
    <p:sldLayoutId id="2147484674" r:id="rId2"/>
    <p:sldLayoutId id="2147484675" r:id="rId3"/>
    <p:sldLayoutId id="2147484676" r:id="rId4"/>
    <p:sldLayoutId id="2147484677" r:id="rId5"/>
    <p:sldLayoutId id="2147484678" r:id="rId6"/>
    <p:sldLayoutId id="2147484679" r:id="rId7"/>
    <p:sldLayoutId id="2147484680" r:id="rId8"/>
    <p:sldLayoutId id="2147484681" r:id="rId9"/>
    <p:sldLayoutId id="2147484682" r:id="rId10"/>
    <p:sldLayoutId id="2147484683"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90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D92283E2-0B11-0E46-9C66-121E2D9A7D99}" type="slidenum">
              <a:rPr lang="en-US"/>
              <a:pPr>
                <a:defRPr/>
              </a:pPr>
              <a:t>‹#›</a:t>
            </a:fld>
            <a:endParaRPr lang="en-US"/>
          </a:p>
        </p:txBody>
      </p:sp>
    </p:spTree>
    <p:extLst>
      <p:ext uri="{BB962C8B-B14F-4D97-AF65-F5344CB8AC3E}">
        <p14:creationId xmlns:p14="http://schemas.microsoft.com/office/powerpoint/2010/main" val="373822521"/>
      </p:ext>
    </p:extLst>
  </p:cSld>
  <p:clrMap bg1="lt1" tx1="dk1" bg2="lt2" tx2="dk2" accent1="accent1" accent2="accent2" accent3="accent3" accent4="accent4" accent5="accent5" accent6="accent6" hlink="hlink" folHlink="folHlink"/>
  <p:sldLayoutIdLst>
    <p:sldLayoutId id="2147484685" r:id="rId1"/>
    <p:sldLayoutId id="2147484686" r:id="rId2"/>
    <p:sldLayoutId id="2147484687" r:id="rId3"/>
    <p:sldLayoutId id="2147484688" r:id="rId4"/>
    <p:sldLayoutId id="2147484689" r:id="rId5"/>
    <p:sldLayoutId id="2147484690" r:id="rId6"/>
    <p:sldLayoutId id="2147484691" r:id="rId7"/>
    <p:sldLayoutId id="2147484692" r:id="rId8"/>
    <p:sldLayoutId id="2147484693" r:id="rId9"/>
    <p:sldLayoutId id="2147484694" r:id="rId10"/>
    <p:sldLayoutId id="2147484695" r:id="rId11"/>
    <p:sldLayoutId id="2147484696" r:id="rId12"/>
    <p:sldLayoutId id="214748469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eaLnBrk="0" hangingPunct="0">
                  <a:defRPr/>
                </a:pPr>
                <a:endParaRPr lang="en-US" sz="900">
                  <a:solidFill>
                    <a:srgbClr val="FFA27C"/>
                  </a:solidFill>
                  <a:latin typeface="Arial" pitchFamily="-107"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solidFill>
                    <a:srgbClr val="FFFFFF"/>
                  </a:solidFill>
                  <a:latin typeface="Arial"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p>
                <a:pPr algn="ctr" eaLnBrk="0" hangingPunct="0"/>
                <a:endParaRPr lang="en-US" sz="900">
                  <a:solidFill>
                    <a:srgbClr val="FFA27C"/>
                  </a:solidFill>
                  <a:latin typeface="Arial" charset="0"/>
                </a:endParaRPr>
              </a:p>
            </p:txBody>
          </p:sp>
        </p:grpSp>
      </p:grpSp>
    </p:spTree>
    <p:extLst>
      <p:ext uri="{BB962C8B-B14F-4D97-AF65-F5344CB8AC3E}">
        <p14:creationId xmlns:p14="http://schemas.microsoft.com/office/powerpoint/2010/main" val="770087121"/>
      </p:ext>
    </p:extLst>
  </p:cSld>
  <p:clrMap bg1="dk2" tx1="lt1" bg2="dk1" tx2="lt2" accent1="accent1" accent2="accent2" accent3="accent3" accent4="accent4" accent5="accent5" accent6="accent6" hlink="hlink" folHlink="folHlink"/>
  <p:sldLayoutIdLst>
    <p:sldLayoutId id="2147484699" r:id="rId1"/>
    <p:sldLayoutId id="2147484700" r:id="rId2"/>
    <p:sldLayoutId id="2147484701" r:id="rId3"/>
    <p:sldLayoutId id="2147484702" r:id="rId4"/>
    <p:sldLayoutId id="2147484703" r:id="rId5"/>
    <p:sldLayoutId id="2147484704" r:id="rId6"/>
    <p:sldLayoutId id="2147484705" r:id="rId7"/>
    <p:sldLayoutId id="2147484706" r:id="rId8"/>
    <p:sldLayoutId id="2147484707" r:id="rId9"/>
    <p:sldLayoutId id="2147484708" r:id="rId10"/>
    <p:sldLayoutId id="2147484709" r:id="rId11"/>
    <p:sldLayoutId id="214748471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798305443"/>
      </p:ext>
    </p:extLst>
  </p:cSld>
  <p:clrMap bg1="lt1" tx1="dk1" bg2="lt2" tx2="dk2" accent1="accent1" accent2="accent2" accent3="accent3" accent4="accent4" accent5="accent5" accent6="accent6" hlink="hlink" folHlink="folHlink"/>
  <p:sldLayoutIdLst>
    <p:sldLayoutId id="2147484712" r:id="rId1"/>
    <p:sldLayoutId id="2147484713" r:id="rId2"/>
    <p:sldLayoutId id="2147484714" r:id="rId3"/>
    <p:sldLayoutId id="2147484715" r:id="rId4"/>
    <p:sldLayoutId id="2147484716" r:id="rId5"/>
    <p:sldLayoutId id="2147484717" r:id="rId6"/>
    <p:sldLayoutId id="2147484718" r:id="rId7"/>
    <p:sldLayoutId id="2147484719" r:id="rId8"/>
    <p:sldLayoutId id="2147484720" r:id="rId9"/>
    <p:sldLayoutId id="2147484721" r:id="rId10"/>
    <p:sldLayoutId id="2147484722"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a:defRPr/>
            </a:pPr>
            <a:fld id="{1D5C261E-1679-774F-B786-F39C014CA69C}" type="datetimeFigureOut">
              <a:rPr lang="en-NZ"/>
              <a:pPr>
                <a:defRPr/>
              </a:pPr>
              <a:t>27/08/2020</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a:defRPr/>
            </a:pPr>
            <a:fld id="{FAAF8DCE-046A-904B-90A6-C0407654BE76}" type="slidenum">
              <a:rPr lang="en-NZ"/>
              <a:pPr>
                <a:defRPr/>
              </a:pPr>
              <a:t>‹#›</a:t>
            </a:fld>
            <a:endParaRPr lang="en-NZ"/>
          </a:p>
        </p:txBody>
      </p:sp>
    </p:spTree>
    <p:extLst>
      <p:ext uri="{BB962C8B-B14F-4D97-AF65-F5344CB8AC3E}">
        <p14:creationId xmlns:p14="http://schemas.microsoft.com/office/powerpoint/2010/main" val="784415550"/>
      </p:ext>
    </p:extLst>
  </p:cSld>
  <p:clrMap bg1="lt1" tx1="dk1" bg2="lt2" tx2="dk2" accent1="accent1" accent2="accent2" accent3="accent3" accent4="accent4" accent5="accent5" accent6="accent6" hlink="hlink" folHlink="folHlink"/>
  <p:sldLayoutIdLst>
    <p:sldLayoutId id="2147484724" r:id="rId1"/>
    <p:sldLayoutId id="2147484725" r:id="rId2"/>
    <p:sldLayoutId id="2147484726" r:id="rId3"/>
    <p:sldLayoutId id="2147484727" r:id="rId4"/>
    <p:sldLayoutId id="2147484728" r:id="rId5"/>
    <p:sldLayoutId id="2147484729" r:id="rId6"/>
    <p:sldLayoutId id="2147484730" r:id="rId7"/>
    <p:sldLayoutId id="2147484731" r:id="rId8"/>
    <p:sldLayoutId id="2147484732" r:id="rId9"/>
    <p:sldLayoutId id="2147484733" r:id="rId10"/>
    <p:sldLayoutId id="2147484734"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5017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7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solidFill>
                <a:srgbClr val="000000"/>
              </a:solidFill>
            </a:endParaRPr>
          </a:p>
        </p:txBody>
      </p:sp>
      <p:sp>
        <p:nvSpPr>
          <p:cNvPr id="5018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solidFill>
                <a:srgbClr val="000000"/>
              </a:solidFill>
            </a:endParaRPr>
          </a:p>
        </p:txBody>
      </p:sp>
      <p:sp>
        <p:nvSpPr>
          <p:cNvPr id="50181"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018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pitchFamily="-128" charset="0"/>
                <a:ea typeface="+mn-ea"/>
                <a:cs typeface="+mn-cs"/>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pitchFamily="-128" charset="0"/>
                <a:ea typeface="+mn-ea"/>
                <a:cs typeface="+mn-cs"/>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85AC363F-2272-504F-B24B-EB9BC61A691D}" type="slidenum">
              <a:rPr lang="en-US"/>
              <a:pPr>
                <a:defRPr/>
              </a:pPr>
              <a:t>‹#›</a:t>
            </a:fld>
            <a:endParaRPr lang="en-US"/>
          </a:p>
        </p:txBody>
      </p:sp>
    </p:spTree>
    <p:extLst>
      <p:ext uri="{BB962C8B-B14F-4D97-AF65-F5344CB8AC3E}">
        <p14:creationId xmlns:p14="http://schemas.microsoft.com/office/powerpoint/2010/main" val="2613587788"/>
      </p:ext>
    </p:extLst>
  </p:cSld>
  <p:clrMap bg1="lt1" tx1="dk1" bg2="lt2" tx2="dk2" accent1="accent1" accent2="accent2" accent3="accent3" accent4="accent4" accent5="accent5" accent6="accent6" hlink="hlink" folHlink="folHlink"/>
  <p:sldLayoutIdLst>
    <p:sldLayoutId id="2147484736"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38897548-9C6D-6D41-B47D-E15ED9C905FA}" type="slidenum">
              <a:rPr lang="en-US"/>
              <a:pPr>
                <a:defRPr/>
              </a:pPr>
              <a:t>‹#›</a:t>
            </a:fld>
            <a:endParaRPr lang="en-US"/>
          </a:p>
        </p:txBody>
      </p:sp>
    </p:spTree>
    <p:extLst>
      <p:ext uri="{BB962C8B-B14F-4D97-AF65-F5344CB8AC3E}">
        <p14:creationId xmlns:p14="http://schemas.microsoft.com/office/powerpoint/2010/main" val="96445297"/>
      </p:ext>
    </p:extLst>
  </p:cSld>
  <p:clrMap bg1="lt1" tx1="dk1" bg2="lt2" tx2="dk2" accent1="accent1" accent2="accent2" accent3="accent3" accent4="accent4" accent5="accent5" accent6="accent6" hlink="hlink" folHlink="folHlink"/>
  <p:sldLayoutIdLst>
    <p:sldLayoutId id="2147484750" r:id="rId1"/>
    <p:sldLayoutId id="2147484751" r:id="rId2"/>
    <p:sldLayoutId id="2147484752" r:id="rId3"/>
    <p:sldLayoutId id="2147484753" r:id="rId4"/>
    <p:sldLayoutId id="2147484754" r:id="rId5"/>
    <p:sldLayoutId id="2147484755" r:id="rId6"/>
    <p:sldLayoutId id="2147484756" r:id="rId7"/>
    <p:sldLayoutId id="2147484757" r:id="rId8"/>
    <p:sldLayoutId id="2147484758" r:id="rId9"/>
    <p:sldLayoutId id="2147484759" r:id="rId10"/>
    <p:sldLayoutId id="2147484760" r:id="rId11"/>
    <p:sldLayoutId id="2147484761" r:id="rId12"/>
    <p:sldLayoutId id="2147484762"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0008725"/>
      </p:ext>
    </p:extLst>
  </p:cSld>
  <p:clrMap bg1="lt1" tx1="dk1" bg2="lt2" tx2="dk2" accent1="accent1" accent2="accent2" accent3="accent3" accent4="accent4" accent5="accent5" accent6="accent6" hlink="hlink" folHlink="folHlink"/>
  <p:sldLayoutIdLst>
    <p:sldLayoutId id="2147484776" r:id="rId1"/>
    <p:sldLayoutId id="2147484777" r:id="rId2"/>
    <p:sldLayoutId id="2147484778" r:id="rId3"/>
    <p:sldLayoutId id="2147484779" r:id="rId4"/>
    <p:sldLayoutId id="2147484780" r:id="rId5"/>
    <p:sldLayoutId id="2147484781" r:id="rId6"/>
    <p:sldLayoutId id="2147484782" r:id="rId7"/>
    <p:sldLayoutId id="2147484783" r:id="rId8"/>
    <p:sldLayoutId id="2147484784" r:id="rId9"/>
    <p:sldLayoutId id="2147484785" r:id="rId10"/>
    <p:sldLayoutId id="2147484786" r:id="rId11"/>
    <p:sldLayoutId id="21474847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8839200" cy="6858000"/>
            <a:chOff x="0" y="0"/>
            <a:chExt cx="5568" cy="4320"/>
          </a:xfrm>
        </p:grpSpPr>
        <p:grpSp>
          <p:nvGrpSpPr>
            <p:cNvPr id="13320" name="Group 3"/>
            <p:cNvGrpSpPr>
              <a:grpSpLocks/>
            </p:cNvGrpSpPr>
            <p:nvPr userDrawn="1"/>
          </p:nvGrpSpPr>
          <p:grpSpPr bwMode="auto">
            <a:xfrm>
              <a:off x="0" y="0"/>
              <a:ext cx="3216" cy="3072"/>
              <a:chOff x="0" y="0"/>
              <a:chExt cx="2928" cy="2784"/>
            </a:xfrm>
          </p:grpSpPr>
          <p:sp>
            <p:nvSpPr>
              <p:cNvPr id="63492" name="Oval 4"/>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3" name="Oval 5"/>
              <p:cNvSpPr>
                <a:spLocks noChangeArrowheads="1"/>
              </p:cNvSpPr>
              <p:nvPr userDrawn="1"/>
            </p:nvSpPr>
            <p:spPr bwMode="auto">
              <a:xfrm>
                <a:off x="240" y="240"/>
                <a:ext cx="2445" cy="230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4" name="Oval 6"/>
              <p:cNvSpPr>
                <a:spLocks noChangeArrowheads="1"/>
              </p:cNvSpPr>
              <p:nvPr userDrawn="1"/>
            </p:nvSpPr>
            <p:spPr bwMode="auto">
              <a:xfrm>
                <a:off x="480" y="480"/>
                <a:ext cx="1968" cy="1822"/>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5" name="Oval 7"/>
              <p:cNvSpPr>
                <a:spLocks noChangeArrowheads="1"/>
              </p:cNvSpPr>
              <p:nvPr userDrawn="1"/>
            </p:nvSpPr>
            <p:spPr bwMode="auto">
              <a:xfrm>
                <a:off x="720" y="720"/>
                <a:ext cx="1488" cy="1348"/>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6"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nvGrpSpPr>
            <p:cNvPr id="13321" name="Group 9"/>
            <p:cNvGrpSpPr>
              <a:grpSpLocks/>
            </p:cNvGrpSpPr>
            <p:nvPr userDrawn="1"/>
          </p:nvGrpSpPr>
          <p:grpSpPr bwMode="auto">
            <a:xfrm>
              <a:off x="2016" y="2016"/>
              <a:ext cx="2448" cy="2304"/>
              <a:chOff x="0" y="0"/>
              <a:chExt cx="2928" cy="2784"/>
            </a:xfrm>
          </p:grpSpPr>
          <p:sp>
            <p:nvSpPr>
              <p:cNvPr id="63498" name="Oval 10"/>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499"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0"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1"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2"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nvGrpSpPr>
            <p:cNvPr id="13322" name="Group 15"/>
            <p:cNvGrpSpPr>
              <a:grpSpLocks/>
            </p:cNvGrpSpPr>
            <p:nvPr userDrawn="1"/>
          </p:nvGrpSpPr>
          <p:grpSpPr bwMode="auto">
            <a:xfrm>
              <a:off x="2832" y="96"/>
              <a:ext cx="2736" cy="2592"/>
              <a:chOff x="0" y="0"/>
              <a:chExt cx="2928" cy="2784"/>
            </a:xfrm>
          </p:grpSpPr>
          <p:sp>
            <p:nvSpPr>
              <p:cNvPr id="63504" name="Oval 16"/>
              <p:cNvSpPr>
                <a:spLocks noChangeArrowheads="1"/>
              </p:cNvSpPr>
              <p:nvPr userDrawn="1"/>
            </p:nvSpPr>
            <p:spPr bwMode="auto">
              <a:xfrm>
                <a:off x="0" y="0"/>
                <a:ext cx="2928" cy="278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5"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6"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7"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3508"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grpSp>
      </p:grpSp>
      <p:sp>
        <p:nvSpPr>
          <p:cNvPr id="63509" name="Rectangle 2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510" name="Rectangle 2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511" name="Rectangle 2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1">
                <a:ea typeface="MS PGothic" charset="0"/>
                <a:cs typeface="MS PGothic" charset="0"/>
              </a:defRPr>
            </a:lvl1pPr>
          </a:lstStyle>
          <a:p>
            <a:pPr>
              <a:defRPr/>
            </a:pPr>
            <a:endParaRPr lang="en-US"/>
          </a:p>
        </p:txBody>
      </p:sp>
      <p:sp>
        <p:nvSpPr>
          <p:cNvPr id="63512" name="Rectangle 2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1">
                <a:ea typeface="MS PGothic" charset="0"/>
                <a:cs typeface="MS PGothic" charset="0"/>
              </a:defRPr>
            </a:lvl1pPr>
          </a:lstStyle>
          <a:p>
            <a:pPr>
              <a:defRPr/>
            </a:pPr>
            <a:endParaRPr lang="en-US"/>
          </a:p>
        </p:txBody>
      </p:sp>
      <p:sp>
        <p:nvSpPr>
          <p:cNvPr id="63513" name="Rectangle 2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1" smtClean="0">
                <a:cs typeface="MS PGothic" charset="0"/>
              </a:defRPr>
            </a:lvl1pPr>
          </a:lstStyle>
          <a:p>
            <a:pPr>
              <a:defRPr/>
            </a:pPr>
            <a:fld id="{6DFC4DEF-61B7-AE4A-BAB2-A83CF6848E1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70" r:id="rId1"/>
    <p:sldLayoutId id="2147484517" r:id="rId2"/>
    <p:sldLayoutId id="2147484518" r:id="rId3"/>
    <p:sldLayoutId id="2147484519" r:id="rId4"/>
    <p:sldLayoutId id="2147484520" r:id="rId5"/>
    <p:sldLayoutId id="2147484521" r:id="rId6"/>
    <p:sldLayoutId id="2147484522" r:id="rId7"/>
    <p:sldLayoutId id="2147484523" r:id="rId8"/>
    <p:sldLayoutId id="2147484524" r:id="rId9"/>
    <p:sldLayoutId id="2147484525" r:id="rId10"/>
    <p:sldLayoutId id="2147484526"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lr>
          <a:schemeClr val="tx1"/>
        </a:buClr>
        <a:buChar char="•"/>
        <a:defRPr sz="2000">
          <a:solidFill>
            <a:schemeClr val="tx1"/>
          </a:solidFill>
          <a:latin typeface="+mn-lt"/>
          <a:ea typeface="+mn-ea"/>
        </a:defRPr>
      </a:lvl6pPr>
      <a:lvl7pPr marL="2971800" indent="-228600" algn="l" rtl="0" fontAlgn="base">
        <a:spcBef>
          <a:spcPct val="20000"/>
        </a:spcBef>
        <a:spcAft>
          <a:spcPct val="0"/>
        </a:spcAft>
        <a:buClr>
          <a:schemeClr val="tx1"/>
        </a:buClr>
        <a:buChar char="•"/>
        <a:defRPr sz="2000">
          <a:solidFill>
            <a:schemeClr val="tx1"/>
          </a:solidFill>
          <a:latin typeface="+mn-lt"/>
          <a:ea typeface="+mn-ea"/>
        </a:defRPr>
      </a:lvl7pPr>
      <a:lvl8pPr marL="3429000" indent="-228600" algn="l" rtl="0" fontAlgn="base">
        <a:spcBef>
          <a:spcPct val="20000"/>
        </a:spcBef>
        <a:spcAft>
          <a:spcPct val="0"/>
        </a:spcAft>
        <a:buClr>
          <a:schemeClr val="tx1"/>
        </a:buClr>
        <a:buChar char="•"/>
        <a:defRPr sz="2000">
          <a:solidFill>
            <a:schemeClr val="tx1"/>
          </a:solidFill>
          <a:latin typeface="+mn-lt"/>
          <a:ea typeface="+mn-ea"/>
        </a:defRPr>
      </a:lvl8pPr>
      <a:lvl9pPr marL="3886200" indent="-228600" algn="l" rtl="0" fontAlgn="base">
        <a:spcBef>
          <a:spcPct val="20000"/>
        </a:spcBef>
        <a:spcAft>
          <a:spcPct val="0"/>
        </a:spcAft>
        <a:buClr>
          <a:schemeClr val="tx1"/>
        </a:buClr>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76668524"/>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3921683402"/>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702AA6AB-FE12-B64E-A53B-01A350F735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53202435"/>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121976000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28" charset="0"/>
                <a:ea typeface="+mn-ea"/>
                <a:cs typeface="+mn-cs"/>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28" charset="0"/>
                <a:ea typeface="+mn-ea"/>
                <a:cs typeface="+mn-cs"/>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40A8BF2A-7CF6-9049-98C9-1763F628E521}"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07935851"/>
      </p:ext>
    </p:extLst>
  </p:cSld>
  <p:clrMap bg1="lt1" tx1="dk1" bg2="lt2" tx2="dk2" accent1="accent1" accent2="accent2" accent3="accent3" accent4="accent4" accent5="accent5" accent6="accent6" hlink="hlink" folHlink="folHlink"/>
  <p:sldLayoutIdLst>
    <p:sldLayoutId id="2147484886" r:id="rId1"/>
    <p:sldLayoutId id="2147484887" r:id="rId2"/>
    <p:sldLayoutId id="2147484888" r:id="rId3"/>
    <p:sldLayoutId id="2147484889" r:id="rId4"/>
    <p:sldLayoutId id="2147484890" r:id="rId5"/>
    <p:sldLayoutId id="2147484891" r:id="rId6"/>
    <p:sldLayoutId id="2147484892" r:id="rId7"/>
    <p:sldLayoutId id="2147484893" r:id="rId8"/>
    <p:sldLayoutId id="2147484894" r:id="rId9"/>
    <p:sldLayoutId id="2147484895" r:id="rId10"/>
    <p:sldLayoutId id="2147484896"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Geneva" charset="-128"/>
        </a:defRPr>
      </a:lvl2pPr>
      <a:lvl3pPr algn="ctr" rtl="0" eaLnBrk="0" fontAlgn="base" hangingPunct="0">
        <a:spcBef>
          <a:spcPct val="0"/>
        </a:spcBef>
        <a:spcAft>
          <a:spcPct val="0"/>
        </a:spcAft>
        <a:defRPr sz="4000" i="1">
          <a:solidFill>
            <a:schemeClr val="tx2"/>
          </a:solidFill>
          <a:latin typeface="Arial" charset="0"/>
          <a:ea typeface="Geneva" charset="-128"/>
          <a:cs typeface="Geneva" charset="-128"/>
        </a:defRPr>
      </a:lvl3pPr>
      <a:lvl4pPr algn="ctr" rtl="0" eaLnBrk="0" fontAlgn="base" hangingPunct="0">
        <a:spcBef>
          <a:spcPct val="0"/>
        </a:spcBef>
        <a:spcAft>
          <a:spcPct val="0"/>
        </a:spcAft>
        <a:defRPr sz="4000" i="1">
          <a:solidFill>
            <a:schemeClr val="tx2"/>
          </a:solidFill>
          <a:latin typeface="Arial" charset="0"/>
          <a:ea typeface="Geneva" charset="-128"/>
          <a:cs typeface="Geneva" charset="-128"/>
        </a:defRPr>
      </a:lvl4pPr>
      <a:lvl5pPr algn="ctr" rtl="0" eaLnBrk="0" fontAlgn="base" hangingPunct="0">
        <a:spcBef>
          <a:spcPct val="0"/>
        </a:spcBef>
        <a:spcAft>
          <a:spcPct val="0"/>
        </a:spcAft>
        <a:defRPr sz="4000" i="1">
          <a:solidFill>
            <a:schemeClr val="tx2"/>
          </a:solidFill>
          <a:latin typeface="Arial" charset="0"/>
          <a:ea typeface="Geneva" charset="-128"/>
          <a:cs typeface="Geneva" charset="-128"/>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921746547"/>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3536657079"/>
      </p:ext>
    </p:extLst>
  </p:cSld>
  <p:clrMap bg1="lt1" tx1="dk1" bg2="lt2" tx2="dk2" accent1="accent1" accent2="accent2" accent3="accent3" accent4="accent4" accent5="accent5" accent6="accent6" hlink="hlink" folHlink="folHlink"/>
  <p:sldLayoutIdLst>
    <p:sldLayoutId id="2147484910" r:id="rId1"/>
    <p:sldLayoutId id="2147484911" r:id="rId2"/>
    <p:sldLayoutId id="2147484912" r:id="rId3"/>
    <p:sldLayoutId id="2147484913" r:id="rId4"/>
    <p:sldLayoutId id="2147484914" r:id="rId5"/>
    <p:sldLayoutId id="2147484915" r:id="rId6"/>
    <p:sldLayoutId id="2147484916" r:id="rId7"/>
    <p:sldLayoutId id="2147484917" r:id="rId8"/>
    <p:sldLayoutId id="2147484918" r:id="rId9"/>
    <p:sldLayoutId id="2147484919" r:id="rId10"/>
    <p:sldLayoutId id="2147484920"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522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522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700E10DE-139D-4E45-84A6-DB0BDC8032AD}" type="slidenum">
              <a:rPr lang="en-US"/>
              <a:pPr>
                <a:defRPr/>
              </a:pPr>
              <a:t>‹#›</a:t>
            </a:fld>
            <a:endParaRPr lang="en-US"/>
          </a:p>
        </p:txBody>
      </p:sp>
    </p:spTree>
    <p:extLst>
      <p:ext uri="{BB962C8B-B14F-4D97-AF65-F5344CB8AC3E}">
        <p14:creationId xmlns:p14="http://schemas.microsoft.com/office/powerpoint/2010/main" val="714983408"/>
      </p:ext>
    </p:extLst>
  </p:cSld>
  <p:clrMap bg1="dk2" tx1="lt1" bg2="dk1" tx2="lt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a:solidFill>
                  <a:srgbClr val="000000"/>
                </a:solidFill>
                <a:effectLst/>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a:solidFill>
                  <a:srgbClr val="000000"/>
                </a:solidFill>
                <a:effectLst/>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a:solidFill>
                  <a:srgbClr val="000000"/>
                </a:solidFill>
                <a:effectLst/>
                <a:cs typeface="+mn-cs"/>
              </a:defRPr>
            </a:lvl1pPr>
          </a:lstStyle>
          <a:p>
            <a:pPr>
              <a:defRPr/>
            </a:pPr>
            <a:fld id="{AE796780-2B26-4C4E-B8B5-79D3B5856EB8}" type="slidenum">
              <a:rPr lang="en-US"/>
              <a:pPr>
                <a:defRPr/>
              </a:pPr>
              <a:t>‹#›</a:t>
            </a:fld>
            <a:endParaRPr lang="en-US"/>
          </a:p>
        </p:txBody>
      </p:sp>
    </p:spTree>
    <p:extLst>
      <p:ext uri="{BB962C8B-B14F-4D97-AF65-F5344CB8AC3E}">
        <p14:creationId xmlns:p14="http://schemas.microsoft.com/office/powerpoint/2010/main" val="195237580"/>
      </p:ext>
    </p:extLst>
  </p:cSld>
  <p:clrMap bg1="lt1" tx1="dk1" bg2="lt2" tx2="dk2" accent1="accent1" accent2="accent2" accent3="accent3" accent4="accent4" accent5="accent5" accent6="accent6" hlink="hlink" folHlink="folHlink"/>
  <p:sldLayoutIdLst>
    <p:sldLayoutId id="2147484934" r:id="rId1"/>
    <p:sldLayoutId id="2147484935" r:id="rId2"/>
    <p:sldLayoutId id="2147484936" r:id="rId3"/>
    <p:sldLayoutId id="2147484937" r:id="rId4"/>
    <p:sldLayoutId id="2147484938" r:id="rId5"/>
    <p:sldLayoutId id="2147484939" r:id="rId6"/>
    <p:sldLayoutId id="2147484940" r:id="rId7"/>
    <p:sldLayoutId id="2147484941" r:id="rId8"/>
    <p:sldLayoutId id="2147484942" r:id="rId9"/>
    <p:sldLayoutId id="2147484943" r:id="rId10"/>
    <p:sldLayoutId id="2147484944"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79906" name="Rectangle 2"/>
          <p:cNvSpPr>
            <a:spLocks noGrp="1" noChangeArrowheads="1"/>
          </p:cNvSpPr>
          <p:nvPr>
            <p:ph type="title"/>
          </p:nvPr>
        </p:nvSpPr>
        <p:spPr bwMode="auto">
          <a:xfrm>
            <a:off x="1752600" y="1219200"/>
            <a:ext cx="7162800" cy="1143000"/>
          </a:xfrm>
          <a:prstGeom prst="rect">
            <a:avLst/>
          </a:prstGeom>
          <a:noFill/>
          <a:ln w="9525">
            <a:noFill/>
            <a:miter lim="800000"/>
            <a:headEnd/>
            <a:tailEnd/>
          </a:ln>
          <a:effectLst>
            <a:outerShdw blurRad="63500" dist="25400" dir="5100233"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9907" name="Rectangle 3"/>
          <p:cNvSpPr>
            <a:spLocks noGrp="1" noChangeArrowheads="1"/>
          </p:cNvSpPr>
          <p:nvPr>
            <p:ph type="body" idx="1"/>
          </p:nvPr>
        </p:nvSpPr>
        <p:spPr bwMode="auto">
          <a:xfrm>
            <a:off x="1752600" y="2438400"/>
            <a:ext cx="7162800" cy="3429000"/>
          </a:xfrm>
          <a:prstGeom prst="rect">
            <a:avLst/>
          </a:prstGeom>
          <a:noFill/>
          <a:ln w="9525">
            <a:noFill/>
            <a:miter lim="800000"/>
            <a:headEnd/>
            <a:tailEnd/>
          </a:ln>
          <a:effectLst>
            <a:outerShdw blurRad="50800" dist="12699" dir="5100221"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9908" name="Rectangle 4"/>
          <p:cNvSpPr>
            <a:spLocks noGrp="1" noChangeArrowheads="1"/>
          </p:cNvSpPr>
          <p:nvPr>
            <p:ph type="dt" sz="half" idx="2"/>
          </p:nvPr>
        </p:nvSpPr>
        <p:spPr bwMode="auto">
          <a:xfrm>
            <a:off x="15240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Trebuchet MS" pitchFamily="-112" charset="0"/>
                <a:ea typeface="+mn-ea"/>
                <a:cs typeface="+mn-cs"/>
              </a:defRPr>
            </a:lvl1pPr>
          </a:lstStyle>
          <a:p>
            <a:pPr eaLnBrk="0" hangingPunct="0">
              <a:defRPr/>
            </a:pPr>
            <a:endParaRPr lang="en-US">
              <a:solidFill>
                <a:srgbClr val="000000"/>
              </a:solidFill>
            </a:endParaRPr>
          </a:p>
        </p:txBody>
      </p:sp>
      <p:sp>
        <p:nvSpPr>
          <p:cNvPr id="379909" name="Rectangle 5"/>
          <p:cNvSpPr>
            <a:spLocks noGrp="1" noChangeArrowheads="1"/>
          </p:cNvSpPr>
          <p:nvPr>
            <p:ph type="ftr" sz="quarter" idx="3"/>
          </p:nvPr>
        </p:nvSpPr>
        <p:spPr bwMode="auto">
          <a:xfrm>
            <a:off x="3733800" y="5943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112" charset="0"/>
                <a:ea typeface="+mn-ea"/>
                <a:cs typeface="+mn-cs"/>
              </a:defRPr>
            </a:lvl1pPr>
          </a:lstStyle>
          <a:p>
            <a:pPr algn="ctr" eaLnBrk="0" hangingPunct="0">
              <a:defRPr/>
            </a:pPr>
            <a:endParaRPr lang="en-US">
              <a:solidFill>
                <a:srgbClr val="000000"/>
              </a:solidFill>
            </a:endParaRPr>
          </a:p>
        </p:txBody>
      </p:sp>
      <p:sp>
        <p:nvSpPr>
          <p:cNvPr id="379910" name="Rectangle 6"/>
          <p:cNvSpPr>
            <a:spLocks noGrp="1" noChangeArrowheads="1"/>
          </p:cNvSpPr>
          <p:nvPr>
            <p:ph type="sldNum" sz="quarter" idx="4"/>
          </p:nvPr>
        </p:nvSpPr>
        <p:spPr bwMode="auto">
          <a:xfrm>
            <a:off x="7010400" y="5943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charset="0"/>
              </a:defRPr>
            </a:lvl1pPr>
          </a:lstStyle>
          <a:p>
            <a:pPr eaLnBrk="0" hangingPunct="0">
              <a:defRPr/>
            </a:pPr>
            <a:fld id="{0D01A936-1228-CA41-8BF7-5DFAD1FA2BB9}"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694324681"/>
      </p:ext>
    </p:extLst>
  </p:cSld>
  <p:clrMap bg1="lt1" tx1="dk1" bg2="lt2" tx2="dk2" accent1="accent1" accent2="accent2" accent3="accent3" accent4="accent4" accent5="accent5" accent6="accent6" hlink="hlink" folHlink="folHlink"/>
  <p:sldLayoutIdLst>
    <p:sldLayoutId id="2147484958" r:id="rId1"/>
    <p:sldLayoutId id="2147484959" r:id="rId2"/>
    <p:sldLayoutId id="2147484960" r:id="rId3"/>
    <p:sldLayoutId id="2147484961" r:id="rId4"/>
    <p:sldLayoutId id="2147484962" r:id="rId5"/>
    <p:sldLayoutId id="2147484963" r:id="rId6"/>
    <p:sldLayoutId id="2147484964" r:id="rId7"/>
    <p:sldLayoutId id="2147484965" r:id="rId8"/>
    <p:sldLayoutId id="2147484966" r:id="rId9"/>
    <p:sldLayoutId id="2147484967" r:id="rId10"/>
    <p:sldLayoutId id="214748496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463634"/>
                </a:solidFill>
                <a:cs typeface="MS PGothic" charset="0"/>
              </a:defRPr>
            </a:lvl1pPr>
          </a:lstStyle>
          <a:p>
            <a:pPr>
              <a:defRPr/>
            </a:pPr>
            <a:fld id="{92949752-8C3E-1240-95F6-D0B1874243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27" r:id="rId1"/>
    <p:sldLayoutId id="2147484528" r:id="rId2"/>
    <p:sldLayoutId id="2147484529" r:id="rId3"/>
    <p:sldLayoutId id="2147484530" r:id="rId4"/>
    <p:sldLayoutId id="2147484531" r:id="rId5"/>
    <p:sldLayoutId id="2147484532" r:id="rId6"/>
    <p:sldLayoutId id="2147484533" r:id="rId7"/>
    <p:sldLayoutId id="2147484534" r:id="rId8"/>
    <p:sldLayoutId id="2147484535" r:id="rId9"/>
    <p:sldLayoutId id="2147484536" r:id="rId10"/>
    <p:sldLayoutId id="2147484537"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Arial" charset="0"/>
        </a:defRPr>
      </a:lvl2pPr>
      <a:lvl3pPr algn="ctr" rtl="0" eaLnBrk="0" fontAlgn="base" hangingPunct="0">
        <a:spcBef>
          <a:spcPct val="0"/>
        </a:spcBef>
        <a:spcAft>
          <a:spcPct val="0"/>
        </a:spcAft>
        <a:defRPr sz="4000" i="1">
          <a:solidFill>
            <a:schemeClr val="tx2"/>
          </a:solidFill>
          <a:latin typeface="Arial" charset="0"/>
          <a:ea typeface="Geneva" charset="-128"/>
          <a:cs typeface="Arial" charset="0"/>
        </a:defRPr>
      </a:lvl3pPr>
      <a:lvl4pPr algn="ctr" rtl="0" eaLnBrk="0" fontAlgn="base" hangingPunct="0">
        <a:spcBef>
          <a:spcPct val="0"/>
        </a:spcBef>
        <a:spcAft>
          <a:spcPct val="0"/>
        </a:spcAft>
        <a:defRPr sz="4000" i="1">
          <a:solidFill>
            <a:schemeClr val="tx2"/>
          </a:solidFill>
          <a:latin typeface="Arial" charset="0"/>
          <a:ea typeface="Geneva" charset="-128"/>
          <a:cs typeface="Arial" charset="0"/>
        </a:defRPr>
      </a:lvl4pPr>
      <a:lvl5pPr algn="ctr" rtl="0" eaLnBrk="0" fontAlgn="base" hangingPunct="0">
        <a:spcBef>
          <a:spcPct val="0"/>
        </a:spcBef>
        <a:spcAft>
          <a:spcPct val="0"/>
        </a:spcAft>
        <a:defRPr sz="4000" i="1">
          <a:solidFill>
            <a:schemeClr val="tx2"/>
          </a:solidFill>
          <a:latin typeface="Arial" charset="0"/>
          <a:ea typeface="Geneva" charset="-128"/>
          <a:cs typeface="Arial" charset="0"/>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MS PGothic" pitchFamily="34"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7986"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97987"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latin typeface="Times New Roman" charset="0"/>
              </a:defRPr>
            </a:lvl1pPr>
          </a:lstStyle>
          <a:p>
            <a:pPr defTabSz="449263">
              <a:defRPr/>
            </a:pPr>
            <a:fld id="{FB0B9765-6576-D64E-BBEA-8425F2B59787}" type="slidenum">
              <a:rPr lang="en-GB"/>
              <a:pPr defTabSz="449263">
                <a:defRPr/>
              </a:pPr>
              <a:t>‹#›</a:t>
            </a:fld>
            <a:endParaRPr lang="en-GB"/>
          </a:p>
        </p:txBody>
      </p:sp>
    </p:spTree>
    <p:extLst>
      <p:ext uri="{BB962C8B-B14F-4D97-AF65-F5344CB8AC3E}">
        <p14:creationId xmlns:p14="http://schemas.microsoft.com/office/powerpoint/2010/main" val="1691781447"/>
      </p:ext>
    </p:extLst>
  </p:cSld>
  <p:clrMap bg1="lt1" tx1="dk1" bg2="lt2" tx2="dk2" accent1="accent1" accent2="accent2" accent3="accent3" accent4="accent4" accent5="accent5" accent6="accent6" hlink="hlink" folHlink="folHlink"/>
  <p:sldLayoutIdLst>
    <p:sldLayoutId id="2147484982"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a:ea typeface="+mj-ea"/>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532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MS PGothic" charset="0"/>
              </a:defRPr>
            </a:lvl1pPr>
          </a:lstStyle>
          <a:p>
            <a:pPr>
              <a:defRPr/>
            </a:pPr>
            <a:fld id="{77F0174D-8720-3446-A603-EC7D19F96B0B}" type="slidenum">
              <a:rPr lang="zh-CN" altLang="en-US"/>
              <a:pPr>
                <a:defRPr/>
              </a:pPr>
              <a:t>‹#›</a:t>
            </a:fld>
            <a:endParaRPr lang="en-US" altLang="zh-CN"/>
          </a:p>
        </p:txBody>
      </p:sp>
    </p:spTree>
    <p:extLst>
      <p:ext uri="{BB962C8B-B14F-4D97-AF65-F5344CB8AC3E}">
        <p14:creationId xmlns:p14="http://schemas.microsoft.com/office/powerpoint/2010/main" val="1704330413"/>
      </p:ext>
    </p:extLst>
  </p:cSld>
  <p:clrMap bg1="lt1" tx1="dk1" bg2="lt2" tx2="dk2" accent1="accent1" accent2="accent2" accent3="accent3" accent4="accent4" accent5="accent5" accent6="accent6" hlink="hlink" folHlink="folHlink"/>
  <p:sldLayoutIdLst>
    <p:sldLayoutId id="2147485020" r:id="rId1"/>
    <p:sldLayoutId id="2147485021" r:id="rId2"/>
    <p:sldLayoutId id="2147485022" r:id="rId3"/>
    <p:sldLayoutId id="2147485023" r:id="rId4"/>
    <p:sldLayoutId id="2147485024" r:id="rId5"/>
    <p:sldLayoutId id="2147485025" r:id="rId6"/>
    <p:sldLayoutId id="2147485026" r:id="rId7"/>
    <p:sldLayoutId id="2147485027" r:id="rId8"/>
    <p:sldLayoutId id="2147485028" r:id="rId9"/>
    <p:sldLayoutId id="2147485029" r:id="rId10"/>
    <p:sldLayoutId id="2147485030" r:id="rId11"/>
    <p:sldLayoutId id="2147485031"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Arial"/>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0"/>
          <a:cs typeface="Geneva" charset="0"/>
        </a:defRPr>
      </a:lvl4pPr>
      <a:lvl5pPr marL="2057400" indent="-228600" algn="l" rtl="0" eaLnBrk="0" fontAlgn="base" hangingPunct="0">
        <a:spcBef>
          <a:spcPct val="20000"/>
        </a:spcBef>
        <a:spcAft>
          <a:spcPct val="0"/>
        </a:spcAft>
        <a:buChar char="»"/>
        <a:defRPr sz="2000">
          <a:solidFill>
            <a:schemeClr val="tx1"/>
          </a:solidFill>
          <a:latin typeface="Arial"/>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4278359413"/>
      </p:ext>
    </p:extLst>
  </p:cSld>
  <p:clrMap bg1="lt1" tx1="dk1" bg2="lt2" tx2="dk2" accent1="accent1" accent2="accent2" accent3="accent3" accent4="accent4" accent5="accent5" accent6="accent6" hlink="hlink" folHlink="folHlink"/>
  <p:sldLayoutIdLst>
    <p:sldLayoutId id="2147485035" r:id="rId1"/>
    <p:sldLayoutId id="2147485036" r:id="rId2"/>
    <p:sldLayoutId id="2147485037" r:id="rId3"/>
    <p:sldLayoutId id="2147485038" r:id="rId4"/>
    <p:sldLayoutId id="2147485039" r:id="rId5"/>
    <p:sldLayoutId id="2147485040" r:id="rId6"/>
    <p:sldLayoutId id="2147485041" r:id="rId7"/>
    <p:sldLayoutId id="2147485042" r:id="rId8"/>
    <p:sldLayoutId id="2147485043" r:id="rId9"/>
    <p:sldLayoutId id="2147485044" r:id="rId10"/>
    <p:sldLayoutId id="2147485045"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666824874"/>
      </p:ext>
    </p:extLst>
  </p:cSld>
  <p:clrMap bg1="lt1" tx1="dk1" bg2="lt2" tx2="dk2" accent1="accent1" accent2="accent2" accent3="accent3" accent4="accent4" accent5="accent5" accent6="accent6" hlink="hlink" folHlink="folHlink"/>
  <p:sldLayoutIdLst>
    <p:sldLayoutId id="2147485047" r:id="rId1"/>
    <p:sldLayoutId id="2147485048" r:id="rId2"/>
    <p:sldLayoutId id="2147485049" r:id="rId3"/>
    <p:sldLayoutId id="2147485050" r:id="rId4"/>
    <p:sldLayoutId id="2147485051" r:id="rId5"/>
    <p:sldLayoutId id="2147485052" r:id="rId6"/>
    <p:sldLayoutId id="2147485053" r:id="rId7"/>
    <p:sldLayoutId id="2147485054" r:id="rId8"/>
    <p:sldLayoutId id="2147485055" r:id="rId9"/>
    <p:sldLayoutId id="2147485056" r:id="rId10"/>
    <p:sldLayoutId id="2147485057"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ea typeface="MS PGothic" charset="0"/>
                <a:cs typeface="MS PGothic" charset="0"/>
              </a:defRPr>
            </a:lvl1pPr>
          </a:lstStyle>
          <a:p>
            <a:pPr>
              <a:defRPr/>
            </a:pPr>
            <a:endParaRPr lang="en-US">
              <a:solidFill>
                <a:srgbClr val="463634"/>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ea typeface="MS PGothic" charset="0"/>
                <a:cs typeface="MS PGothic" charset="0"/>
              </a:defRPr>
            </a:lvl1pPr>
          </a:lstStyle>
          <a:p>
            <a:pPr>
              <a:defRPr/>
            </a:pPr>
            <a:endParaRPr lang="en-US">
              <a:solidFill>
                <a:srgbClr val="463634"/>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66D50292-0361-6747-80AA-4C544BB772CE}" type="slidenum">
              <a:rPr lang="en-US">
                <a:solidFill>
                  <a:srgbClr val="463634"/>
                </a:solidFill>
              </a:rPr>
              <a:pPr>
                <a:defRPr/>
              </a:pPr>
              <a:t>‹#›</a:t>
            </a:fld>
            <a:endParaRPr lang="en-US">
              <a:solidFill>
                <a:srgbClr val="463634"/>
              </a:solidFill>
            </a:endParaRPr>
          </a:p>
        </p:txBody>
      </p:sp>
    </p:spTree>
    <p:extLst>
      <p:ext uri="{BB962C8B-B14F-4D97-AF65-F5344CB8AC3E}">
        <p14:creationId xmlns:p14="http://schemas.microsoft.com/office/powerpoint/2010/main" val="26904489"/>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Lst>
  <p:txStyles>
    <p:titleStyle>
      <a:lvl1pPr algn="ctr" rtl="0" eaLnBrk="0" fontAlgn="base" hangingPunct="0">
        <a:spcBef>
          <a:spcPct val="0"/>
        </a:spcBef>
        <a:spcAft>
          <a:spcPct val="0"/>
        </a:spcAft>
        <a:defRPr sz="4400" i="1">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2pPr>
      <a:lvl3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3pPr>
      <a:lvl4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4pPr>
      <a:lvl5pPr algn="ctr" rtl="0" eaLnBrk="0" fontAlgn="base" hangingPunct="0">
        <a:spcBef>
          <a:spcPct val="0"/>
        </a:spcBef>
        <a:spcAft>
          <a:spcPct val="0"/>
        </a:spcAft>
        <a:defRPr sz="4400" i="1">
          <a:solidFill>
            <a:schemeClr val="tx2"/>
          </a:solidFill>
          <a:latin typeface="Times New Roman" charset="0"/>
          <a:ea typeface="ＭＳ Ｐゴシック" charset="0"/>
          <a:cs typeface="MS PGothic" charset="0"/>
        </a:defRPr>
      </a:lvl5pPr>
      <a:lvl6pPr marL="457200" algn="ctr" rtl="0" fontAlgn="base">
        <a:spcBef>
          <a:spcPct val="0"/>
        </a:spcBef>
        <a:spcAft>
          <a:spcPct val="0"/>
        </a:spcAft>
        <a:defRPr sz="4400" i="1">
          <a:solidFill>
            <a:schemeClr val="tx2"/>
          </a:solidFill>
          <a:latin typeface="Times New Roman" charset="0"/>
          <a:ea typeface="ＭＳ Ｐゴシック" charset="0"/>
        </a:defRPr>
      </a:lvl6pPr>
      <a:lvl7pPr marL="914400" algn="ctr" rtl="0" fontAlgn="base">
        <a:spcBef>
          <a:spcPct val="0"/>
        </a:spcBef>
        <a:spcAft>
          <a:spcPct val="0"/>
        </a:spcAft>
        <a:defRPr sz="4400" i="1">
          <a:solidFill>
            <a:schemeClr val="tx2"/>
          </a:solidFill>
          <a:latin typeface="Times New Roman" charset="0"/>
          <a:ea typeface="ＭＳ Ｐゴシック" charset="0"/>
        </a:defRPr>
      </a:lvl7pPr>
      <a:lvl8pPr marL="1371600" algn="ctr" rtl="0" fontAlgn="base">
        <a:spcBef>
          <a:spcPct val="0"/>
        </a:spcBef>
        <a:spcAft>
          <a:spcPct val="0"/>
        </a:spcAft>
        <a:defRPr sz="4400" i="1">
          <a:solidFill>
            <a:schemeClr val="tx2"/>
          </a:solidFill>
          <a:latin typeface="Times New Roman" charset="0"/>
          <a:ea typeface="ＭＳ Ｐゴシック" charset="0"/>
        </a:defRPr>
      </a:lvl8pPr>
      <a:lvl9pPr marL="1828800" algn="ctr" rtl="0" fontAlgn="base">
        <a:spcBef>
          <a:spcPct val="0"/>
        </a:spcBef>
        <a:spcAft>
          <a:spcPct val="0"/>
        </a:spcAft>
        <a:defRPr sz="4400" i="1">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SzPct val="65000"/>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SzPct val="65000"/>
        <a:buChar char="•"/>
        <a:defRPr sz="2000">
          <a:solidFill>
            <a:schemeClr val="tx1"/>
          </a:solidFill>
          <a:latin typeface="+mn-lt"/>
          <a:ea typeface="+mn-ea"/>
        </a:defRPr>
      </a:lvl6pPr>
      <a:lvl7pPr marL="2971800" indent="-228600" algn="l" rtl="0" fontAlgn="base">
        <a:spcBef>
          <a:spcPct val="20000"/>
        </a:spcBef>
        <a:spcAft>
          <a:spcPct val="0"/>
        </a:spcAft>
        <a:buSzPct val="65000"/>
        <a:buChar char="•"/>
        <a:defRPr sz="2000">
          <a:solidFill>
            <a:schemeClr val="tx1"/>
          </a:solidFill>
          <a:latin typeface="+mn-lt"/>
          <a:ea typeface="+mn-ea"/>
        </a:defRPr>
      </a:lvl7pPr>
      <a:lvl8pPr marL="3429000" indent="-228600" algn="l" rtl="0" fontAlgn="base">
        <a:spcBef>
          <a:spcPct val="20000"/>
        </a:spcBef>
        <a:spcAft>
          <a:spcPct val="0"/>
        </a:spcAft>
        <a:buSzPct val="65000"/>
        <a:buChar char="•"/>
        <a:defRPr sz="2000">
          <a:solidFill>
            <a:schemeClr val="tx1"/>
          </a:solidFill>
          <a:latin typeface="+mn-lt"/>
          <a:ea typeface="+mn-ea"/>
        </a:defRPr>
      </a:lvl8pPr>
      <a:lvl9pPr marL="3886200" indent="-228600" algn="l" rtl="0" fontAlgn="base">
        <a:spcBef>
          <a:spcPct val="20000"/>
        </a:spcBef>
        <a:spcAft>
          <a:spcPct val="0"/>
        </a:spcAft>
        <a:buSzPct val="6500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fld id="{1356DC06-D135-8541-95BD-7C882F18835B}" type="slidenum">
              <a:rPr lang="en-US" smtClean="0">
                <a:cs typeface="MS PGothic" charset="0"/>
              </a:rPr>
              <a:pPr/>
              <a:t>‹#›</a:t>
            </a:fld>
            <a:endParaRPr lang="en-US">
              <a:cs typeface="MS PGothic" charset="0"/>
            </a:endParaRPr>
          </a:p>
        </p:txBody>
      </p:sp>
    </p:spTree>
    <p:extLst>
      <p:ext uri="{BB962C8B-B14F-4D97-AF65-F5344CB8AC3E}">
        <p14:creationId xmlns:p14="http://schemas.microsoft.com/office/powerpoint/2010/main" val="3367508721"/>
      </p:ext>
    </p:extLst>
  </p:cSld>
  <p:clrMap bg1="lt1" tx1="dk1" bg2="lt2" tx2="dk2" accent1="accent1" accent2="accent2" accent3="accent3" accent4="accent4" accent5="accent5" accent6="accent6" hlink="hlink" folHlink="folHlink"/>
  <p:sldLayoutIdLst>
    <p:sldLayoutId id="2147485071" r:id="rId1"/>
    <p:sldLayoutId id="2147485072" r:id="rId2"/>
    <p:sldLayoutId id="2147485073" r:id="rId3"/>
    <p:sldLayoutId id="2147485074" r:id="rId4"/>
    <p:sldLayoutId id="2147485075" r:id="rId5"/>
    <p:sldLayoutId id="2147485076" r:id="rId6"/>
    <p:sldLayoutId id="2147485077" r:id="rId7"/>
    <p:sldLayoutId id="2147485078" r:id="rId8"/>
    <p:sldLayoutId id="2147485079" r:id="rId9"/>
    <p:sldLayoutId id="2147485080" r:id="rId10"/>
    <p:sldLayoutId id="214748508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lvl1pPr>
          </a:lstStyle>
          <a:p>
            <a:pPr>
              <a:defRPr/>
            </a:pPr>
            <a:endParaRPr lang="en-US">
              <a:solidFill>
                <a:srgbClr val="000000"/>
              </a:solidFill>
              <a:ea typeface="MS PGothic" charset="0"/>
              <a:cs typeface="+mn-cs"/>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lvl1pPr>
          </a:lstStyle>
          <a:p>
            <a:pPr>
              <a:defRPr/>
            </a:pPr>
            <a:endParaRPr lang="en-US">
              <a:solidFill>
                <a:srgbClr val="000000"/>
              </a:solidFill>
              <a:ea typeface="MS PGothic" charset="0"/>
              <a:cs typeface="+mn-cs"/>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lvl1pPr>
          </a:lstStyle>
          <a:p>
            <a:pPr>
              <a:defRPr/>
            </a:pPr>
            <a:fld id="{63A52EEF-2133-724B-A454-985DD697B7F0}" type="slidenum">
              <a:rPr lang="en-US">
                <a:solidFill>
                  <a:srgbClr val="000000"/>
                </a:solidFill>
                <a:ea typeface="MS PGothic" charset="0"/>
                <a:cs typeface="+mn-cs"/>
              </a:rPr>
              <a:pPr>
                <a:defRPr/>
              </a:pPr>
              <a:t>‹#›</a:t>
            </a:fld>
            <a:endParaRPr lang="en-US">
              <a:solidFill>
                <a:srgbClr val="000000"/>
              </a:solidFill>
              <a:ea typeface="MS PGothic" charset="0"/>
              <a:cs typeface="+mn-cs"/>
            </a:endParaRPr>
          </a:p>
        </p:txBody>
      </p:sp>
    </p:spTree>
    <p:extLst>
      <p:ext uri="{BB962C8B-B14F-4D97-AF65-F5344CB8AC3E}">
        <p14:creationId xmlns:p14="http://schemas.microsoft.com/office/powerpoint/2010/main" val="3524285049"/>
      </p:ext>
    </p:extLst>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 id="2147485106" r:id="rId12"/>
    <p:sldLayoutId id="2147485107" r:id="rId13"/>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795460382"/>
      </p:ext>
    </p:extLst>
  </p:cSld>
  <p:clrMap bg1="dk2" tx1="lt1" bg2="dk1" tx2="lt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1286395218"/>
      </p:ext>
    </p:extLst>
  </p:cSld>
  <p:clrMap bg1="dk2" tx1="lt1" bg2="dk1" tx2="lt2" accent1="accent1" accent2="accent2" accent3="accent3" accent4="accent4" accent5="accent5" accent6="accent6" hlink="hlink" folHlink="folHlink"/>
  <p:sldLayoutIdLst>
    <p:sldLayoutId id="2147485137" r:id="rId1"/>
    <p:sldLayoutId id="2147485138" r:id="rId2"/>
    <p:sldLayoutId id="2147485139" r:id="rId3"/>
    <p:sldLayoutId id="2147485140" r:id="rId4"/>
    <p:sldLayoutId id="2147485141" r:id="rId5"/>
    <p:sldLayoutId id="2147485142" r:id="rId6"/>
    <p:sldLayoutId id="2147485143" r:id="rId7"/>
    <p:sldLayoutId id="2147485144" r:id="rId8"/>
    <p:sldLayoutId id="2147485145" r:id="rId9"/>
    <p:sldLayoutId id="2147485146" r:id="rId10"/>
    <p:sldLayoutId id="2147485147"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2741947533"/>
      </p:ext>
    </p:extLst>
  </p:cSld>
  <p:clrMap bg1="dk2" tx1="lt1" bg2="dk1" tx2="lt2" accent1="accent1" accent2="accent2" accent3="accent3" accent4="accent4" accent5="accent5" accent6="accent6" hlink="hlink" folHlink="folHlink"/>
  <p:sldLayoutIdLst>
    <p:sldLayoutId id="2147485149" r:id="rId1"/>
    <p:sldLayoutId id="2147485150" r:id="rId2"/>
    <p:sldLayoutId id="2147485151" r:id="rId3"/>
    <p:sldLayoutId id="2147485152" r:id="rId4"/>
    <p:sldLayoutId id="2147485153" r:id="rId5"/>
    <p:sldLayoutId id="2147485154" r:id="rId6"/>
    <p:sldLayoutId id="2147485155" r:id="rId7"/>
    <p:sldLayoutId id="2147485156" r:id="rId8"/>
    <p:sldLayoutId id="2147485157" r:id="rId9"/>
    <p:sldLayoutId id="2147485158" r:id="rId10"/>
    <p:sldLayoutId id="2147485159"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1"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2"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7893"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7894"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defTabSz="457200">
              <a:defRPr sz="1400">
                <a:solidFill>
                  <a:srgbClr val="000000"/>
                </a:solidFill>
                <a:latin typeface="Comic Sans MS" charset="0"/>
                <a:ea typeface="MS PGothic" charset="0"/>
                <a:cs typeface="Arial"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defTabSz="457200">
              <a:defRPr sz="1400">
                <a:solidFill>
                  <a:srgbClr val="000000"/>
                </a:solidFill>
                <a:latin typeface="Comic Sans MS" charset="0"/>
                <a:ea typeface="MS PGothic" charset="0"/>
                <a:cs typeface="Arial"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defTabSz="457200">
              <a:defRPr sz="1400" smtClean="0">
                <a:solidFill>
                  <a:srgbClr val="000000"/>
                </a:solidFill>
                <a:latin typeface="Comic Sans MS" charset="0"/>
                <a:cs typeface="MS PGothic" charset="0"/>
              </a:defRPr>
            </a:lvl1pPr>
          </a:lstStyle>
          <a:p>
            <a:pPr>
              <a:defRPr/>
            </a:pPr>
            <a:fld id="{0AC38E7C-F50F-0046-AADF-D18D60D7CB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71" r:id="rId1"/>
    <p:sldLayoutId id="2147484572" r:id="rId2"/>
    <p:sldLayoutId id="2147484573" r:id="rId3"/>
    <p:sldLayoutId id="2147484574" r:id="rId4"/>
    <p:sldLayoutId id="2147484575" r:id="rId5"/>
    <p:sldLayoutId id="2147484576" r:id="rId6"/>
    <p:sldLayoutId id="2147484577" r:id="rId7"/>
    <p:sldLayoutId id="2147484578" r:id="rId8"/>
    <p:sldLayoutId id="2147484579" r:id="rId9"/>
    <p:sldLayoutId id="2147484580" r:id="rId10"/>
    <p:sldLayoutId id="2147484581"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916618402"/>
      </p:ext>
    </p:extLst>
  </p:cSld>
  <p:clrMap bg1="dk2" tx1="lt1" bg2="dk1" tx2="lt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1580403395"/>
      </p:ext>
    </p:extLst>
  </p:cSld>
  <p:clrMap bg1="dk2" tx1="lt1" bg2="dk1" tx2="lt2" accent1="accent1" accent2="accent2" accent3="accent3" accent4="accent4" accent5="accent5" accent6="accent6" hlink="hlink" folHlink="folHlink"/>
  <p:sldLayoutIdLst>
    <p:sldLayoutId id="2147485173" r:id="rId1"/>
    <p:sldLayoutId id="2147485174" r:id="rId2"/>
    <p:sldLayoutId id="2147485175" r:id="rId3"/>
    <p:sldLayoutId id="2147485176" r:id="rId4"/>
    <p:sldLayoutId id="2147485177" r:id="rId5"/>
    <p:sldLayoutId id="2147485178" r:id="rId6"/>
    <p:sldLayoutId id="2147485179" r:id="rId7"/>
    <p:sldLayoutId id="2147485180" r:id="rId8"/>
    <p:sldLayoutId id="2147485181" r:id="rId9"/>
    <p:sldLayoutId id="2147485182" r:id="rId10"/>
    <p:sldLayoutId id="2147485183"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3444773092"/>
      </p:ext>
    </p:extLst>
  </p:cSld>
  <p:clrMap bg1="dk2" tx1="lt1" bg2="dk1" tx2="lt2" accent1="accent1" accent2="accent2" accent3="accent3" accent4="accent4" accent5="accent5" accent6="accent6" hlink="hlink" folHlink="folHlink"/>
  <p:sldLayoutIdLst>
    <p:sldLayoutId id="2147485185" r:id="rId1"/>
    <p:sldLayoutId id="2147485186" r:id="rId2"/>
    <p:sldLayoutId id="2147485187" r:id="rId3"/>
    <p:sldLayoutId id="2147485188" r:id="rId4"/>
    <p:sldLayoutId id="2147485189" r:id="rId5"/>
    <p:sldLayoutId id="2147485190" r:id="rId6"/>
    <p:sldLayoutId id="2147485191" r:id="rId7"/>
    <p:sldLayoutId id="2147485192" r:id="rId8"/>
    <p:sldLayoutId id="2147485193" r:id="rId9"/>
    <p:sldLayoutId id="2147485194" r:id="rId10"/>
    <p:sldLayoutId id="2147485195"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9570" name="Group 2"/>
          <p:cNvGrpSpPr>
            <a:grpSpLocks/>
          </p:cNvGrpSpPr>
          <p:nvPr/>
        </p:nvGrpSpPr>
        <p:grpSpPr bwMode="auto">
          <a:xfrm>
            <a:off x="0" y="0"/>
            <a:ext cx="9145588" cy="6845300"/>
            <a:chOff x="0" y="0"/>
            <a:chExt cx="5761" cy="4312"/>
          </a:xfrm>
        </p:grpSpPr>
        <p:sp>
          <p:nvSpPr>
            <p:cNvPr id="109573"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cs typeface="+mn-cs"/>
              </a:endParaRPr>
            </a:p>
          </p:txBody>
        </p:sp>
        <p:sp useBgFill="1">
          <p:nvSpPr>
            <p:cNvPr id="109574"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sz="1000">
                <a:solidFill>
                  <a:srgbClr val="FFFFFF"/>
                </a:solidFill>
                <a:latin typeface="Arial" charset="0"/>
                <a:cs typeface="+mn-cs"/>
              </a:endParaRPr>
            </a:p>
          </p:txBody>
        </p:sp>
      </p:grpSp>
      <p:sp>
        <p:nvSpPr>
          <p:cNvPr id="109571"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9572"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8262664"/>
      </p:ext>
    </p:extLst>
  </p:cSld>
  <p:clrMap bg1="dk2" tx1="lt1" bg2="dk1" tx2="lt2" accent1="accent1" accent2="accent2" accent3="accent3" accent4="accent4" accent5="accent5" accent6="accent6" hlink="hlink" folHlink="folHlink"/>
  <p:sldLayoutIdLst>
    <p:sldLayoutId id="214748519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11572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572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sp>
          <p:nvSpPr>
            <p:cNvPr id="11572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a:defRPr/>
            </a:pPr>
            <a:endParaRPr lang="en-US" altLang="zh-CN"/>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28" charset="0"/>
                <a:ea typeface="SimSun" pitchFamily="2" charset="-128"/>
                <a:cs typeface="SimSun" pitchFamily="2" charset="-128"/>
              </a:defRPr>
            </a:lvl1pPr>
          </a:lstStyle>
          <a:p>
            <a:pPr>
              <a:defRPr/>
            </a:pPr>
            <a:endParaRPr lang="en-US" altLang="zh-CN"/>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ea typeface="SimSun" charset="0"/>
                <a:cs typeface="SimSun" charset="0"/>
              </a:defRPr>
            </a:lvl1pPr>
          </a:lstStyle>
          <a:p>
            <a:pPr>
              <a:defRPr/>
            </a:pPr>
            <a:fld id="{793646E7-EF14-9D47-A372-E5109CE064F7}" type="slidenum">
              <a:rPr lang="zh-CN" altLang="en-US">
                <a:latin typeface="Arial" charset="0"/>
              </a:rPr>
              <a:pPr>
                <a:defRPr/>
              </a:pPr>
              <a:t>‹#›</a:t>
            </a:fld>
            <a:endParaRPr lang="en-US" altLang="zh-CN">
              <a:latin typeface="Arial" charset="0"/>
            </a:endParaRPr>
          </a:p>
        </p:txBody>
      </p:sp>
    </p:spTree>
    <p:extLst>
      <p:ext uri="{BB962C8B-B14F-4D97-AF65-F5344CB8AC3E}">
        <p14:creationId xmlns:p14="http://schemas.microsoft.com/office/powerpoint/2010/main" val="344391895"/>
      </p:ext>
    </p:extLst>
  </p:cSld>
  <p:clrMap bg1="dk2" tx1="lt1" bg2="dk1" tx2="lt2" accent1="accent1" accent2="accent2" accent3="accent3" accent4="accent4" accent5="accent5" accent6="accent6" hlink="hlink" folHlink="folHlink"/>
  <p:sldLayoutIdLst>
    <p:sldLayoutId id="2147485199"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Geneva" pitchFamily="-108"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128"/>
          <a:cs typeface="ＭＳ Ｐゴシック"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128"/>
        </a:defRPr>
      </a:lvl5pPr>
      <a:lvl6pPr marL="25146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6pPr>
      <a:lvl7pPr marL="29718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7pPr>
      <a:lvl8pPr marL="34290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8pPr>
      <a:lvl9pPr marL="3886200" indent="-228600" algn="l" rtl="0" fontAlgn="base">
        <a:spcBef>
          <a:spcPct val="20000"/>
        </a:spcBef>
        <a:spcAft>
          <a:spcPct val="0"/>
        </a:spcAft>
        <a:buClr>
          <a:schemeClr val="tx1"/>
        </a:buClr>
        <a:buSzPct val="75000"/>
        <a:buFont typeface="Wingdings" pitchFamily="-128" charset="0"/>
        <a:buChar char="l"/>
        <a:defRPr sz="2000">
          <a:solidFill>
            <a:schemeClr val="tx1"/>
          </a:solidFill>
          <a:effectLst>
            <a:outerShdw blurRad="38100" dist="38100" dir="2700000" algn="tl">
              <a:srgbClr val="010199"/>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72" name="Group 48"/>
          <p:cNvGrpSpPr>
            <a:grpSpLocks/>
          </p:cNvGrpSpPr>
          <p:nvPr userDrawn="1"/>
        </p:nvGrpSpPr>
        <p:grpSpPr bwMode="auto">
          <a:xfrm>
            <a:off x="0" y="0"/>
            <a:ext cx="9132888" cy="6845300"/>
            <a:chOff x="0" y="0"/>
            <a:chExt cx="5753" cy="4312"/>
          </a:xfrm>
        </p:grpSpPr>
        <p:sp>
          <p:nvSpPr>
            <p:cNvPr id="1026" name="Rectangle 2"/>
            <p:cNvSpPr>
              <a:spLocks noChangeArrowheads="1"/>
            </p:cNvSpPr>
            <p:nvPr/>
          </p:nvSpPr>
          <p:spPr bwMode="auto">
            <a:xfrm>
              <a:off x="0" y="0"/>
              <a:ext cx="5753" cy="4312"/>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1070" name="Group 46"/>
            <p:cNvGrpSpPr>
              <a:grpSpLocks/>
            </p:cNvGrpSpPr>
            <p:nvPr userDrawn="1"/>
          </p:nvGrpSpPr>
          <p:grpSpPr bwMode="auto">
            <a:xfrm>
              <a:off x="246" y="204"/>
              <a:ext cx="5271" cy="3889"/>
              <a:chOff x="246" y="204"/>
              <a:chExt cx="5271" cy="3889"/>
            </a:xfrm>
          </p:grpSpPr>
          <p:sp>
            <p:nvSpPr>
              <p:cNvPr id="1027" name="Rectangle 3"/>
              <p:cNvSpPr>
                <a:spLocks noChangeArrowheads="1"/>
              </p:cNvSpPr>
              <p:nvPr/>
            </p:nvSpPr>
            <p:spPr bwMode="auto">
              <a:xfrm>
                <a:off x="294" y="228"/>
                <a:ext cx="5217" cy="3850"/>
              </a:xfrm>
              <a:prstGeom prst="rect">
                <a:avLst/>
              </a:prstGeom>
              <a:solidFill>
                <a:srgbClr val="535353"/>
              </a:solidFill>
              <a:ln>
                <a:noFill/>
              </a:ln>
              <a:effectLst>
                <a:outerShdw blurRad="63500" dist="197566" dir="2700000" algn="ctr" rotWithShape="0">
                  <a:schemeClr val="bg2">
                    <a:alpha val="74998"/>
                  </a:schemeClr>
                </a:outerShdw>
              </a:effectLst>
              <a:extLs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8"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29"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0"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1"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2"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3"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4"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5"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6"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7"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8"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Lst>
                <a:ahLst/>
                <a:cxnLst>
                  <a:cxn ang="0">
                    <a:pos x="T0" y="T1"/>
                  </a:cxn>
                  <a:cxn ang="0">
                    <a:pos x="T2" y="T3"/>
                  </a:cxn>
                  <a:cxn ang="0">
                    <a:pos x="T4" y="T5"/>
                  </a:cxn>
                  <a:cxn ang="0">
                    <a:pos x="T6" y="T7"/>
                  </a:cxn>
                  <a:cxn ang="0">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39"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Lst>
                <a:ahLst/>
                <a:cxnLst>
                  <a:cxn ang="0">
                    <a:pos x="T0" y="T1"/>
                  </a:cxn>
                  <a:cxn ang="0">
                    <a:pos x="T2" y="T3"/>
                  </a:cxn>
                  <a:cxn ang="0">
                    <a:pos x="T4" y="T5"/>
                  </a:cxn>
                  <a:cxn ang="0">
                    <a:pos x="T6" y="T7"/>
                  </a:cxn>
                  <a:cxn ang="0">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0"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Lst>
                <a:ahLst/>
                <a:cxnLst>
                  <a:cxn ang="0">
                    <a:pos x="T0" y="T1"/>
                  </a:cxn>
                  <a:cxn ang="0">
                    <a:pos x="T2" y="T3"/>
                  </a:cxn>
                  <a:cxn ang="0">
                    <a:pos x="T4" y="T5"/>
                  </a:cxn>
                  <a:cxn ang="0">
                    <a:pos x="T6" y="T7"/>
                  </a:cxn>
                  <a:cxn ang="0">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1"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Lst>
                <a:ahLst/>
                <a:cxnLst>
                  <a:cxn ang="0">
                    <a:pos x="T0" y="T1"/>
                  </a:cxn>
                  <a:cxn ang="0">
                    <a:pos x="T2" y="T3"/>
                  </a:cxn>
                  <a:cxn ang="0">
                    <a:pos x="T4" y="T5"/>
                  </a:cxn>
                  <a:cxn ang="0">
                    <a:pos x="T6" y="T7"/>
                  </a:cxn>
                  <a:cxn ang="0">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2"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3"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4"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22" h="81">
                    <a:moveTo>
                      <a:pt x="0" y="0"/>
                    </a:moveTo>
                    <a:lnTo>
                      <a:pt x="1721" y="0"/>
                    </a:ln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5"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6"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7"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8"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49"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1071" name="Group 47"/>
            <p:cNvGrpSpPr>
              <a:grpSpLocks/>
            </p:cNvGrpSpPr>
            <p:nvPr userDrawn="1"/>
          </p:nvGrpSpPr>
          <p:grpSpPr bwMode="auto">
            <a:xfrm>
              <a:off x="0" y="0"/>
              <a:ext cx="1246" cy="1232"/>
              <a:chOff x="0" y="0"/>
              <a:chExt cx="1246" cy="1232"/>
            </a:xfrm>
          </p:grpSpPr>
          <p:sp>
            <p:nvSpPr>
              <p:cNvPr id="1051" name="Rectangle 27"/>
              <p:cNvSpPr>
                <a:spLocks noChangeArrowheads="1"/>
              </p:cNvSpPr>
              <p:nvPr/>
            </p:nvSpPr>
            <p:spPr bwMode="auto">
              <a:xfrm>
                <a:off x="0" y="0"/>
                <a:ext cx="1246" cy="1232"/>
              </a:xfrm>
              <a:prstGeom prst="rect">
                <a:avLst/>
              </a:prstGeom>
              <a:solidFill>
                <a:schemeClr val="bg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2" name="Rectangle 28"/>
              <p:cNvSpPr>
                <a:spLocks noChangeArrowheads="1"/>
              </p:cNvSpPr>
              <p:nvPr/>
            </p:nvSpPr>
            <p:spPr bwMode="auto">
              <a:xfrm>
                <a:off x="246" y="202"/>
                <a:ext cx="1000" cy="1030"/>
              </a:xfrm>
              <a:prstGeom prst="rect">
                <a:avLst/>
              </a:prstGeom>
              <a:solidFill>
                <a:srgbClr val="474747"/>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1053" name="Rectangle 29"/>
              <p:cNvSpPr>
                <a:spLocks noChangeArrowheads="1"/>
              </p:cNvSpPr>
              <p:nvPr/>
            </p:nvSpPr>
            <p:spPr bwMode="auto">
              <a:xfrm>
                <a:off x="0" y="0"/>
                <a:ext cx="1172" cy="1165"/>
              </a:xfrm>
              <a:prstGeom prst="rect">
                <a:avLst/>
              </a:prstGeom>
              <a:gradFill rotWithShape="0">
                <a:gsLst>
                  <a:gs pos="0">
                    <a:srgbClr val="790015"/>
                  </a:gs>
                  <a:gs pos="100000">
                    <a:srgbClr val="790015">
                      <a:gamma/>
                      <a:shade val="80000"/>
                      <a:invGamma/>
                    </a:srgbClr>
                  </a:gs>
                </a:gsLst>
                <a:lin ang="5400000" scaled="1"/>
              </a:gra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1063" name="Text Box 39"/>
          <p:cNvSpPr txBox="1">
            <a:spLocks noChangeArrowheads="1"/>
          </p:cNvSpPr>
          <p:nvPr/>
        </p:nvSpPr>
        <p:spPr bwMode="auto">
          <a:xfrm>
            <a:off x="8364538" y="6486525"/>
            <a:ext cx="1841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1400" b="1">
              <a:solidFill>
                <a:srgbClr val="FFFFFF"/>
              </a:solidFill>
              <a:latin typeface="Arial" charset="0"/>
              <a:ea typeface="宋体" charset="0"/>
              <a:cs typeface="宋体" charset="0"/>
            </a:endParaRPr>
          </a:p>
        </p:txBody>
      </p:sp>
      <p:sp>
        <p:nvSpPr>
          <p:cNvPr id="1065" name="Text Box 41"/>
          <p:cNvSpPr txBox="1">
            <a:spLocks noChangeArrowheads="1"/>
          </p:cNvSpPr>
          <p:nvPr userDrawn="1"/>
        </p:nvSpPr>
        <p:spPr bwMode="auto">
          <a:xfrm>
            <a:off x="450850" y="6537325"/>
            <a:ext cx="97313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900" b="1">
                <a:solidFill>
                  <a:srgbClr val="FFFFFF"/>
                </a:solidFill>
                <a:latin typeface="Arial" charset="0"/>
                <a:ea typeface="宋体" charset="0"/>
                <a:cs typeface="宋体" charset="0"/>
              </a:rPr>
              <a:t>© </a:t>
            </a:r>
            <a:r>
              <a:rPr lang="en-US" altLang="zh-CN" sz="1000" b="1">
                <a:solidFill>
                  <a:srgbClr val="FFFFFF"/>
                </a:solidFill>
                <a:latin typeface="Arial" charset="0"/>
                <a:ea typeface="宋体" charset="0"/>
                <a:cs typeface="宋体" charset="0"/>
              </a:rPr>
              <a:t>2006</a:t>
            </a:r>
            <a:r>
              <a:rPr lang="en-US" altLang="zh-CN" sz="900" b="1">
                <a:solidFill>
                  <a:srgbClr val="FFFFFF"/>
                </a:solidFill>
                <a:latin typeface="Arial" charset="0"/>
                <a:ea typeface="宋体" charset="0"/>
                <a:cs typeface="宋体" charset="0"/>
              </a:rPr>
              <a:t> TBBMI</a:t>
            </a:r>
          </a:p>
        </p:txBody>
      </p:sp>
      <p:sp>
        <p:nvSpPr>
          <p:cNvPr id="1066" name="Rectangle 42"/>
          <p:cNvSpPr>
            <a:spLocks noChangeArrowheads="1"/>
          </p:cNvSpPr>
          <p:nvPr userDrawn="1"/>
        </p:nvSpPr>
        <p:spPr bwMode="auto">
          <a:xfrm>
            <a:off x="7542213" y="6515100"/>
            <a:ext cx="736600"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8.0.03b.</a:t>
            </a:r>
          </a:p>
        </p:txBody>
      </p:sp>
    </p:spTree>
    <p:extLst>
      <p:ext uri="{BB962C8B-B14F-4D97-AF65-F5344CB8AC3E}">
        <p14:creationId xmlns:p14="http://schemas.microsoft.com/office/powerpoint/2010/main" val="2246012907"/>
      </p:ext>
    </p:extLst>
  </p:cSld>
  <p:clrMap bg1="dk2" tx1="lt1" bg2="dk1" tx2="lt2" accent1="accent1" accent2="accent2" accent3="accent3" accent4="accent4" accent5="accent5" accent6="accent6" hlink="hlink" folHlink="folHlink"/>
  <p:sldLayoutIdLst>
    <p:sldLayoutId id="2147485201" r:id="rId1"/>
    <p:sldLayoutId id="2147485202" r:id="rId2"/>
    <p:sldLayoutId id="2147485203" r:id="rId3"/>
    <p:sldLayoutId id="2147485204" r:id="rId4"/>
    <p:sldLayoutId id="2147485205" r:id="rId5"/>
    <p:sldLayoutId id="2147485206" r:id="rId6"/>
    <p:sldLayoutId id="2147485207" r:id="rId7"/>
    <p:sldLayoutId id="2147485208" r:id="rId8"/>
    <p:sldLayoutId id="2147485209" r:id="rId9"/>
    <p:sldLayoutId id="2147485210" r:id="rId10"/>
    <p:sldLayoutId id="2147485211" r:id="rId11"/>
  </p:sldLayoutIdLst>
  <p:transition>
    <p:wheel spokes="0"/>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8/27/2020</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879909997"/>
      </p:ext>
    </p:extLst>
  </p:cSld>
  <p:clrMap bg1="lt1" tx1="dk1" bg2="lt2" tx2="dk2" accent1="accent1" accent2="accent2" accent3="accent3" accent4="accent4" accent5="accent5" accent6="accent6" hlink="hlink" folHlink="folHlink"/>
  <p:sldLayoutIdLst>
    <p:sldLayoutId id="2147485213" r:id="rId1"/>
    <p:sldLayoutId id="2147485214" r:id="rId2"/>
    <p:sldLayoutId id="2147485215" r:id="rId3"/>
    <p:sldLayoutId id="2147485216" r:id="rId4"/>
    <p:sldLayoutId id="2147485217" r:id="rId5"/>
    <p:sldLayoutId id="2147485218" r:id="rId6"/>
    <p:sldLayoutId id="2147485219" r:id="rId7"/>
    <p:sldLayoutId id="2147485220" r:id="rId8"/>
    <p:sldLayoutId id="2147485221" r:id="rId9"/>
    <p:sldLayoutId id="2147485222" r:id="rId10"/>
    <p:sldLayoutId id="2147485223"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1955231647"/>
      </p:ext>
    </p:extLst>
  </p:cSld>
  <p:clrMap bg1="lt1" tx1="dk1" bg2="lt2" tx2="dk2" accent1="accent1" accent2="accent2" accent3="accent3" accent4="accent4" accent5="accent5" accent6="accent6" hlink="hlink" folHlink="folHlink"/>
  <p:sldLayoutIdLst>
    <p:sldLayoutId id="2147485249" r:id="rId1"/>
    <p:sldLayoutId id="2147485250" r:id="rId2"/>
    <p:sldLayoutId id="2147485251" r:id="rId3"/>
    <p:sldLayoutId id="2147485252" r:id="rId4"/>
    <p:sldLayoutId id="2147485253" r:id="rId5"/>
    <p:sldLayoutId id="2147485254" r:id="rId6"/>
    <p:sldLayoutId id="2147485255" r:id="rId7"/>
    <p:sldLayoutId id="2147485256" r:id="rId8"/>
    <p:sldLayoutId id="2147485257" r:id="rId9"/>
    <p:sldLayoutId id="2147485258" r:id="rId10"/>
    <p:sldLayoutId id="2147485259"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buFontTx/>
              <a:buNone/>
              <a:defRPr sz="1400" b="0">
                <a:solidFill>
                  <a:schemeClr val="bg2"/>
                </a:solidFill>
                <a:latin typeface="+mn-lt"/>
                <a:ea typeface="Times New Roman" pitchFamily="-111" charset="0"/>
                <a:cs typeface="Times New Roman" pitchFamily="-111" charset="0"/>
              </a:defRPr>
            </a:lvl1pPr>
          </a:lstStyle>
          <a:p>
            <a:pPr>
              <a:defRPr/>
            </a:pPr>
            <a:endParaRPr lang="en-US"/>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buFontTx/>
              <a:buNone/>
              <a:defRPr sz="1400" b="0">
                <a:solidFill>
                  <a:schemeClr val="bg2"/>
                </a:solidFill>
                <a:latin typeface="Times New Roman" charset="0"/>
                <a:cs typeface="Times New Roman" charset="0"/>
              </a:defRPr>
            </a:lvl1pPr>
          </a:lstStyle>
          <a:p>
            <a:fld id="{EF2A4B50-1DD9-7A48-9D5A-5F69431FAA7E}" type="slidenum">
              <a:rPr lang="en-US"/>
              <a:pPr/>
              <a:t>‹#›</a:t>
            </a:fld>
            <a:endParaRPr lang="en-US"/>
          </a:p>
        </p:txBody>
      </p:sp>
    </p:spTree>
    <p:extLst>
      <p:ext uri="{BB962C8B-B14F-4D97-AF65-F5344CB8AC3E}">
        <p14:creationId xmlns:p14="http://schemas.microsoft.com/office/powerpoint/2010/main" val="4096411324"/>
      </p:ext>
    </p:extLst>
  </p:cSld>
  <p:clrMap bg1="lt1" tx1="dk1" bg2="lt2" tx2="dk2" accent1="accent1" accent2="accent2" accent3="accent3" accent4="accent4" accent5="accent5" accent6="accent6" hlink="hlink" folHlink="folHlink"/>
  <p:sldLayoutIdLst>
    <p:sldLayoutId id="2147485261" r:id="rId1"/>
    <p:sldLayoutId id="2147485262" r:id="rId2"/>
    <p:sldLayoutId id="2147485263" r:id="rId3"/>
    <p:sldLayoutId id="2147485264" r:id="rId4"/>
    <p:sldLayoutId id="2147485265" r:id="rId5"/>
    <p:sldLayoutId id="2147485266" r:id="rId6"/>
    <p:sldLayoutId id="2147485267" r:id="rId7"/>
    <p:sldLayoutId id="2147485268" r:id="rId8"/>
    <p:sldLayoutId id="2147485269" r:id="rId9"/>
    <p:sldLayoutId id="2147485270" r:id="rId10"/>
    <p:sldLayoutId id="2147485271" r:id="rId11"/>
  </p:sldLayoutIdLst>
  <p:txStyles>
    <p:titleStyle>
      <a:lvl1pPr algn="l" rtl="0" eaLnBrk="0" fontAlgn="base" hangingPunct="0">
        <a:spcBef>
          <a:spcPct val="0"/>
        </a:spcBef>
        <a:spcAft>
          <a:spcPct val="0"/>
        </a:spcAft>
        <a:defRPr kumimoji="1" sz="4400">
          <a:solidFill>
            <a:schemeClr val="tx2"/>
          </a:solidFill>
          <a:latin typeface="+mj-lt"/>
          <a:ea typeface="MS PGothic" pitchFamily="34" charset="-128"/>
          <a:cs typeface="MS PGothic" pitchFamily="34" charset="-128"/>
        </a:defRPr>
      </a:lvl1pPr>
      <a:lvl2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2pPr>
      <a:lvl3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3pPr>
      <a:lvl4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4pPr>
      <a:lvl5pPr algn="l" rtl="0" eaLnBrk="0" fontAlgn="base" hangingPunct="0">
        <a:spcBef>
          <a:spcPct val="0"/>
        </a:spcBef>
        <a:spcAft>
          <a:spcPct val="0"/>
        </a:spcAft>
        <a:defRPr kumimoji="1" sz="4400">
          <a:solidFill>
            <a:schemeClr val="tx2"/>
          </a:solidFill>
          <a:latin typeface="Times New Roman" pitchFamily="-111" charset="0"/>
          <a:ea typeface="MS PGothic" pitchFamily="34" charset="-128"/>
          <a:cs typeface="MS PGothic" pitchFamily="34" charset="-128"/>
        </a:defRPr>
      </a:lvl5pPr>
      <a:lvl6pPr marL="457200" algn="l" rtl="0" eaLnBrk="0" fontAlgn="base" hangingPunct="0">
        <a:spcBef>
          <a:spcPct val="0"/>
        </a:spcBef>
        <a:spcAft>
          <a:spcPct val="0"/>
        </a:spcAft>
        <a:defRPr kumimoji="1" sz="4400">
          <a:solidFill>
            <a:schemeClr val="tx2"/>
          </a:solidFill>
          <a:latin typeface="Times New Roman" pitchFamily="-111" charset="0"/>
        </a:defRPr>
      </a:lvl6pPr>
      <a:lvl7pPr marL="914400" algn="l" rtl="0" eaLnBrk="0" fontAlgn="base" hangingPunct="0">
        <a:spcBef>
          <a:spcPct val="0"/>
        </a:spcBef>
        <a:spcAft>
          <a:spcPct val="0"/>
        </a:spcAft>
        <a:defRPr kumimoji="1" sz="4400">
          <a:solidFill>
            <a:schemeClr val="tx2"/>
          </a:solidFill>
          <a:latin typeface="Times New Roman" pitchFamily="-111" charset="0"/>
        </a:defRPr>
      </a:lvl7pPr>
      <a:lvl8pPr marL="1371600" algn="l" rtl="0" eaLnBrk="0" fontAlgn="base" hangingPunct="0">
        <a:spcBef>
          <a:spcPct val="0"/>
        </a:spcBef>
        <a:spcAft>
          <a:spcPct val="0"/>
        </a:spcAft>
        <a:defRPr kumimoji="1" sz="4400">
          <a:solidFill>
            <a:schemeClr val="tx2"/>
          </a:solidFill>
          <a:latin typeface="Times New Roman" pitchFamily="-111" charset="0"/>
        </a:defRPr>
      </a:lvl8pPr>
      <a:lvl9pPr marL="1828800" algn="l" rtl="0" eaLnBrk="0" fontAlgn="base" hangingPunct="0">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S PGothic" pitchFamily="34" charset="-128"/>
          <a:cs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cs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cs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userDrawn="1"/>
        </p:nvSpPr>
        <p:spPr bwMode="auto">
          <a:xfrm>
            <a:off x="0" y="0"/>
            <a:ext cx="9144000" cy="6858000"/>
          </a:xfrm>
          <a:prstGeom prst="rect">
            <a:avLst/>
          </a:prstGeom>
          <a:solidFill>
            <a:srgbClr val="000000"/>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0" cap="none" spc="0" normalizeH="0" baseline="0" noProof="0">
              <a:ln>
                <a:noFill/>
              </a:ln>
              <a:solidFill>
                <a:srgbClr val="EAEAEA"/>
              </a:solidFill>
              <a:effectLst/>
              <a:uLnTx/>
              <a:uFillTx/>
              <a:latin typeface="Times New Roman" pitchFamily="-111" charset="0"/>
            </a:endParaRPr>
          </a:p>
        </p:txBody>
      </p:sp>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pPr>
              <a:defRPr/>
            </a:pPr>
            <a:endParaRPr lang="zh-CN" altLang="en-US"/>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pPr>
              <a:defRPr/>
            </a:pPr>
            <a:endParaRPr lang="zh-CN" altLang="en-US"/>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pPr>
              <a:defRPr/>
            </a:pPr>
            <a:fld id="{A703D3F8-6D3D-2047-A10B-A9A00163AD6B}" type="slidenum">
              <a:rPr lang="zh-CN" altLang="en-US" smtClean="0"/>
              <a:pPr>
                <a:defRPr/>
              </a:pPr>
              <a:t>‹#›</a:t>
            </a:fld>
            <a:endParaRPr lang="en-US" altLang="zh-CN"/>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a:t>Click to edit Master title style</a:t>
            </a:r>
          </a:p>
        </p:txBody>
      </p:sp>
    </p:spTree>
    <p:extLst>
      <p:ext uri="{BB962C8B-B14F-4D97-AF65-F5344CB8AC3E}">
        <p14:creationId xmlns:p14="http://schemas.microsoft.com/office/powerpoint/2010/main" val="561215703"/>
      </p:ext>
    </p:extLst>
  </p:cSld>
  <p:clrMap bg1="dk1" tx1="lt1" bg2="dk2" tx2="lt2" accent1="accent1" accent2="accent2" accent3="accent3" accent4="accent4" accent5="accent5" accent6="accent6" hlink="hlink" folHlink="folHlink"/>
  <p:sldLayoutIdLst>
    <p:sldLayoutId id="2147485273" r:id="rId1"/>
    <p:sldLayoutId id="2147485274" r:id="rId2"/>
    <p:sldLayoutId id="2147485275" r:id="rId3"/>
    <p:sldLayoutId id="2147485276" r:id="rId4"/>
    <p:sldLayoutId id="2147485277" r:id="rId5"/>
    <p:sldLayoutId id="2147485278" r:id="rId6"/>
    <p:sldLayoutId id="2147485279" r:id="rId7"/>
    <p:sldLayoutId id="2147485280" r:id="rId8"/>
    <p:sldLayoutId id="2147485281" r:id="rId9"/>
    <p:sldLayoutId id="2147485282" r:id="rId10"/>
    <p:sldLayoutId id="2147485283" r:id="rId11"/>
    <p:sldLayoutId id="2147485284" r:id="rId12"/>
    <p:sldLayoutId id="2147485285" r:id="rId13"/>
    <p:sldLayoutId id="2147485286" r:id="rId14"/>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463634"/>
                </a:solidFill>
                <a:ea typeface="MS PGothic" charset="0"/>
                <a:cs typeface="MS PGothic"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463634"/>
                </a:solidFill>
                <a:ea typeface="MS PGothic" charset="0"/>
                <a:cs typeface="MS PGothic"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463634"/>
                </a:solidFill>
                <a:cs typeface="MS PGothic" charset="0"/>
              </a:defRPr>
            </a:lvl1pPr>
          </a:lstStyle>
          <a:p>
            <a:pPr>
              <a:defRPr/>
            </a:pPr>
            <a:fld id="{1B15E131-ED3C-494A-8B76-9AED9299277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38" r:id="rId1"/>
    <p:sldLayoutId id="2147484539" r:id="rId2"/>
    <p:sldLayoutId id="2147484540" r:id="rId3"/>
    <p:sldLayoutId id="2147484541" r:id="rId4"/>
    <p:sldLayoutId id="2147484542" r:id="rId5"/>
    <p:sldLayoutId id="2147484543" r:id="rId6"/>
    <p:sldLayoutId id="2147484544" r:id="rId7"/>
    <p:sldLayoutId id="2147484545" r:id="rId8"/>
    <p:sldLayoutId id="2147484546" r:id="rId9"/>
    <p:sldLayoutId id="2147484547" r:id="rId10"/>
    <p:sldLayoutId id="2147484548" r:id="rId11"/>
  </p:sldLayoutIdLst>
  <p:txStyles>
    <p:titleStyle>
      <a:lvl1pPr algn="ctr" rtl="0" eaLnBrk="0" fontAlgn="base" hangingPunct="0">
        <a:spcBef>
          <a:spcPct val="0"/>
        </a:spcBef>
        <a:spcAft>
          <a:spcPct val="0"/>
        </a:spcAft>
        <a:defRPr sz="4000" i="1">
          <a:solidFill>
            <a:schemeClr val="tx2"/>
          </a:solidFill>
          <a:latin typeface="Arial"/>
          <a:ea typeface="Geneva" charset="-128"/>
          <a:cs typeface="Arial"/>
        </a:defRPr>
      </a:lvl1pPr>
      <a:lvl2pPr algn="ctr" rtl="0" eaLnBrk="0" fontAlgn="base" hangingPunct="0">
        <a:spcBef>
          <a:spcPct val="0"/>
        </a:spcBef>
        <a:spcAft>
          <a:spcPct val="0"/>
        </a:spcAft>
        <a:defRPr sz="4000" i="1">
          <a:solidFill>
            <a:schemeClr val="tx2"/>
          </a:solidFill>
          <a:latin typeface="Arial" charset="0"/>
          <a:ea typeface="Geneva" charset="-128"/>
          <a:cs typeface="Arial" charset="0"/>
        </a:defRPr>
      </a:lvl2pPr>
      <a:lvl3pPr algn="ctr" rtl="0" eaLnBrk="0" fontAlgn="base" hangingPunct="0">
        <a:spcBef>
          <a:spcPct val="0"/>
        </a:spcBef>
        <a:spcAft>
          <a:spcPct val="0"/>
        </a:spcAft>
        <a:defRPr sz="4000" i="1">
          <a:solidFill>
            <a:schemeClr val="tx2"/>
          </a:solidFill>
          <a:latin typeface="Arial" charset="0"/>
          <a:ea typeface="Geneva" charset="-128"/>
          <a:cs typeface="Arial" charset="0"/>
        </a:defRPr>
      </a:lvl3pPr>
      <a:lvl4pPr algn="ctr" rtl="0" eaLnBrk="0" fontAlgn="base" hangingPunct="0">
        <a:spcBef>
          <a:spcPct val="0"/>
        </a:spcBef>
        <a:spcAft>
          <a:spcPct val="0"/>
        </a:spcAft>
        <a:defRPr sz="4000" i="1">
          <a:solidFill>
            <a:schemeClr val="tx2"/>
          </a:solidFill>
          <a:latin typeface="Arial" charset="0"/>
          <a:ea typeface="Geneva" charset="-128"/>
          <a:cs typeface="Arial" charset="0"/>
        </a:defRPr>
      </a:lvl4pPr>
      <a:lvl5pPr algn="ctr" rtl="0" eaLnBrk="0" fontAlgn="base" hangingPunct="0">
        <a:spcBef>
          <a:spcPct val="0"/>
        </a:spcBef>
        <a:spcAft>
          <a:spcPct val="0"/>
        </a:spcAft>
        <a:defRPr sz="4000" i="1">
          <a:solidFill>
            <a:schemeClr val="tx2"/>
          </a:solidFill>
          <a:latin typeface="Arial" charset="0"/>
          <a:ea typeface="Geneva" charset="-128"/>
          <a:cs typeface="Arial" charset="0"/>
        </a:defRPr>
      </a:lvl5pPr>
      <a:lvl6pPr marL="457200" algn="ctr" rtl="0" fontAlgn="base">
        <a:spcBef>
          <a:spcPct val="0"/>
        </a:spcBef>
        <a:spcAft>
          <a:spcPct val="0"/>
        </a:spcAft>
        <a:defRPr sz="4400" i="1">
          <a:solidFill>
            <a:schemeClr val="tx2"/>
          </a:solidFill>
          <a:latin typeface="Times New Roman" pitchFamily="-128" charset="0"/>
        </a:defRPr>
      </a:lvl6pPr>
      <a:lvl7pPr marL="914400" algn="ctr" rtl="0" fontAlgn="base">
        <a:spcBef>
          <a:spcPct val="0"/>
        </a:spcBef>
        <a:spcAft>
          <a:spcPct val="0"/>
        </a:spcAft>
        <a:defRPr sz="4400" i="1">
          <a:solidFill>
            <a:schemeClr val="tx2"/>
          </a:solidFill>
          <a:latin typeface="Times New Roman" pitchFamily="-128" charset="0"/>
        </a:defRPr>
      </a:lvl7pPr>
      <a:lvl8pPr marL="1371600" algn="ctr" rtl="0" fontAlgn="base">
        <a:spcBef>
          <a:spcPct val="0"/>
        </a:spcBef>
        <a:spcAft>
          <a:spcPct val="0"/>
        </a:spcAft>
        <a:defRPr sz="4400" i="1">
          <a:solidFill>
            <a:schemeClr val="tx2"/>
          </a:solidFill>
          <a:latin typeface="Times New Roman" pitchFamily="-128" charset="0"/>
        </a:defRPr>
      </a:lvl8pPr>
      <a:lvl9pPr marL="1828800" algn="ctr" rtl="0" fontAlgn="base">
        <a:spcBef>
          <a:spcPct val="0"/>
        </a:spcBef>
        <a:spcAft>
          <a:spcPct val="0"/>
        </a:spcAft>
        <a:defRPr sz="4400" i="1">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2800">
          <a:solidFill>
            <a:schemeClr val="tx1"/>
          </a:solidFill>
          <a:latin typeface="Arial"/>
          <a:ea typeface="Geneva" charset="-128"/>
          <a:cs typeface="Arial"/>
        </a:defRPr>
      </a:lvl1pPr>
      <a:lvl2pPr marL="742950" indent="-285750" algn="l" rtl="0" eaLnBrk="0" fontAlgn="base" hangingPunct="0">
        <a:spcBef>
          <a:spcPct val="20000"/>
        </a:spcBef>
        <a:spcAft>
          <a:spcPct val="0"/>
        </a:spcAft>
        <a:buChar char="–"/>
        <a:defRPr sz="2400">
          <a:solidFill>
            <a:schemeClr val="tx1"/>
          </a:solidFill>
          <a:latin typeface="Arial"/>
          <a:ea typeface="Geneva" pitchFamily="-108" charset="-128"/>
          <a:cs typeface="Arial"/>
        </a:defRPr>
      </a:lvl2pPr>
      <a:lvl3pPr marL="1143000" indent="-228600" algn="l" rtl="0" eaLnBrk="0" fontAlgn="base" hangingPunct="0">
        <a:spcBef>
          <a:spcPct val="20000"/>
        </a:spcBef>
        <a:spcAft>
          <a:spcPct val="0"/>
        </a:spcAft>
        <a:buChar char="•"/>
        <a:defRPr sz="2000">
          <a:solidFill>
            <a:schemeClr val="tx1"/>
          </a:solidFill>
          <a:latin typeface="Arial"/>
          <a:ea typeface="MS PGothic" pitchFamily="34" charset="-128"/>
          <a:cs typeface="Arial"/>
        </a:defRPr>
      </a:lvl3pPr>
      <a:lvl4pPr marL="1600200" indent="-228600" algn="l" rtl="0" eaLnBrk="0" fontAlgn="base" hangingPunct="0">
        <a:spcBef>
          <a:spcPct val="20000"/>
        </a:spcBef>
        <a:spcAft>
          <a:spcPct val="0"/>
        </a:spcAft>
        <a:buChar char="–"/>
        <a:defRPr>
          <a:solidFill>
            <a:schemeClr val="tx1"/>
          </a:solidFill>
          <a:latin typeface="Arial"/>
          <a:ea typeface="MS PGothic" pitchFamily="34" charset="-128"/>
          <a:cs typeface="Arial"/>
        </a:defRPr>
      </a:lvl4pPr>
      <a:lvl5pPr marL="2057400" indent="-228600" algn="l" rtl="0" eaLnBrk="0" fontAlgn="base" hangingPunct="0">
        <a:spcBef>
          <a:spcPct val="20000"/>
        </a:spcBef>
        <a:spcAft>
          <a:spcPct val="0"/>
        </a:spcAft>
        <a:buSzPct val="65000"/>
        <a:buChar char="•"/>
        <a:defRPr>
          <a:solidFill>
            <a:schemeClr val="tx1"/>
          </a:solidFill>
          <a:latin typeface="Arial"/>
          <a:ea typeface="MS PGothic" pitchFamily="34"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Geneva" pitchFamily="-108" charset="-128"/>
        </a:defRPr>
      </a:lvl6pPr>
      <a:lvl7pPr marL="2971800" indent="-228600" algn="l" rtl="0" fontAlgn="base">
        <a:spcBef>
          <a:spcPct val="20000"/>
        </a:spcBef>
        <a:spcAft>
          <a:spcPct val="0"/>
        </a:spcAft>
        <a:buSzPct val="65000"/>
        <a:buChar char="•"/>
        <a:defRPr sz="2000">
          <a:solidFill>
            <a:schemeClr val="tx1"/>
          </a:solidFill>
          <a:latin typeface="+mn-lt"/>
          <a:ea typeface="Geneva" pitchFamily="-108" charset="-128"/>
        </a:defRPr>
      </a:lvl7pPr>
      <a:lvl8pPr marL="3429000" indent="-228600" algn="l" rtl="0" fontAlgn="base">
        <a:spcBef>
          <a:spcPct val="20000"/>
        </a:spcBef>
        <a:spcAft>
          <a:spcPct val="0"/>
        </a:spcAft>
        <a:buSzPct val="65000"/>
        <a:buChar char="•"/>
        <a:defRPr sz="2000">
          <a:solidFill>
            <a:schemeClr val="tx1"/>
          </a:solidFill>
          <a:latin typeface="+mn-lt"/>
          <a:ea typeface="Geneva" pitchFamily="-108" charset="-128"/>
        </a:defRPr>
      </a:lvl8pPr>
      <a:lvl9pPr marL="3886200" indent="-228600" algn="l" rtl="0" fontAlgn="base">
        <a:spcBef>
          <a:spcPct val="20000"/>
        </a:spcBef>
        <a:spcAft>
          <a:spcPct val="0"/>
        </a:spcAft>
        <a:buSzPct val="65000"/>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fontAlgn="base" hangingPunct="1">
              <a:spcBef>
                <a:spcPct val="0"/>
              </a:spcBef>
              <a:defRPr sz="1200">
                <a:effectLst/>
                <a:latin typeface="Arial" charset="0"/>
                <a:ea typeface="+mn-ea"/>
                <a:cs typeface="+mn-cs"/>
              </a:defRPr>
            </a:lvl1pPr>
          </a:lstStyle>
          <a:p>
            <a:pPr>
              <a:defRPr/>
            </a:pPr>
            <a:endParaRPr lang="en-US"/>
          </a:p>
        </p:txBody>
      </p:sp>
      <p:sp>
        <p:nvSpPr>
          <p:cNvPr id="11267"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fontAlgn="base" hangingPunct="1">
              <a:spcBef>
                <a:spcPct val="0"/>
              </a:spcBef>
              <a:defRPr sz="1200">
                <a:effectLst/>
                <a:latin typeface="Arial" charset="0"/>
              </a:defRPr>
            </a:lvl1pPr>
          </a:lstStyle>
          <a:p>
            <a:pPr>
              <a:defRPr/>
            </a:pPr>
            <a:fld id="{B4E3F15A-0697-8C46-924F-7C682906136C}" type="slidenum">
              <a:rPr lang="en-US"/>
              <a:pPr>
                <a:defRPr/>
              </a:pPr>
              <a:t>‹#›</a:t>
            </a:fld>
            <a:endParaRPr lang="en-US"/>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11270"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ea typeface="+mn-ea"/>
                  <a:cs typeface="+mn-cs"/>
                </a:endParaRPr>
              </a:p>
            </p:txBody>
          </p:sp>
          <p:sp>
            <p:nvSpPr>
              <p:cNvPr id="11271"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ea typeface="+mn-ea"/>
                  <a:cs typeface="+mn-cs"/>
                </a:endParaRPr>
              </a:p>
            </p:txBody>
          </p:sp>
          <p:sp>
            <p:nvSpPr>
              <p:cNvPr id="11272"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ea typeface="+mn-ea"/>
                  <a:cs typeface="+mn-cs"/>
                </a:endParaRPr>
              </a:p>
            </p:txBody>
          </p:sp>
          <p:sp>
            <p:nvSpPr>
              <p:cNvPr id="11273"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a:defRPr/>
                </a:pPr>
                <a:endParaRPr lang="en-US">
                  <a:ea typeface="+mn-ea"/>
                  <a:cs typeface="+mn-cs"/>
                </a:endParaRPr>
              </a:p>
            </p:txBody>
          </p:sp>
          <p:sp>
            <p:nvSpPr>
              <p:cNvPr id="11274"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grpSp>
        <p:sp>
          <p:nvSpPr>
            <p:cNvPr id="11275"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ea typeface="+mn-ea"/>
                <a:cs typeface="+mn-cs"/>
              </a:endParaRPr>
            </a:p>
          </p:txBody>
        </p:sp>
        <p:sp>
          <p:nvSpPr>
            <p:cNvPr id="11276"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a:defRPr/>
              </a:pPr>
              <a:endParaRPr lang="en-US">
                <a:ea typeface="+mn-ea"/>
                <a:cs typeface="+mn-cs"/>
              </a:endParaRPr>
            </a:p>
          </p:txBody>
        </p:sp>
      </p:grpSp>
      <p:sp>
        <p:nvSpPr>
          <p:cNvPr id="11277"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278"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fontAlgn="base" hangingPunct="1">
              <a:spcBef>
                <a:spcPct val="0"/>
              </a:spcBef>
              <a:defRPr sz="1200">
                <a:effectLst/>
                <a:latin typeface="Arial" charset="0"/>
                <a:ea typeface="+mn-ea"/>
                <a:cs typeface="+mn-cs"/>
              </a:defRPr>
            </a:lvl1pPr>
          </a:lstStyle>
          <a:p>
            <a:pPr>
              <a:defRPr/>
            </a:pPr>
            <a:endParaRPr lang="en-US"/>
          </a:p>
        </p:txBody>
      </p:sp>
      <p:sp>
        <p:nvSpPr>
          <p:cNvPr id="11279"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7229073"/>
      </p:ext>
    </p:extLst>
  </p:cSld>
  <p:clrMap bg1="dk2" tx1="lt1" bg2="dk1" tx2="lt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charset="0"/>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charset="-128"/>
          <a:cs typeface="Arial"/>
        </a:defRPr>
      </a:lvl5pPr>
      <a:lvl6pPr marL="25146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6pPr>
      <a:lvl7pPr marL="29718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7pPr>
      <a:lvl8pPr marL="34290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8pPr>
      <a:lvl9pPr marL="3886200" indent="-228600" algn="l" rtl="0" fontAlgn="base">
        <a:spcBef>
          <a:spcPct val="20000"/>
        </a:spcBef>
        <a:spcAft>
          <a:spcPct val="0"/>
        </a:spcAft>
        <a:buClr>
          <a:schemeClr val="hlink"/>
        </a:buClr>
        <a:buSzPct val="70000"/>
        <a:buFont typeface="Wingdings" charset="2"/>
        <a:buChar char="n"/>
        <a:defRPr sz="2000">
          <a:solidFill>
            <a:schemeClr val="tx1"/>
          </a:solidFill>
          <a:effectLst>
            <a:outerShdw blurRad="38100" dist="38100" dir="2700000" algn="tl">
              <a:srgbClr val="000000"/>
            </a:outerShdw>
          </a:effectLst>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0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base">
              <a:spcBef>
                <a:spcPct val="0"/>
              </a:spcBef>
              <a:defRPr sz="1400">
                <a:effectLst/>
                <a:latin typeface="+mn-lt"/>
                <a:ea typeface="+mn-ea"/>
                <a:cs typeface="+mn-cs"/>
              </a:defRPr>
            </a:lvl1pPr>
          </a:lstStyle>
          <a:p>
            <a:pPr>
              <a:defRPr/>
            </a:pPr>
            <a:endParaRPr lang="en-US"/>
          </a:p>
        </p:txBody>
      </p:sp>
      <p:sp>
        <p:nvSpPr>
          <p:cNvPr id="470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base">
              <a:spcBef>
                <a:spcPct val="0"/>
              </a:spcBef>
              <a:defRPr sz="1400">
                <a:effectLst/>
                <a:latin typeface="+mn-lt"/>
                <a:ea typeface="+mn-ea"/>
                <a:cs typeface="+mn-cs"/>
              </a:defRPr>
            </a:lvl1pPr>
          </a:lstStyle>
          <a:p>
            <a:pPr>
              <a:defRPr/>
            </a:pPr>
            <a:endParaRPr lang="en-US"/>
          </a:p>
        </p:txBody>
      </p:sp>
      <p:sp>
        <p:nvSpPr>
          <p:cNvPr id="470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base">
              <a:spcBef>
                <a:spcPct val="0"/>
              </a:spcBef>
              <a:defRPr sz="1400">
                <a:effectLst/>
                <a:latin typeface="Times New Roman" charset="0"/>
              </a:defRPr>
            </a:lvl1pPr>
          </a:lstStyle>
          <a:p>
            <a:pPr>
              <a:defRPr/>
            </a:pPr>
            <a:fld id="{3F3817FD-58C2-8743-813B-60C1622552D1}" type="slidenum">
              <a:rPr lang="en-US"/>
              <a:pPr>
                <a:defRPr/>
              </a:pPr>
              <a:t>‹#›</a:t>
            </a:fld>
            <a:endParaRPr lang="en-US"/>
          </a:p>
        </p:txBody>
      </p:sp>
    </p:spTree>
    <p:extLst>
      <p:ext uri="{BB962C8B-B14F-4D97-AF65-F5344CB8AC3E}">
        <p14:creationId xmlns:p14="http://schemas.microsoft.com/office/powerpoint/2010/main" val="4181826382"/>
      </p:ext>
    </p:extLst>
  </p:cSld>
  <p:clrMap bg1="lt1" tx1="dk1" bg2="lt2" tx2="dk2" accent1="accent1" accent2="accent2" accent3="accent3" accent4="accent4" accent5="accent5" accent6="accent6" hlink="hlink" folHlink="folHlink"/>
  <p:sldLayoutIdLst>
    <p:sldLayoutId id="2147485300" r:id="rId1"/>
    <p:sldLayoutId id="2147485301" r:id="rId2"/>
    <p:sldLayoutId id="2147485302" r:id="rId3"/>
    <p:sldLayoutId id="2147485303" r:id="rId4"/>
    <p:sldLayoutId id="2147485304" r:id="rId5"/>
    <p:sldLayoutId id="2147485305" r:id="rId6"/>
    <p:sldLayoutId id="2147485306" r:id="rId7"/>
    <p:sldLayoutId id="2147485307" r:id="rId8"/>
    <p:sldLayoutId id="2147485308" r:id="rId9"/>
    <p:sldLayoutId id="2147485309" r:id="rId10"/>
    <p:sldLayoutId id="2147485310" r:id="rId11"/>
  </p:sldLayoutIdLst>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08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fontAlgn="base" hangingPunct="1">
              <a:spcBef>
                <a:spcPct val="0"/>
              </a:spcBef>
              <a:defRPr sz="1400">
                <a:effectLst/>
                <a:latin typeface="+mn-lt"/>
                <a:ea typeface="+mn-ea"/>
                <a:cs typeface="+mn-cs"/>
              </a:defRPr>
            </a:lvl1pPr>
          </a:lstStyle>
          <a:p>
            <a:pPr>
              <a:defRPr/>
            </a:pPr>
            <a:endParaRPr lang="en-US"/>
          </a:p>
        </p:txBody>
      </p:sp>
      <p:sp>
        <p:nvSpPr>
          <p:cNvPr id="4208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fontAlgn="base" hangingPunct="1">
              <a:spcBef>
                <a:spcPct val="0"/>
              </a:spcBef>
              <a:defRPr sz="1400">
                <a:effectLst/>
                <a:latin typeface="+mn-lt"/>
                <a:ea typeface="+mn-ea"/>
                <a:cs typeface="+mn-cs"/>
              </a:defRPr>
            </a:lvl1pPr>
          </a:lstStyle>
          <a:p>
            <a:pPr>
              <a:defRPr/>
            </a:pPr>
            <a:endParaRPr lang="en-US"/>
          </a:p>
        </p:txBody>
      </p:sp>
      <p:sp>
        <p:nvSpPr>
          <p:cNvPr id="4208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fontAlgn="base" hangingPunct="1">
              <a:spcBef>
                <a:spcPct val="0"/>
              </a:spcBef>
              <a:defRPr sz="1400">
                <a:effectLst/>
                <a:latin typeface="Times New Roman" charset="0"/>
              </a:defRPr>
            </a:lvl1pPr>
          </a:lstStyle>
          <a:p>
            <a:pPr>
              <a:defRPr/>
            </a:pPr>
            <a:fld id="{BFF14431-6D57-B740-8B70-A8A32FD9300B}" type="slidenum">
              <a:rPr lang="en-US"/>
              <a:pPr>
                <a:defRPr/>
              </a:pPr>
              <a:t>‹#›</a:t>
            </a:fld>
            <a:endParaRPr lang="en-US"/>
          </a:p>
        </p:txBody>
      </p:sp>
    </p:spTree>
    <p:extLst>
      <p:ext uri="{BB962C8B-B14F-4D97-AF65-F5344CB8AC3E}">
        <p14:creationId xmlns:p14="http://schemas.microsoft.com/office/powerpoint/2010/main" val="107858541"/>
      </p:ext>
    </p:extLst>
  </p:cSld>
  <p:clrMap bg1="lt1" tx1="dk1" bg2="lt2" tx2="dk2" accent1="accent1" accent2="accent2" accent3="accent3" accent4="accent4" accent5="accent5" accent6="accent6" hlink="hlink" folHlink="folHlink"/>
  <p:sldLayoutIdLst>
    <p:sldLayoutId id="2147485312" r:id="rId1"/>
    <p:sldLayoutId id="2147485313" r:id="rId2"/>
    <p:sldLayoutId id="2147485314" r:id="rId3"/>
    <p:sldLayoutId id="2147485315" r:id="rId4"/>
    <p:sldLayoutId id="2147485316" r:id="rId5"/>
    <p:sldLayoutId id="2147485317" r:id="rId6"/>
    <p:sldLayoutId id="2147485318" r:id="rId7"/>
    <p:sldLayoutId id="2147485319" r:id="rId8"/>
    <p:sldLayoutId id="2147485320" r:id="rId9"/>
    <p:sldLayoutId id="2147485321" r:id="rId10"/>
    <p:sldLayoutId id="2147485322" r:id="rId11"/>
  </p:sldLayoutIdLst>
  <p:txStyles>
    <p:titleStyle>
      <a:lvl1pPr algn="ctr" rtl="0" eaLnBrk="0" fontAlgn="base" hangingPunct="0">
        <a:spcBef>
          <a:spcPct val="0"/>
        </a:spcBef>
        <a:spcAft>
          <a:spcPct val="0"/>
        </a:spcAft>
        <a:defRPr sz="4400" i="1">
          <a:solidFill>
            <a:schemeClr val="tx2"/>
          </a:solidFill>
          <a:latin typeface="Arial"/>
          <a:ea typeface="ＭＳ Ｐゴシック" charset="0"/>
          <a:cs typeface="Arial"/>
        </a:defRPr>
      </a:lvl1pPr>
      <a:lvl2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imes New Roman" charset="0"/>
        </a:defRPr>
      </a:lvl6pPr>
      <a:lvl7pPr marL="914400" algn="ctr" rtl="0" fontAlgn="base">
        <a:spcBef>
          <a:spcPct val="0"/>
        </a:spcBef>
        <a:spcAft>
          <a:spcPct val="0"/>
        </a:spcAft>
        <a:defRPr sz="4400" i="1">
          <a:solidFill>
            <a:schemeClr val="tx2"/>
          </a:solidFill>
          <a:latin typeface="Times New Roman" charset="0"/>
        </a:defRPr>
      </a:lvl7pPr>
      <a:lvl8pPr marL="1371600" algn="ctr" rtl="0" fontAlgn="base">
        <a:spcBef>
          <a:spcPct val="0"/>
        </a:spcBef>
        <a:spcAft>
          <a:spcPct val="0"/>
        </a:spcAft>
        <a:defRPr sz="4400" i="1">
          <a:solidFill>
            <a:schemeClr val="tx2"/>
          </a:solidFill>
          <a:latin typeface="Times New Roman" charset="0"/>
        </a:defRPr>
      </a:lvl8pPr>
      <a:lvl9pPr marL="1828800" algn="ct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SzPct val="65000"/>
        <a:buFont typeface="Wingdings" charset="0"/>
        <a:buChar char="v"/>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SzPct val="65000"/>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SzPct val="65000"/>
        <a:buChar char="•"/>
        <a:defRPr sz="2000">
          <a:solidFill>
            <a:schemeClr val="tx1"/>
          </a:solidFill>
          <a:latin typeface="+mn-lt"/>
          <a:ea typeface="ＭＳ Ｐゴシック" charset="-128"/>
        </a:defRPr>
      </a:lvl6pPr>
      <a:lvl7pPr marL="2971800" indent="-228600" algn="l" rtl="0" fontAlgn="base">
        <a:spcBef>
          <a:spcPct val="20000"/>
        </a:spcBef>
        <a:spcAft>
          <a:spcPct val="0"/>
        </a:spcAft>
        <a:buSzPct val="65000"/>
        <a:buChar char="•"/>
        <a:defRPr sz="2000">
          <a:solidFill>
            <a:schemeClr val="tx1"/>
          </a:solidFill>
          <a:latin typeface="+mn-lt"/>
          <a:ea typeface="ＭＳ Ｐゴシック" charset="-128"/>
        </a:defRPr>
      </a:lvl7pPr>
      <a:lvl8pPr marL="3429000" indent="-228600" algn="l" rtl="0" fontAlgn="base">
        <a:spcBef>
          <a:spcPct val="20000"/>
        </a:spcBef>
        <a:spcAft>
          <a:spcPct val="0"/>
        </a:spcAft>
        <a:buSzPct val="65000"/>
        <a:buChar char="•"/>
        <a:defRPr sz="2000">
          <a:solidFill>
            <a:schemeClr val="tx1"/>
          </a:solidFill>
          <a:latin typeface="+mn-lt"/>
          <a:ea typeface="ＭＳ Ｐゴシック" charset="-128"/>
        </a:defRPr>
      </a:lvl8pPr>
      <a:lvl9pPr marL="3886200" indent="-228600" algn="l" rtl="0" fontAlgn="base">
        <a:spcBef>
          <a:spcPct val="20000"/>
        </a:spcBef>
        <a:spcAft>
          <a:spcPct val="0"/>
        </a:spcAft>
        <a:buSzPct val="65000"/>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Clique para editar o estilo do título mestre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Clique para editar os estilos do texto mestre</a:t>
            </a:r>
          </a:p>
          <a:p>
            <a:pPr lvl="1"/>
            <a:r>
              <a:rPr lang="en-US" altLang="en-US"/>
              <a:t>Segundo nível</a:t>
            </a:r>
          </a:p>
          <a:p>
            <a:pPr lvl="2"/>
            <a:r>
              <a:rPr lang="en-US" altLang="en-US"/>
              <a:t>Terceiro nível</a:t>
            </a:r>
          </a:p>
          <a:p>
            <a:pPr lvl="3"/>
            <a:r>
              <a:rPr lang="en-US" altLang="en-US"/>
              <a:t>Quarto nível</a:t>
            </a:r>
          </a:p>
          <a:p>
            <a:pPr lvl="4"/>
            <a:r>
              <a:rPr lang="en-US" altLang="en-US"/>
              <a:t>Quinto nível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EF8F97DE-678B-45FC-9B91-2A5E64675C60}" type="slidenum">
              <a:rPr lang="en-US" altLang="en-US"/>
              <a:pPr/>
              <a:t>‹#›</a:t>
            </a:fld>
            <a:endParaRPr lang="en-US" altLang="en-US"/>
          </a:p>
        </p:txBody>
      </p:sp>
    </p:spTree>
    <p:extLst>
      <p:ext uri="{BB962C8B-B14F-4D97-AF65-F5344CB8AC3E}">
        <p14:creationId xmlns:p14="http://schemas.microsoft.com/office/powerpoint/2010/main" val="2388568280"/>
      </p:ext>
    </p:extLst>
  </p:cSld>
  <p:clrMap bg1="lt1" tx1="dk1" bg2="lt2" tx2="dk2" accent1="accent1" accent2="accent2" accent3="accent3" accent4="accent4" accent5="accent5" accent6="accent6" hlink="hlink" folHlink="folHlink"/>
  <p:sldLayoutIdLst>
    <p:sldLayoutId id="2147485324" r:id="rId1"/>
    <p:sldLayoutId id="2147485325" r:id="rId2"/>
    <p:sldLayoutId id="2147485326" r:id="rId3"/>
    <p:sldLayoutId id="2147485327" r:id="rId4"/>
    <p:sldLayoutId id="2147485328" r:id="rId5"/>
    <p:sldLayoutId id="2147485329" r:id="rId6"/>
    <p:sldLayoutId id="2147485330" r:id="rId7"/>
    <p:sldLayoutId id="2147485331" r:id="rId8"/>
    <p:sldLayoutId id="2147485332" r:id="rId9"/>
    <p:sldLayoutId id="2147485333" r:id="rId10"/>
    <p:sldLayoutId id="2147485334" r:id="rId11"/>
  </p:sldLayoutIdLst>
  <p:transition spd="slow">
    <p:zoom/>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3800475" y="1789113"/>
            <a:ext cx="5340350" cy="5056187"/>
            <a:chOff x="2394" y="1127"/>
            <a:chExt cx="3364" cy="3185"/>
          </a:xfrm>
        </p:grpSpPr>
        <p:sp>
          <p:nvSpPr>
            <p:cNvPr id="48131"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2"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3"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4"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35"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6"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7"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8"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39"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40"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1"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2"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3"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4"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5"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6"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7"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8"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49"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0"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1"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2"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3"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4"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5"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56"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57"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58"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59"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60"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61"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62"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Comic Sans MS" charset="0"/>
                <a:ea typeface="MS PGothic" charset="0"/>
                <a:cs typeface="MS PGothic" charset="0"/>
              </a:endParaRPr>
            </a:p>
          </p:txBody>
        </p:sp>
        <p:sp>
          <p:nvSpPr>
            <p:cNvPr id="48163"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sp>
          <p:nvSpPr>
            <p:cNvPr id="48164"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Comic Sans MS" pitchFamily="-128" charset="0"/>
                <a:ea typeface="MS PGothic" pitchFamily="34" charset="-128"/>
                <a:cs typeface="+mn-cs"/>
              </a:endParaRPr>
            </a:p>
          </p:txBody>
        </p:sp>
      </p:grpSp>
      <p:sp>
        <p:nvSpPr>
          <p:cNvPr id="48165"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66"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67"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Tahoma" charset="0"/>
                <a:ea typeface="MS PGothic" charset="0"/>
                <a:cs typeface="MS PGothic" charset="0"/>
              </a:defRPr>
            </a:lvl1pPr>
          </a:lstStyle>
          <a:p>
            <a:pPr>
              <a:defRPr/>
            </a:pPr>
            <a:endParaRPr lang="en-US"/>
          </a:p>
        </p:txBody>
      </p:sp>
      <p:sp>
        <p:nvSpPr>
          <p:cNvPr id="48168"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Tahoma" charset="0"/>
                <a:ea typeface="MS PGothic" charset="0"/>
                <a:cs typeface="MS PGothic" charset="0"/>
              </a:defRPr>
            </a:lvl1pPr>
          </a:lstStyle>
          <a:p>
            <a:pPr>
              <a:defRPr/>
            </a:pPr>
            <a:endParaRPr lang="en-US"/>
          </a:p>
        </p:txBody>
      </p:sp>
      <p:sp>
        <p:nvSpPr>
          <p:cNvPr id="48169"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latin typeface="Tahoma" charset="0"/>
                <a:cs typeface="MS PGothic" charset="0"/>
              </a:defRPr>
            </a:lvl1pPr>
          </a:lstStyle>
          <a:p>
            <a:pPr>
              <a:defRPr/>
            </a:pPr>
            <a:fld id="{76C47A3B-7B5C-734B-96AC-0A1E5224945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582" r:id="rId1"/>
    <p:sldLayoutId id="2147484549" r:id="rId2"/>
    <p:sldLayoutId id="2147484550" r:id="rId3"/>
    <p:sldLayoutId id="2147484551" r:id="rId4"/>
    <p:sldLayoutId id="2147484552" r:id="rId5"/>
    <p:sldLayoutId id="2147484553" r:id="rId6"/>
    <p:sldLayoutId id="2147484554" r:id="rId7"/>
    <p:sldLayoutId id="2147484555" r:id="rId8"/>
    <p:sldLayoutId id="2147484556" r:id="rId9"/>
    <p:sldLayoutId id="2147484557" r:id="rId10"/>
    <p:sldLayoutId id="214748455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MS PGothic" pitchFamily="34" charset="-128"/>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MS PGothic" pitchFamily="34" charset="-128"/>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MS PGothic" pitchFamily="34" charset="-128"/>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28" charset="0"/>
          <a:ea typeface="MS PGothic" pitchFamily="34" charset="-128"/>
          <a:cs typeface="Geneva"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28"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S PGothic" pitchFamily="34" charset="-128"/>
          <a:cs typeface="Geneva"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Geneva" pitchFamily="-108" charset="-128"/>
          <a:cs typeface="Geneva" charset="0"/>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Geneva" pitchFamily="-108" charset="-128"/>
          <a:cs typeface="Geneva" charset="0"/>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pitchFamily="-108" charset="-128"/>
          <a:cs typeface="Geneva" charset="0"/>
        </a:defRPr>
      </a:lvl5pPr>
      <a:lvl6pPr marL="25146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6pPr>
      <a:lvl7pPr marL="29718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7pPr>
      <a:lvl8pPr marL="34290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8pPr>
      <a:lvl9pPr marL="3886200" indent="-228600" algn="l" rtl="0" fontAlgn="base">
        <a:spcBef>
          <a:spcPct val="20000"/>
        </a:spcBef>
        <a:spcAft>
          <a:spcPct val="0"/>
        </a:spcAft>
        <a:buClr>
          <a:schemeClr val="folHlink"/>
        </a:buClr>
        <a:buSzPct val="65000"/>
        <a:buFont typeface="Wingdings" pitchFamily="-128" charset="0"/>
        <a:buChar char="n"/>
        <a:defRPr sz="2000">
          <a:solidFill>
            <a:schemeClr val="tx1"/>
          </a:solidFill>
          <a:effectLst>
            <a:outerShdw blurRad="38100" dist="38100" dir="2700000" algn="tl">
              <a:srgbClr val="000000"/>
            </a:outerShdw>
          </a:effectLst>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74754"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55"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74756"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74757"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74758"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charset="0"/>
                <a:ea typeface="MS PGothic" charset="0"/>
                <a:cs typeface="MS PGothic"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charset="0"/>
                <a:ea typeface="MS PGothic" charset="0"/>
                <a:cs typeface="MS PGothic"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000000"/>
                </a:solidFill>
                <a:latin typeface="Comic Sans MS" charset="0"/>
                <a:cs typeface="MS PGothic" charset="0"/>
              </a:defRPr>
            </a:lvl1pPr>
          </a:lstStyle>
          <a:p>
            <a:pPr>
              <a:defRPr/>
            </a:pPr>
            <a:fld id="{51176FEB-85E1-7C48-9F09-841CD3F457C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83" r:id="rId1"/>
    <p:sldLayoutId id="2147484584" r:id="rId2"/>
    <p:sldLayoutId id="2147484585" r:id="rId3"/>
    <p:sldLayoutId id="2147484586" r:id="rId4"/>
    <p:sldLayoutId id="2147484587" r:id="rId5"/>
    <p:sldLayoutId id="2147484588" r:id="rId6"/>
    <p:sldLayoutId id="2147484589" r:id="rId7"/>
    <p:sldLayoutId id="2147484590" r:id="rId8"/>
    <p:sldLayoutId id="2147484591" r:id="rId9"/>
    <p:sldLayoutId id="2147484592" r:id="rId10"/>
    <p:sldLayoutId id="2147484593"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8704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4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8704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87045" name="Rectangle 5"/>
          <p:cNvSpPr>
            <a:spLocks noGrp="1" noChangeArrowheads="1"/>
          </p:cNvSpPr>
          <p:nvPr>
            <p:ph type="title"/>
          </p:nvPr>
        </p:nvSpPr>
        <p:spPr bwMode="auto">
          <a:xfrm>
            <a:off x="519113" y="495300"/>
            <a:ext cx="8594725"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8704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charset="0"/>
                <a:ea typeface="MS PGothic" charset="0"/>
                <a:cs typeface="MS PGothic" charset="0"/>
              </a:defRPr>
            </a:lvl1pPr>
          </a:lstStyle>
          <a:p>
            <a:pPr>
              <a:defRPr/>
            </a:pPr>
            <a:endParaRPr lang="en-US"/>
          </a:p>
        </p:txBody>
      </p:sp>
      <p:sp>
        <p:nvSpPr>
          <p:cNvPr id="51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charset="0"/>
                <a:ea typeface="MS PGothic" charset="0"/>
                <a:cs typeface="MS PGothic" charset="0"/>
              </a:defRPr>
            </a:lvl1pPr>
          </a:lstStyle>
          <a:p>
            <a:pPr>
              <a:defRPr/>
            </a:pPr>
            <a:endParaRPr lang="en-US"/>
          </a:p>
        </p:txBody>
      </p:sp>
      <p:sp>
        <p:nvSpPr>
          <p:cNvPr id="51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000000"/>
                </a:solidFill>
                <a:latin typeface="Comic Sans MS" charset="0"/>
                <a:cs typeface="MS PGothic" charset="0"/>
              </a:defRPr>
            </a:lvl1pPr>
          </a:lstStyle>
          <a:p>
            <a:pPr>
              <a:defRPr/>
            </a:pPr>
            <a:fld id="{83F82CAC-F7DF-EA4B-A0ED-35B0193D26D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594" r:id="rId1"/>
    <p:sldLayoutId id="2147484595" r:id="rId2"/>
    <p:sldLayoutId id="2147484596" r:id="rId3"/>
    <p:sldLayoutId id="2147484597" r:id="rId4"/>
    <p:sldLayoutId id="2147484598" r:id="rId5"/>
    <p:sldLayoutId id="2147484599" r:id="rId6"/>
    <p:sldLayoutId id="2147484600" r:id="rId7"/>
    <p:sldLayoutId id="2147484601" r:id="rId8"/>
    <p:sldLayoutId id="2147484602" r:id="rId9"/>
    <p:sldLayoutId id="2147484603" r:id="rId10"/>
    <p:sldLayoutId id="2147484604"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MS PGothic" pitchFamily="34" charset="-128"/>
          <a:cs typeface="Geneva" charset="0"/>
        </a:defRPr>
      </a:lvl1pPr>
      <a:lvl2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2pPr>
      <a:lvl3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3pPr>
      <a:lvl4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4pPr>
      <a:lvl5pPr algn="l" rtl="0" eaLnBrk="0" fontAlgn="base" hangingPunct="0">
        <a:spcBef>
          <a:spcPct val="0"/>
        </a:spcBef>
        <a:spcAft>
          <a:spcPct val="0"/>
        </a:spcAft>
        <a:defRPr sz="4300">
          <a:solidFill>
            <a:schemeClr val="tx2"/>
          </a:solidFill>
          <a:latin typeface="Comic Sans MS" pitchFamily="-128" charset="0"/>
          <a:ea typeface="MS PGothic" pitchFamily="34" charset="-128"/>
          <a:cs typeface="Geneva" charset="0"/>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MS PGothic" pitchFamily="34" charset="-128"/>
          <a:cs typeface="Geneva"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11298"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1299"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11300"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11301"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311302"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327"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000000"/>
                </a:solidFill>
                <a:latin typeface="Comic Sans MS"/>
                <a:ea typeface="+mn-ea"/>
                <a:cs typeface="+mn-cs"/>
              </a:defRPr>
            </a:lvl1pPr>
          </a:lstStyle>
          <a:p>
            <a:pPr>
              <a:defRPr/>
            </a:pPr>
            <a:endParaRPr lang="en-US"/>
          </a:p>
        </p:txBody>
      </p:sp>
      <p:sp>
        <p:nvSpPr>
          <p:cNvPr id="56328"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Comic Sans MS"/>
                <a:ea typeface="+mn-ea"/>
                <a:cs typeface="+mn-cs"/>
              </a:defRPr>
            </a:lvl1pPr>
          </a:lstStyle>
          <a:p>
            <a:pPr>
              <a:defRPr/>
            </a:pPr>
            <a:endParaRPr lang="en-US"/>
          </a:p>
        </p:txBody>
      </p:sp>
      <p:sp>
        <p:nvSpPr>
          <p:cNvPr id="56329"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charset="0"/>
              </a:defRPr>
            </a:lvl1pPr>
          </a:lstStyle>
          <a:p>
            <a:pPr>
              <a:defRPr/>
            </a:pPr>
            <a:fld id="{2B742E7A-98F3-9B4D-AB7D-40312458A4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0"/>
          <a:cs typeface="Geneva" charset="-128"/>
        </a:defRPr>
      </a:lvl1pPr>
      <a:lvl2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2pPr>
      <a:lvl3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3pPr>
      <a:lvl4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4pPr>
      <a:lvl5pPr algn="l" rtl="0" eaLnBrk="0" fontAlgn="base" hangingPunct="0">
        <a:spcBef>
          <a:spcPct val="0"/>
        </a:spcBef>
        <a:spcAft>
          <a:spcPct val="0"/>
        </a:spcAft>
        <a:defRPr sz="4300">
          <a:solidFill>
            <a:schemeClr val="tx2"/>
          </a:solidFill>
          <a:latin typeface="Comic Sans MS" pitchFamily="-128" charset="0"/>
          <a:ea typeface="ＭＳ Ｐゴシック" charset="0"/>
          <a:cs typeface="Geneva" charset="-128"/>
        </a:defRPr>
      </a:lvl5pPr>
      <a:lvl6pPr marL="457200" algn="l" rtl="0" fontAlgn="base">
        <a:spcBef>
          <a:spcPct val="0"/>
        </a:spcBef>
        <a:spcAft>
          <a:spcPct val="0"/>
        </a:spcAft>
        <a:defRPr sz="4300">
          <a:solidFill>
            <a:schemeClr val="tx2"/>
          </a:solidFill>
          <a:latin typeface="Comic Sans MS" pitchFamily="-128" charset="0"/>
        </a:defRPr>
      </a:lvl6pPr>
      <a:lvl7pPr marL="914400" algn="l" rtl="0" fontAlgn="base">
        <a:spcBef>
          <a:spcPct val="0"/>
        </a:spcBef>
        <a:spcAft>
          <a:spcPct val="0"/>
        </a:spcAft>
        <a:defRPr sz="4300">
          <a:solidFill>
            <a:schemeClr val="tx2"/>
          </a:solidFill>
          <a:latin typeface="Comic Sans MS" pitchFamily="-128" charset="0"/>
        </a:defRPr>
      </a:lvl7pPr>
      <a:lvl8pPr marL="1371600" algn="l" rtl="0" fontAlgn="base">
        <a:spcBef>
          <a:spcPct val="0"/>
        </a:spcBef>
        <a:spcAft>
          <a:spcPct val="0"/>
        </a:spcAft>
        <a:defRPr sz="4300">
          <a:solidFill>
            <a:schemeClr val="tx2"/>
          </a:solidFill>
          <a:latin typeface="Comic Sans MS" pitchFamily="-128" charset="0"/>
        </a:defRPr>
      </a:lvl8pPr>
      <a:lvl9pPr marL="1828800" algn="l" rtl="0" fontAlgn="base">
        <a:spcBef>
          <a:spcPct val="0"/>
        </a:spcBef>
        <a:spcAft>
          <a:spcPct val="0"/>
        </a:spcAft>
        <a:defRPr sz="4300">
          <a:solidFill>
            <a:schemeClr val="tx2"/>
          </a:solidFill>
          <a:latin typeface="Comic Sans MS" pitchFamily="-128"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oleObject" Target="../embeddings/oleObject1.bin"/></Relationships>
</file>

<file path=ppt/slides/_rels/slide10.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8.xml"/><Relationship Id="rId1" Type="http://schemas.openxmlformats.org/officeDocument/2006/relationships/slideLayout" Target="../slideLayouts/slideLayout161.xml"/><Relationship Id="rId4" Type="http://schemas.openxmlformats.org/officeDocument/2006/relationships/slide" Target="slide151.xml"/></Relationships>
</file>

<file path=ppt/slides/_rels/slide10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6.xml"/><Relationship Id="rId1" Type="http://schemas.openxmlformats.org/officeDocument/2006/relationships/slideLayout" Target="../slideLayouts/slideLayout547.xml"/></Relationships>
</file>

<file path=ppt/slides/_rels/slide10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7.xml"/><Relationship Id="rId1" Type="http://schemas.openxmlformats.org/officeDocument/2006/relationships/slideLayout" Target="../slideLayouts/slideLayout547.xml"/></Relationships>
</file>

<file path=ppt/slides/_rels/slide10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8.xml"/><Relationship Id="rId1" Type="http://schemas.openxmlformats.org/officeDocument/2006/relationships/slideLayout" Target="../slideLayouts/slideLayout547.xml"/></Relationships>
</file>

<file path=ppt/slides/_rels/slide1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9.xml"/><Relationship Id="rId1" Type="http://schemas.openxmlformats.org/officeDocument/2006/relationships/slideLayout" Target="../slideLayouts/slideLayout547.xml"/></Relationships>
</file>

<file path=ppt/slides/_rels/slide10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0.xml"/><Relationship Id="rId1" Type="http://schemas.openxmlformats.org/officeDocument/2006/relationships/slideLayout" Target="../slideLayouts/slideLayout547.xml"/></Relationships>
</file>

<file path=ppt/slides/_rels/slide10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1.xml"/><Relationship Id="rId1" Type="http://schemas.openxmlformats.org/officeDocument/2006/relationships/slideLayout" Target="../slideLayouts/slideLayout547.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106.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jpeg"/><Relationship Id="rId2" Type="http://schemas.openxmlformats.org/officeDocument/2006/relationships/notesSlide" Target="../notesSlides/notesSlide92.xml"/><Relationship Id="rId1" Type="http://schemas.openxmlformats.org/officeDocument/2006/relationships/slideLayout" Target="../slideLayouts/slideLayout547.xml"/><Relationship Id="rId6" Type="http://schemas.openxmlformats.org/officeDocument/2006/relationships/image" Target="../media/image96.jpeg"/><Relationship Id="rId5" Type="http://schemas.openxmlformats.org/officeDocument/2006/relationships/image" Target="../media/image95.jpeg"/><Relationship Id="rId4" Type="http://schemas.openxmlformats.org/officeDocument/2006/relationships/image" Target="../media/image94.jpeg"/></Relationships>
</file>

<file path=ppt/slides/_rels/slide10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93.xml"/><Relationship Id="rId1" Type="http://schemas.openxmlformats.org/officeDocument/2006/relationships/slideLayout" Target="../slideLayouts/slideLayout547.xml"/><Relationship Id="rId4" Type="http://schemas.openxmlformats.org/officeDocument/2006/relationships/image" Target="../media/image99.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94.xml"/><Relationship Id="rId1" Type="http://schemas.openxmlformats.org/officeDocument/2006/relationships/slideLayout" Target="../slideLayouts/slideLayout547.xml"/></Relationships>
</file>

<file path=ppt/slides/_rels/slide10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95.xml"/><Relationship Id="rId1" Type="http://schemas.openxmlformats.org/officeDocument/2006/relationships/slideLayout" Target="../slideLayouts/slideLayout54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77.xml"/></Relationships>
</file>

<file path=ppt/slides/_rels/slide11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6.xml"/><Relationship Id="rId1" Type="http://schemas.openxmlformats.org/officeDocument/2006/relationships/slideLayout" Target="../slideLayouts/slideLayout552.xml"/></Relationships>
</file>

<file path=ppt/slides/_rels/slide11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7.xml"/><Relationship Id="rId1" Type="http://schemas.openxmlformats.org/officeDocument/2006/relationships/slideLayout" Target="../slideLayouts/slideLayout13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8.xml"/><Relationship Id="rId1" Type="http://schemas.openxmlformats.org/officeDocument/2006/relationships/slideLayout" Target="../slideLayouts/slideLayout13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99.xml"/><Relationship Id="rId1" Type="http://schemas.openxmlformats.org/officeDocument/2006/relationships/slideLayout" Target="../slideLayouts/slideLayout135.xml"/></Relationships>
</file>

<file path=ppt/slides/_rels/slide11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00.xml"/><Relationship Id="rId1" Type="http://schemas.openxmlformats.org/officeDocument/2006/relationships/slideLayout" Target="../slideLayouts/slideLayout135.xml"/></Relationships>
</file>

<file path=ppt/slides/_rels/slide11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01.xml"/><Relationship Id="rId1" Type="http://schemas.openxmlformats.org/officeDocument/2006/relationships/slideLayout" Target="../slideLayouts/slideLayout135.xml"/></Relationships>
</file>

<file path=ppt/slides/_rels/slide116.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02.xml"/><Relationship Id="rId1" Type="http://schemas.openxmlformats.org/officeDocument/2006/relationships/slideLayout" Target="../slideLayouts/slideLayout135.xml"/></Relationships>
</file>

<file path=ppt/slides/_rels/slide11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135.xml"/></Relationships>
</file>

<file path=ppt/slides/_rels/slide11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04.xml"/><Relationship Id="rId1" Type="http://schemas.openxmlformats.org/officeDocument/2006/relationships/slideLayout" Target="../slideLayouts/slideLayout135.xml"/></Relationships>
</file>

<file path=ppt/slides/_rels/slide11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5.xml"/><Relationship Id="rId1" Type="http://schemas.openxmlformats.org/officeDocument/2006/relationships/slideLayout" Target="../slideLayouts/slideLayout13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60.xml"/></Relationships>
</file>

<file path=ppt/slides/_rels/slide12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06.xml"/><Relationship Id="rId1" Type="http://schemas.openxmlformats.org/officeDocument/2006/relationships/slideLayout" Target="../slideLayouts/slideLayout135.xml"/></Relationships>
</file>

<file path=ppt/slides/_rels/slide12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07.xml"/><Relationship Id="rId1" Type="http://schemas.openxmlformats.org/officeDocument/2006/relationships/slideLayout" Target="../slideLayouts/slideLayout135.xml"/></Relationships>
</file>

<file path=ppt/slides/_rels/slide12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08.xml"/><Relationship Id="rId1" Type="http://schemas.openxmlformats.org/officeDocument/2006/relationships/slideLayout" Target="../slideLayouts/slideLayout135.xml"/></Relationships>
</file>

<file path=ppt/slides/_rels/slide12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9.xml"/><Relationship Id="rId1" Type="http://schemas.openxmlformats.org/officeDocument/2006/relationships/slideLayout" Target="../slideLayouts/slideLayout135.xml"/></Relationships>
</file>

<file path=ppt/slides/_rels/slide124.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141.xml"/></Relationships>
</file>

<file path=ppt/slides/_rels/slide125.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24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90.xml"/></Relationships>
</file>

<file path=ppt/slides/_rels/slide12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02.xml"/></Relationships>
</file>

<file path=ppt/slides/_rels/slide12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0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494.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95.xml"/><Relationship Id="rId4" Type="http://schemas.openxmlformats.org/officeDocument/2006/relationships/image" Target="../media/image23.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94.xml"/></Relationships>
</file>

<file path=ppt/slides/_rels/slide1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2.xml"/><Relationship Id="rId1" Type="http://schemas.openxmlformats.org/officeDocument/2006/relationships/slideLayout" Target="../slideLayouts/slideLayout484.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5.xml"/></Relationships>
</file>

<file path=ppt/slides/_rels/slide133.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1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5.xml"/><Relationship Id="rId1" Type="http://schemas.openxmlformats.org/officeDocument/2006/relationships/slideLayout" Target="../slideLayouts/slideLayout484.xml"/></Relationships>
</file>

<file path=ppt/slides/_rels/slide1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6.xml"/><Relationship Id="rId1" Type="http://schemas.openxmlformats.org/officeDocument/2006/relationships/slideLayout" Target="../slideLayouts/slideLayout135.xml"/></Relationships>
</file>

<file path=ppt/slides/_rels/slide13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17.xml"/><Relationship Id="rId1" Type="http://schemas.openxmlformats.org/officeDocument/2006/relationships/slideLayout" Target="../slideLayouts/slideLayout13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8.xml"/><Relationship Id="rId1" Type="http://schemas.openxmlformats.org/officeDocument/2006/relationships/slideLayout" Target="../slideLayouts/slideLayout135.xml"/></Relationships>
</file>

<file path=ppt/slides/_rels/slide13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9.xml"/><Relationship Id="rId1" Type="http://schemas.openxmlformats.org/officeDocument/2006/relationships/slideLayout" Target="../slideLayouts/slideLayout313.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35.xml"/></Relationships>
</file>

<file path=ppt/slides/_rels/slide1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0.xml"/><Relationship Id="rId1" Type="http://schemas.openxmlformats.org/officeDocument/2006/relationships/slideLayout" Target="../slideLayouts/slideLayout95.xml"/><Relationship Id="rId4" Type="http://schemas.openxmlformats.org/officeDocument/2006/relationships/image" Target="../media/image23.png"/></Relationships>
</file>

<file path=ppt/slides/_rels/slide1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1.xml"/><Relationship Id="rId1" Type="http://schemas.openxmlformats.org/officeDocument/2006/relationships/slideLayout" Target="../slideLayouts/slideLayout31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18.xml"/></Relationships>
</file>

<file path=ppt/slides/_rels/slide1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3.xml"/><Relationship Id="rId1" Type="http://schemas.openxmlformats.org/officeDocument/2006/relationships/slideLayout" Target="../slideLayouts/slideLayout13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24.xml"/><Relationship Id="rId1" Type="http://schemas.openxmlformats.org/officeDocument/2006/relationships/slideLayout" Target="../slideLayouts/slideLayout13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5.xml"/><Relationship Id="rId1" Type="http://schemas.openxmlformats.org/officeDocument/2006/relationships/slideLayout" Target="../slideLayouts/slideLayout500.xml"/></Relationships>
</file>

<file path=ppt/slides/_rels/slide146.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394.xml"/></Relationships>
</file>

<file path=ppt/slides/_rels/slide147.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05.xml"/></Relationships>
</file>

<file path=ppt/slides/_rels/slide148.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416.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27.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9.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38.xml"/></Relationships>
</file>

<file path=ppt/slides/_rels/slide15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449.xml"/></Relationships>
</file>

<file path=ppt/slides/_rels/slide152.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449.xml"/></Relationships>
</file>

<file path=ppt/slides/_rels/slide153.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49.xml"/></Relationships>
</file>

<file path=ppt/slides/_rels/slide15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49.xml"/><Relationship Id="rId5" Type="http://schemas.openxmlformats.org/officeDocument/2006/relationships/image" Target="../media/image133.png"/><Relationship Id="rId4" Type="http://schemas.openxmlformats.org/officeDocument/2006/relationships/image" Target="../media/image132.png"/></Relationships>
</file>

<file path=ppt/slides/_rels/slide15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49.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449.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49.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27.xml"/><Relationship Id="rId1" Type="http://schemas.openxmlformats.org/officeDocument/2006/relationships/slideLayout" Target="../slideLayouts/slideLayout31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5.xml"/></Relationships>
</file>

<file path=ppt/slides/_rels/slide160.xml.rels><?xml version="1.0" encoding="UTF-8" standalone="yes"?>
<Relationships xmlns="http://schemas.openxmlformats.org/package/2006/relationships"><Relationship Id="rId3" Type="http://schemas.openxmlformats.org/officeDocument/2006/relationships/notesSlide" Target="../notesSlides/notesSlide128.xml"/><Relationship Id="rId7" Type="http://schemas.openxmlformats.org/officeDocument/2006/relationships/image" Target="../media/image51.jpeg"/><Relationship Id="rId2" Type="http://schemas.openxmlformats.org/officeDocument/2006/relationships/slideLayout" Target="../slideLayouts/slideLayout46.xml"/><Relationship Id="rId1" Type="http://schemas.openxmlformats.org/officeDocument/2006/relationships/vmlDrawing" Target="../drawings/vmlDrawing7.vml"/><Relationship Id="rId6" Type="http://schemas.openxmlformats.org/officeDocument/2006/relationships/slide" Target="slide42.xml"/><Relationship Id="rId5" Type="http://schemas.openxmlformats.org/officeDocument/2006/relationships/image" Target="../media/image50.png"/><Relationship Id="rId4" Type="http://schemas.openxmlformats.org/officeDocument/2006/relationships/oleObject" Target="../embeddings/oleObject7.bin"/></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06.xml"/></Relationships>
</file>

<file path=ppt/slides/_rels/slide162.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25.xml"/><Relationship Id="rId1" Type="http://schemas.openxmlformats.org/officeDocument/2006/relationships/vmlDrawing" Target="../drawings/vmlDrawing8.vml"/><Relationship Id="rId6" Type="http://schemas.openxmlformats.org/officeDocument/2006/relationships/slide" Target="slide42.xml"/><Relationship Id="rId5" Type="http://schemas.openxmlformats.org/officeDocument/2006/relationships/image" Target="../media/image50.png"/><Relationship Id="rId4" Type="http://schemas.openxmlformats.org/officeDocument/2006/relationships/oleObject" Target="../embeddings/oleObject8.bin"/></Relationships>
</file>

<file path=ppt/slides/_rels/slide163.xml.rels><?xml version="1.0" encoding="UTF-8" standalone="yes"?>
<Relationships xmlns="http://schemas.openxmlformats.org/package/2006/relationships"><Relationship Id="rId3" Type="http://schemas.openxmlformats.org/officeDocument/2006/relationships/notesSlide" Target="../notesSlides/notesSlide131.xml"/><Relationship Id="rId7" Type="http://schemas.openxmlformats.org/officeDocument/2006/relationships/image" Target="../media/image51.jpeg"/><Relationship Id="rId2" Type="http://schemas.openxmlformats.org/officeDocument/2006/relationships/slideLayout" Target="../slideLayouts/slideLayout125.xml"/><Relationship Id="rId1" Type="http://schemas.openxmlformats.org/officeDocument/2006/relationships/vmlDrawing" Target="../drawings/vmlDrawing9.vml"/><Relationship Id="rId6" Type="http://schemas.openxmlformats.org/officeDocument/2006/relationships/slide" Target="slide42.xml"/><Relationship Id="rId5" Type="http://schemas.openxmlformats.org/officeDocument/2006/relationships/image" Target="../media/image50.png"/><Relationship Id="rId4" Type="http://schemas.openxmlformats.org/officeDocument/2006/relationships/oleObject" Target="../embeddings/oleObject9.bin"/></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454.xml"/><Relationship Id="rId1" Type="http://schemas.openxmlformats.org/officeDocument/2006/relationships/vmlDrawing" Target="../drawings/vmlDrawing10.vml"/><Relationship Id="rId5" Type="http://schemas.openxmlformats.org/officeDocument/2006/relationships/image" Target="../media/image137.emf"/><Relationship Id="rId4" Type="http://schemas.openxmlformats.org/officeDocument/2006/relationships/oleObject" Target="../embeddings/oleObject10.bin"/></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5.xml"/></Relationships>
</file>

<file path=ppt/slides/_rels/slide1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4.xml"/><Relationship Id="rId1" Type="http://schemas.openxmlformats.org/officeDocument/2006/relationships/slideLayout" Target="../slideLayouts/slideLayout135.xml"/></Relationships>
</file>

<file path=ppt/slides/_rels/slide167.xml.rels><?xml version="1.0" encoding="UTF-8" standalone="yes"?>
<Relationships xmlns="http://schemas.openxmlformats.org/package/2006/relationships"><Relationship Id="rId3" Type="http://schemas.openxmlformats.org/officeDocument/2006/relationships/slide" Target="slide123.xml"/><Relationship Id="rId2" Type="http://schemas.openxmlformats.org/officeDocument/2006/relationships/notesSlide" Target="../notesSlides/notesSlide135.xml"/><Relationship Id="rId1" Type="http://schemas.openxmlformats.org/officeDocument/2006/relationships/slideLayout" Target="../slideLayouts/slideLayout242.xml"/></Relationships>
</file>

<file path=ppt/slides/_rels/slide168.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02.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0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484.xml"/></Relationships>
</file>

<file path=ppt/slides/_rels/slide17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02.xml"/></Relationships>
</file>

<file path=ppt/slides/_rels/slide171.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301.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302.xml"/></Relationships>
</file>

<file path=ppt/slides/_rels/slide17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36.xml"/><Relationship Id="rId1" Type="http://schemas.openxmlformats.org/officeDocument/2006/relationships/slideLayout" Target="../slideLayouts/slideLayout296.xml"/><Relationship Id="rId4" Type="http://schemas.openxmlformats.org/officeDocument/2006/relationships/image" Target="../media/image143.png"/></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94.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494.xml"/></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slide" Target="slide42.xml"/><Relationship Id="rId5" Type="http://schemas.openxmlformats.org/officeDocument/2006/relationships/image" Target="../media/image144.png"/><Relationship Id="rId4" Type="http://schemas.openxmlformats.org/officeDocument/2006/relationships/oleObject" Target="../embeddings/oleObject11.bin"/></Relationships>
</file>

<file path=ppt/slides/_rels/slide177.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141.xml"/><Relationship Id="rId1" Type="http://schemas.openxmlformats.org/officeDocument/2006/relationships/slideLayout" Target="../slideLayouts/slideLayout332.xml"/></Relationships>
</file>

<file path=ppt/slides/_rels/slide17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42.xml"/><Relationship Id="rId1" Type="http://schemas.openxmlformats.org/officeDocument/2006/relationships/slideLayout" Target="../slideLayouts/slideLayout33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8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4.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3.xml"/><Relationship Id="rId1" Type="http://schemas.openxmlformats.org/officeDocument/2006/relationships/slideLayout" Target="../slideLayouts/slideLayout343.xml"/></Relationships>
</file>

<file path=ppt/slides/_rels/slide185.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4.xml"/><Relationship Id="rId1" Type="http://schemas.openxmlformats.org/officeDocument/2006/relationships/slideLayout" Target="../slideLayouts/slideLayout343.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343.xml"/></Relationships>
</file>

<file path=ppt/slides/_rels/slide187.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6.xml"/><Relationship Id="rId1" Type="http://schemas.openxmlformats.org/officeDocument/2006/relationships/slideLayout" Target="../slideLayouts/slideLayout343.xml"/></Relationships>
</file>

<file path=ppt/slides/_rels/slide188.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7.xml"/><Relationship Id="rId1" Type="http://schemas.openxmlformats.org/officeDocument/2006/relationships/slideLayout" Target="../slideLayouts/slideLayout343.xml"/></Relationships>
</file>

<file path=ppt/slides/_rels/slide189.xml.rels><?xml version="1.0" encoding="UTF-8" standalone="yes"?>
<Relationships xmlns="http://schemas.openxmlformats.org/package/2006/relationships"><Relationship Id="rId3" Type="http://schemas.openxmlformats.org/officeDocument/2006/relationships/slide" Target="slide49.xml"/><Relationship Id="rId2" Type="http://schemas.openxmlformats.org/officeDocument/2006/relationships/notesSlide" Target="../notesSlides/notesSlide148.xml"/><Relationship Id="rId1" Type="http://schemas.openxmlformats.org/officeDocument/2006/relationships/slideLayout" Target="../slideLayouts/slideLayout343.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35.xml"/></Relationships>
</file>

<file path=ppt/slides/_rels/slide190.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50.xml"/><Relationship Id="rId1" Type="http://schemas.openxmlformats.org/officeDocument/2006/relationships/slideLayout" Target="../slideLayouts/slideLayout364.xml"/><Relationship Id="rId4" Type="http://schemas.openxmlformats.org/officeDocument/2006/relationships/image" Target="../media/image1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9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56.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2.xml"/><Relationship Id="rId5" Type="http://schemas.openxmlformats.org/officeDocument/2006/relationships/image" Target="../media/image30.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0.xml"/></Relationships>
</file>

<file path=ppt/slides/_rels/slide28.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18.xml"/><Relationship Id="rId1" Type="http://schemas.openxmlformats.org/officeDocument/2006/relationships/slideLayout" Target="../slideLayouts/slideLayout189.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3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54.xml"/><Relationship Id="rId1" Type="http://schemas.openxmlformats.org/officeDocument/2006/relationships/themeOverride" Target="../theme/themeOverride3.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96.xml"/><Relationship Id="rId1" Type="http://schemas.openxmlformats.org/officeDocument/2006/relationships/vmlDrawing" Target="../drawings/vmlDrawing2.vml"/><Relationship Id="rId5" Type="http://schemas.openxmlformats.org/officeDocument/2006/relationships/image" Target="../media/image34.e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46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45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54.xml"/><Relationship Id="rId1" Type="http://schemas.openxmlformats.org/officeDocument/2006/relationships/themeOverride" Target="../theme/themeOverride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54.xml"/><Relationship Id="rId1" Type="http://schemas.openxmlformats.org/officeDocument/2006/relationships/themeOverride" Target="../theme/themeOverride5.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214.xml"/></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95.xml"/><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6.xml"/><Relationship Id="rId1" Type="http://schemas.openxmlformats.org/officeDocument/2006/relationships/slideLayout" Target="../slideLayouts/slideLayout214.xml"/></Relationships>
</file>

<file path=ppt/slides/_rels/slide3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5.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135.xml"/></Relationships>
</file>

<file path=ppt/slides/_rels/slide41.xml.rels><?xml version="1.0" encoding="UTF-8" standalone="yes"?>
<Relationships xmlns="http://schemas.openxmlformats.org/package/2006/relationships"><Relationship Id="rId8" Type="http://schemas.openxmlformats.org/officeDocument/2006/relationships/slide" Target="slide133.xml"/><Relationship Id="rId13" Type="http://schemas.openxmlformats.org/officeDocument/2006/relationships/slide" Target="slide49.xml"/><Relationship Id="rId3" Type="http://schemas.openxmlformats.org/officeDocument/2006/relationships/slide" Target="slide43.xml"/><Relationship Id="rId7" Type="http://schemas.openxmlformats.org/officeDocument/2006/relationships/slide" Target="slide48.xml"/><Relationship Id="rId12" Type="http://schemas.openxmlformats.org/officeDocument/2006/relationships/slide" Target="slide40.xml"/><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slide" Target="slide69.xml"/><Relationship Id="rId11" Type="http://schemas.openxmlformats.org/officeDocument/2006/relationships/slide" Target="slide190.xml"/><Relationship Id="rId5" Type="http://schemas.openxmlformats.org/officeDocument/2006/relationships/slide" Target="slide46.xml"/><Relationship Id="rId10" Type="http://schemas.openxmlformats.org/officeDocument/2006/relationships/slide" Target="slide31.xml"/><Relationship Id="rId4" Type="http://schemas.openxmlformats.org/officeDocument/2006/relationships/slide" Target="slide45.xml"/><Relationship Id="rId9" Type="http://schemas.openxmlformats.org/officeDocument/2006/relationships/slide" Target="slide176.xml"/></Relationships>
</file>

<file path=ppt/slides/_rels/slide42.xml.rels><?xml version="1.0" encoding="UTF-8" standalone="yes"?>
<Relationships xmlns="http://schemas.openxmlformats.org/package/2006/relationships"><Relationship Id="rId8" Type="http://schemas.openxmlformats.org/officeDocument/2006/relationships/slide" Target="slide133.xml"/><Relationship Id="rId13" Type="http://schemas.openxmlformats.org/officeDocument/2006/relationships/slide" Target="slide41.xml"/><Relationship Id="rId3" Type="http://schemas.openxmlformats.org/officeDocument/2006/relationships/slide" Target="slide43.xml"/><Relationship Id="rId7" Type="http://schemas.openxmlformats.org/officeDocument/2006/relationships/slide" Target="slide48.xml"/><Relationship Id="rId12" Type="http://schemas.openxmlformats.org/officeDocument/2006/relationships/slide" Target="slide40.xm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slide" Target="slide69.xml"/><Relationship Id="rId11" Type="http://schemas.openxmlformats.org/officeDocument/2006/relationships/slide" Target="slide190.xml"/><Relationship Id="rId5" Type="http://schemas.openxmlformats.org/officeDocument/2006/relationships/slide" Target="slide46.xml"/><Relationship Id="rId10" Type="http://schemas.openxmlformats.org/officeDocument/2006/relationships/slide" Target="slide31.xml"/><Relationship Id="rId4" Type="http://schemas.openxmlformats.org/officeDocument/2006/relationships/slide" Target="slide45.xml"/><Relationship Id="rId9" Type="http://schemas.openxmlformats.org/officeDocument/2006/relationships/slide" Target="slide176.xml"/><Relationship Id="rId14" Type="http://schemas.openxmlformats.org/officeDocument/2006/relationships/slide" Target="slide4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slide" Target="slide42.xml"/><Relationship Id="rId5" Type="http://schemas.openxmlformats.org/officeDocument/2006/relationships/image" Target="../media/image39.png"/><Relationship Id="rId4" Type="http://schemas.openxmlformats.org/officeDocument/2006/relationships/oleObject" Target="../embeddings/oleObject3.bin"/></Relationships>
</file>

<file path=ppt/slides/_rels/slide44.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31.xml"/><Relationship Id="rId1" Type="http://schemas.openxmlformats.org/officeDocument/2006/relationships/slideLayout" Target="../slideLayouts/slideLayout161.xml"/><Relationship Id="rId4" Type="http://schemas.openxmlformats.org/officeDocument/2006/relationships/slide" Target="slide151.xml"/></Relationships>
</file>

<file path=ppt/slides/_rels/slide45.xml.rels><?xml version="1.0" encoding="UTF-8" standalone="yes"?>
<Relationships xmlns="http://schemas.openxmlformats.org/package/2006/relationships"><Relationship Id="rId8" Type="http://schemas.openxmlformats.org/officeDocument/2006/relationships/slide" Target="slide42.xml"/><Relationship Id="rId3" Type="http://schemas.openxmlformats.org/officeDocument/2006/relationships/notesSlide" Target="../notesSlides/notesSlide32.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 Target="slide47.xml"/><Relationship Id="rId4" Type="http://schemas.openxmlformats.org/officeDocument/2006/relationships/slide" Target="slide46.xml"/></Relationships>
</file>

<file path=ppt/slides/_rels/slide46.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slide" Target="slide42.xml"/><Relationship Id="rId5" Type="http://schemas.openxmlformats.org/officeDocument/2006/relationships/image" Target="../media/image41.png"/><Relationship Id="rId4" Type="http://schemas.openxmlformats.org/officeDocument/2006/relationships/oleObject" Target="../embeddings/oleObject5.bin"/></Relationships>
</file>

<file path=ppt/slides/_rels/slide4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slide" Target="slide78.xml"/><Relationship Id="rId4" Type="http://schemas.openxmlformats.org/officeDocument/2006/relationships/slide" Target="slide80.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13.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7.xml"/><Relationship Id="rId1" Type="http://schemas.openxmlformats.org/officeDocument/2006/relationships/slideLayout" Target="../slideLayouts/slideLayout16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5.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3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5.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1.xml"/><Relationship Id="rId1" Type="http://schemas.openxmlformats.org/officeDocument/2006/relationships/slideLayout" Target="../slideLayouts/slideLayout236.xml"/></Relationships>
</file>

<file path=ppt/slides/_rels/slide5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35.xml"/></Relationships>
</file>

<file path=ppt/slides/_rels/slide5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135.xml"/><Relationship Id="rId4" Type="http://schemas.openxmlformats.org/officeDocument/2006/relationships/image" Target="../media/image45.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5.xml"/></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135.xml"/><Relationship Id="rId4" Type="http://schemas.openxmlformats.org/officeDocument/2006/relationships/slide" Target="slide123.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42.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54.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5.xml"/></Relationships>
</file>

<file path=ppt/slides/_rels/slide61.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48.xml"/><Relationship Id="rId1" Type="http://schemas.openxmlformats.org/officeDocument/2006/relationships/slideLayout" Target="../slideLayouts/slideLayout161.xml"/><Relationship Id="rId4" Type="http://schemas.openxmlformats.org/officeDocument/2006/relationships/slide" Target="slide1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25.xml"/></Relationships>
</file>

<file path=ppt/slides/_rels/slide6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225.xml"/></Relationships>
</file>

<file path=ppt/slides/_rels/slide6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135.xml"/><Relationship Id="rId4" Type="http://schemas.openxmlformats.org/officeDocument/2006/relationships/slide" Target="slide123.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135.xml"/></Relationships>
</file>

<file path=ppt/slides/_rels/slide6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135.xml"/></Relationships>
</file>

<file path=ppt/slides/_rels/slide6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3.xml"/><Relationship Id="rId1" Type="http://schemas.openxmlformats.org/officeDocument/2006/relationships/slideLayout" Target="../slideLayouts/slideLayout253.xml"/></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4.xml"/><Relationship Id="rId7" Type="http://schemas.openxmlformats.org/officeDocument/2006/relationships/image" Target="../media/image51.jpeg"/><Relationship Id="rId2" Type="http://schemas.openxmlformats.org/officeDocument/2006/relationships/slideLayout" Target="../slideLayouts/slideLayout354.xml"/><Relationship Id="rId1" Type="http://schemas.openxmlformats.org/officeDocument/2006/relationships/vmlDrawing" Target="../drawings/vmlDrawing6.vml"/><Relationship Id="rId6" Type="http://schemas.openxmlformats.org/officeDocument/2006/relationships/slide" Target="slide42.xml"/><Relationship Id="rId5" Type="http://schemas.openxmlformats.org/officeDocument/2006/relationships/image" Target="../media/image50.png"/><Relationship Id="rId4" Type="http://schemas.openxmlformats.org/officeDocument/2006/relationships/oleObject" Target="../embeddings/oleObject6.bin"/></Relationships>
</file>

<file path=ppt/slides/_rels/slide69.xml.rels><?xml version="1.0" encoding="UTF-8" standalone="yes"?>
<Relationships xmlns="http://schemas.openxmlformats.org/package/2006/relationships"><Relationship Id="rId3" Type="http://schemas.openxmlformats.org/officeDocument/2006/relationships/slide" Target="slide42.xml"/><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467.xml"/><Relationship Id="rId4" Type="http://schemas.openxmlformats.org/officeDocument/2006/relationships/image" Target="../media/image16.jpeg"/></Relationships>
</file>

<file path=ppt/slides/_rels/slide7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6.xml"/><Relationship Id="rId1" Type="http://schemas.openxmlformats.org/officeDocument/2006/relationships/slideLayout" Target="../slideLayouts/slideLayout263.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7.xml"/><Relationship Id="rId1" Type="http://schemas.openxmlformats.org/officeDocument/2006/relationships/slideLayout" Target="../slideLayouts/slideLayout263.xml"/></Relationships>
</file>

<file path=ppt/slides/_rels/slide7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8.xml"/><Relationship Id="rId1" Type="http://schemas.openxmlformats.org/officeDocument/2006/relationships/slideLayout" Target="../slideLayouts/slideLayout264.xml"/><Relationship Id="rId4" Type="http://schemas.openxmlformats.org/officeDocument/2006/relationships/image" Target="../media/image55.jpeg"/></Relationships>
</file>

<file path=ppt/slides/_rels/slide7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9.xml"/><Relationship Id="rId1" Type="http://schemas.openxmlformats.org/officeDocument/2006/relationships/slideLayout" Target="../slideLayouts/slideLayout264.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136.xml"/><Relationship Id="rId1" Type="http://schemas.openxmlformats.org/officeDocument/2006/relationships/themeOverride" Target="../theme/themeOverride6.xml"/><Relationship Id="rId4" Type="http://schemas.openxmlformats.org/officeDocument/2006/relationships/image" Target="../media/image57.jpeg"/></Relationships>
</file>

<file path=ppt/slides/_rels/slide7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1.xml"/><Relationship Id="rId1" Type="http://schemas.openxmlformats.org/officeDocument/2006/relationships/slideLayout" Target="../slideLayouts/slideLayout264.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2.xml"/><Relationship Id="rId1" Type="http://schemas.openxmlformats.org/officeDocument/2006/relationships/slideLayout" Target="../slideLayouts/slideLayout264.xml"/></Relationships>
</file>

<file path=ppt/slides/_rels/slide7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3.xml"/><Relationship Id="rId1" Type="http://schemas.openxmlformats.org/officeDocument/2006/relationships/slideLayout" Target="../slideLayouts/slideLayout264.xml"/></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4.xml"/><Relationship Id="rId1" Type="http://schemas.openxmlformats.org/officeDocument/2006/relationships/slideLayout" Target="../slideLayouts/slideLayout263.xml"/></Relationships>
</file>

<file path=ppt/slides/_rels/slide7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5.xml"/><Relationship Id="rId1" Type="http://schemas.openxmlformats.org/officeDocument/2006/relationships/slideLayout" Target="../slideLayouts/slideLayout26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467.xml"/><Relationship Id="rId4" Type="http://schemas.openxmlformats.org/officeDocument/2006/relationships/image" Target="../media/image17.jpg"/></Relationships>
</file>

<file path=ppt/slides/_rels/slide8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6.xml"/><Relationship Id="rId1" Type="http://schemas.openxmlformats.org/officeDocument/2006/relationships/slideLayout" Target="../slideLayouts/slideLayout264.xml"/><Relationship Id="rId4" Type="http://schemas.openxmlformats.org/officeDocument/2006/relationships/image" Target="../media/image64.jpeg"/></Relationships>
</file>

<file path=ppt/slides/_rels/slide8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7.xml"/><Relationship Id="rId1" Type="http://schemas.openxmlformats.org/officeDocument/2006/relationships/slideLayout" Target="../slideLayouts/slideLayout264.xml"/></Relationships>
</file>

<file path=ppt/slides/_rels/slide8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68.xml"/><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9.xml"/><Relationship Id="rId1" Type="http://schemas.openxmlformats.org/officeDocument/2006/relationships/slideLayout" Target="../slideLayouts/slideLayout275.xml"/></Relationships>
</file>

<file path=ppt/slides/_rels/slide8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0.xml"/><Relationship Id="rId1" Type="http://schemas.openxmlformats.org/officeDocument/2006/relationships/slideLayout" Target="../slideLayouts/slideLayout275.xml"/></Relationships>
</file>

<file path=ppt/slides/_rels/slide8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1.xml"/><Relationship Id="rId1" Type="http://schemas.openxmlformats.org/officeDocument/2006/relationships/slideLayout" Target="../slideLayouts/slideLayout275.xml"/></Relationships>
</file>

<file path=ppt/slides/_rels/slide8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2.xml"/><Relationship Id="rId1" Type="http://schemas.openxmlformats.org/officeDocument/2006/relationships/slideLayout" Target="../slideLayouts/slideLayout275.xml"/></Relationships>
</file>

<file path=ppt/slides/_rels/slide8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3.xml"/><Relationship Id="rId1" Type="http://schemas.openxmlformats.org/officeDocument/2006/relationships/slideLayout" Target="../slideLayouts/slideLayout537.xml"/></Relationships>
</file>

<file path=ppt/slides/_rels/slide8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4.xml"/><Relationship Id="rId1" Type="http://schemas.openxmlformats.org/officeDocument/2006/relationships/slideLayout" Target="../slideLayouts/slideLayout520.xml"/><Relationship Id="rId5" Type="http://schemas.openxmlformats.org/officeDocument/2006/relationships/image" Target="../media/image73.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5.xml"/><Relationship Id="rId1" Type="http://schemas.openxmlformats.org/officeDocument/2006/relationships/slideLayout" Target="../slideLayouts/slideLayout52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7.xml"/><Relationship Id="rId1" Type="http://schemas.openxmlformats.org/officeDocument/2006/relationships/slideLayout" Target="../slideLayouts/slideLayout467.xml"/></Relationships>
</file>

<file path=ppt/slides/_rels/slide9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520.xml"/><Relationship Id="rId5" Type="http://schemas.openxmlformats.org/officeDocument/2006/relationships/image" Target="../media/image73.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9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7.xml"/><Relationship Id="rId1" Type="http://schemas.openxmlformats.org/officeDocument/2006/relationships/slideLayout" Target="../slideLayouts/slideLayout547.xml"/><Relationship Id="rId4" Type="http://schemas.openxmlformats.org/officeDocument/2006/relationships/image" Target="../media/image75.jpeg"/></Relationships>
</file>

<file path=ppt/slides/_rels/slide9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8.xml"/><Relationship Id="rId1" Type="http://schemas.openxmlformats.org/officeDocument/2006/relationships/slideLayout" Target="../slideLayouts/slideLayout547.xml"/></Relationships>
</file>

<file path=ppt/slides/_rels/slide9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9.xml"/><Relationship Id="rId1" Type="http://schemas.openxmlformats.org/officeDocument/2006/relationships/slideLayout" Target="../slideLayouts/slideLayout547.xml"/></Relationships>
</file>

<file path=ppt/slides/_rels/slide9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0.xml"/><Relationship Id="rId1" Type="http://schemas.openxmlformats.org/officeDocument/2006/relationships/slideLayout" Target="../slideLayouts/slideLayout547.xml"/></Relationships>
</file>

<file path=ppt/slides/_rels/slide9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1.xml"/><Relationship Id="rId1" Type="http://schemas.openxmlformats.org/officeDocument/2006/relationships/slideLayout" Target="../slideLayouts/slideLayout547.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2.xml"/><Relationship Id="rId1" Type="http://schemas.openxmlformats.org/officeDocument/2006/relationships/slideLayout" Target="../slideLayouts/slideLayout547.xml"/></Relationships>
</file>

<file path=ppt/slides/_rels/slide9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3.xml"/><Relationship Id="rId1" Type="http://schemas.openxmlformats.org/officeDocument/2006/relationships/slideLayout" Target="../slideLayouts/slideLayout547.xml"/></Relationships>
</file>

<file path=ppt/slides/_rels/slide9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4.xml"/><Relationship Id="rId1" Type="http://schemas.openxmlformats.org/officeDocument/2006/relationships/slideLayout" Target="../slideLayouts/slideLayout547.xml"/></Relationships>
</file>

<file path=ppt/slides/_rels/slide9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5.xml"/><Relationship Id="rId1" Type="http://schemas.openxmlformats.org/officeDocument/2006/relationships/slideLayout" Target="../slideLayouts/slideLayout5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Oval 4"/>
          <p:cNvSpPr>
            <a:spLocks noChangeArrowheads="1"/>
          </p:cNvSpPr>
          <p:nvPr/>
        </p:nvSpPr>
        <p:spPr bwMode="auto">
          <a:xfrm>
            <a:off x="0" y="3200400"/>
            <a:ext cx="6400800" cy="2362200"/>
          </a:xfrm>
          <a:prstGeom prst="ellipse">
            <a:avLst/>
          </a:prstGeom>
          <a:solidFill>
            <a:schemeClr val="hlink"/>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endParaRPr lang="en-GB" sz="4400" b="1">
              <a:solidFill>
                <a:schemeClr val="accent2"/>
              </a:solidFill>
              <a:ea typeface="MS PGothic" charset="0"/>
              <a:cs typeface="MS PGothic" charset="0"/>
            </a:endParaRPr>
          </a:p>
        </p:txBody>
      </p:sp>
      <p:sp>
        <p:nvSpPr>
          <p:cNvPr id="20486" name="Rectangle 6"/>
          <p:cNvSpPr>
            <a:spLocks noChangeArrowheads="1"/>
          </p:cNvSpPr>
          <p:nvPr/>
        </p:nvSpPr>
        <p:spPr bwMode="auto">
          <a:xfrm>
            <a:off x="0" y="152400"/>
            <a:ext cx="9144000" cy="7016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p>
            <a:pPr algn="ctr"/>
            <a:r>
              <a:rPr lang="zh-CN" altLang="en-US" sz="4000" b="1">
                <a:cs typeface="SimSun" charset="0"/>
              </a:rPr>
              <a:t>给神子民希望的信息</a:t>
            </a:r>
          </a:p>
        </p:txBody>
      </p:sp>
      <p:graphicFrame>
        <p:nvGraphicFramePr>
          <p:cNvPr id="137219" name="Object 8"/>
          <p:cNvGraphicFramePr>
            <a:graphicFrameLocks noChangeAspect="1"/>
          </p:cNvGraphicFramePr>
          <p:nvPr>
            <p:extLst>
              <p:ext uri="{D42A27DB-BD31-4B8C-83A1-F6EECF244321}">
                <p14:modId xmlns:p14="http://schemas.microsoft.com/office/powerpoint/2010/main" val="2823474322"/>
              </p:ext>
            </p:extLst>
          </p:nvPr>
        </p:nvGraphicFramePr>
        <p:xfrm>
          <a:off x="6553200" y="1066800"/>
          <a:ext cx="2209800" cy="5181600"/>
        </p:xfrm>
        <a:graphic>
          <a:graphicData uri="http://schemas.openxmlformats.org/presentationml/2006/ole">
            <mc:AlternateContent xmlns:mc="http://schemas.openxmlformats.org/markup-compatibility/2006">
              <mc:Choice xmlns:v="urn:schemas-microsoft-com:vml" Requires="v">
                <p:oleObj spid="_x0000_s137263" name="Photo Editor Photo" r:id="rId4" imgW="2429214" imgH="7268590" progId="MSPhotoEd.3">
                  <p:embed/>
                </p:oleObj>
              </mc:Choice>
              <mc:Fallback>
                <p:oleObj name="Photo Editor Photo" r:id="rId4" imgW="2429214" imgH="7268590"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066800"/>
                        <a:ext cx="22098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0489" name="Rectangle 9"/>
          <p:cNvSpPr>
            <a:spLocks noGrp="1" noChangeArrowheads="1"/>
          </p:cNvSpPr>
          <p:nvPr>
            <p:ph type="ctrTitle"/>
          </p:nvPr>
        </p:nvSpPr>
        <p:spPr>
          <a:xfrm>
            <a:off x="685800" y="3733800"/>
            <a:ext cx="5029200" cy="1143000"/>
          </a:xfrm>
          <a:solidFill>
            <a:schemeClr val="hlink"/>
          </a:solidFill>
          <a:ln cap="flat">
            <a:solidFill>
              <a:schemeClr val="tx1"/>
            </a:solidFill>
            <a:miter lim="800000"/>
            <a:headEnd/>
            <a:tailEnd/>
          </a:ln>
        </p:spPr>
        <p:txBody>
          <a:bodyPr wrap="none"/>
          <a:lstStyle/>
          <a:p>
            <a:pPr eaLnBrk="1" hangingPunct="1">
              <a:defRPr/>
            </a:pPr>
            <a:r>
              <a:rPr lang="zh-CN" altLang="en-US" b="1" i="0" dirty="0">
                <a:solidFill>
                  <a:schemeClr val="accent2"/>
                </a:solidFill>
                <a:ea typeface="SimSun" pitchFamily="2" charset="-122"/>
                <a:cs typeface="ＭＳ Ｐゴシック" charset="0"/>
              </a:rPr>
              <a:t>俄巴底亚书</a:t>
            </a:r>
          </a:p>
        </p:txBody>
      </p:sp>
      <p:sp>
        <p:nvSpPr>
          <p:cNvPr id="6" name="Text Box 6"/>
          <p:cNvSpPr txBox="1">
            <a:spLocks noChangeArrowheads="1"/>
          </p:cNvSpPr>
          <p:nvPr/>
        </p:nvSpPr>
        <p:spPr bwMode="auto">
          <a:xfrm>
            <a:off x="5466" y="6220378"/>
            <a:ext cx="9138534" cy="665006"/>
          </a:xfrm>
          <a:prstGeom prst="rect">
            <a:avLst/>
          </a:prstGeom>
          <a:solidFill>
            <a:srgbClr val="020104"/>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www.biblestudydownloads.org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zh-CN" altLang="en-US" b="1" dirty="0">
                <a:solidFill>
                  <a:srgbClr val="996633"/>
                </a:solidFill>
                <a:latin typeface="Arial" charset="0"/>
                <a:ea typeface="Geneva" charset="0"/>
              </a:rPr>
              <a:t>俄巴底亚大纲</a:t>
            </a:r>
            <a:endParaRPr lang="en-US" b="1" dirty="0">
              <a:solidFill>
                <a:srgbClr val="996633"/>
              </a:solidFill>
              <a:latin typeface="Arial" charset="0"/>
              <a:ea typeface="Geneva" charset="0"/>
            </a:endParaRPr>
          </a:p>
        </p:txBody>
      </p:sp>
      <p:graphicFrame>
        <p:nvGraphicFramePr>
          <p:cNvPr id="17524" name="Group 116"/>
          <p:cNvGraphicFramePr>
            <a:graphicFrameLocks noGrp="1"/>
          </p:cNvGraphicFramePr>
          <p:nvPr>
            <p:extLst>
              <p:ext uri="{D42A27DB-BD31-4B8C-83A1-F6EECF244321}">
                <p14:modId xmlns:p14="http://schemas.microsoft.com/office/powerpoint/2010/main" val="4282905975"/>
              </p:ext>
            </p:extLst>
          </p:nvPr>
        </p:nvGraphicFramePr>
        <p:xfrm>
          <a:off x="304800" y="661988"/>
          <a:ext cx="8534400" cy="5894255"/>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800" b="1" i="0" u="none" strike="noStrike" cap="none" normalizeH="0" baseline="0" dirty="0">
                          <a:ln>
                            <a:noFill/>
                          </a:ln>
                          <a:solidFill>
                            <a:srgbClr val="FFFFFF"/>
                          </a:solidFill>
                          <a:effectLst/>
                          <a:latin typeface="Arial" charset="0"/>
                          <a:ea typeface="ＭＳ Ｐゴシック" charset="0"/>
                          <a:cs typeface="Arial" charset="0"/>
                        </a:rPr>
                        <a:t>以东因反对犹大而被灭</a:t>
                      </a: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以东的毁灭</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上帝的日子</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1-14</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15-21</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对以东的审判</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对犹大的祝福</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骄傲的以扫击败软弱的雅各</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强大的雅格打败被降卑的以东</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以东的计谋</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罪恶</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以东的定罪</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灾难</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过去</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rgbClr val="660066"/>
                          </a:solidFill>
                          <a:effectLst/>
                          <a:latin typeface="Arial" charset="0"/>
                          <a:ea typeface="ＭＳ Ｐゴシック" charset="0"/>
                          <a:cs typeface="Arial" charset="0"/>
                        </a:rPr>
                        <a:t>未来</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11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作者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审判</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原因</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毁灭</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a:ln>
                            <a:noFill/>
                          </a:ln>
                          <a:solidFill>
                            <a:schemeClr val="tx1"/>
                          </a:solidFill>
                          <a:effectLst/>
                          <a:latin typeface="Arial" charset="0"/>
                          <a:ea typeface="ＭＳ Ｐゴシック" charset="0"/>
                          <a:cs typeface="Arial" charset="0"/>
                        </a:rPr>
                        <a:t>产业</a:t>
                      </a:r>
                      <a:endParaRPr kumimoji="0" lang="zh-CN" alt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默示的主题</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altLang="zh-CN" sz="1800" b="1" i="0" u="none" strike="noStrike" cap="none" normalizeH="0" baseline="0">
                          <a:ln>
                            <a:noFill/>
                          </a:ln>
                          <a:solidFill>
                            <a:srgbClr val="660066"/>
                          </a:solidFill>
                          <a:effectLst/>
                          <a:latin typeface="Arial" charset="0"/>
                          <a:ea typeface="ＭＳ Ｐゴシック" charset="0"/>
                          <a:cs typeface="Arial" charset="0"/>
                        </a:rPr>
                        <a:t>1a</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谦卑地预言</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不公义的审判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现代敌人的审判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dirty="0">
                          <a:ln>
                            <a:noFill/>
                          </a:ln>
                          <a:solidFill>
                            <a:srgbClr val="660066"/>
                          </a:solidFill>
                          <a:effectLst/>
                          <a:latin typeface="Arial" charset="0"/>
                          <a:ea typeface="ＭＳ Ｐゴシック" charset="0"/>
                          <a:cs typeface="Arial" charset="0"/>
                        </a:rPr>
                        <a:t>现代以色列人的祝福</a:t>
                      </a:r>
                      <a:endParaRPr kumimoji="0" lang="en-GB" altLang="zh-CN"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dirty="0">
                          <a:ln>
                            <a:noFill/>
                          </a:ln>
                          <a:solidFill>
                            <a:srgbClr val="660066"/>
                          </a:solidFill>
                          <a:effectLst/>
                          <a:latin typeface="Arial" charset="0"/>
                          <a:ea typeface="ＭＳ Ｐゴシック" charset="0"/>
                          <a:cs typeface="Arial" charset="0"/>
                        </a:rPr>
                        <a:t>17-21</a:t>
                      </a: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463634"/>
              </a:solidFill>
              <a:latin typeface="Arial"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463634"/>
              </a:solidFill>
              <a:latin typeface="Arial"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594</a:t>
            </a:r>
          </a:p>
        </p:txBody>
      </p:sp>
    </p:spTree>
    <p:extLst>
      <p:ext uri="{BB962C8B-B14F-4D97-AF65-F5344CB8AC3E}">
        <p14:creationId xmlns:p14="http://schemas.microsoft.com/office/powerpoint/2010/main" val="82803836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3" descr="A Jordan 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0" y="5805264"/>
            <a:ext cx="9144000" cy="830997"/>
          </a:xfrm>
          <a:prstGeom prst="rect">
            <a:avLst/>
          </a:prstGeom>
          <a:solidFill>
            <a:srgbClr val="2C110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到公元</a:t>
            </a:r>
            <a:r>
              <a:rPr kumimoji="0" lang="en-US" altLang="ja-JP"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rPr>
              <a:t>60</a:t>
            </a: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年，佩特拉被征服并成为罗马帝国的一部分。</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437031682"/>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7"/>
                                        </p:tgtEl>
                                        <p:attrNameLst>
                                          <p:attrName>style.visibility</p:attrName>
                                        </p:attrNameLst>
                                      </p:cBhvr>
                                      <p:to>
                                        <p:strVal val="visible"/>
                                      </p:to>
                                    </p:set>
                                    <p:animEffect transition="in" filter="fade">
                                      <p:cBhvr>
                                        <p:cTn id="7" dur="2000"/>
                                        <p:tgtEl>
                                          <p:spTgt spid="3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7"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34817" name="Picture 2" descr="A Jordan 1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4" name="Text Box 4"/>
          <p:cNvSpPr txBox="1">
            <a:spLocks noChangeArrowheads="1"/>
          </p:cNvSpPr>
          <p:nvPr/>
        </p:nvSpPr>
        <p:spPr bwMode="auto">
          <a:xfrm>
            <a:off x="152400" y="1219200"/>
            <a:ext cx="3339480" cy="1200329"/>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多年来，风为其留下了贡献，雕刻出了石灰岩山脉中最美丽的形态。</a:t>
            </a:r>
            <a:endParaRPr kumimoji="0" lang="es-PE"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246752041"/>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fade">
                                      <p:cBhvr>
                                        <p:cTn id="7" dur="2000"/>
                                        <p:tgtEl>
                                          <p:spTgt spid="460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36865" name="Picture 7" descr="A Jordan 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316163" y="0"/>
            <a:ext cx="451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Text Box 10"/>
          <p:cNvSpPr txBox="1">
            <a:spLocks noChangeArrowheads="1"/>
          </p:cNvSpPr>
          <p:nvPr/>
        </p:nvSpPr>
        <p:spPr bwMode="auto">
          <a:xfrm>
            <a:off x="0" y="1989138"/>
            <a:ext cx="2198688"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佩特拉被用于电影“印第安纳琼斯”和“最后的十字军”的最后一幕</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293014973"/>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4826">
                                            <p:txEl>
                                              <p:charRg st="21" end="32"/>
                                            </p:txEl>
                                          </p:spTgt>
                                        </p:tgtEl>
                                        <p:attrNameLst>
                                          <p:attrName>style.visibility</p:attrName>
                                        </p:attrNameLst>
                                      </p:cBhvr>
                                      <p:to>
                                        <p:strVal val="visible"/>
                                      </p:to>
                                    </p:set>
                                    <p:animEffect transition="in" filter="fade">
                                      <p:cBhvr>
                                        <p:cTn id="7" dur="2000"/>
                                        <p:tgtEl>
                                          <p:spTgt spid="34826">
                                            <p:txEl>
                                              <p:charRg st="21" end="3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38913" name="Picture 4" descr="A Jordan 4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861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p:cNvSpPr txBox="1">
            <a:spLocks noChangeArrowheads="1"/>
          </p:cNvSpPr>
          <p:nvPr/>
        </p:nvSpPr>
        <p:spPr bwMode="auto">
          <a:xfrm>
            <a:off x="0" y="2997200"/>
            <a:ext cx="2915816" cy="830997"/>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请注意内部雕刻的细节</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467437306"/>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317"/>
                                        </p:tgtEl>
                                        <p:attrNameLst>
                                          <p:attrName>style.visibility</p:attrName>
                                        </p:attrNameLst>
                                      </p:cBhvr>
                                      <p:to>
                                        <p:strVal val="visible"/>
                                      </p:to>
                                    </p:set>
                                    <p:animEffect transition="in" filter="fade">
                                      <p:cBhvr>
                                        <p:cTn id="7" dur="2000"/>
                                        <p:tgtEl>
                                          <p:spTgt spid="133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2" descr="A Jordan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Text Box 4"/>
          <p:cNvSpPr txBox="1">
            <a:spLocks noChangeArrowheads="1"/>
          </p:cNvSpPr>
          <p:nvPr/>
        </p:nvSpPr>
        <p:spPr bwMode="auto">
          <a:xfrm>
            <a:off x="0" y="0"/>
            <a:ext cx="9144000" cy="830997"/>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石头的颜色是自然的</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043240538"/>
      </p:ext>
    </p:extLst>
  </p:cSld>
  <p:clrMapOvr>
    <a:masterClrMapping/>
  </p:clrMapOvr>
  <p:transition spd="slow" advTm="11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33796">
                                            <p:txEl>
                                              <p:pRg st="0" end="0"/>
                                            </p:txEl>
                                          </p:spTgt>
                                        </p:tgtEl>
                                        <p:attrNameLst>
                                          <p:attrName>style.visibility</p:attrName>
                                        </p:attrNameLst>
                                      </p:cBhvr>
                                      <p:to>
                                        <p:strVal val="visible"/>
                                      </p:to>
                                    </p:set>
                                    <p:animEffect transition="in" filter="fade">
                                      <p:cBhvr>
                                        <p:cTn id="7" dur="2000"/>
                                        <p:tgtEl>
                                          <p:spTgt spid="3379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009" name="Group 10"/>
          <p:cNvGrpSpPr>
            <a:grpSpLocks/>
          </p:cNvGrpSpPr>
          <p:nvPr/>
        </p:nvGrpSpPr>
        <p:grpSpPr bwMode="auto">
          <a:xfrm>
            <a:off x="0" y="0"/>
            <a:ext cx="9144000" cy="6858000"/>
            <a:chOff x="0" y="0"/>
            <a:chExt cx="5760" cy="4320"/>
          </a:xfrm>
        </p:grpSpPr>
        <p:pic>
          <p:nvPicPr>
            <p:cNvPr id="43013" name="Picture 2" descr="A Jordan 1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928" y="0"/>
              <a:ext cx="2832"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4" name="Picture 3" descr="A Jordan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16"/>
              <a:ext cx="2880"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5" name="Picture 4" descr="A Jordan 20-1"/>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928" y="2016"/>
              <a:ext cx="2832" cy="230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3016" name="Picture 6" descr="A Jordan 21"/>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880" cy="196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3010" name="Line 8"/>
          <p:cNvSpPr>
            <a:spLocks noChangeShapeType="1"/>
          </p:cNvSpPr>
          <p:nvPr/>
        </p:nvSpPr>
        <p:spPr bwMode="auto">
          <a:xfrm>
            <a:off x="0" y="6477000"/>
            <a:ext cx="4572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3011" name="Line 9"/>
          <p:cNvSpPr>
            <a:spLocks noChangeShapeType="1"/>
          </p:cNvSpPr>
          <p:nvPr/>
        </p:nvSpPr>
        <p:spPr bwMode="auto">
          <a:xfrm>
            <a:off x="4648200" y="6477000"/>
            <a:ext cx="4495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54283" name="Text Box 11"/>
          <p:cNvSpPr txBox="1">
            <a:spLocks noChangeArrowheads="1"/>
          </p:cNvSpPr>
          <p:nvPr/>
        </p:nvSpPr>
        <p:spPr bwMode="auto">
          <a:xfrm>
            <a:off x="0" y="2895600"/>
            <a:ext cx="914400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这些沙子的天然彩色地质构成有利创造这些“自然绘画” </a:t>
            </a:r>
            <a:r>
              <a:rPr kumimoji="0" lang="zh-CN"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rPr>
              <a:t>。</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891100553"/>
      </p:ext>
    </p:extLst>
  </p:cSld>
  <p:clrMapOvr>
    <a:masterClrMapping/>
  </p:clrMapOvr>
  <p:transition spd="slow" advTm="16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4283"/>
                                        </p:tgtEl>
                                        <p:attrNameLst>
                                          <p:attrName>style.visibility</p:attrName>
                                        </p:attrNameLst>
                                      </p:cBhvr>
                                      <p:to>
                                        <p:strVal val="visible"/>
                                      </p:to>
                                    </p:set>
                                    <p:animEffect transition="in" filter="fade">
                                      <p:cBhvr>
                                        <p:cTn id="7" dur="2000"/>
                                        <p:tgtEl>
                                          <p:spTgt spid="542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5057" name="Group 30"/>
          <p:cNvGrpSpPr>
            <a:grpSpLocks/>
          </p:cNvGrpSpPr>
          <p:nvPr/>
        </p:nvGrpSpPr>
        <p:grpSpPr bwMode="auto">
          <a:xfrm>
            <a:off x="0" y="0"/>
            <a:ext cx="9144000" cy="6858000"/>
            <a:chOff x="0" y="0"/>
            <a:chExt cx="5760" cy="4320"/>
          </a:xfrm>
        </p:grpSpPr>
        <p:pic>
          <p:nvPicPr>
            <p:cNvPr id="45062" name="Picture 18" descr="A Jordan 35-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80" y="1824"/>
              <a:ext cx="2400" cy="225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3" name="Picture 22" descr="A Jordan 36-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43" y="1824"/>
              <a:ext cx="1617" cy="2448"/>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4" name="Picture 23" descr="A Jordan 3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1824"/>
              <a:ext cx="1617" cy="2496"/>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5" name="Picture 25" descr="A Jordan 34"/>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0"/>
              <a:ext cx="2688" cy="176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6" name="Picture 26" descr="A Jordan 29-2"/>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784" y="0"/>
              <a:ext cx="2976" cy="1762"/>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45058" name="Line 27"/>
          <p:cNvSpPr>
            <a:spLocks noChangeShapeType="1"/>
          </p:cNvSpPr>
          <p:nvPr/>
        </p:nvSpPr>
        <p:spPr bwMode="auto">
          <a:xfrm>
            <a:off x="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5059" name="Line 28"/>
          <p:cNvSpPr>
            <a:spLocks noChangeShapeType="1"/>
          </p:cNvSpPr>
          <p:nvPr/>
        </p:nvSpPr>
        <p:spPr bwMode="auto">
          <a:xfrm>
            <a:off x="2667000" y="6477000"/>
            <a:ext cx="38100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5060" name="Line 29"/>
          <p:cNvSpPr>
            <a:spLocks noChangeShapeType="1"/>
          </p:cNvSpPr>
          <p:nvPr/>
        </p:nvSpPr>
        <p:spPr bwMode="auto">
          <a:xfrm>
            <a:off x="6553200" y="6477000"/>
            <a:ext cx="2590800" cy="0"/>
          </a:xfrm>
          <a:prstGeom prst="line">
            <a:avLst/>
          </a:prstGeom>
          <a:noFill/>
          <a:ln w="15875">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sp>
        <p:nvSpPr>
          <p:cNvPr id="47135" name="Text Box 31"/>
          <p:cNvSpPr txBox="1">
            <a:spLocks noChangeArrowheads="1"/>
          </p:cNvSpPr>
          <p:nvPr/>
        </p:nvSpPr>
        <p:spPr bwMode="auto">
          <a:xfrm>
            <a:off x="0" y="6027738"/>
            <a:ext cx="9144000" cy="46166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在一些山脉的墙壁上发现的这些地层让人叹为观止！</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83252423"/>
      </p:ext>
    </p:extLst>
  </p:cSld>
  <p:clrMapOvr>
    <a:masterClrMapping/>
  </p:clrMapOvr>
  <p:transition spd="slow" advTm="14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7135"/>
                                        </p:tgtEl>
                                        <p:attrNameLst>
                                          <p:attrName>style.visibility</p:attrName>
                                        </p:attrNameLst>
                                      </p:cBhvr>
                                      <p:to>
                                        <p:strVal val="visible"/>
                                      </p:to>
                                    </p:set>
                                    <p:animEffect transition="in" filter="fade">
                                      <p:cBhvr>
                                        <p:cTn id="7" dur="2000"/>
                                        <p:tgtEl>
                                          <p:spTgt spid="47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35" grpId="0" animBg="1"/>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A Petra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6" name="Rectangle 5"/>
          <p:cNvSpPr>
            <a:spLocks noChangeArrowheads="1"/>
          </p:cNvSpPr>
          <p:nvPr/>
        </p:nvSpPr>
        <p:spPr bwMode="auto">
          <a:xfrm>
            <a:off x="6934200" y="0"/>
            <a:ext cx="2209800" cy="1752600"/>
          </a:xfrm>
          <a:prstGeom prst="rect">
            <a:avLst/>
          </a:prstGeom>
          <a:solidFill>
            <a:srgbClr val="99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ＭＳ Ｐゴシック" pitchFamily="34" charset="-128"/>
              <a:cs typeface="+mn-cs"/>
            </a:endParaRPr>
          </a:p>
        </p:txBody>
      </p:sp>
      <p:pic>
        <p:nvPicPr>
          <p:cNvPr id="30723" name="Picture 3" descr="A Petra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76200"/>
            <a:ext cx="2057400"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 Box 7"/>
          <p:cNvSpPr txBox="1">
            <a:spLocks noChangeArrowheads="1"/>
          </p:cNvSpPr>
          <p:nvPr/>
        </p:nvSpPr>
        <p:spPr bwMode="auto">
          <a:xfrm>
            <a:off x="0" y="0"/>
            <a:ext cx="6877050" cy="83099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纳巴泰人还雕刻了一个精密的液压系统，通过隧道和水箱将水带到佩特拉</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581094745"/>
      </p:ext>
    </p:extLst>
  </p:cSld>
  <p:clrMapOvr>
    <a:masterClrMapping/>
  </p:clrMapOvr>
  <p:transition spd="slow"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727"/>
                                        </p:tgtEl>
                                        <p:attrNameLst>
                                          <p:attrName>style.visibility</p:attrName>
                                        </p:attrNameLst>
                                      </p:cBhvr>
                                      <p:to>
                                        <p:strVal val="visible"/>
                                      </p:to>
                                    </p:set>
                                    <p:animEffect transition="in" filter="fade">
                                      <p:cBhvr>
                                        <p:cTn id="7" dur="2000"/>
                                        <p:tgtEl>
                                          <p:spTgt spid="30727"/>
                                        </p:tgtEl>
                                      </p:cBhvr>
                                    </p:animEffect>
                                  </p:childTnLst>
                                </p:cTn>
                              </p:par>
                            </p:childTnLst>
                          </p:cTn>
                        </p:par>
                        <p:par>
                          <p:cTn id="8" fill="hold" nodeType="afterGroup">
                            <p:stCondLst>
                              <p:cond delay="2000"/>
                            </p:stCondLst>
                            <p:childTnLst>
                              <p:par>
                                <p:cTn id="9" presetID="6" presetClass="emph" presetSubtype="0" fill="hold" nodeType="afterEffect">
                                  <p:stCondLst>
                                    <p:cond delay="2000"/>
                                  </p:stCondLst>
                                  <p:childTnLst>
                                    <p:animScale>
                                      <p:cBhvr>
                                        <p:cTn id="10" dur="2000" fill="hold"/>
                                        <p:tgtEl>
                                          <p:spTgt spid="30723"/>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2" descr="A Petra 1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3" name="Text Box 5"/>
          <p:cNvSpPr txBox="1">
            <a:spLocks noChangeArrowheads="1"/>
          </p:cNvSpPr>
          <p:nvPr/>
        </p:nvSpPr>
        <p:spPr bwMode="auto">
          <a:xfrm>
            <a:off x="0" y="5949950"/>
            <a:ext cx="9144000" cy="461665"/>
          </a:xfrm>
          <a:prstGeom prst="rect">
            <a:avLst/>
          </a:prstGeom>
          <a:solidFill>
            <a:srgbClr val="000000"/>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这座希腊罗马风格的剧院可容纳</a:t>
            </a:r>
            <a:r>
              <a:rPr kumimoji="0" lang="en-US" altLang="ja-JP"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 4,000 </a:t>
            </a:r>
            <a: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名观众。</a:t>
            </a:r>
            <a:endParaRPr kumimoji="0" lang="es-PE" alt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630680229"/>
      </p:ext>
    </p:extLst>
  </p:cSld>
  <p:clrMapOvr>
    <a:masterClrMapping/>
  </p:clrMapOvr>
  <p:transition spd="slow" advTm="11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Effect transition="in" filter="fade">
                                      <p:cBhvr>
                                        <p:cTn id="7" dur="2000"/>
                                        <p:tgtEl>
                                          <p:spTgt spid="1229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51201" name="Picture 10" descr="A Jordan 23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7" name="Text Box 11"/>
          <p:cNvSpPr txBox="1">
            <a:spLocks noChangeArrowheads="1"/>
          </p:cNvSpPr>
          <p:nvPr/>
        </p:nvSpPr>
        <p:spPr bwMode="auto">
          <a:xfrm>
            <a:off x="466725" y="1341438"/>
            <a:ext cx="2124075" cy="267765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公元</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551</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年，第二次大地震几乎摧毁了整个城市，因此佩特拉再也没有人居住过。</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305959116"/>
      </p:ext>
    </p:extLst>
  </p:cSld>
  <p:clrMapOvr>
    <a:masterClrMapping/>
  </p:clrMapOvr>
  <p:transition spd="slow" advTm="14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227"/>
                                        </p:tgtEl>
                                        <p:attrNameLst>
                                          <p:attrName>style.visibility</p:attrName>
                                        </p:attrNameLst>
                                      </p:cBhvr>
                                      <p:to>
                                        <p:strVal val="visible"/>
                                      </p:to>
                                    </p:set>
                                    <p:animEffect transition="in" filter="fade">
                                      <p:cBhvr>
                                        <p:cTn id="7" dur="2000"/>
                                        <p:tgtEl>
                                          <p:spTgt spid="92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 Inception of the world</a:t>
            </a:r>
          </a:p>
          <a:p>
            <a:pPr defTabSz="457200" fontAlgn="auto">
              <a:spcBef>
                <a:spcPts val="0"/>
              </a:spcBef>
              <a:spcAft>
                <a:spcPts val="0"/>
              </a:spcAft>
            </a:pPr>
            <a:r>
              <a:rPr lang="en-US" sz="1200" dirty="0">
                <a:solidFill>
                  <a:prstClr val="black"/>
                </a:solidFill>
              </a:rPr>
              <a:t>2 </a:t>
            </a:r>
            <a:r>
              <a:rPr lang="en-US" sz="1200" b="1" dirty="0">
                <a:solidFill>
                  <a:prstClr val="black"/>
                </a:solidFill>
              </a:rPr>
              <a:t>N</a:t>
            </a:r>
            <a:r>
              <a:rPr lang="en-US" sz="1200" dirty="0">
                <a:solidFill>
                  <a:prstClr val="black"/>
                </a:solidFill>
              </a:rPr>
              <a:t>ewlyweds placed in Eden</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3 </a:t>
            </a:r>
            <a:r>
              <a:rPr lang="en-US" sz="1200" b="1" dirty="0">
                <a:solidFill>
                  <a:prstClr val="black"/>
                </a:solidFill>
              </a:rPr>
              <a:t>T</a:t>
            </a:r>
            <a:r>
              <a:rPr lang="en-US" sz="1200" dirty="0">
                <a:solidFill>
                  <a:prstClr val="black"/>
                </a:solidFill>
              </a:rPr>
              <a:t>emptation and man</a:t>
            </a:r>
            <a:r>
              <a:rPr lang="uk-UA" sz="1200" dirty="0">
                <a:solidFill>
                  <a:prstClr val="black"/>
                </a:solidFill>
              </a:rPr>
              <a:t>'</a:t>
            </a:r>
            <a:r>
              <a:rPr lang="en-US" sz="1200" dirty="0">
                <a:solidFill>
                  <a:prstClr val="black"/>
                </a:solidFill>
              </a:rPr>
              <a:t>s fall</a:t>
            </a:r>
          </a:p>
          <a:p>
            <a:pPr defTabSz="457200" fontAlgn="auto">
              <a:spcBef>
                <a:spcPts val="0"/>
              </a:spcBef>
              <a:spcAft>
                <a:spcPts val="0"/>
              </a:spcAft>
            </a:pPr>
            <a:r>
              <a:rPr lang="en-US" sz="1200" dirty="0">
                <a:solidFill>
                  <a:prstClr val="black"/>
                </a:solidFill>
              </a:rPr>
              <a:t>4 </a:t>
            </a:r>
            <a:r>
              <a:rPr lang="en-US" sz="1200" b="1" dirty="0">
                <a:solidFill>
                  <a:prstClr val="black"/>
                </a:solidFill>
              </a:rPr>
              <a:t>H</a:t>
            </a:r>
            <a:r>
              <a:rPr lang="en-US" sz="1200" dirty="0">
                <a:solidFill>
                  <a:prstClr val="black"/>
                </a:solidFill>
              </a:rPr>
              <a:t>atred and first murder</a:t>
            </a:r>
          </a:p>
          <a:p>
            <a:pPr defTabSz="457200" fontAlgn="auto">
              <a:spcBef>
                <a:spcPts val="0"/>
              </a:spcBef>
              <a:spcAft>
                <a:spcPts val="0"/>
              </a:spcAft>
            </a:pPr>
            <a:r>
              <a:rPr lang="en-US" sz="1200" dirty="0">
                <a:solidFill>
                  <a:prstClr val="black"/>
                </a:solidFill>
              </a:rPr>
              <a:t>5 </a:t>
            </a:r>
            <a:r>
              <a:rPr lang="en-US" sz="1200" b="1" dirty="0">
                <a:solidFill>
                  <a:prstClr val="black"/>
                </a:solidFill>
              </a:rPr>
              <a:t>E</a:t>
            </a:r>
            <a:r>
              <a:rPr lang="en-US" sz="1200" dirty="0">
                <a:solidFill>
                  <a:prstClr val="black"/>
                </a:solidFill>
              </a:rPr>
              <a:t>ntire genealogy of Adam</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6 </a:t>
            </a:r>
            <a:r>
              <a:rPr lang="en-US" sz="1200" b="1" dirty="0">
                <a:solidFill>
                  <a:prstClr val="black"/>
                </a:solidFill>
              </a:rPr>
              <a:t>L</a:t>
            </a:r>
            <a:r>
              <a:rPr lang="en-US" sz="1200" dirty="0">
                <a:solidFill>
                  <a:prstClr val="black"/>
                </a:solidFill>
              </a:rPr>
              <a:t>essons on proper priorities</a:t>
            </a:r>
          </a:p>
          <a:p>
            <a:pPr defTabSz="457200" fontAlgn="auto">
              <a:spcBef>
                <a:spcPts val="0"/>
              </a:spcBef>
              <a:spcAft>
                <a:spcPts val="0"/>
              </a:spcAft>
            </a:pPr>
            <a:r>
              <a:rPr lang="en-US" sz="1200" dirty="0">
                <a:solidFill>
                  <a:prstClr val="black"/>
                </a:solidFill>
              </a:rPr>
              <a:t>7 </a:t>
            </a:r>
            <a:r>
              <a:rPr lang="en-US" sz="1200" b="1" dirty="0">
                <a:solidFill>
                  <a:prstClr val="black"/>
                </a:solidFill>
              </a:rPr>
              <a:t>O</a:t>
            </a:r>
            <a:r>
              <a:rPr lang="en-US" sz="1200" dirty="0">
                <a:solidFill>
                  <a:prstClr val="black"/>
                </a:solidFill>
              </a:rPr>
              <a:t>utline for personal relationships</a:t>
            </a:r>
          </a:p>
          <a:p>
            <a:pPr defTabSz="457200" fontAlgn="auto">
              <a:spcBef>
                <a:spcPts val="0"/>
              </a:spcBef>
              <a:spcAft>
                <a:spcPts val="0"/>
              </a:spcAft>
            </a:pPr>
            <a:r>
              <a:rPr lang="en-US" sz="1200" dirty="0">
                <a:solidFill>
                  <a:prstClr val="black"/>
                </a:solidFill>
              </a:rPr>
              <a:t>8 </a:t>
            </a:r>
            <a:r>
              <a:rPr lang="en-US" sz="1200" b="1" dirty="0">
                <a:solidFill>
                  <a:prstClr val="black"/>
                </a:solidFill>
              </a:rPr>
              <a:t>F</a:t>
            </a:r>
            <a:r>
              <a:rPr lang="en-US" sz="1200" dirty="0">
                <a:solidFill>
                  <a:prstClr val="black"/>
                </a:solidFill>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  9 </a:t>
            </a:r>
            <a:r>
              <a:rPr lang="en-US" sz="1200" b="1" dirty="0">
                <a:solidFill>
                  <a:prstClr val="black"/>
                </a:solidFill>
              </a:rPr>
              <a:t>M</a:t>
            </a:r>
            <a:r>
              <a:rPr lang="en-US" sz="1200" dirty="0">
                <a:solidFill>
                  <a:prstClr val="black"/>
                </a:solidFill>
              </a:rPr>
              <a:t>atthew</a:t>
            </a:r>
            <a:r>
              <a:rPr lang="uk-UA" sz="1200" dirty="0">
                <a:solidFill>
                  <a:prstClr val="black"/>
                </a:solidFill>
              </a:rPr>
              <a:t>'</a:t>
            </a:r>
            <a:r>
              <a:rPr lang="en-US" sz="1200" dirty="0">
                <a:solidFill>
                  <a:prstClr val="black"/>
                </a:solidFill>
              </a:rPr>
              <a:t>s call from Jesus</a:t>
            </a:r>
          </a:p>
          <a:p>
            <a:pPr defTabSz="457200" fontAlgn="auto">
              <a:spcBef>
                <a:spcPts val="0"/>
              </a:spcBef>
              <a:spcAft>
                <a:spcPts val="0"/>
              </a:spcAft>
            </a:pPr>
            <a:r>
              <a:rPr lang="en-US" sz="1200" dirty="0">
                <a:solidFill>
                  <a:prstClr val="black"/>
                </a:solidFill>
              </a:rPr>
              <a:t>10 </a:t>
            </a:r>
            <a:r>
              <a:rPr lang="en-US" sz="1200" b="1" dirty="0">
                <a:solidFill>
                  <a:prstClr val="black"/>
                </a:solidFill>
              </a:rPr>
              <a:t>A</a:t>
            </a:r>
            <a:r>
              <a:rPr lang="en-US" sz="1200" dirty="0">
                <a:solidFill>
                  <a:prstClr val="black"/>
                </a:solidFill>
              </a:rPr>
              <a:t>postles sent to preach</a:t>
            </a:r>
          </a:p>
          <a:p>
            <a:pPr defTabSz="457200" fontAlgn="auto">
              <a:spcBef>
                <a:spcPts val="0"/>
              </a:spcBef>
              <a:spcAft>
                <a:spcPts val="0"/>
              </a:spcAft>
            </a:pPr>
            <a:r>
              <a:rPr lang="en-US" sz="1200" dirty="0">
                <a:solidFill>
                  <a:prstClr val="black"/>
                </a:solidFill>
              </a:rPr>
              <a:t>11 </a:t>
            </a:r>
            <a:r>
              <a:rPr lang="en-US" sz="1200" b="1" dirty="0">
                <a:solidFill>
                  <a:prstClr val="black"/>
                </a:solidFill>
              </a:rPr>
              <a:t>T</a:t>
            </a:r>
            <a:r>
              <a:rPr lang="en-US" sz="1200" dirty="0">
                <a:solidFill>
                  <a:prstClr val="black"/>
                </a:solidFill>
              </a:rPr>
              <a:t>estimony about John</a:t>
            </a:r>
            <a:r>
              <a:rPr lang="uk-UA" sz="1200" dirty="0">
                <a:solidFill>
                  <a:prstClr val="black"/>
                </a:solidFill>
              </a:rPr>
              <a:t>'</a:t>
            </a:r>
            <a:r>
              <a:rPr lang="en-US" sz="1200" dirty="0">
                <a:solidFill>
                  <a:prstClr val="black"/>
                </a:solidFill>
              </a:rPr>
              <a:t>s message</a:t>
            </a:r>
          </a:p>
          <a:p>
            <a:pPr defTabSz="457200" fontAlgn="auto">
              <a:spcBef>
                <a:spcPts val="0"/>
              </a:spcBef>
              <a:spcAft>
                <a:spcPts val="0"/>
              </a:spcAft>
            </a:pPr>
            <a:r>
              <a:rPr lang="en-US" sz="1200" dirty="0">
                <a:solidFill>
                  <a:prstClr val="black"/>
                </a:solidFill>
              </a:rPr>
              <a:t>12 </a:t>
            </a:r>
            <a:r>
              <a:rPr lang="en-US" sz="1200" b="1" dirty="0">
                <a:solidFill>
                  <a:prstClr val="black"/>
                </a:solidFill>
              </a:rPr>
              <a:t>T</a:t>
            </a:r>
            <a:r>
              <a:rPr lang="en-US" sz="1200" dirty="0">
                <a:solidFill>
                  <a:prstClr val="black"/>
                </a:solidFill>
              </a:rPr>
              <a:t>rue Messiah called demonic</a:t>
            </a:r>
          </a:p>
          <a:p>
            <a:pPr defTabSz="457200" fontAlgn="auto">
              <a:spcBef>
                <a:spcPts val="0"/>
              </a:spcBef>
              <a:spcAft>
                <a:spcPts val="0"/>
              </a:spcAft>
            </a:pPr>
            <a:r>
              <a:rPr lang="en-US" sz="1200" dirty="0">
                <a:solidFill>
                  <a:prstClr val="black"/>
                </a:solidFill>
              </a:rPr>
              <a:t>13 </a:t>
            </a:r>
            <a:r>
              <a:rPr lang="en-US" sz="1200" b="1" dirty="0">
                <a:solidFill>
                  <a:prstClr val="black"/>
                </a:solidFill>
              </a:rPr>
              <a:t>H</a:t>
            </a:r>
            <a:r>
              <a:rPr lang="en-US" sz="1200" dirty="0">
                <a:solidFill>
                  <a:prstClr val="black"/>
                </a:solidFill>
              </a:rPr>
              <a:t>idden message of parables</a:t>
            </a:r>
          </a:p>
          <a:p>
            <a:pPr defTabSz="457200" fontAlgn="auto">
              <a:spcBef>
                <a:spcPts val="0"/>
              </a:spcBef>
              <a:spcAft>
                <a:spcPts val="0"/>
              </a:spcAft>
            </a:pPr>
            <a:r>
              <a:rPr lang="en-US" sz="1200" dirty="0">
                <a:solidFill>
                  <a:prstClr val="black"/>
                </a:solidFill>
              </a:rPr>
              <a:t>14 </a:t>
            </a:r>
            <a:r>
              <a:rPr lang="en-US" sz="1200" b="1" dirty="0">
                <a:solidFill>
                  <a:prstClr val="black"/>
                </a:solidFill>
              </a:rPr>
              <a:t>E</a:t>
            </a:r>
            <a:r>
              <a:rPr lang="en-US" sz="1200" dirty="0">
                <a:solidFill>
                  <a:prstClr val="black"/>
                </a:solidFill>
              </a:rPr>
              <a:t>xecution of the Baptist</a:t>
            </a:r>
          </a:p>
          <a:p>
            <a:pPr defTabSz="457200" fontAlgn="auto">
              <a:spcBef>
                <a:spcPts val="0"/>
              </a:spcBef>
              <a:spcAft>
                <a:spcPts val="0"/>
              </a:spcAft>
            </a:pPr>
            <a:r>
              <a:rPr lang="en-US" sz="1200" dirty="0">
                <a:solidFill>
                  <a:prstClr val="black"/>
                </a:solidFill>
              </a:rPr>
              <a:t>15 </a:t>
            </a:r>
            <a:r>
              <a:rPr lang="en-US" sz="1200" b="1" dirty="0">
                <a:solidFill>
                  <a:prstClr val="black"/>
                </a:solidFill>
              </a:rPr>
              <a:t>W</a:t>
            </a:r>
            <a:r>
              <a:rPr lang="en-US" sz="1200" dirty="0">
                <a:solidFill>
                  <a:prstClr val="black"/>
                </a:solidFill>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16 </a:t>
            </a:r>
            <a:r>
              <a:rPr lang="en-US" sz="1200" b="1" dirty="0">
                <a:solidFill>
                  <a:prstClr val="black"/>
                </a:solidFill>
              </a:rPr>
              <a:t>K</a:t>
            </a:r>
            <a:r>
              <a:rPr lang="en-US" sz="1200" dirty="0">
                <a:solidFill>
                  <a:prstClr val="black"/>
                </a:solidFill>
              </a:rPr>
              <a:t>eys of the kingdom</a:t>
            </a:r>
          </a:p>
          <a:p>
            <a:pPr defTabSz="457200" fontAlgn="auto">
              <a:spcBef>
                <a:spcPts val="0"/>
              </a:spcBef>
              <a:spcAft>
                <a:spcPts val="0"/>
              </a:spcAft>
            </a:pPr>
            <a:r>
              <a:rPr lang="en-US" sz="1200" dirty="0">
                <a:solidFill>
                  <a:prstClr val="black"/>
                </a:solidFill>
              </a:rPr>
              <a:t>17 </a:t>
            </a:r>
            <a:r>
              <a:rPr lang="en-US" sz="1200" b="1" dirty="0">
                <a:solidFill>
                  <a:prstClr val="black"/>
                </a:solidFill>
              </a:rPr>
              <a:t>I</a:t>
            </a:r>
            <a:r>
              <a:rPr lang="en-US" sz="1200" dirty="0">
                <a:solidFill>
                  <a:prstClr val="black"/>
                </a:solidFill>
              </a:rPr>
              <a:t>mpact of Jesus</a:t>
            </a:r>
            <a:r>
              <a:rPr lang="uk-UA" sz="1200" dirty="0">
                <a:solidFill>
                  <a:prstClr val="black"/>
                </a:solidFill>
              </a:rPr>
              <a:t>'</a:t>
            </a:r>
            <a:r>
              <a:rPr lang="en-US" sz="1200" dirty="0">
                <a:solidFill>
                  <a:prstClr val="black"/>
                </a:solidFill>
              </a:rPr>
              <a:t> transfiguration</a:t>
            </a:r>
          </a:p>
          <a:p>
            <a:pPr defTabSz="457200" fontAlgn="auto">
              <a:spcBef>
                <a:spcPts val="0"/>
              </a:spcBef>
              <a:spcAft>
                <a:spcPts val="0"/>
              </a:spcAft>
            </a:pPr>
            <a:r>
              <a:rPr lang="en-US" sz="1200" dirty="0">
                <a:solidFill>
                  <a:prstClr val="black"/>
                </a:solidFill>
              </a:rPr>
              <a:t>18 </a:t>
            </a:r>
            <a:r>
              <a:rPr lang="en-US" sz="1200" b="1" dirty="0">
                <a:solidFill>
                  <a:prstClr val="black"/>
                </a:solidFill>
              </a:rPr>
              <a:t>N</a:t>
            </a:r>
            <a:r>
              <a:rPr lang="en-US" sz="1200" dirty="0">
                <a:solidFill>
                  <a:prstClr val="black"/>
                </a:solidFill>
              </a:rPr>
              <a:t>eed for true forgiveness</a:t>
            </a:r>
          </a:p>
          <a:p>
            <a:pPr defTabSz="457200" fontAlgn="auto">
              <a:spcBef>
                <a:spcPts val="0"/>
              </a:spcBef>
              <a:spcAft>
                <a:spcPts val="0"/>
              </a:spcAft>
            </a:pPr>
            <a:r>
              <a:rPr lang="en-US" sz="1200" dirty="0">
                <a:solidFill>
                  <a:prstClr val="black"/>
                </a:solidFill>
              </a:rPr>
              <a:t>19 </a:t>
            </a:r>
            <a:r>
              <a:rPr lang="en-US" sz="1200" b="1" dirty="0">
                <a:solidFill>
                  <a:prstClr val="black"/>
                </a:solidFill>
              </a:rPr>
              <a:t>G</a:t>
            </a:r>
            <a:r>
              <a:rPr lang="en-US" sz="1200" dirty="0">
                <a:solidFill>
                  <a:prstClr val="black"/>
                </a:solidFill>
              </a:rPr>
              <a:t>rounds for divorce clarified</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20 </a:t>
            </a:r>
            <a:r>
              <a:rPr lang="en-US" sz="1200" b="1" dirty="0">
                <a:solidFill>
                  <a:prstClr val="black"/>
                </a:solidFill>
              </a:rPr>
              <a:t>O</a:t>
            </a:r>
            <a:r>
              <a:rPr lang="en-US" sz="1200" dirty="0">
                <a:solidFill>
                  <a:prstClr val="black"/>
                </a:solidFill>
              </a:rPr>
              <a:t>pportunities in the vineyard</a:t>
            </a:r>
          </a:p>
          <a:p>
            <a:pPr defTabSz="457200" fontAlgn="auto">
              <a:spcBef>
                <a:spcPts val="0"/>
              </a:spcBef>
              <a:spcAft>
                <a:spcPts val="0"/>
              </a:spcAft>
            </a:pPr>
            <a:r>
              <a:rPr lang="en-US" sz="1200" dirty="0">
                <a:solidFill>
                  <a:prstClr val="black"/>
                </a:solidFill>
              </a:rPr>
              <a:t>21 </a:t>
            </a:r>
            <a:r>
              <a:rPr lang="en-US" sz="1200" b="1" dirty="0">
                <a:solidFill>
                  <a:prstClr val="black"/>
                </a:solidFill>
              </a:rPr>
              <a:t>F</a:t>
            </a:r>
            <a:r>
              <a:rPr lang="en-US" sz="1200" dirty="0">
                <a:solidFill>
                  <a:prstClr val="black"/>
                </a:solidFill>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sz="1200" dirty="0">
                <a:solidFill>
                  <a:prstClr val="black"/>
                </a:solidFill>
              </a:rPr>
              <a:t>22 </a:t>
            </a:r>
            <a:r>
              <a:rPr lang="en-US" sz="1200" b="1" dirty="0">
                <a:solidFill>
                  <a:prstClr val="black"/>
                </a:solidFill>
              </a:rPr>
              <a:t>T</a:t>
            </a:r>
            <a:r>
              <a:rPr lang="en-US" sz="1200" dirty="0">
                <a:solidFill>
                  <a:prstClr val="black"/>
                </a:solidFill>
              </a:rPr>
              <a:t>axes paid to Caesar</a:t>
            </a:r>
          </a:p>
          <a:p>
            <a:pPr defTabSz="457200" fontAlgn="auto">
              <a:spcBef>
                <a:spcPts val="0"/>
              </a:spcBef>
              <a:spcAft>
                <a:spcPts val="0"/>
              </a:spcAft>
            </a:pPr>
            <a:r>
              <a:rPr lang="en-US" sz="1200" dirty="0">
                <a:solidFill>
                  <a:prstClr val="black"/>
                </a:solidFill>
              </a:rPr>
              <a:t>23 </a:t>
            </a:r>
            <a:r>
              <a:rPr lang="en-US" sz="1200" b="1" dirty="0">
                <a:solidFill>
                  <a:prstClr val="black"/>
                </a:solidFill>
              </a:rPr>
              <a:t>H</a:t>
            </a:r>
            <a:r>
              <a:rPr lang="en-US" sz="1200" dirty="0">
                <a:solidFill>
                  <a:prstClr val="black"/>
                </a:solidFill>
              </a:rPr>
              <a:t>ypocrisy denounced by </a:t>
            </a:r>
            <a:r>
              <a:rPr lang="ru-RU" sz="1200" dirty="0">
                <a:solidFill>
                  <a:prstClr val="black"/>
                </a:solidFill>
              </a:rPr>
              <a:t>"</a:t>
            </a:r>
            <a:r>
              <a:rPr lang="en-US" sz="1200" dirty="0">
                <a:solidFill>
                  <a:prstClr val="black"/>
                </a:solidFill>
              </a:rPr>
              <a:t>woes</a:t>
            </a:r>
            <a:r>
              <a:rPr lang="ru-RU" sz="1200" dirty="0">
                <a:solidFill>
                  <a:prstClr val="black"/>
                </a:solidFill>
              </a:rPr>
              <a:t>"</a:t>
            </a:r>
            <a:endParaRPr lang="en-US" sz="1200" dirty="0">
              <a:solidFill>
                <a:prstClr val="black"/>
              </a:solidFill>
            </a:endParaRPr>
          </a:p>
          <a:p>
            <a:pPr defTabSz="457200" fontAlgn="auto">
              <a:spcBef>
                <a:spcPts val="0"/>
              </a:spcBef>
              <a:spcAft>
                <a:spcPts val="0"/>
              </a:spcAft>
            </a:pPr>
            <a:r>
              <a:rPr lang="en-US" sz="1200" dirty="0">
                <a:solidFill>
                  <a:prstClr val="black"/>
                </a:solidFill>
              </a:rPr>
              <a:t>24 </a:t>
            </a:r>
            <a:r>
              <a:rPr lang="en-US" sz="1200" b="1" dirty="0">
                <a:solidFill>
                  <a:prstClr val="black"/>
                </a:solidFill>
              </a:rPr>
              <a:t>E</a:t>
            </a:r>
            <a:r>
              <a:rPr lang="en-US" sz="1200" dirty="0">
                <a:solidFill>
                  <a:prstClr val="black"/>
                </a:solidFill>
              </a:rPr>
              <a:t>vents of second coming</a:t>
            </a:r>
          </a:p>
          <a:p>
            <a:pPr defTabSz="457200" fontAlgn="auto">
              <a:spcBef>
                <a:spcPts val="0"/>
              </a:spcBef>
              <a:spcAft>
                <a:spcPts val="0"/>
              </a:spcAft>
            </a:pPr>
            <a:endParaRPr lang="en-US" sz="1200" dirty="0">
              <a:solidFill>
                <a:prstClr val="black"/>
              </a:solidFill>
            </a:endParaRPr>
          </a:p>
          <a:p>
            <a:pPr defTabSz="457200" fontAlgn="auto">
              <a:spcBef>
                <a:spcPts val="0"/>
              </a:spcBef>
              <a:spcAft>
                <a:spcPts val="0"/>
              </a:spcAft>
            </a:pPr>
            <a:r>
              <a:rPr lang="en-US" sz="1200" dirty="0">
                <a:solidFill>
                  <a:prstClr val="black"/>
                </a:solidFill>
              </a:rPr>
              <a:t>25 </a:t>
            </a:r>
            <a:r>
              <a:rPr lang="en-US" sz="1200" b="1" dirty="0">
                <a:solidFill>
                  <a:prstClr val="black"/>
                </a:solidFill>
              </a:rPr>
              <a:t>J</a:t>
            </a:r>
            <a:r>
              <a:rPr lang="en-US" sz="1200" dirty="0">
                <a:solidFill>
                  <a:prstClr val="black"/>
                </a:solidFill>
              </a:rPr>
              <a:t>udgment of the nations</a:t>
            </a:r>
          </a:p>
          <a:p>
            <a:pPr defTabSz="457200" fontAlgn="auto">
              <a:spcBef>
                <a:spcPts val="0"/>
              </a:spcBef>
              <a:spcAft>
                <a:spcPts val="0"/>
              </a:spcAft>
            </a:pPr>
            <a:r>
              <a:rPr lang="en-US" sz="1200" dirty="0">
                <a:solidFill>
                  <a:prstClr val="black"/>
                </a:solidFill>
              </a:rPr>
              <a:t>26 </a:t>
            </a:r>
            <a:r>
              <a:rPr lang="en-US" sz="1200" b="1" dirty="0">
                <a:solidFill>
                  <a:prstClr val="black"/>
                </a:solidFill>
              </a:rPr>
              <a:t>E</a:t>
            </a:r>
            <a:r>
              <a:rPr lang="en-US" sz="1200" dirty="0">
                <a:solidFill>
                  <a:prstClr val="black"/>
                </a:solidFill>
              </a:rPr>
              <a:t>vents on Calvary</a:t>
            </a:r>
            <a:r>
              <a:rPr lang="uk-UA" sz="1200" dirty="0">
                <a:solidFill>
                  <a:prstClr val="black"/>
                </a:solidFill>
              </a:rPr>
              <a:t>'</a:t>
            </a:r>
            <a:r>
              <a:rPr lang="en-US" sz="1200" dirty="0">
                <a:solidFill>
                  <a:prstClr val="black"/>
                </a:solidFill>
              </a:rPr>
              <a:t>s eve</a:t>
            </a:r>
          </a:p>
          <a:p>
            <a:pPr defTabSz="457200" fontAlgn="auto">
              <a:spcBef>
                <a:spcPts val="0"/>
              </a:spcBef>
              <a:spcAft>
                <a:spcPts val="0"/>
              </a:spcAft>
            </a:pPr>
            <a:r>
              <a:rPr lang="en-US" sz="1200" dirty="0">
                <a:solidFill>
                  <a:prstClr val="black"/>
                </a:solidFill>
              </a:rPr>
              <a:t>27 </a:t>
            </a:r>
            <a:r>
              <a:rPr lang="en-US" sz="1200" b="1" dirty="0">
                <a:solidFill>
                  <a:prstClr val="black"/>
                </a:solidFill>
              </a:rPr>
              <a:t>W</a:t>
            </a:r>
            <a:r>
              <a:rPr lang="en-US" sz="1200" dirty="0">
                <a:solidFill>
                  <a:prstClr val="black"/>
                </a:solidFill>
              </a:rPr>
              <a:t>ay of the cross</a:t>
            </a:r>
          </a:p>
          <a:p>
            <a:pPr defTabSz="457200" fontAlgn="auto">
              <a:spcBef>
                <a:spcPts val="0"/>
              </a:spcBef>
              <a:spcAft>
                <a:spcPts val="0"/>
              </a:spcAft>
            </a:pPr>
            <a:r>
              <a:rPr lang="en-US" sz="1200" dirty="0">
                <a:solidFill>
                  <a:prstClr val="black"/>
                </a:solidFill>
              </a:rPr>
              <a:t>28 </a:t>
            </a:r>
            <a:r>
              <a:rPr lang="en-US" sz="1200" b="1" dirty="0">
                <a:solidFill>
                  <a:prstClr val="black"/>
                </a:solidFill>
              </a:rPr>
              <a:t>S</a:t>
            </a:r>
            <a:r>
              <a:rPr lang="en-US" sz="1200" dirty="0">
                <a:solidFill>
                  <a:prstClr val="black"/>
                </a:solidFill>
              </a:rPr>
              <a:t>avior</a:t>
            </a:r>
            <a:r>
              <a:rPr lang="uk-UA" sz="1200" dirty="0">
                <a:solidFill>
                  <a:prstClr val="black"/>
                </a:solidFill>
              </a:rPr>
              <a:t>'</a:t>
            </a:r>
            <a:r>
              <a:rPr lang="en-US" sz="1200" dirty="0">
                <a:solidFill>
                  <a:prstClr val="black"/>
                </a:solidFill>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defTabSz="457200" fontAlgn="auto">
              <a:spcBef>
                <a:spcPts val="0"/>
              </a:spcBef>
              <a:spcAft>
                <a:spcPts val="0"/>
              </a:spcAft>
            </a:pPr>
            <a:r>
              <a:rPr lang="en-US" sz="1200">
                <a:solidFill>
                  <a:prstClr val="black"/>
                </a:solidFill>
                <a:latin typeface="Helvetica"/>
                <a:cs typeface="+mn-cs"/>
              </a:rPr>
              <a:t> </a:t>
            </a:r>
            <a:endParaRPr lang="en-US" sz="1800">
              <a:solidFill>
                <a:prstClr val="black"/>
              </a:solidFill>
              <a:latin typeface="Tw Cen MT"/>
              <a:cs typeface="+mn-cs"/>
            </a:endParaRPr>
          </a:p>
        </p:txBody>
      </p:sp>
      <p:sp>
        <p:nvSpPr>
          <p:cNvPr id="13" name="Rectangle 12"/>
          <p:cNvSpPr/>
          <p:nvPr/>
        </p:nvSpPr>
        <p:spPr>
          <a:xfrm>
            <a:off x="0" y="-482598"/>
            <a:ext cx="3255036" cy="3502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en-US" sz="1800">
              <a:solidFill>
                <a:prstClr val="white"/>
              </a:solidFill>
            </a:endParaRPr>
          </a:p>
        </p:txBody>
      </p:sp>
      <p:pic>
        <p:nvPicPr>
          <p:cNvPr id="14" name="Picture 13" descr="00-Acrostic Bible Scanned (dragged).pdf"/>
          <p:cNvPicPr>
            <a:picLocks noChangeAspect="1"/>
          </p:cNvPicPr>
          <p:nvPr/>
        </p:nvPicPr>
        <p:blipFill rotWithShape="1">
          <a:blip r:embed="rId2" cstate="screen">
            <a:extLst>
              <a:ext uri="{28A0092B-C50C-407E-A947-70E740481C1C}">
                <a14:useLocalDpi xmlns:a14="http://schemas.microsoft.com/office/drawing/2010/main"/>
              </a:ext>
            </a:extLst>
          </a:blip>
          <a:srcRect l="27269" t="6759" r="10362" b="22309"/>
          <a:stretch/>
        </p:blipFill>
        <p:spPr>
          <a:xfrm rot="5400000">
            <a:off x="-572558" y="1258356"/>
            <a:ext cx="5702959" cy="4583245"/>
          </a:xfrm>
          <a:prstGeom prst="rect">
            <a:avLst/>
          </a:prstGeom>
        </p:spPr>
      </p:pic>
      <p:pic>
        <p:nvPicPr>
          <p:cNvPr id="15" name="Picture 14"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5400000">
            <a:off x="5433352" y="693772"/>
            <a:ext cx="2117959" cy="5303338"/>
          </a:xfrm>
          <a:prstGeom prst="rect">
            <a:avLst/>
          </a:prstGeom>
        </p:spPr>
      </p:pic>
      <p:sp>
        <p:nvSpPr>
          <p:cNvPr id="12" name="Title 1"/>
          <p:cNvSpPr txBox="1">
            <a:spLocks/>
          </p:cNvSpPr>
          <p:nvPr/>
        </p:nvSpPr>
        <p:spPr bwMode="auto">
          <a:xfrm>
            <a:off x="-25400" y="0"/>
            <a:ext cx="9232900" cy="8509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algn="ctr" defTabSz="457200"/>
            <a:r>
              <a:rPr lang="zh-CN" altLang="en-US" sz="4800" b="1" dirty="0">
                <a:solidFill>
                  <a:prstClr val="white"/>
                </a:solidFill>
                <a:latin typeface="Arial"/>
                <a:cs typeface="Arial"/>
              </a:rPr>
              <a:t>俄巴底亚</a:t>
            </a:r>
            <a:endParaRPr lang="en-US" sz="4800" b="1" dirty="0">
              <a:solidFill>
                <a:prstClr val="white"/>
              </a:solidFill>
              <a:latin typeface="Arial"/>
              <a:cs typeface="Arial"/>
            </a:endParaRPr>
          </a:p>
        </p:txBody>
      </p:sp>
    </p:spTree>
    <p:extLst>
      <p:ext uri="{BB962C8B-B14F-4D97-AF65-F5344CB8AC3E}">
        <p14:creationId xmlns:p14="http://schemas.microsoft.com/office/powerpoint/2010/main" val="250123243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Jordani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315913"/>
            <a:ext cx="9251950" cy="758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7"/>
          <p:cNvSpPr txBox="1">
            <a:spLocks noChangeArrowheads="1"/>
          </p:cNvSpPr>
          <p:nvPr/>
        </p:nvSpPr>
        <p:spPr bwMode="auto">
          <a:xfrm>
            <a:off x="-152400" y="260350"/>
            <a:ext cx="9296400" cy="707886"/>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约旦佩特拉市是世界七大奇观之一</a:t>
            </a:r>
            <a:endParaRPr kumimoji="0" lang="es-PE"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4129216886"/>
      </p:ext>
    </p:extLst>
  </p:cSld>
  <p:clrMapOvr>
    <a:masterClrMapping/>
  </p:clrMapOvr>
  <p:transition spd="slow" advTm="18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73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1" grpId="0" autoUpdateAnimBg="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3366"/>
            <a:ext cx="9188488" cy="689136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293097"/>
            <a:ext cx="9144000" cy="2548786"/>
          </a:xfrm>
          <a:solidFill>
            <a:schemeClr val="tx1"/>
          </a:solidFill>
          <a:effectLst>
            <a:outerShdw blurRad="63500" dist="35921" dir="2700000" algn="ctr" rotWithShape="0">
              <a:schemeClr val="tx2">
                <a:alpha val="74998"/>
              </a:schemeClr>
            </a:outerShdw>
          </a:effectLst>
        </p:spPr>
        <p:txBody>
          <a:bodyPr anchor="t"/>
          <a:lstStyle/>
          <a:p>
            <a:pPr>
              <a:defRPr/>
            </a:pPr>
            <a:r>
              <a:rPr lang="en-US" altLang="zh-C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 你虽如鹰高飞，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在星宿之间搭窝，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我也必从那里把你拉下来。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这是耶和华的宣告。</a:t>
            </a:r>
            <a:r>
              <a:rPr lang="en-US" altLang="zh-CN"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11775" y="-27384"/>
            <a:ext cx="3287631" cy="720080"/>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28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2800" b="1" dirty="0">
                <a:solidFill>
                  <a:srgbClr val="FFFFFF"/>
                </a:solidFill>
                <a:effectLst>
                  <a:glow rad="127000">
                    <a:srgbClr val="000000"/>
                  </a:glow>
                </a:effectLst>
                <a:latin typeface="Arial" charset="0"/>
                <a:ea typeface="ＭＳ Ｐゴシック" charset="0"/>
                <a:cs typeface="ＭＳ Ｐゴシック" charset="0"/>
              </a:rPr>
              <a:t>4 (</a:t>
            </a:r>
            <a:r>
              <a:rPr lang="en-US" altLang="zh-CN" sz="2800" b="1" dirty="0">
                <a:solidFill>
                  <a:srgbClr val="FFFFFF"/>
                </a:solidFill>
                <a:effectLst>
                  <a:glow rad="127000">
                    <a:srgbClr val="000000"/>
                  </a:glow>
                </a:effectLst>
                <a:latin typeface="Arial" charset="0"/>
                <a:ea typeface="ＭＳ Ｐゴシック" charset="0"/>
                <a:cs typeface="ＭＳ Ｐゴシック" charset="0"/>
              </a:rPr>
              <a:t>CNV</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51388018"/>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060848"/>
            <a:ext cx="9142633" cy="5301208"/>
          </a:xfrm>
          <a:prstGeom prst="rect">
            <a:avLst/>
          </a:prstGeom>
        </p:spPr>
      </p:pic>
      <p:sp>
        <p:nvSpPr>
          <p:cNvPr id="900098" name="Rectangle 2"/>
          <p:cNvSpPr>
            <a:spLocks noGrp="1" noChangeArrowheads="1"/>
          </p:cNvSpPr>
          <p:nvPr>
            <p:ph type="ctrTitle"/>
          </p:nvPr>
        </p:nvSpPr>
        <p:spPr>
          <a:xfrm>
            <a:off x="0" y="29469"/>
            <a:ext cx="9144000" cy="2391419"/>
          </a:xfrm>
          <a:solidFill>
            <a:schemeClr val="tx1"/>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你虽如鹰高飞，</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在星宿之间搭窝，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我也必从那里把你拉下来。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这是耶和华的宣告。</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25636828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5496" y="26340"/>
            <a:ext cx="3816424" cy="5735063"/>
          </a:xfrm>
          <a:prstGeom prst="rect">
            <a:avLst/>
          </a:prstGeom>
        </p:spPr>
      </p:pic>
      <p:sp>
        <p:nvSpPr>
          <p:cNvPr id="900098" name="Rectangle 2"/>
          <p:cNvSpPr>
            <a:spLocks noGrp="1" noChangeArrowheads="1"/>
          </p:cNvSpPr>
          <p:nvPr>
            <p:ph type="ctrTitle"/>
          </p:nvPr>
        </p:nvSpPr>
        <p:spPr>
          <a:xfrm>
            <a:off x="2987824" y="29469"/>
            <a:ext cx="6156176" cy="6279851"/>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窃贼若来到你那里，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强盗若夜间来到，</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岂不会偷窃直到够了呢？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你将会怎样被灭绝！</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摘葡萄的若来到你那里，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岂不只剩下几粒葡萄吗？</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61801392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088"/>
            <a:ext cx="8892480" cy="2160240"/>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以扫要怎样被搜索，</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他收藏的宝物被搜查出来。</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6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36512" y="0"/>
            <a:ext cx="6012160" cy="4008107"/>
          </a:xfrm>
          <a:prstGeom prst="rect">
            <a:avLst/>
          </a:prstGeom>
        </p:spPr>
      </p:pic>
    </p:spTree>
    <p:extLst>
      <p:ext uri="{BB962C8B-B14F-4D97-AF65-F5344CB8AC3E}">
        <p14:creationId xmlns:p14="http://schemas.microsoft.com/office/powerpoint/2010/main" val="114414983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3688" y="3448581"/>
            <a:ext cx="5613400" cy="3403600"/>
          </a:xfrm>
          <a:prstGeom prst="rect">
            <a:avLst/>
          </a:prstGeom>
        </p:spPr>
      </p:pic>
      <p:sp>
        <p:nvSpPr>
          <p:cNvPr id="900098" name="Rectangle 2"/>
          <p:cNvSpPr>
            <a:spLocks noGrp="1" noChangeArrowheads="1"/>
          </p:cNvSpPr>
          <p:nvPr>
            <p:ph type="ctrTitle"/>
          </p:nvPr>
        </p:nvSpPr>
        <p:spPr>
          <a:xfrm>
            <a:off x="0" y="101477"/>
            <a:ext cx="9144000" cy="6135835"/>
          </a:xfrm>
          <a:no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曾与你结盟的，都把你送到边界；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本来与你友好的，却欺骗你，胜过你；</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与你同席的在你脚下暗设网罗，</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你却毫不晓得。</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7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511877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063998" y="-2912"/>
            <a:ext cx="5061255" cy="6858000"/>
          </a:xfrm>
          <a:prstGeom prst="rect">
            <a:avLst/>
          </a:prstGeom>
        </p:spPr>
      </p:pic>
      <p:sp>
        <p:nvSpPr>
          <p:cNvPr id="900098" name="Rectangle 2"/>
          <p:cNvSpPr>
            <a:spLocks noGrp="1" noChangeArrowheads="1"/>
          </p:cNvSpPr>
          <p:nvPr>
            <p:ph type="ctrTitle"/>
          </p:nvPr>
        </p:nvSpPr>
        <p:spPr>
          <a:xfrm>
            <a:off x="0" y="29469"/>
            <a:ext cx="4355976" cy="6828531"/>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耶和华宣告说：到那日，</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我岂不从以东灭绝智慧人吗？</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岂不从以扫山除掉聪明人吗？</a:t>
            </a:r>
            <a:r>
              <a:rPr lang="en-US" sz="3600" b="1" dirty="0">
                <a:effectLst>
                  <a:glow rad="127000">
                    <a:schemeClr val="tx1"/>
                  </a:glow>
                </a:effectLst>
                <a:latin typeface="Arial" charset="0"/>
                <a:ea typeface="ＭＳ Ｐゴシック" charset="0"/>
                <a:cs typeface="ＭＳ Ｐゴシック" charset="0"/>
              </a:rPr>
              <a:t>‘”</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8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22346272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427984" y="29469"/>
            <a:ext cx="4716016" cy="5127723"/>
          </a:xfrm>
          <a:solidFill>
            <a:srgbClr val="0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提幔哪！你的勇士要惊惶，</a:t>
            </a:r>
            <a:br>
              <a:rPr lang="zh-CN" altLang="en-US" sz="3600" b="1" dirty="0">
                <a:effectLst>
                  <a:glow rad="127000">
                    <a:schemeClr val="tx1"/>
                  </a:glow>
                </a:effectLst>
                <a:latin typeface="Arial" charset="0"/>
                <a:ea typeface="ＭＳ Ｐゴシック" charset="0"/>
                <a:cs typeface="ＭＳ Ｐゴシック" charset="0"/>
              </a:rPr>
            </a:b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因此在以扫山上人人被杀戮剪除。</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9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0" y="404664"/>
            <a:ext cx="4392488" cy="5768157"/>
          </a:xfrm>
          <a:prstGeom prst="rect">
            <a:avLst/>
          </a:prstGeom>
        </p:spPr>
      </p:pic>
    </p:spTree>
    <p:extLst>
      <p:ext uri="{BB962C8B-B14F-4D97-AF65-F5344CB8AC3E}">
        <p14:creationId xmlns:p14="http://schemas.microsoft.com/office/powerpoint/2010/main" val="196138410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464" y="1344289"/>
            <a:ext cx="9133535" cy="5513711"/>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因你对兄弟雅各行强暴，</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你必受羞辱，</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永被剪除。</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10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545393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619672" y="2348880"/>
            <a:ext cx="6553200" cy="5473700"/>
          </a:xfrm>
          <a:prstGeom prst="rect">
            <a:avLst/>
          </a:prstGeom>
        </p:spPr>
      </p:pic>
      <p:sp>
        <p:nvSpPr>
          <p:cNvPr id="900098" name="Rectangle 2"/>
          <p:cNvSpPr>
            <a:spLocks noGrp="1" noChangeArrowheads="1"/>
          </p:cNvSpPr>
          <p:nvPr>
            <p:ph type="ctrTitle"/>
          </p:nvPr>
        </p:nvSpPr>
        <p:spPr>
          <a:xfrm>
            <a:off x="107504" y="29469"/>
            <a:ext cx="9036496" cy="2895475"/>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外地人劫掠雅各财物的日子，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外族人进入他的城门，</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为耶路撒冷抽签；那时你竟袖手旁观，</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甚至好象他们中间的一分子！</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11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861112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556792"/>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0" name="Rectangle 6"/>
          <p:cNvSpPr>
            <a:spLocks noChangeArrowheads="1"/>
          </p:cNvSpPr>
          <p:nvPr/>
        </p:nvSpPr>
        <p:spPr bwMode="auto">
          <a:xfrm>
            <a:off x="0" y="333375"/>
            <a:ext cx="6660232" cy="1200329"/>
          </a:xfrm>
          <a:prstGeom prst="rect">
            <a:avLst/>
          </a:prstGeom>
          <a:noFill/>
          <a:ln>
            <a:noFill/>
          </a:ln>
        </p:spPr>
        <p:txBody>
          <a:bodyPr wrap="square">
            <a:spAutoFit/>
          </a:bodyPr>
          <a:lstStyle/>
          <a:p>
            <a:pPr lvl="0" algn="ctr">
              <a:defRPr/>
            </a:pPr>
            <a:r>
              <a:rPr lang="zh-CN" altLang="en-US" sz="7200" b="1" dirty="0">
                <a:solidFill>
                  <a:srgbClr val="463634"/>
                </a:solidFill>
              </a:rPr>
              <a:t>作个谦卑的人 </a:t>
            </a:r>
            <a:endParaRPr kumimoji="0" lang="en-US" sz="7200" b="1" i="0" u="none" strike="noStrike" kern="1200" cap="none" spc="0" normalizeH="0" baseline="0" noProof="0" dirty="0">
              <a:ln>
                <a:noFill/>
              </a:ln>
              <a:solidFill>
                <a:srgbClr val="463634"/>
              </a:solidFill>
              <a:effectLst/>
              <a:uLnTx/>
              <a:uFillTx/>
              <a:latin typeface="Times New Roman" charset="0"/>
              <a:ea typeface="ＭＳ Ｐゴシック" charset="0"/>
            </a:endParaRPr>
          </a:p>
        </p:txBody>
      </p:sp>
      <p:sp>
        <p:nvSpPr>
          <p:cNvPr id="104452" name="Rectangle 9"/>
          <p:cNvSpPr>
            <a:spLocks noGrp="1" noChangeArrowheads="1"/>
          </p:cNvSpPr>
          <p:nvPr>
            <p:ph type="ctrTitle"/>
          </p:nvPr>
        </p:nvSpPr>
        <p:spPr>
          <a:xfrm>
            <a:off x="532685" y="2090193"/>
            <a:ext cx="4543371" cy="940750"/>
          </a:xfrm>
          <a:noFill/>
          <a:ln cap="flat">
            <a:noFill/>
            <a:miter lim="800000"/>
            <a:headEnd/>
            <a:tailEnd/>
          </a:ln>
        </p:spPr>
        <p:txBody>
          <a:bodyPr wrap="none"/>
          <a:lstStyle/>
          <a:p>
            <a:pPr eaLnBrk="1" hangingPunct="1"/>
            <a:r>
              <a:rPr lang="ko-KR" altLang="en-US" b="1" i="0" dirty="0" err="1">
                <a:solidFill>
                  <a:schemeClr val="accent2">
                    <a:lumMod val="20000"/>
                    <a:lumOff val="80000"/>
                  </a:schemeClr>
                </a:solidFill>
                <a:latin typeface="Arial" charset="0"/>
                <a:ea typeface="Geneva" charset="0"/>
                <a:cs typeface="Geneva" charset="0"/>
              </a:rPr>
              <a:t>俄巴底亚</a:t>
            </a:r>
            <a:endParaRPr lang="en-US" b="1" i="0" dirty="0">
              <a:solidFill>
                <a:schemeClr val="accent2">
                  <a:lumMod val="20000"/>
                  <a:lumOff val="80000"/>
                </a:schemeClr>
              </a:solidFill>
              <a:latin typeface="Arial" charset="0"/>
              <a:ea typeface="Geneva" charset="0"/>
              <a:cs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181317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 name="Group 3"/>
          <p:cNvGrpSpPr/>
          <p:nvPr/>
        </p:nvGrpSpPr>
        <p:grpSpPr>
          <a:xfrm>
            <a:off x="11964" y="9392"/>
            <a:ext cx="9132036" cy="6849028"/>
            <a:chOff x="11964" y="9392"/>
            <a:chExt cx="9132036" cy="6849028"/>
          </a:xfrm>
        </p:grpSpPr>
        <p:pic>
          <p:nvPicPr>
            <p:cNvPr id="2" name="Picture 1"/>
            <p:cNvPicPr>
              <a:picLocks noChangeAspect="1"/>
            </p:cNvPicPr>
            <p:nvPr/>
          </p:nvPicPr>
          <p:blipFill>
            <a:blip r:embed="rId3"/>
            <a:stretch>
              <a:fillRect/>
            </a:stretch>
          </p:blipFill>
          <p:spPr>
            <a:xfrm>
              <a:off x="11964" y="9392"/>
              <a:ext cx="9132036" cy="6849028"/>
            </a:xfrm>
            <a:prstGeom prst="rect">
              <a:avLst/>
            </a:prstGeom>
          </p:spPr>
        </p:pic>
        <p:sp>
          <p:nvSpPr>
            <p:cNvPr id="3" name="Rectangle 2"/>
            <p:cNvSpPr/>
            <p:nvPr/>
          </p:nvSpPr>
          <p:spPr bwMode="auto">
            <a:xfrm>
              <a:off x="5652120" y="260648"/>
              <a:ext cx="3384376" cy="3888432"/>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8" name="Rectangle 7"/>
            <p:cNvSpPr/>
            <p:nvPr/>
          </p:nvSpPr>
          <p:spPr bwMode="auto">
            <a:xfrm>
              <a:off x="1979712" y="4509120"/>
              <a:ext cx="6840760" cy="2160240"/>
            </a:xfrm>
            <a:prstGeom prst="rect">
              <a:avLst/>
            </a:prstGeom>
            <a:solidFill>
              <a:srgbClr val="F87A3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grpSp>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36912"/>
            <a:ext cx="8784976" cy="829727"/>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Edom</a:t>
            </a:r>
            <a:r>
              <a:rPr lang="mr-IN"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Excuse</a:t>
            </a:r>
          </a:p>
        </p:txBody>
      </p:sp>
      <p:sp>
        <p:nvSpPr>
          <p:cNvPr id="5" name="Rectangle 2"/>
          <p:cNvSpPr txBox="1">
            <a:spLocks noChangeArrowheads="1"/>
          </p:cNvSpPr>
          <p:nvPr/>
        </p:nvSpPr>
        <p:spPr bwMode="auto">
          <a:xfrm>
            <a:off x="5652120" y="188640"/>
            <a:ext cx="3491880" cy="34563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latin typeface="Arial" charset="0"/>
                <a:ea typeface="ＭＳ Ｐゴシック" charset="0"/>
                <a:cs typeface="ＭＳ Ｐゴシック" charset="0"/>
              </a:rPr>
              <a:t>Am I my brother's keeper?</a:t>
            </a:r>
          </a:p>
        </p:txBody>
      </p:sp>
      <p:sp>
        <p:nvSpPr>
          <p:cNvPr id="6" name="Rectangle 2"/>
          <p:cNvSpPr txBox="1">
            <a:spLocks noChangeArrowheads="1"/>
          </p:cNvSpPr>
          <p:nvPr/>
        </p:nvSpPr>
        <p:spPr bwMode="auto">
          <a:xfrm>
            <a:off x="2411760" y="4725144"/>
            <a:ext cx="5760640"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effectLst/>
                <a:latin typeface="Arial" charset="0"/>
                <a:ea typeface="ＭＳ Ｐゴシック" charset="0"/>
                <a:cs typeface="ＭＳ Ｐゴシック" charset="0"/>
              </a:rPr>
              <a:t>OBADIAH</a:t>
            </a:r>
          </a:p>
        </p:txBody>
      </p:sp>
    </p:spTree>
    <p:extLst>
      <p:ext uri="{BB962C8B-B14F-4D97-AF65-F5344CB8AC3E}">
        <p14:creationId xmlns:p14="http://schemas.microsoft.com/office/powerpoint/2010/main" val="1867173886"/>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5334000" cy="682853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你兄弟遭遇祸患的日子，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你不该看着不理；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犹大人被灭的日子，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你不该幸灾乐祸；</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你不该张口狂傲</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5226661" y="188640"/>
            <a:ext cx="3710691" cy="4968552"/>
          </a:xfrm>
          <a:prstGeom prst="rect">
            <a:avLst/>
          </a:prstGeom>
        </p:spPr>
      </p:pic>
    </p:spTree>
    <p:extLst>
      <p:ext uri="{BB962C8B-B14F-4D97-AF65-F5344CB8AC3E}">
        <p14:creationId xmlns:p14="http://schemas.microsoft.com/office/powerpoint/2010/main" val="361850635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427" y="1469191"/>
            <a:ext cx="9144000" cy="5354442"/>
          </a:xfrm>
          <a:prstGeom prst="rect">
            <a:avLst/>
          </a:prstGeom>
        </p:spPr>
      </p:pic>
      <p:sp>
        <p:nvSpPr>
          <p:cNvPr id="900098" name="Rectangle 2"/>
          <p:cNvSpPr>
            <a:spLocks noGrp="1" noChangeArrowheads="1"/>
          </p:cNvSpPr>
          <p:nvPr>
            <p:ph type="ctrTitle"/>
          </p:nvPr>
        </p:nvSpPr>
        <p:spPr>
          <a:xfrm>
            <a:off x="0" y="29469"/>
            <a:ext cx="9144000" cy="339953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我子民遭灾的日子，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你不该进入他们的城门；</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他们遭灾的日子，你不该看着他们受苦；</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他们遭灾的日子，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你不该抢夺他们的财物。</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13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38306566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307" y="1062990"/>
            <a:ext cx="9144000" cy="5795010"/>
          </a:xfrm>
          <a:prstGeom prst="rect">
            <a:avLst/>
          </a:prstGeom>
        </p:spPr>
      </p:pic>
      <p:sp>
        <p:nvSpPr>
          <p:cNvPr id="900098" name="Rectangle 2"/>
          <p:cNvSpPr>
            <a:spLocks noGrp="1" noChangeArrowheads="1"/>
          </p:cNvSpPr>
          <p:nvPr>
            <p:ph type="ctrTitle"/>
          </p:nvPr>
        </p:nvSpPr>
        <p:spPr>
          <a:xfrm>
            <a:off x="0" y="29469"/>
            <a:ext cx="9144000" cy="2319411"/>
          </a:xfrm>
          <a:solidFill>
            <a:srgbClr val="000000"/>
          </a:solidFill>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你不该站在岔路口，</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剪除他们中间逃脱的人；他们遭难的日子，</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你不该把他们生还的人交出来。</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14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13161554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11" name="Text Box 3"/>
          <p:cNvSpPr txBox="1">
            <a:spLocks noChangeArrowheads="1"/>
          </p:cNvSpPr>
          <p:nvPr/>
        </p:nvSpPr>
        <p:spPr bwMode="auto">
          <a:xfrm>
            <a:off x="3419872" y="188640"/>
            <a:ext cx="4464496" cy="120032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lang="zh-CN" altLang="en-US" sz="3600" b="1" i="1" dirty="0">
                <a:solidFill>
                  <a:srgbClr val="FFFFFF"/>
                </a:solidFill>
                <a:latin typeface="Arial"/>
                <a:cs typeface="Arial"/>
              </a:rPr>
              <a:t>因为上帝阻挡骄傲的人</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62212" name="Text Box 4"/>
          <p:cNvSpPr txBox="1">
            <a:spLocks noChangeArrowheads="1"/>
          </p:cNvSpPr>
          <p:nvPr/>
        </p:nvSpPr>
        <p:spPr bwMode="auto">
          <a:xfrm>
            <a:off x="4114800" y="6165304"/>
            <a:ext cx="5029200" cy="579438"/>
          </a:xfrm>
          <a:prstGeom prst="rect">
            <a:avLst/>
          </a:prstGeom>
          <a:noFill/>
          <a:ln>
            <a:noFill/>
          </a:ln>
          <a:effectLst/>
        </p:spPr>
        <p:txBody>
          <a:bodyPr>
            <a:spAutoFit/>
          </a:bodyPr>
          <a:lstStyle/>
          <a:p>
            <a:pPr lvl="0" algn="ctr">
              <a:defRPr/>
            </a:pPr>
            <a:r>
              <a:rPr lang="ja-JP" altLang="en-US" sz="3200" b="1" i="1" dirty="0">
                <a:solidFill>
                  <a:srgbClr val="FFFFFF"/>
                </a:solidFill>
                <a:latin typeface="Arial"/>
                <a:cs typeface="Arial"/>
              </a:rPr>
              <a:t>彼得前书 </a:t>
            </a:r>
            <a:r>
              <a:rPr kumimoji="0" lang="en-US" sz="3200" b="1" i="1" u="none" strike="noStrike" kern="1200" cap="none" spc="0" normalizeH="0" baseline="0" noProof="0" dirty="0">
                <a:ln>
                  <a:noFill/>
                </a:ln>
                <a:solidFill>
                  <a:srgbClr val="FFFFFF"/>
                </a:solidFill>
                <a:effectLst/>
                <a:uLnTx/>
                <a:uFillTx/>
                <a:latin typeface="Arial"/>
                <a:ea typeface="ＭＳ Ｐゴシック" charset="0"/>
                <a:cs typeface="Arial"/>
              </a:rPr>
              <a:t>5:5b (CCB)</a:t>
            </a:r>
            <a:endParaRPr kumimoji="0" lang="en-US" sz="3200" b="1" i="1"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pic>
        <p:nvPicPr>
          <p:cNvPr id="3" name="Picture 2"/>
          <p:cNvPicPr>
            <a:picLocks noChangeAspect="1"/>
          </p:cNvPicPr>
          <p:nvPr/>
        </p:nvPicPr>
        <p:blipFill>
          <a:blip r:embed="rId2"/>
          <a:stretch>
            <a:fillRect/>
          </a:stretch>
        </p:blipFill>
        <p:spPr>
          <a:xfrm>
            <a:off x="5580112" y="2492896"/>
            <a:ext cx="3175000" cy="3251200"/>
          </a:xfrm>
          <a:prstGeom prst="rect">
            <a:avLst/>
          </a:prstGeom>
        </p:spPr>
      </p:pic>
      <p:pic>
        <p:nvPicPr>
          <p:cNvPr id="4" name="Picture 3"/>
          <p:cNvPicPr>
            <a:picLocks noChangeAspect="1"/>
          </p:cNvPicPr>
          <p:nvPr/>
        </p:nvPicPr>
        <p:blipFill>
          <a:blip r:embed="rId3"/>
          <a:stretch>
            <a:fillRect/>
          </a:stretch>
        </p:blipFill>
        <p:spPr>
          <a:xfrm>
            <a:off x="395536" y="188640"/>
            <a:ext cx="3175000" cy="3251200"/>
          </a:xfrm>
          <a:prstGeom prst="rect">
            <a:avLst/>
          </a:prstGeom>
        </p:spPr>
      </p:pic>
      <p:sp>
        <p:nvSpPr>
          <p:cNvPr id="7" name="Text Box 3"/>
          <p:cNvSpPr txBox="1">
            <a:spLocks noChangeArrowheads="1"/>
          </p:cNvSpPr>
          <p:nvPr/>
        </p:nvSpPr>
        <p:spPr bwMode="auto">
          <a:xfrm>
            <a:off x="395536" y="3933056"/>
            <a:ext cx="5112568" cy="64633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lvl="0" algn="r">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lang="zh-CN" altLang="en-US" sz="3600" b="1" i="1" dirty="0">
                <a:solidFill>
                  <a:srgbClr val="FFFFFF"/>
                </a:solidFill>
                <a:latin typeface="Arial"/>
                <a:cs typeface="Arial"/>
              </a:rPr>
              <a:t>恩待谦卑的人。</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194288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par>
                                <p:cTn id="8" presetID="5"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heckerboard(across)">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1759" y="2802"/>
            <a:ext cx="9140263" cy="6855197"/>
          </a:xfrm>
          <a:prstGeom prst="rect">
            <a:avLst/>
          </a:prstGeom>
        </p:spPr>
      </p:pic>
      <p:sp>
        <p:nvSpPr>
          <p:cNvPr id="862211" name="Text Box 3"/>
          <p:cNvSpPr txBox="1">
            <a:spLocks noChangeArrowheads="1"/>
          </p:cNvSpPr>
          <p:nvPr/>
        </p:nvSpPr>
        <p:spPr bwMode="auto">
          <a:xfrm>
            <a:off x="609600" y="3810000"/>
            <a:ext cx="3505200" cy="1754326"/>
          </a:xfrm>
          <a:prstGeom prst="rect">
            <a:avLst/>
          </a:prstGeom>
          <a:solidFill>
            <a:schemeClr val="bg2"/>
          </a:solidFill>
          <a:ln>
            <a:noFill/>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600" b="1" i="1" u="none" strike="noStrike" kern="1200" cap="none" spc="0" normalizeH="0" baseline="0" noProof="0" dirty="0">
                <a:ln>
                  <a:noFill/>
                </a:ln>
                <a:solidFill>
                  <a:srgbClr val="FFFFFF"/>
                </a:solidFill>
                <a:effectLst/>
                <a:uLnTx/>
                <a:uFillTx/>
                <a:latin typeface="Arial"/>
                <a:ea typeface="ＭＳ Ｐゴシック" charset="0"/>
                <a:cs typeface="Arial"/>
              </a:rPr>
              <a:t>所以你们要谦卑，服在　神大能的手下</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p>
        </p:txBody>
      </p:sp>
      <p:sp>
        <p:nvSpPr>
          <p:cNvPr id="862212" name="Text Box 4"/>
          <p:cNvSpPr txBox="1">
            <a:spLocks noChangeArrowheads="1"/>
          </p:cNvSpPr>
          <p:nvPr/>
        </p:nvSpPr>
        <p:spPr bwMode="auto">
          <a:xfrm rot="20743040">
            <a:off x="5619748" y="4803280"/>
            <a:ext cx="5029200" cy="523220"/>
          </a:xfrm>
          <a:prstGeom prst="rect">
            <a:avLst/>
          </a:prstGeom>
          <a:solidFill>
            <a:schemeClr val="bg2"/>
          </a:solidFill>
          <a:ln>
            <a:noFill/>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800" b="1" i="0" u="none" strike="noStrike" kern="1200" cap="none" spc="0" normalizeH="0" baseline="0" noProof="0" dirty="0">
                <a:ln>
                  <a:noFill/>
                </a:ln>
                <a:solidFill>
                  <a:srgbClr val="FFFFFF"/>
                </a:solidFill>
                <a:effectLst/>
                <a:uLnTx/>
                <a:uFillTx/>
                <a:latin typeface="Arial"/>
                <a:ea typeface="ＭＳ Ｐゴシック" charset="0"/>
                <a:cs typeface="Arial"/>
              </a:rPr>
              <a:t>彼前 </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5:6 (</a:t>
            </a:r>
            <a:r>
              <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rPr>
              <a:t>CNV</a:t>
            </a:r>
            <a:r>
              <a:rPr kumimoji="0" lang="en-US" sz="2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2800" b="1" i="0" u="none" strike="noStrike" kern="1200" cap="none" spc="0" normalizeH="0" baseline="0" noProof="0" dirty="0">
              <a:ln>
                <a:noFill/>
              </a:ln>
              <a:solidFill>
                <a:srgbClr val="000000"/>
              </a:solidFill>
              <a:effectLst>
                <a:outerShdw blurRad="38100" dist="38100" dir="2700000" algn="tl">
                  <a:srgbClr val="FFFFFF"/>
                </a:outerShdw>
              </a:effectLst>
              <a:uLnTx/>
              <a:uFillTx/>
              <a:latin typeface="Arial"/>
              <a:ea typeface="ＭＳ Ｐゴシック" charset="0"/>
              <a:cs typeface="Arial"/>
            </a:endParaRPr>
          </a:p>
        </p:txBody>
      </p:sp>
      <p:sp>
        <p:nvSpPr>
          <p:cNvPr id="6" name="Text Box 3"/>
          <p:cNvSpPr txBox="1">
            <a:spLocks noChangeArrowheads="1"/>
          </p:cNvSpPr>
          <p:nvPr/>
        </p:nvSpPr>
        <p:spPr bwMode="auto">
          <a:xfrm>
            <a:off x="4876800" y="1447800"/>
            <a:ext cx="3505200" cy="2000548"/>
          </a:xfrm>
          <a:prstGeom prst="rect">
            <a:avLst/>
          </a:prstGeom>
          <a:solidFill>
            <a:schemeClr val="bg2"/>
          </a:solidFill>
          <a:ln>
            <a:noFill/>
          </a:ln>
          <a:effectLst>
            <a:outerShdw blurRad="63500" dist="38099" dir="2700000" algn="ctr" rotWithShape="0">
              <a:schemeClr val="tx1">
                <a:alpha val="74998"/>
              </a:schemeClr>
            </a:outerShdw>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zh-CN" altLang="en-US" sz="3600" b="1" i="1" u="none" strike="noStrike" kern="1200" cap="none" spc="0" normalizeH="0" baseline="0" noProof="0" dirty="0">
                <a:ln>
                  <a:noFill/>
                </a:ln>
                <a:solidFill>
                  <a:srgbClr val="FFFFFF"/>
                </a:solidFill>
                <a:effectLst/>
                <a:uLnTx/>
                <a:uFillTx/>
                <a:latin typeface="Arial"/>
                <a:ea typeface="ＭＳ Ｐゴシック" charset="0"/>
                <a:cs typeface="Arial"/>
              </a:rPr>
              <a:t>到了时候，他必叫你们升高。</a:t>
            </a:r>
            <a:r>
              <a:rPr kumimoji="0" lang="mr-IN" sz="3600" b="1" i="1"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FFFF"/>
                </a:solidFill>
                <a:effectLst/>
                <a:uLnTx/>
                <a:uFillTx/>
                <a:latin typeface="Arial"/>
                <a:ea typeface="ＭＳ Ｐゴシック" charset="0"/>
                <a:cs typeface="Arial"/>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600" b="1" i="1"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42484729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539552" y="-13581"/>
            <a:ext cx="8038681" cy="6858000"/>
          </a:xfrm>
          <a:prstGeom prst="rect">
            <a:avLst/>
          </a:prstGeom>
        </p:spPr>
      </p:pic>
      <p:sp>
        <p:nvSpPr>
          <p:cNvPr id="2" name="Title 1"/>
          <p:cNvSpPr>
            <a:spLocks noGrp="1"/>
          </p:cNvSpPr>
          <p:nvPr>
            <p:ph type="title" idx="4294967295"/>
          </p:nvPr>
        </p:nvSpPr>
        <p:spPr>
          <a:xfrm>
            <a:off x="0" y="404664"/>
            <a:ext cx="9144000" cy="1139825"/>
          </a:xfrm>
          <a:solidFill>
            <a:srgbClr val="000000"/>
          </a:solidFill>
        </p:spPr>
        <p:txBody>
          <a:bodyPr/>
          <a:lstStyle/>
          <a:p>
            <a:pPr algn="l">
              <a:defRPr/>
            </a:pPr>
            <a:r>
              <a:rPr lang="zh-CN" altLang="en-US" sz="6000" b="1" dirty="0"/>
              <a:t>彩虹</a:t>
            </a:r>
            <a:endParaRPr lang="en-US" sz="6000" b="1" dirty="0"/>
          </a:p>
        </p:txBody>
      </p:sp>
      <p:sp>
        <p:nvSpPr>
          <p:cNvPr id="4" name="Title 1"/>
          <p:cNvSpPr txBox="1">
            <a:spLocks/>
          </p:cNvSpPr>
          <p:nvPr/>
        </p:nvSpPr>
        <p:spPr bwMode="auto">
          <a:xfrm>
            <a:off x="0" y="5241503"/>
            <a:ext cx="9144000" cy="1139825"/>
          </a:xfrm>
          <a:prstGeom prst="rect">
            <a:avLst/>
          </a:prstGeom>
          <a:solidFill>
            <a:srgbClr val="000000"/>
          </a:solid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a:defRPr/>
            </a:pPr>
            <a:r>
              <a:rPr lang="en-US" sz="4000" b="1" dirty="0">
                <a:solidFill>
                  <a:srgbClr val="FFFFFF"/>
                </a:solidFill>
              </a:rPr>
              <a:t>A PROMISE OF GOD, </a:t>
            </a:r>
            <a:br>
              <a:rPr lang="en-US" sz="4000" b="1" dirty="0">
                <a:solidFill>
                  <a:srgbClr val="FFFFFF"/>
                </a:solidFill>
              </a:rPr>
            </a:br>
            <a:r>
              <a:rPr lang="en-US" sz="4000" b="1" dirty="0">
                <a:solidFill>
                  <a:srgbClr val="FFFFFF"/>
                </a:solidFill>
              </a:rPr>
              <a:t>NOT A SYMBOL OF PRIDE</a:t>
            </a:r>
          </a:p>
        </p:txBody>
      </p:sp>
    </p:spTree>
    <p:extLst>
      <p:ext uri="{BB962C8B-B14F-4D97-AF65-F5344CB8AC3E}">
        <p14:creationId xmlns:p14="http://schemas.microsoft.com/office/powerpoint/2010/main" val="3292058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0274" y="1844824"/>
            <a:ext cx="9114865" cy="5013176"/>
          </a:xfrm>
          <a:prstGeom prst="rect">
            <a:avLst/>
          </a:prstGeom>
        </p:spPr>
      </p:pic>
      <p:sp>
        <p:nvSpPr>
          <p:cNvPr id="870403" name="Text Box 3"/>
          <p:cNvSpPr txBox="1">
            <a:spLocks noChangeArrowheads="1"/>
          </p:cNvSpPr>
          <p:nvPr/>
        </p:nvSpPr>
        <p:spPr bwMode="auto">
          <a:xfrm>
            <a:off x="0" y="-4663"/>
            <a:ext cx="9144000"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zh-CN" altLang="en-US" sz="3600" b="1" i="1" dirty="0">
                <a:solidFill>
                  <a:srgbClr val="FFFFFF"/>
                </a:solidFill>
                <a:latin typeface="Arial"/>
                <a:cs typeface="Arial"/>
              </a:rPr>
              <a:t>心里骄傲的人都是耶和华厌恶的；</a:t>
            </a:r>
          </a:p>
          <a:p>
            <a:pPr algn="ctr">
              <a:defRPr/>
            </a:pPr>
            <a:endParaRPr lang="zh-CN" altLang="en-US" sz="3600" b="1" i="1" dirty="0">
              <a:solidFill>
                <a:srgbClr val="FFFFFF"/>
              </a:solidFill>
              <a:latin typeface="Arial"/>
              <a:cs typeface="Arial"/>
            </a:endParaRPr>
          </a:p>
          <a:p>
            <a:pPr algn="ctr">
              <a:defRPr/>
            </a:pPr>
            <a:r>
              <a:rPr lang="zh-CN" altLang="en-US" sz="3600" b="1" i="1" dirty="0">
                <a:solidFill>
                  <a:srgbClr val="FFFFFF"/>
                </a:solidFill>
                <a:latin typeface="Arial"/>
                <a:cs typeface="Arial"/>
              </a:rPr>
              <a:t>他们必不免受罚。</a:t>
            </a:r>
            <a:r>
              <a:rPr lang="mr-IN" sz="3600" b="1" i="1" dirty="0">
                <a:solidFill>
                  <a:srgbClr val="FFFFFF"/>
                </a:solidFill>
                <a:latin typeface="Arial"/>
                <a:cs typeface="Arial"/>
              </a:rPr>
              <a:t>"</a:t>
            </a:r>
            <a:endParaRPr lang="en-US" sz="3600" b="1" i="1" dirty="0">
              <a:solidFill>
                <a:srgbClr val="FFFFFF"/>
              </a:solidFill>
              <a:latin typeface="Arial"/>
              <a:cs typeface="Arial"/>
            </a:endParaRPr>
          </a:p>
          <a:p>
            <a:pPr algn="ctr">
              <a:defRPr/>
            </a:pPr>
            <a:endParaRPr lang="en-US" sz="3600" b="1" i="1" dirty="0">
              <a:solidFill>
                <a:srgbClr val="FFFFFF"/>
              </a:solidFill>
              <a:latin typeface="Arial"/>
              <a:cs typeface="Arial"/>
            </a:endParaRPr>
          </a:p>
        </p:txBody>
      </p:sp>
      <p:sp>
        <p:nvSpPr>
          <p:cNvPr id="870404" name="Text Box 4"/>
          <p:cNvSpPr txBox="1">
            <a:spLocks noChangeArrowheads="1"/>
          </p:cNvSpPr>
          <p:nvPr/>
        </p:nvSpPr>
        <p:spPr bwMode="auto">
          <a:xfrm>
            <a:off x="4114800" y="5943600"/>
            <a:ext cx="5029200" cy="52322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2800" b="1" dirty="0">
                <a:solidFill>
                  <a:srgbClr val="FFFFFF"/>
                </a:solidFill>
                <a:latin typeface="Arial"/>
                <a:cs typeface="Arial"/>
              </a:rPr>
              <a:t>箴言 </a:t>
            </a:r>
            <a:r>
              <a:rPr lang="en-US" sz="2800" b="1" dirty="0">
                <a:solidFill>
                  <a:srgbClr val="FFFFFF"/>
                </a:solidFill>
                <a:latin typeface="Arial"/>
                <a:cs typeface="Arial"/>
              </a:rPr>
              <a:t>16:5 (</a:t>
            </a:r>
            <a:r>
              <a:rPr lang="en-US" altLang="zh-CN" sz="2800" b="1" dirty="0">
                <a:solidFill>
                  <a:srgbClr val="FFFFFF"/>
                </a:solidFill>
                <a:latin typeface="Arial"/>
                <a:cs typeface="Arial"/>
              </a:rPr>
              <a:t>CNV</a:t>
            </a:r>
            <a:r>
              <a:rPr lang="en-US" sz="2800" b="1" dirty="0">
                <a:solidFill>
                  <a:srgbClr val="FFFFFF"/>
                </a:solidFill>
                <a:latin typeface="Arial"/>
                <a:cs typeface="Arial"/>
              </a:rPr>
              <a:t>)</a:t>
            </a:r>
            <a:endParaRPr lang="en-US" sz="28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1280335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528" y="-136835"/>
            <a:ext cx="9429258" cy="7166236"/>
          </a:xfrm>
          <a:prstGeom prst="rect">
            <a:avLst/>
          </a:prstGeom>
        </p:spPr>
      </p:pic>
      <p:sp>
        <p:nvSpPr>
          <p:cNvPr id="858115" name="Text Box 3"/>
          <p:cNvSpPr txBox="1">
            <a:spLocks noChangeArrowheads="1"/>
          </p:cNvSpPr>
          <p:nvPr/>
        </p:nvSpPr>
        <p:spPr bwMode="auto">
          <a:xfrm>
            <a:off x="-19050" y="0"/>
            <a:ext cx="9121652" cy="1938992"/>
          </a:xfrm>
          <a:prstGeom prst="rect">
            <a:avLst/>
          </a:prstGeom>
          <a:solidFill>
            <a:schemeClr val="accent1">
              <a:lumMod val="20000"/>
              <a:lumOff val="80000"/>
            </a:schemeClr>
          </a:solidFill>
          <a:ln>
            <a:noFill/>
          </a:ln>
          <a:effectLst>
            <a:outerShdw blurRad="63500" dist="38099" dir="2700000" algn="ctr" rotWithShape="0">
              <a:schemeClr val="tx1">
                <a:alpha val="74998"/>
              </a:schemeClr>
            </a:outerShdw>
          </a:effectLst>
        </p:spPr>
        <p:txBody>
          <a:bodyPr wrap="square">
            <a:spAutoFit/>
          </a:bodyPr>
          <a:lstStyle/>
          <a:p>
            <a:pPr>
              <a:defRPr/>
            </a:pPr>
            <a:r>
              <a:rPr lang="zh-CN" altLang="en-US" sz="4000" b="1" i="1" dirty="0">
                <a:solidFill>
                  <a:srgbClr val="C00000"/>
                </a:solidFill>
                <a:cs typeface="Arial" charset="0"/>
              </a:rPr>
              <a:t>在灭亡以先，必有骄傲；</a:t>
            </a:r>
          </a:p>
          <a:p>
            <a:pPr>
              <a:defRPr/>
            </a:pPr>
            <a:r>
              <a:rPr lang="zh-CN" altLang="en-US" sz="4000" b="1" i="1" dirty="0">
                <a:solidFill>
                  <a:srgbClr val="C00000"/>
                </a:solidFill>
                <a:cs typeface="Arial" charset="0"/>
              </a:rPr>
              <a:t>在跌倒以前，心中高傲。</a:t>
            </a:r>
            <a:endParaRPr lang="en-US" altLang="zh-CN" sz="4000" b="1" i="1" dirty="0">
              <a:solidFill>
                <a:srgbClr val="C00000"/>
              </a:solidFill>
              <a:cs typeface="Arial" charset="0"/>
            </a:endParaRPr>
          </a:p>
          <a:p>
            <a:pPr algn="r">
              <a:defRPr/>
            </a:pPr>
            <a:r>
              <a:rPr lang="zh-CN" altLang="en-US" sz="4000" b="1" i="1" dirty="0">
                <a:solidFill>
                  <a:srgbClr val="C00000"/>
                </a:solidFill>
                <a:cs typeface="Arial" charset="0"/>
              </a:rPr>
              <a:t>箴言 </a:t>
            </a:r>
            <a:r>
              <a:rPr lang="en-US" altLang="zh-CN" sz="4000" b="1" i="1" dirty="0">
                <a:solidFill>
                  <a:srgbClr val="C00000"/>
                </a:solidFill>
                <a:cs typeface="Arial" charset="0"/>
              </a:rPr>
              <a:t>16:18 </a:t>
            </a:r>
            <a:r>
              <a:rPr lang="zh-CN" altLang="en-US" sz="4000" b="1" i="1" dirty="0">
                <a:solidFill>
                  <a:srgbClr val="C00000"/>
                </a:solidFill>
                <a:cs typeface="Arial" charset="0"/>
              </a:rPr>
              <a:t>（</a:t>
            </a:r>
            <a:r>
              <a:rPr lang="en-US" altLang="zh-CN" sz="4000" b="1" i="1" dirty="0">
                <a:solidFill>
                  <a:srgbClr val="C00000"/>
                </a:solidFill>
                <a:cs typeface="Arial" charset="0"/>
              </a:rPr>
              <a:t>CNV</a:t>
            </a:r>
            <a:r>
              <a:rPr lang="zh-CN" altLang="en-US" sz="4000" b="1" i="1" dirty="0">
                <a:solidFill>
                  <a:srgbClr val="C00000"/>
                </a:solidFill>
                <a:cs typeface="Arial" charset="0"/>
              </a:rPr>
              <a:t>）</a:t>
            </a:r>
            <a:endParaRPr lang="en-US" sz="4000" b="1" i="1" dirty="0">
              <a:solidFill>
                <a:srgbClr val="C00000"/>
              </a:solidFill>
            </a:endParaRPr>
          </a:p>
        </p:txBody>
      </p:sp>
      <p:sp>
        <p:nvSpPr>
          <p:cNvPr id="3" name="Rectangle 2"/>
          <p:cNvSpPr/>
          <p:nvPr/>
        </p:nvSpPr>
        <p:spPr bwMode="auto">
          <a:xfrm>
            <a:off x="5867400" y="1938992"/>
            <a:ext cx="3235202" cy="575608"/>
          </a:xfrm>
          <a:prstGeom prst="rect">
            <a:avLst/>
          </a:prstGeom>
          <a:solidFill>
            <a:schemeClr val="accent1">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1" i="0" u="none" strike="noStrike" cap="none" normalizeH="0" baseline="0">
              <a:ln>
                <a:noFill/>
              </a:ln>
              <a:solidFill>
                <a:schemeClr val="tx1"/>
              </a:solidFill>
              <a:latin typeface="Times New Roman" charset="0"/>
              <a:ea typeface="ＭＳ Ｐゴシック" charset="0"/>
            </a:endParaRPr>
          </a:p>
        </p:txBody>
      </p:sp>
    </p:spTree>
    <p:extLst>
      <p:ext uri="{BB962C8B-B14F-4D97-AF65-F5344CB8AC3E}">
        <p14:creationId xmlns:p14="http://schemas.microsoft.com/office/powerpoint/2010/main" val="8709514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title"/>
          </p:nvPr>
        </p:nvSpPr>
        <p:spPr>
          <a:xfrm>
            <a:off x="533400" y="0"/>
            <a:ext cx="6934200" cy="6858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endParaRPr lang="zh-CN" altLang="en-US" sz="2000">
              <a:solidFill>
                <a:srgbClr val="000000"/>
              </a:solidFill>
              <a:latin typeface="Impact" charset="0"/>
              <a:ea typeface="SimSun" charset="0"/>
              <a:cs typeface="SimSun" charset="0"/>
            </a:endParaRPr>
          </a:p>
        </p:txBody>
      </p:sp>
      <p:sp>
        <p:nvSpPr>
          <p:cNvPr id="224259"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4260" name="Group 219"/>
          <p:cNvGrpSpPr>
            <a:grpSpLocks/>
          </p:cNvGrpSpPr>
          <p:nvPr/>
        </p:nvGrpSpPr>
        <p:grpSpPr bwMode="auto">
          <a:xfrm>
            <a:off x="0" y="1076325"/>
            <a:ext cx="9124950" cy="5781675"/>
            <a:chOff x="6" y="675"/>
            <a:chExt cx="5748" cy="3642"/>
          </a:xfrm>
        </p:grpSpPr>
        <p:grpSp>
          <p:nvGrpSpPr>
            <p:cNvPr id="224262" name="Group 176"/>
            <p:cNvGrpSpPr>
              <a:grpSpLocks/>
            </p:cNvGrpSpPr>
            <p:nvPr/>
          </p:nvGrpSpPr>
          <p:grpSpPr bwMode="auto">
            <a:xfrm>
              <a:off x="6" y="675"/>
              <a:ext cx="2856" cy="308"/>
              <a:chOff x="0" y="0"/>
              <a:chExt cx="1847" cy="403"/>
            </a:xfrm>
          </p:grpSpPr>
          <p:sp>
            <p:nvSpPr>
              <p:cNvPr id="224320" name="Rectangle 155"/>
              <p:cNvSpPr>
                <a:spLocks noChangeArrowheads="1"/>
              </p:cNvSpPr>
              <p:nvPr/>
            </p:nvSpPr>
            <p:spPr bwMode="auto">
              <a:xfrm>
                <a:off x="0" y="0"/>
                <a:ext cx="1847"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骄傲，不愿悔改的民</a:t>
                </a:r>
              </a:p>
            </p:txBody>
          </p:sp>
          <p:sp>
            <p:nvSpPr>
              <p:cNvPr id="224321" name="Rectangle 175"/>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3" name="Group 178"/>
            <p:cNvGrpSpPr>
              <a:grpSpLocks/>
            </p:cNvGrpSpPr>
            <p:nvPr/>
          </p:nvGrpSpPr>
          <p:grpSpPr bwMode="auto">
            <a:xfrm>
              <a:off x="2862" y="675"/>
              <a:ext cx="2892" cy="308"/>
              <a:chOff x="1847" y="0"/>
              <a:chExt cx="1870" cy="403"/>
            </a:xfrm>
          </p:grpSpPr>
          <p:sp>
            <p:nvSpPr>
              <p:cNvPr id="224318" name="Rectangle 156"/>
              <p:cNvSpPr>
                <a:spLocks noChangeArrowheads="1"/>
              </p:cNvSpPr>
              <p:nvPr/>
            </p:nvSpPr>
            <p:spPr bwMode="auto">
              <a:xfrm>
                <a:off x="1847" y="0"/>
                <a:ext cx="1870"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4319" name="Rectangle 177"/>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4" name="Group 180"/>
            <p:cNvGrpSpPr>
              <a:grpSpLocks/>
            </p:cNvGrpSpPr>
            <p:nvPr/>
          </p:nvGrpSpPr>
          <p:grpSpPr bwMode="auto">
            <a:xfrm>
              <a:off x="6" y="983"/>
              <a:ext cx="2856" cy="353"/>
              <a:chOff x="0" y="403"/>
              <a:chExt cx="1847" cy="460"/>
            </a:xfrm>
          </p:grpSpPr>
          <p:sp>
            <p:nvSpPr>
              <p:cNvPr id="224316" name="Rectangle 157"/>
              <p:cNvSpPr>
                <a:spLocks noChangeArrowheads="1"/>
              </p:cNvSpPr>
              <p:nvPr/>
            </p:nvSpPr>
            <p:spPr bwMode="auto">
              <a:xfrm>
                <a:off x="0" y="403"/>
                <a:ext cx="1847"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不愿亲近人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7" name="Rectangle 179"/>
              <p:cNvSpPr>
                <a:spLocks noChangeArrowheads="1"/>
              </p:cNvSpPr>
              <p:nvPr/>
            </p:nvSpPr>
            <p:spPr bwMode="auto">
              <a:xfrm>
                <a:off x="0" y="403"/>
                <a:ext cx="1847"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5" name="Group 182"/>
            <p:cNvGrpSpPr>
              <a:grpSpLocks/>
            </p:cNvGrpSpPr>
            <p:nvPr/>
          </p:nvGrpSpPr>
          <p:grpSpPr bwMode="auto">
            <a:xfrm>
              <a:off x="2862" y="983"/>
              <a:ext cx="2892" cy="353"/>
              <a:chOff x="1847" y="403"/>
              <a:chExt cx="1870" cy="460"/>
            </a:xfrm>
          </p:grpSpPr>
          <p:sp>
            <p:nvSpPr>
              <p:cNvPr id="224314" name="Rectangle 158"/>
              <p:cNvSpPr>
                <a:spLocks noChangeArrowheads="1"/>
              </p:cNvSpPr>
              <p:nvPr/>
            </p:nvSpPr>
            <p:spPr bwMode="auto">
              <a:xfrm>
                <a:off x="1847" y="403"/>
                <a:ext cx="1870" cy="460"/>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愿意冒险地亲近别人，肯付出真诚爱心</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15" name="Rectangle 181"/>
              <p:cNvSpPr>
                <a:spLocks noChangeArrowheads="1"/>
              </p:cNvSpPr>
              <p:nvPr/>
            </p:nvSpPr>
            <p:spPr bwMode="auto">
              <a:xfrm>
                <a:off x="1847" y="403"/>
                <a:ext cx="1870" cy="460"/>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6" name="Group 184"/>
            <p:cNvGrpSpPr>
              <a:grpSpLocks/>
            </p:cNvGrpSpPr>
            <p:nvPr/>
          </p:nvGrpSpPr>
          <p:grpSpPr bwMode="auto">
            <a:xfrm>
              <a:off x="6" y="1336"/>
              <a:ext cx="2856" cy="558"/>
              <a:chOff x="0" y="863"/>
              <a:chExt cx="1847" cy="729"/>
            </a:xfrm>
          </p:grpSpPr>
          <p:sp>
            <p:nvSpPr>
              <p:cNvPr id="224312" name="Rectangle 159"/>
              <p:cNvSpPr>
                <a:spLocks noChangeArrowheads="1"/>
              </p:cNvSpPr>
              <p:nvPr/>
            </p:nvSpPr>
            <p:spPr bwMode="auto">
              <a:xfrm>
                <a:off x="0" y="863"/>
                <a:ext cx="1847"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喜欢论断别人</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3" name="Rectangle 183"/>
              <p:cNvSpPr>
                <a:spLocks noChangeArrowheads="1"/>
              </p:cNvSpPr>
              <p:nvPr/>
            </p:nvSpPr>
            <p:spPr bwMode="auto">
              <a:xfrm>
                <a:off x="0" y="863"/>
                <a:ext cx="1847"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7" name="Group 186"/>
            <p:cNvGrpSpPr>
              <a:grpSpLocks/>
            </p:cNvGrpSpPr>
            <p:nvPr/>
          </p:nvGrpSpPr>
          <p:grpSpPr bwMode="auto">
            <a:xfrm>
              <a:off x="2862" y="1336"/>
              <a:ext cx="2892" cy="558"/>
              <a:chOff x="1847" y="863"/>
              <a:chExt cx="1870" cy="729"/>
            </a:xfrm>
          </p:grpSpPr>
          <p:sp>
            <p:nvSpPr>
              <p:cNvPr id="224310" name="Rectangle 160"/>
              <p:cNvSpPr>
                <a:spLocks noChangeArrowheads="1"/>
              </p:cNvSpPr>
              <p:nvPr/>
            </p:nvSpPr>
            <p:spPr bwMode="auto">
              <a:xfrm>
                <a:off x="1847" y="863"/>
                <a:ext cx="1870" cy="729"/>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愿意承担责任，</a:t>
                </a:r>
                <a:r>
                  <a:rPr kumimoji="0" lang="en-US" altLang="zh-CN" sz="2000" b="1" i="0" u="none" strike="noStrike" kern="1200" cap="none" spc="0" normalizeH="0" baseline="0" noProof="0">
                    <a:ln>
                      <a:noFill/>
                    </a:ln>
                    <a:solidFill>
                      <a:srgbClr val="FFFFFF"/>
                    </a:solidFill>
                    <a:effectLst/>
                    <a:uLnTx/>
                    <a:uFillTx/>
                    <a:latin typeface="Arial Narrow" charset="0"/>
                    <a:ea typeface="SimSun" charset="0"/>
                  </a:rPr>
                  <a:t> </a:t>
                </a: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能看到自己的错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11" name="Rectangle 185"/>
              <p:cNvSpPr>
                <a:spLocks noChangeArrowheads="1"/>
              </p:cNvSpPr>
              <p:nvPr/>
            </p:nvSpPr>
            <p:spPr bwMode="auto">
              <a:xfrm>
                <a:off x="1847" y="863"/>
                <a:ext cx="1870" cy="729"/>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8" name="Group 188"/>
            <p:cNvGrpSpPr>
              <a:grpSpLocks/>
            </p:cNvGrpSpPr>
            <p:nvPr/>
          </p:nvGrpSpPr>
          <p:grpSpPr bwMode="auto">
            <a:xfrm>
              <a:off x="6" y="1894"/>
              <a:ext cx="2856" cy="308"/>
              <a:chOff x="0" y="1592"/>
              <a:chExt cx="1847" cy="403"/>
            </a:xfrm>
          </p:grpSpPr>
          <p:sp>
            <p:nvSpPr>
              <p:cNvPr id="224308" name="Rectangle 161"/>
              <p:cNvSpPr>
                <a:spLocks noChangeArrowheads="1"/>
              </p:cNvSpPr>
              <p:nvPr/>
            </p:nvSpPr>
            <p:spPr bwMode="auto">
              <a:xfrm>
                <a:off x="0" y="1592"/>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难以亲近</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09" name="Rectangle 187"/>
              <p:cNvSpPr>
                <a:spLocks noChangeArrowheads="1"/>
              </p:cNvSpPr>
              <p:nvPr/>
            </p:nvSpPr>
            <p:spPr bwMode="auto">
              <a:xfrm>
                <a:off x="0" y="1592"/>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69" name="Group 190"/>
            <p:cNvGrpSpPr>
              <a:grpSpLocks/>
            </p:cNvGrpSpPr>
            <p:nvPr/>
          </p:nvGrpSpPr>
          <p:grpSpPr bwMode="auto">
            <a:xfrm>
              <a:off x="2862" y="1894"/>
              <a:ext cx="2892" cy="308"/>
              <a:chOff x="1847" y="1592"/>
              <a:chExt cx="1870" cy="403"/>
            </a:xfrm>
          </p:grpSpPr>
          <p:sp>
            <p:nvSpPr>
              <p:cNvPr id="224306" name="Rectangle 162"/>
              <p:cNvSpPr>
                <a:spLocks noChangeArrowheads="1"/>
              </p:cNvSpPr>
              <p:nvPr/>
            </p:nvSpPr>
            <p:spPr bwMode="auto">
              <a:xfrm>
                <a:off x="1847" y="1592"/>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感同身受</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07" name="Rectangle 189"/>
              <p:cNvSpPr>
                <a:spLocks noChangeArrowheads="1"/>
              </p:cNvSpPr>
              <p:nvPr/>
            </p:nvSpPr>
            <p:spPr bwMode="auto">
              <a:xfrm>
                <a:off x="1847" y="1592"/>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0" name="Group 192"/>
            <p:cNvGrpSpPr>
              <a:grpSpLocks/>
            </p:cNvGrpSpPr>
            <p:nvPr/>
          </p:nvGrpSpPr>
          <p:grpSpPr bwMode="auto">
            <a:xfrm>
              <a:off x="6" y="2202"/>
              <a:ext cx="2856" cy="397"/>
              <a:chOff x="0" y="1995"/>
              <a:chExt cx="1847" cy="518"/>
            </a:xfrm>
          </p:grpSpPr>
          <p:sp>
            <p:nvSpPr>
              <p:cNvPr id="224304" name="Rectangle 163"/>
              <p:cNvSpPr>
                <a:spLocks noChangeArrowheads="1"/>
              </p:cNvSpPr>
              <p:nvPr/>
            </p:nvSpPr>
            <p:spPr bwMode="auto">
              <a:xfrm>
                <a:off x="0" y="1995"/>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抵制批评</a:t>
                </a:r>
              </a:p>
            </p:txBody>
          </p:sp>
          <p:sp>
            <p:nvSpPr>
              <p:cNvPr id="224305" name="Rectangle 191"/>
              <p:cNvSpPr>
                <a:spLocks noChangeArrowheads="1"/>
              </p:cNvSpPr>
              <p:nvPr/>
            </p:nvSpPr>
            <p:spPr bwMode="auto">
              <a:xfrm>
                <a:off x="0" y="1995"/>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FFFFFF"/>
                  </a:solidFill>
                  <a:effectLst/>
                  <a:uLnTx/>
                  <a:uFillTx/>
                  <a:latin typeface="Times" charset="0"/>
                  <a:ea typeface="SimSun" charset="0"/>
                  <a:cs typeface="Times New Roman" charset="0"/>
                </a:endParaRPr>
              </a:p>
            </p:txBody>
          </p:sp>
        </p:grpSp>
        <p:grpSp>
          <p:nvGrpSpPr>
            <p:cNvPr id="224271" name="Group 194"/>
            <p:cNvGrpSpPr>
              <a:grpSpLocks/>
            </p:cNvGrpSpPr>
            <p:nvPr/>
          </p:nvGrpSpPr>
          <p:grpSpPr bwMode="auto">
            <a:xfrm>
              <a:off x="2862" y="2202"/>
              <a:ext cx="2892" cy="397"/>
              <a:chOff x="1847" y="1995"/>
              <a:chExt cx="1870" cy="518"/>
            </a:xfrm>
          </p:grpSpPr>
          <p:sp>
            <p:nvSpPr>
              <p:cNvPr id="224302" name="Rectangle 164"/>
              <p:cNvSpPr>
                <a:spLocks noChangeArrowheads="1"/>
              </p:cNvSpPr>
              <p:nvPr/>
            </p:nvSpPr>
            <p:spPr bwMode="auto">
              <a:xfrm>
                <a:off x="1847" y="1995"/>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能与谦卑广阔的心怀接受批评</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303" name="Rectangle 193"/>
              <p:cNvSpPr>
                <a:spLocks noChangeArrowheads="1"/>
              </p:cNvSpPr>
              <p:nvPr/>
            </p:nvSpPr>
            <p:spPr bwMode="auto">
              <a:xfrm>
                <a:off x="1847" y="1995"/>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altLang="zh-CN"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2" name="Group 196"/>
            <p:cNvGrpSpPr>
              <a:grpSpLocks/>
            </p:cNvGrpSpPr>
            <p:nvPr/>
          </p:nvGrpSpPr>
          <p:grpSpPr bwMode="auto">
            <a:xfrm>
              <a:off x="6" y="2599"/>
              <a:ext cx="2856" cy="308"/>
              <a:chOff x="0" y="2513"/>
              <a:chExt cx="1847" cy="403"/>
            </a:xfrm>
          </p:grpSpPr>
          <p:sp>
            <p:nvSpPr>
              <p:cNvPr id="224300" name="Rectangle 165"/>
              <p:cNvSpPr>
                <a:spLocks noChangeArrowheads="1"/>
              </p:cNvSpPr>
              <p:nvPr/>
            </p:nvSpPr>
            <p:spPr bwMode="auto">
              <a:xfrm>
                <a:off x="0" y="2513"/>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为名誉而活</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301" name="Rectangle 195"/>
              <p:cNvSpPr>
                <a:spLocks noChangeArrowheads="1"/>
              </p:cNvSpPr>
              <p:nvPr/>
            </p:nvSpPr>
            <p:spPr bwMode="auto">
              <a:xfrm>
                <a:off x="0" y="2513"/>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3" name="Group 198"/>
            <p:cNvGrpSpPr>
              <a:grpSpLocks/>
            </p:cNvGrpSpPr>
            <p:nvPr/>
          </p:nvGrpSpPr>
          <p:grpSpPr bwMode="auto">
            <a:xfrm>
              <a:off x="2862" y="2599"/>
              <a:ext cx="2892" cy="308"/>
              <a:chOff x="1847" y="2513"/>
              <a:chExt cx="1870" cy="403"/>
            </a:xfrm>
          </p:grpSpPr>
          <p:sp>
            <p:nvSpPr>
              <p:cNvPr id="224298" name="Rectangle 166"/>
              <p:cNvSpPr>
                <a:spLocks noChangeArrowheads="1"/>
              </p:cNvSpPr>
              <p:nvPr/>
            </p:nvSpPr>
            <p:spPr bwMode="auto">
              <a:xfrm>
                <a:off x="1847" y="2513"/>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活得真实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99" name="Rectangle 197"/>
              <p:cNvSpPr>
                <a:spLocks noChangeArrowheads="1"/>
              </p:cNvSpPr>
              <p:nvPr/>
            </p:nvSpPr>
            <p:spPr bwMode="auto">
              <a:xfrm>
                <a:off x="1847" y="2513"/>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4" name="Group 200"/>
            <p:cNvGrpSpPr>
              <a:grpSpLocks/>
            </p:cNvGrpSpPr>
            <p:nvPr/>
          </p:nvGrpSpPr>
          <p:grpSpPr bwMode="auto">
            <a:xfrm>
              <a:off x="6" y="2907"/>
              <a:ext cx="2856" cy="309"/>
              <a:chOff x="0" y="2916"/>
              <a:chExt cx="1847" cy="403"/>
            </a:xfrm>
          </p:grpSpPr>
          <p:sp>
            <p:nvSpPr>
              <p:cNvPr id="224296" name="Rectangle 167"/>
              <p:cNvSpPr>
                <a:spLocks noChangeArrowheads="1"/>
              </p:cNvSpPr>
              <p:nvPr/>
            </p:nvSpPr>
            <p:spPr bwMode="auto">
              <a:xfrm>
                <a:off x="0" y="2916"/>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在乎它人对己的看法</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297" name="Rectangle 199"/>
              <p:cNvSpPr>
                <a:spLocks noChangeArrowheads="1"/>
              </p:cNvSpPr>
              <p:nvPr/>
            </p:nvSpPr>
            <p:spPr bwMode="auto">
              <a:xfrm>
                <a:off x="0" y="2916"/>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5" name="Group 202"/>
            <p:cNvGrpSpPr>
              <a:grpSpLocks/>
            </p:cNvGrpSpPr>
            <p:nvPr/>
          </p:nvGrpSpPr>
          <p:grpSpPr bwMode="auto">
            <a:xfrm>
              <a:off x="2862" y="2907"/>
              <a:ext cx="2892" cy="309"/>
              <a:chOff x="1847" y="2916"/>
              <a:chExt cx="1870" cy="403"/>
            </a:xfrm>
          </p:grpSpPr>
          <p:sp>
            <p:nvSpPr>
              <p:cNvPr id="224294" name="Rectangle 168"/>
              <p:cNvSpPr>
                <a:spLocks noChangeArrowheads="1"/>
              </p:cNvSpPr>
              <p:nvPr/>
            </p:nvSpPr>
            <p:spPr bwMode="auto">
              <a:xfrm>
                <a:off x="1847" y="2916"/>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交托于无所不知的神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95" name="Rectangle 201"/>
              <p:cNvSpPr>
                <a:spLocks noChangeArrowheads="1"/>
              </p:cNvSpPr>
              <p:nvPr/>
            </p:nvSpPr>
            <p:spPr bwMode="auto">
              <a:xfrm>
                <a:off x="1847" y="2916"/>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6" name="Group 204"/>
            <p:cNvGrpSpPr>
              <a:grpSpLocks/>
            </p:cNvGrpSpPr>
            <p:nvPr/>
          </p:nvGrpSpPr>
          <p:grpSpPr bwMode="auto">
            <a:xfrm>
              <a:off x="6" y="3216"/>
              <a:ext cx="2856" cy="308"/>
              <a:chOff x="0" y="3319"/>
              <a:chExt cx="1847" cy="403"/>
            </a:xfrm>
          </p:grpSpPr>
          <p:sp>
            <p:nvSpPr>
              <p:cNvPr id="224292" name="Rectangle 169"/>
              <p:cNvSpPr>
                <a:spLocks noChangeArrowheads="1"/>
              </p:cNvSpPr>
              <p:nvPr/>
            </p:nvSpPr>
            <p:spPr bwMode="auto">
              <a:xfrm>
                <a:off x="0" y="3319"/>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过分注重个人的名誉与形象</a:t>
                </a:r>
              </a:p>
            </p:txBody>
          </p:sp>
          <p:sp>
            <p:nvSpPr>
              <p:cNvPr id="224293" name="Rectangle 203"/>
              <p:cNvSpPr>
                <a:spLocks noChangeArrowheads="1"/>
              </p:cNvSpPr>
              <p:nvPr/>
            </p:nvSpPr>
            <p:spPr bwMode="auto">
              <a:xfrm>
                <a:off x="0" y="3319"/>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7" name="Group 206"/>
            <p:cNvGrpSpPr>
              <a:grpSpLocks/>
            </p:cNvGrpSpPr>
            <p:nvPr/>
          </p:nvGrpSpPr>
          <p:grpSpPr bwMode="auto">
            <a:xfrm>
              <a:off x="2862" y="3216"/>
              <a:ext cx="2892" cy="308"/>
              <a:chOff x="1847" y="3319"/>
              <a:chExt cx="1870" cy="403"/>
            </a:xfrm>
          </p:grpSpPr>
          <p:sp>
            <p:nvSpPr>
              <p:cNvPr id="224290" name="Rectangle 170"/>
              <p:cNvSpPr>
                <a:spLocks noChangeArrowheads="1"/>
              </p:cNvSpPr>
              <p:nvPr/>
            </p:nvSpPr>
            <p:spPr bwMode="auto">
              <a:xfrm>
                <a:off x="1847" y="3319"/>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不顾惜自己的名誉</a:t>
                </a:r>
              </a:p>
            </p:txBody>
          </p:sp>
          <p:sp>
            <p:nvSpPr>
              <p:cNvPr id="224291" name="Rectangle 205"/>
              <p:cNvSpPr>
                <a:spLocks noChangeArrowheads="1"/>
              </p:cNvSpPr>
              <p:nvPr/>
            </p:nvSpPr>
            <p:spPr bwMode="auto">
              <a:xfrm>
                <a:off x="1847" y="3319"/>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8" name="Group 208"/>
            <p:cNvGrpSpPr>
              <a:grpSpLocks/>
            </p:cNvGrpSpPr>
            <p:nvPr/>
          </p:nvGrpSpPr>
          <p:grpSpPr bwMode="auto">
            <a:xfrm>
              <a:off x="6" y="3524"/>
              <a:ext cx="2856" cy="396"/>
              <a:chOff x="0" y="3722"/>
              <a:chExt cx="1847" cy="518"/>
            </a:xfrm>
          </p:grpSpPr>
          <p:sp>
            <p:nvSpPr>
              <p:cNvPr id="224288" name="Rectangle 171"/>
              <p:cNvSpPr>
                <a:spLocks noChangeArrowheads="1"/>
              </p:cNvSpPr>
              <p:nvPr/>
            </p:nvSpPr>
            <p:spPr bwMode="auto">
              <a:xfrm>
                <a:off x="0" y="3722"/>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不愿与人分享属灵的需求</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4289" name="Rectangle 207"/>
              <p:cNvSpPr>
                <a:spLocks noChangeArrowheads="1"/>
              </p:cNvSpPr>
              <p:nvPr/>
            </p:nvSpPr>
            <p:spPr bwMode="auto">
              <a:xfrm>
                <a:off x="0" y="3722"/>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79" name="Group 210"/>
            <p:cNvGrpSpPr>
              <a:grpSpLocks/>
            </p:cNvGrpSpPr>
            <p:nvPr/>
          </p:nvGrpSpPr>
          <p:grpSpPr bwMode="auto">
            <a:xfrm>
              <a:off x="2862" y="3524"/>
              <a:ext cx="2892" cy="396"/>
              <a:chOff x="1847" y="3722"/>
              <a:chExt cx="1870" cy="518"/>
            </a:xfrm>
          </p:grpSpPr>
          <p:sp>
            <p:nvSpPr>
              <p:cNvPr id="224286" name="Rectangle 172"/>
              <p:cNvSpPr>
                <a:spLocks noChangeArrowheads="1"/>
              </p:cNvSpPr>
              <p:nvPr/>
            </p:nvSpPr>
            <p:spPr bwMode="auto">
              <a:xfrm>
                <a:off x="1847" y="3722"/>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愿意敞开，以透明方式 待人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7" name="Rectangle 209"/>
              <p:cNvSpPr>
                <a:spLocks noChangeArrowheads="1"/>
              </p:cNvSpPr>
              <p:nvPr/>
            </p:nvSpPr>
            <p:spPr bwMode="auto">
              <a:xfrm>
                <a:off x="1847" y="3722"/>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80" name="Group 212"/>
            <p:cNvGrpSpPr>
              <a:grpSpLocks/>
            </p:cNvGrpSpPr>
            <p:nvPr/>
          </p:nvGrpSpPr>
          <p:grpSpPr bwMode="auto">
            <a:xfrm>
              <a:off x="6" y="3920"/>
              <a:ext cx="2856" cy="397"/>
              <a:chOff x="0" y="4240"/>
              <a:chExt cx="1847" cy="518"/>
            </a:xfrm>
          </p:grpSpPr>
          <p:sp>
            <p:nvSpPr>
              <p:cNvPr id="224284" name="Rectangle 173"/>
              <p:cNvSpPr>
                <a:spLocks noChangeArrowheads="1"/>
              </p:cNvSpPr>
              <p:nvPr/>
            </p:nvSpPr>
            <p:spPr bwMode="auto">
              <a:xfrm>
                <a:off x="0" y="424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决不能让别为人知道自己的过错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5" name="Rectangle 211"/>
              <p:cNvSpPr>
                <a:spLocks noChangeArrowheads="1"/>
              </p:cNvSpPr>
              <p:nvPr/>
            </p:nvSpPr>
            <p:spPr bwMode="auto">
              <a:xfrm>
                <a:off x="0" y="424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4281" name="Group 214"/>
            <p:cNvGrpSpPr>
              <a:grpSpLocks/>
            </p:cNvGrpSpPr>
            <p:nvPr/>
          </p:nvGrpSpPr>
          <p:grpSpPr bwMode="auto">
            <a:xfrm>
              <a:off x="2862" y="3920"/>
              <a:ext cx="2892" cy="397"/>
              <a:chOff x="1847" y="4240"/>
              <a:chExt cx="1870" cy="518"/>
            </a:xfrm>
          </p:grpSpPr>
          <p:sp>
            <p:nvSpPr>
              <p:cNvPr id="224282" name="Rectangle 174"/>
              <p:cNvSpPr>
                <a:spLocks noChangeArrowheads="1"/>
              </p:cNvSpPr>
              <p:nvPr/>
            </p:nvSpPr>
            <p:spPr bwMode="auto">
              <a:xfrm>
                <a:off x="1847" y="424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不怕别人了解自己 （完全痛悔 的灵再不害怕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4283" name="Rectangle 213"/>
              <p:cNvSpPr>
                <a:spLocks noChangeArrowheads="1"/>
              </p:cNvSpPr>
              <p:nvPr/>
            </p:nvSpPr>
            <p:spPr bwMode="auto">
              <a:xfrm>
                <a:off x="1847" y="424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4261" name="Rectangle 220"/>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1383717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Comic Sans MS" charset="0"/>
                <a:ea typeface="ＭＳ Ｐゴシック"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基督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统治的弥赛亚</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第二次来临</a:t>
              </a: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基督</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受难的弥赛亚</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第一次来临</a:t>
              </a:r>
              <a:r>
                <a:rPr kumimoji="0" lang="en-US" altLang="zh-TW"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28" charset="0"/>
                <a:ea typeface="ＭＳ Ｐゴシック"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868862"/>
            <a:ext cx="9144000" cy="1989138"/>
          </a:xfrm>
          <a:prstGeom prst="rect">
            <a:avLst/>
          </a:prstGeom>
          <a:solidFill>
            <a:schemeClr val="accent4"/>
          </a:solidFill>
          <a:ln w="9525">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克班</a:t>
            </a: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a:t>
            </a: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萨利姆</a:t>
            </a: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 </a:t>
            </a:r>
            <a:r>
              <a:rPr kumimoji="0" lang="zh-TW" alt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启示录图表 </a:t>
            </a:r>
            <a:r>
              <a:rPr kumimoji="0" lang="en-US" altLang="zh-TW"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(1979), 49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charset="0"/>
                <a:ea typeface="ＭＳ Ｐゴシック"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extLst>
      <p:ext uri="{BB962C8B-B14F-4D97-AF65-F5344CB8AC3E}">
        <p14:creationId xmlns:p14="http://schemas.microsoft.com/office/powerpoint/2010/main" val="2655989511"/>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6306" name="Rectangle 2"/>
          <p:cNvSpPr>
            <a:spLocks noGrp="1" noChangeArrowheads="1"/>
          </p:cNvSpPr>
          <p:nvPr>
            <p:ph type="title"/>
          </p:nvPr>
        </p:nvSpPr>
        <p:spPr>
          <a:xfrm>
            <a:off x="53975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26307"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6308" name="Group 130"/>
          <p:cNvGrpSpPr>
            <a:grpSpLocks/>
          </p:cNvGrpSpPr>
          <p:nvPr/>
        </p:nvGrpSpPr>
        <p:grpSpPr bwMode="auto">
          <a:xfrm>
            <a:off x="0" y="1071563"/>
            <a:ext cx="9144000" cy="5786437"/>
            <a:chOff x="0" y="675"/>
            <a:chExt cx="5760" cy="3951"/>
          </a:xfrm>
        </p:grpSpPr>
        <p:grpSp>
          <p:nvGrpSpPr>
            <p:cNvPr id="226310" name="Group 123"/>
            <p:cNvGrpSpPr>
              <a:grpSpLocks/>
            </p:cNvGrpSpPr>
            <p:nvPr/>
          </p:nvGrpSpPr>
          <p:grpSpPr bwMode="auto">
            <a:xfrm>
              <a:off x="0" y="978"/>
              <a:ext cx="5760" cy="3648"/>
              <a:chOff x="-4" y="-4"/>
              <a:chExt cx="3725" cy="4440"/>
            </a:xfrm>
          </p:grpSpPr>
          <p:grpSp>
            <p:nvGrpSpPr>
              <p:cNvPr id="226317" name="Group 121"/>
              <p:cNvGrpSpPr>
                <a:grpSpLocks/>
              </p:cNvGrpSpPr>
              <p:nvPr/>
            </p:nvGrpSpPr>
            <p:grpSpPr bwMode="auto">
              <a:xfrm>
                <a:off x="0" y="0"/>
                <a:ext cx="3717" cy="4432"/>
                <a:chOff x="0" y="0"/>
                <a:chExt cx="3717" cy="4432"/>
              </a:xfrm>
            </p:grpSpPr>
            <p:grpSp>
              <p:nvGrpSpPr>
                <p:cNvPr id="226319" name="Group 86"/>
                <p:cNvGrpSpPr>
                  <a:grpSpLocks/>
                </p:cNvGrpSpPr>
                <p:nvPr/>
              </p:nvGrpSpPr>
              <p:grpSpPr bwMode="auto">
                <a:xfrm>
                  <a:off x="0" y="0"/>
                  <a:ext cx="1847" cy="518"/>
                  <a:chOff x="0" y="0"/>
                  <a:chExt cx="1847" cy="518"/>
                </a:xfrm>
              </p:grpSpPr>
              <p:sp>
                <p:nvSpPr>
                  <p:cNvPr id="226371" name="Rectangle 67"/>
                  <p:cNvSpPr>
                    <a:spLocks noChangeArrowheads="1"/>
                  </p:cNvSpPr>
                  <p:nvPr/>
                </p:nvSpPr>
                <p:spPr bwMode="auto">
                  <a:xfrm>
                    <a:off x="0" y="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不容易道歉或是请求原谅</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72" name="Rectangle 85"/>
                  <p:cNvSpPr>
                    <a:spLocks noChangeArrowheads="1"/>
                  </p:cNvSpPr>
                  <p:nvPr/>
                </p:nvSpPr>
                <p:spPr bwMode="auto">
                  <a:xfrm>
                    <a:off x="0" y="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0" name="Group 88"/>
                <p:cNvGrpSpPr>
                  <a:grpSpLocks/>
                </p:cNvGrpSpPr>
                <p:nvPr/>
              </p:nvGrpSpPr>
              <p:grpSpPr bwMode="auto">
                <a:xfrm>
                  <a:off x="1847" y="0"/>
                  <a:ext cx="1870" cy="518"/>
                  <a:chOff x="1847" y="0"/>
                  <a:chExt cx="1870" cy="518"/>
                </a:xfrm>
              </p:grpSpPr>
              <p:sp>
                <p:nvSpPr>
                  <p:cNvPr id="226369" name="Rectangle 68"/>
                  <p:cNvSpPr>
                    <a:spLocks noChangeArrowheads="1"/>
                  </p:cNvSpPr>
                  <p:nvPr/>
                </p:nvSpPr>
                <p:spPr bwMode="auto">
                  <a:xfrm>
                    <a:off x="1847" y="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快速认错寻求他人的原谅</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70" name="Rectangle 87"/>
                  <p:cNvSpPr>
                    <a:spLocks noChangeArrowheads="1"/>
                  </p:cNvSpPr>
                  <p:nvPr/>
                </p:nvSpPr>
                <p:spPr bwMode="auto">
                  <a:xfrm>
                    <a:off x="1847" y="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1" name="Group 90"/>
                <p:cNvGrpSpPr>
                  <a:grpSpLocks/>
                </p:cNvGrpSpPr>
                <p:nvPr/>
              </p:nvGrpSpPr>
              <p:grpSpPr bwMode="auto">
                <a:xfrm>
                  <a:off x="0" y="518"/>
                  <a:ext cx="1847" cy="403"/>
                  <a:chOff x="0" y="518"/>
                  <a:chExt cx="1847" cy="403"/>
                </a:xfrm>
              </p:grpSpPr>
              <p:sp>
                <p:nvSpPr>
                  <p:cNvPr id="226367" name="Rectangle 69"/>
                  <p:cNvSpPr>
                    <a:spLocks noChangeArrowheads="1"/>
                  </p:cNvSpPr>
                  <p:nvPr/>
                </p:nvSpPr>
                <p:spPr bwMode="auto">
                  <a:xfrm>
                    <a:off x="0" y="51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以笼统性方式认罪，不愿明确</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8" name="Rectangle 89"/>
                  <p:cNvSpPr>
                    <a:spLocks noChangeArrowheads="1"/>
                  </p:cNvSpPr>
                  <p:nvPr/>
                </p:nvSpPr>
                <p:spPr bwMode="auto">
                  <a:xfrm>
                    <a:off x="0" y="51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2" name="Group 92"/>
                <p:cNvGrpSpPr>
                  <a:grpSpLocks/>
                </p:cNvGrpSpPr>
                <p:nvPr/>
              </p:nvGrpSpPr>
              <p:grpSpPr bwMode="auto">
                <a:xfrm>
                  <a:off x="1847" y="518"/>
                  <a:ext cx="1870" cy="403"/>
                  <a:chOff x="1847" y="518"/>
                  <a:chExt cx="1870" cy="403"/>
                </a:xfrm>
              </p:grpSpPr>
              <p:sp>
                <p:nvSpPr>
                  <p:cNvPr id="226365" name="Rectangle 70"/>
                  <p:cNvSpPr>
                    <a:spLocks noChangeArrowheads="1"/>
                  </p:cNvSpPr>
                  <p:nvPr/>
                </p:nvSpPr>
                <p:spPr bwMode="auto">
                  <a:xfrm>
                    <a:off x="1847" y="51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愿意明确地对待罪</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6" name="Rectangle 91"/>
                  <p:cNvSpPr>
                    <a:spLocks noChangeArrowheads="1"/>
                  </p:cNvSpPr>
                  <p:nvPr/>
                </p:nvSpPr>
                <p:spPr bwMode="auto">
                  <a:xfrm>
                    <a:off x="1847" y="51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3" name="Group 94"/>
                <p:cNvGrpSpPr>
                  <a:grpSpLocks/>
                </p:cNvGrpSpPr>
                <p:nvPr/>
              </p:nvGrpSpPr>
              <p:grpSpPr bwMode="auto">
                <a:xfrm>
                  <a:off x="0" y="921"/>
                  <a:ext cx="1847" cy="518"/>
                  <a:chOff x="0" y="921"/>
                  <a:chExt cx="1847" cy="518"/>
                </a:xfrm>
              </p:grpSpPr>
              <p:sp>
                <p:nvSpPr>
                  <p:cNvPr id="226363" name="Rectangle 71"/>
                  <p:cNvSpPr>
                    <a:spLocks noChangeArrowheads="1"/>
                  </p:cNvSpPr>
                  <p:nvPr/>
                </p:nvSpPr>
                <p:spPr bwMode="auto">
                  <a:xfrm>
                    <a:off x="0" y="921"/>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在乎罪所带来的后果</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64" name="Rectangle 93"/>
                  <p:cNvSpPr>
                    <a:spLocks noChangeArrowheads="1"/>
                  </p:cNvSpPr>
                  <p:nvPr/>
                </p:nvSpPr>
                <p:spPr bwMode="auto">
                  <a:xfrm>
                    <a:off x="0" y="921"/>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4" name="Group 96"/>
                <p:cNvGrpSpPr>
                  <a:grpSpLocks/>
                </p:cNvGrpSpPr>
                <p:nvPr/>
              </p:nvGrpSpPr>
              <p:grpSpPr bwMode="auto">
                <a:xfrm>
                  <a:off x="1847" y="921"/>
                  <a:ext cx="1870" cy="518"/>
                  <a:chOff x="1847" y="921"/>
                  <a:chExt cx="1870" cy="518"/>
                </a:xfrm>
              </p:grpSpPr>
              <p:sp>
                <p:nvSpPr>
                  <p:cNvPr id="226361" name="Rectangle 72"/>
                  <p:cNvSpPr>
                    <a:spLocks noChangeArrowheads="1"/>
                  </p:cNvSpPr>
                  <p:nvPr/>
                </p:nvSpPr>
                <p:spPr bwMode="auto">
                  <a:xfrm>
                    <a:off x="1847" y="921"/>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为自己的罪性忧伤</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62" name="Rectangle 95"/>
                  <p:cNvSpPr>
                    <a:spLocks noChangeArrowheads="1"/>
                  </p:cNvSpPr>
                  <p:nvPr/>
                </p:nvSpPr>
                <p:spPr bwMode="auto">
                  <a:xfrm>
                    <a:off x="1847" y="921"/>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5" name="Group 98"/>
                <p:cNvGrpSpPr>
                  <a:grpSpLocks/>
                </p:cNvGrpSpPr>
                <p:nvPr/>
              </p:nvGrpSpPr>
              <p:grpSpPr bwMode="auto">
                <a:xfrm>
                  <a:off x="0" y="1439"/>
                  <a:ext cx="1847" cy="518"/>
                  <a:chOff x="0" y="1439"/>
                  <a:chExt cx="1847" cy="518"/>
                </a:xfrm>
              </p:grpSpPr>
              <p:sp>
                <p:nvSpPr>
                  <p:cNvPr id="226359" name="Rectangle 73"/>
                  <p:cNvSpPr>
                    <a:spLocks noChangeArrowheads="1"/>
                  </p:cNvSpPr>
                  <p:nvPr/>
                </p:nvSpPr>
                <p:spPr bwMode="auto">
                  <a:xfrm>
                    <a:off x="0" y="1439"/>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在事情揭发后，才为罪懊悔 </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60" name="Rectangle 97"/>
                  <p:cNvSpPr>
                    <a:spLocks noChangeArrowheads="1"/>
                  </p:cNvSpPr>
                  <p:nvPr/>
                </p:nvSpPr>
                <p:spPr bwMode="auto">
                  <a:xfrm>
                    <a:off x="0" y="1439"/>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6" name="Group 100"/>
                <p:cNvGrpSpPr>
                  <a:grpSpLocks/>
                </p:cNvGrpSpPr>
                <p:nvPr/>
              </p:nvGrpSpPr>
              <p:grpSpPr bwMode="auto">
                <a:xfrm>
                  <a:off x="1847" y="1439"/>
                  <a:ext cx="1870" cy="518"/>
                  <a:chOff x="1847" y="1439"/>
                  <a:chExt cx="1870" cy="518"/>
                </a:xfrm>
              </p:grpSpPr>
              <p:sp>
                <p:nvSpPr>
                  <p:cNvPr id="226357" name="Rectangle 74"/>
                  <p:cNvSpPr>
                    <a:spLocks noChangeArrowheads="1"/>
                  </p:cNvSpPr>
                  <p:nvPr/>
                </p:nvSpPr>
                <p:spPr bwMode="auto">
                  <a:xfrm>
                    <a:off x="1847" y="1439"/>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愿意悔改，不再犯罪</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58" name="Rectangle 99"/>
                  <p:cNvSpPr>
                    <a:spLocks noChangeArrowheads="1"/>
                  </p:cNvSpPr>
                  <p:nvPr/>
                </p:nvSpPr>
                <p:spPr bwMode="auto">
                  <a:xfrm>
                    <a:off x="1847" y="1439"/>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7" name="Group 102"/>
                <p:cNvGrpSpPr>
                  <a:grpSpLocks/>
                </p:cNvGrpSpPr>
                <p:nvPr/>
              </p:nvGrpSpPr>
              <p:grpSpPr bwMode="auto">
                <a:xfrm>
                  <a:off x="0" y="1957"/>
                  <a:ext cx="1847" cy="633"/>
                  <a:chOff x="0" y="1957"/>
                  <a:chExt cx="1847" cy="633"/>
                </a:xfrm>
              </p:grpSpPr>
              <p:sp>
                <p:nvSpPr>
                  <p:cNvPr id="226355" name="Rectangle 75"/>
                  <p:cNvSpPr>
                    <a:spLocks noChangeArrowheads="1"/>
                  </p:cNvSpPr>
                  <p:nvPr/>
                </p:nvSpPr>
                <p:spPr bwMode="auto">
                  <a:xfrm>
                    <a:off x="0" y="1957"/>
                    <a:ext cx="1847"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有误会冲突时，常等他人来道歉和好</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6" name="Rectangle 101"/>
                  <p:cNvSpPr>
                    <a:spLocks noChangeArrowheads="1"/>
                  </p:cNvSpPr>
                  <p:nvPr/>
                </p:nvSpPr>
                <p:spPr bwMode="auto">
                  <a:xfrm>
                    <a:off x="0" y="1957"/>
                    <a:ext cx="1847"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8" name="Group 104"/>
                <p:cNvGrpSpPr>
                  <a:grpSpLocks/>
                </p:cNvGrpSpPr>
                <p:nvPr/>
              </p:nvGrpSpPr>
              <p:grpSpPr bwMode="auto">
                <a:xfrm>
                  <a:off x="1847" y="1957"/>
                  <a:ext cx="1870" cy="633"/>
                  <a:chOff x="1847" y="1957"/>
                  <a:chExt cx="1870" cy="633"/>
                </a:xfrm>
              </p:grpSpPr>
              <p:sp>
                <p:nvSpPr>
                  <p:cNvPr id="226353" name="Rectangle 76"/>
                  <p:cNvSpPr>
                    <a:spLocks noChangeArrowheads="1"/>
                  </p:cNvSpPr>
                  <p:nvPr/>
                </p:nvSpPr>
                <p:spPr bwMode="auto">
                  <a:xfrm>
                    <a:off x="1847" y="1957"/>
                    <a:ext cx="1870"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imes" charset="0"/>
                        <a:ea typeface="SimSun" charset="0"/>
                      </a:rPr>
                      <a:t>有误会冲突时主动与他人和好，愿意先背起十字架</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4" name="Rectangle 103"/>
                  <p:cNvSpPr>
                    <a:spLocks noChangeArrowheads="1"/>
                  </p:cNvSpPr>
                  <p:nvPr/>
                </p:nvSpPr>
                <p:spPr bwMode="auto">
                  <a:xfrm>
                    <a:off x="1847" y="1957"/>
                    <a:ext cx="1870"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29" name="Group 106"/>
                <p:cNvGrpSpPr>
                  <a:grpSpLocks/>
                </p:cNvGrpSpPr>
                <p:nvPr/>
              </p:nvGrpSpPr>
              <p:grpSpPr bwMode="auto">
                <a:xfrm>
                  <a:off x="0" y="2590"/>
                  <a:ext cx="1847" cy="518"/>
                  <a:chOff x="0" y="2590"/>
                  <a:chExt cx="1847" cy="518"/>
                </a:xfrm>
              </p:grpSpPr>
              <p:sp>
                <p:nvSpPr>
                  <p:cNvPr id="226351" name="Rectangle 77"/>
                  <p:cNvSpPr>
                    <a:spLocks noChangeArrowheads="1"/>
                  </p:cNvSpPr>
                  <p:nvPr/>
                </p:nvSpPr>
                <p:spPr bwMode="auto">
                  <a:xfrm>
                    <a:off x="0" y="2590"/>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常与他人相比，觉得自己比别人更好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52" name="Rectangle 105"/>
                  <p:cNvSpPr>
                    <a:spLocks noChangeArrowheads="1"/>
                  </p:cNvSpPr>
                  <p:nvPr/>
                </p:nvSpPr>
                <p:spPr bwMode="auto">
                  <a:xfrm>
                    <a:off x="0" y="2590"/>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0" name="Group 108"/>
                <p:cNvGrpSpPr>
                  <a:grpSpLocks/>
                </p:cNvGrpSpPr>
                <p:nvPr/>
              </p:nvGrpSpPr>
              <p:grpSpPr bwMode="auto">
                <a:xfrm>
                  <a:off x="1847" y="2590"/>
                  <a:ext cx="1870" cy="518"/>
                  <a:chOff x="1847" y="2590"/>
                  <a:chExt cx="1870" cy="518"/>
                </a:xfrm>
              </p:grpSpPr>
              <p:sp>
                <p:nvSpPr>
                  <p:cNvPr id="226349" name="Rectangle 78"/>
                  <p:cNvSpPr>
                    <a:spLocks noChangeArrowheads="1"/>
                  </p:cNvSpPr>
                  <p:nvPr/>
                </p:nvSpPr>
                <p:spPr bwMode="auto">
                  <a:xfrm>
                    <a:off x="1847" y="2590"/>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常把自己与神的圣洁 相比，常深觉须要神的怜悯</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50" name="Rectangle 107"/>
                  <p:cNvSpPr>
                    <a:spLocks noChangeArrowheads="1"/>
                  </p:cNvSpPr>
                  <p:nvPr/>
                </p:nvSpPr>
                <p:spPr bwMode="auto">
                  <a:xfrm>
                    <a:off x="1847" y="2590"/>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1" name="Group 110"/>
                <p:cNvGrpSpPr>
                  <a:grpSpLocks/>
                </p:cNvGrpSpPr>
                <p:nvPr/>
              </p:nvGrpSpPr>
              <p:grpSpPr bwMode="auto">
                <a:xfrm>
                  <a:off x="0" y="3108"/>
                  <a:ext cx="1847" cy="403"/>
                  <a:chOff x="0" y="3108"/>
                  <a:chExt cx="1847" cy="403"/>
                </a:xfrm>
              </p:grpSpPr>
              <p:sp>
                <p:nvSpPr>
                  <p:cNvPr id="226347" name="Rectangle 79"/>
                  <p:cNvSpPr>
                    <a:spLocks noChangeArrowheads="1"/>
                  </p:cNvSpPr>
                  <p:nvPr/>
                </p:nvSpPr>
                <p:spPr bwMode="auto">
                  <a:xfrm>
                    <a:off x="0" y="3108"/>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看不到自己的内心实况</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8" name="Rectangle 109"/>
                  <p:cNvSpPr>
                    <a:spLocks noChangeArrowheads="1"/>
                  </p:cNvSpPr>
                  <p:nvPr/>
                </p:nvSpPr>
                <p:spPr bwMode="auto">
                  <a:xfrm>
                    <a:off x="0" y="3108"/>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2" name="Group 112"/>
                <p:cNvGrpSpPr>
                  <a:grpSpLocks/>
                </p:cNvGrpSpPr>
                <p:nvPr/>
              </p:nvGrpSpPr>
              <p:grpSpPr bwMode="auto">
                <a:xfrm>
                  <a:off x="1847" y="3108"/>
                  <a:ext cx="1870" cy="403"/>
                  <a:chOff x="1847" y="3108"/>
                  <a:chExt cx="1870" cy="403"/>
                </a:xfrm>
              </p:grpSpPr>
              <p:sp>
                <p:nvSpPr>
                  <p:cNvPr id="226345" name="Rectangle 80"/>
                  <p:cNvSpPr>
                    <a:spLocks noChangeArrowheads="1"/>
                  </p:cNvSpPr>
                  <p:nvPr/>
                </p:nvSpPr>
                <p:spPr bwMode="auto">
                  <a:xfrm>
                    <a:off x="1847" y="3108"/>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行在光中</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6" name="Rectangle 111"/>
                  <p:cNvSpPr>
                    <a:spLocks noChangeArrowheads="1"/>
                  </p:cNvSpPr>
                  <p:nvPr/>
                </p:nvSpPr>
                <p:spPr bwMode="auto">
                  <a:xfrm>
                    <a:off x="1847" y="3108"/>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3" name="Group 114"/>
                <p:cNvGrpSpPr>
                  <a:grpSpLocks/>
                </p:cNvGrpSpPr>
                <p:nvPr/>
              </p:nvGrpSpPr>
              <p:grpSpPr bwMode="auto">
                <a:xfrm>
                  <a:off x="0" y="3511"/>
                  <a:ext cx="1847" cy="403"/>
                  <a:chOff x="0" y="3511"/>
                  <a:chExt cx="1847" cy="403"/>
                </a:xfrm>
              </p:grpSpPr>
              <p:sp>
                <p:nvSpPr>
                  <p:cNvPr id="226343" name="Rectangle 81"/>
                  <p:cNvSpPr>
                    <a:spLocks noChangeArrowheads="1"/>
                  </p:cNvSpPr>
                  <p:nvPr/>
                </p:nvSpPr>
                <p:spPr bwMode="auto">
                  <a:xfrm>
                    <a:off x="0" y="3511"/>
                    <a:ext cx="1847"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不觉得有什么需要悔改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4" name="Rectangle 113"/>
                  <p:cNvSpPr>
                    <a:spLocks noChangeArrowheads="1"/>
                  </p:cNvSpPr>
                  <p:nvPr/>
                </p:nvSpPr>
                <p:spPr bwMode="auto">
                  <a:xfrm>
                    <a:off x="0" y="3511"/>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4" name="Group 116"/>
                <p:cNvGrpSpPr>
                  <a:grpSpLocks/>
                </p:cNvGrpSpPr>
                <p:nvPr/>
              </p:nvGrpSpPr>
              <p:grpSpPr bwMode="auto">
                <a:xfrm>
                  <a:off x="1847" y="3511"/>
                  <a:ext cx="1870" cy="403"/>
                  <a:chOff x="1847" y="3511"/>
                  <a:chExt cx="1870" cy="403"/>
                </a:xfrm>
              </p:grpSpPr>
              <p:sp>
                <p:nvSpPr>
                  <p:cNvPr id="226341" name="Rectangle 82"/>
                  <p:cNvSpPr>
                    <a:spLocks noChangeArrowheads="1"/>
                  </p:cNvSpPr>
                  <p:nvPr/>
                </p:nvSpPr>
                <p:spPr bwMode="auto">
                  <a:xfrm>
                    <a:off x="1847" y="3511"/>
                    <a:ext cx="1870"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常存愿悔改的心怀</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6342" name="Rectangle 115"/>
                  <p:cNvSpPr>
                    <a:spLocks noChangeArrowheads="1"/>
                  </p:cNvSpPr>
                  <p:nvPr/>
                </p:nvSpPr>
                <p:spPr bwMode="auto">
                  <a:xfrm>
                    <a:off x="1847" y="3511"/>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5" name="Group 118"/>
                <p:cNvGrpSpPr>
                  <a:grpSpLocks/>
                </p:cNvGrpSpPr>
                <p:nvPr/>
              </p:nvGrpSpPr>
              <p:grpSpPr bwMode="auto">
                <a:xfrm>
                  <a:off x="0" y="3914"/>
                  <a:ext cx="1847" cy="518"/>
                  <a:chOff x="0" y="3914"/>
                  <a:chExt cx="1847" cy="518"/>
                </a:xfrm>
              </p:grpSpPr>
              <p:sp>
                <p:nvSpPr>
                  <p:cNvPr id="226339" name="Rectangle 83"/>
                  <p:cNvSpPr>
                    <a:spLocks noChangeArrowheads="1"/>
                  </p:cNvSpPr>
                  <p:nvPr/>
                </p:nvSpPr>
                <p:spPr bwMode="auto">
                  <a:xfrm>
                    <a:off x="0" y="3914"/>
                    <a:ext cx="1847"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不觉得自己需要复兴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（但却觉得其他人都需要）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40" name="Rectangle 117"/>
                  <p:cNvSpPr>
                    <a:spLocks noChangeArrowheads="1"/>
                  </p:cNvSpPr>
                  <p:nvPr/>
                </p:nvSpPr>
                <p:spPr bwMode="auto">
                  <a:xfrm>
                    <a:off x="0" y="3914"/>
                    <a:ext cx="1847"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36" name="Group 120"/>
                <p:cNvGrpSpPr>
                  <a:grpSpLocks/>
                </p:cNvGrpSpPr>
                <p:nvPr/>
              </p:nvGrpSpPr>
              <p:grpSpPr bwMode="auto">
                <a:xfrm>
                  <a:off x="1847" y="3914"/>
                  <a:ext cx="1870" cy="518"/>
                  <a:chOff x="1847" y="3914"/>
                  <a:chExt cx="1870" cy="518"/>
                </a:xfrm>
              </p:grpSpPr>
              <p:sp>
                <p:nvSpPr>
                  <p:cNvPr id="226337" name="Rectangle 84"/>
                  <p:cNvSpPr>
                    <a:spLocks noChangeArrowheads="1"/>
                  </p:cNvSpPr>
                  <p:nvPr/>
                </p:nvSpPr>
                <p:spPr bwMode="auto">
                  <a:xfrm>
                    <a:off x="1847" y="3914"/>
                    <a:ext cx="1870"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常觉得需要经历圣灵的能力</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6338" name="Rectangle 119"/>
                  <p:cNvSpPr>
                    <a:spLocks noChangeArrowheads="1"/>
                  </p:cNvSpPr>
                  <p:nvPr/>
                </p:nvSpPr>
                <p:spPr bwMode="auto">
                  <a:xfrm>
                    <a:off x="1847" y="3914"/>
                    <a:ext cx="1870"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6318" name="Rectangle 122"/>
              <p:cNvSpPr>
                <a:spLocks noChangeArrowheads="1"/>
              </p:cNvSpPr>
              <p:nvPr/>
            </p:nvSpPr>
            <p:spPr bwMode="auto">
              <a:xfrm>
                <a:off x="-4" y="-4"/>
                <a:ext cx="3725" cy="4440"/>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11" name="Group 124"/>
            <p:cNvGrpSpPr>
              <a:grpSpLocks/>
            </p:cNvGrpSpPr>
            <p:nvPr/>
          </p:nvGrpSpPr>
          <p:grpSpPr bwMode="auto">
            <a:xfrm>
              <a:off x="6" y="675"/>
              <a:ext cx="2856" cy="308"/>
              <a:chOff x="0" y="0"/>
              <a:chExt cx="1847" cy="403"/>
            </a:xfrm>
          </p:grpSpPr>
          <p:sp>
            <p:nvSpPr>
              <p:cNvPr id="226315" name="Rectangle 125"/>
              <p:cNvSpPr>
                <a:spLocks noChangeArrowheads="1"/>
              </p:cNvSpPr>
              <p:nvPr/>
            </p:nvSpPr>
            <p:spPr bwMode="auto">
              <a:xfrm>
                <a:off x="0" y="0"/>
                <a:ext cx="1847"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endParaRPr kumimoji="0" lang="zh-CN" altLang="en-US" sz="22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6316" name="Rectangle 126"/>
              <p:cNvSpPr>
                <a:spLocks noChangeArrowheads="1"/>
              </p:cNvSpPr>
              <p:nvPr/>
            </p:nvSpPr>
            <p:spPr bwMode="auto">
              <a:xfrm>
                <a:off x="0" y="0"/>
                <a:ext cx="1847"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6312" name="Group 127"/>
            <p:cNvGrpSpPr>
              <a:grpSpLocks/>
            </p:cNvGrpSpPr>
            <p:nvPr/>
          </p:nvGrpSpPr>
          <p:grpSpPr bwMode="auto">
            <a:xfrm>
              <a:off x="2862" y="675"/>
              <a:ext cx="2892" cy="308"/>
              <a:chOff x="1847" y="0"/>
              <a:chExt cx="1870" cy="403"/>
            </a:xfrm>
          </p:grpSpPr>
          <p:sp>
            <p:nvSpPr>
              <p:cNvPr id="226313" name="Rectangle 128"/>
              <p:cNvSpPr>
                <a:spLocks noChangeArrowheads="1"/>
              </p:cNvSpPr>
              <p:nvPr/>
            </p:nvSpPr>
            <p:spPr bwMode="auto">
              <a:xfrm>
                <a:off x="1847" y="0"/>
                <a:ext cx="1870"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6314" name="Rectangle 129"/>
              <p:cNvSpPr>
                <a:spLocks noChangeArrowheads="1"/>
              </p:cNvSpPr>
              <p:nvPr/>
            </p:nvSpPr>
            <p:spPr bwMode="auto">
              <a:xfrm>
                <a:off x="1847" y="0"/>
                <a:ext cx="1870"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6309" name="Rectangle 131"/>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406050522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zh-CN" altLang="en-US" sz="4800" dirty="0"/>
              <a:t>一。上帝</a:t>
            </a:r>
            <a:r>
              <a:rPr lang="zh-CN" altLang="en-US" sz="4800" dirty="0">
                <a:solidFill>
                  <a:srgbClr val="FFFF00"/>
                </a:solidFill>
              </a:rPr>
              <a:t>审判</a:t>
            </a:r>
            <a:r>
              <a:rPr lang="zh-CN" altLang="en-US" sz="4800" dirty="0"/>
              <a:t>那些骄傲的。</a:t>
            </a:r>
            <a:br>
              <a:rPr lang="en-US" altLang="zh-CN"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726700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8000" dirty="0">
                <a:solidFill>
                  <a:srgbClr val="FFFF00"/>
                </a:solidFill>
                <a:cs typeface="ＭＳ Ｐゴシック" charset="0"/>
              </a:rPr>
              <a:t>骄傲</a:t>
            </a:r>
            <a:endParaRPr lang="en-US" altLang="zh-CN" sz="8000" dirty="0">
              <a:solidFill>
                <a:srgbClr val="FFFF00"/>
              </a:solidFill>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63230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685800" y="0"/>
            <a:ext cx="7772400" cy="1143000"/>
          </a:xfrm>
        </p:spPr>
        <p:txBody>
          <a:bodyPr/>
          <a:lstStyle/>
          <a:p>
            <a:pPr eaLnBrk="1" hangingPunct="1">
              <a:defRPr/>
            </a:pPr>
            <a:r>
              <a:rPr lang="zh-CN" altLang="en-US" b="1">
                <a:solidFill>
                  <a:srgbClr val="996633"/>
                </a:solidFill>
                <a:ea typeface="SimSun" pitchFamily="2" charset="-122"/>
                <a:cs typeface="ＭＳ Ｐゴシック" charset="0"/>
              </a:rPr>
              <a:t>主要经节</a:t>
            </a:r>
          </a:p>
        </p:txBody>
      </p:sp>
      <p:sp>
        <p:nvSpPr>
          <p:cNvPr id="7180" name="Rectangle 12"/>
          <p:cNvSpPr>
            <a:spLocks noGrp="1" noChangeArrowheads="1"/>
          </p:cNvSpPr>
          <p:nvPr>
            <p:ph type="body" idx="1"/>
          </p:nvPr>
        </p:nvSpPr>
        <p:spPr>
          <a:xfrm>
            <a:off x="304800" y="1143000"/>
            <a:ext cx="6934200" cy="4800600"/>
          </a:xfrm>
        </p:spPr>
        <p:txBody>
          <a:bodyPr/>
          <a:lstStyle/>
          <a:p>
            <a:pPr eaLnBrk="1" hangingPunct="1"/>
            <a:r>
              <a:rPr lang="zh-CN" altLang="en-US" b="1">
                <a:solidFill>
                  <a:srgbClr val="FF3300"/>
                </a:solidFill>
                <a:latin typeface="Times New Roman" charset="0"/>
                <a:cs typeface="SimSun" charset="0"/>
              </a:rPr>
              <a:t>对以东的审判</a:t>
            </a:r>
          </a:p>
          <a:p>
            <a:pPr lvl="1" algn="just" eaLnBrk="1" hangingPunct="1"/>
            <a:r>
              <a:rPr lang="zh-CN" altLang="en-US" b="1">
                <a:latin typeface="Times New Roman" charset="0"/>
                <a:ea typeface="MS PGothic" charset="0"/>
                <a:cs typeface="SimSun" charset="0"/>
              </a:rPr>
              <a:t>因你对弟兄雅各行强暴，你必受羞辱，永被剪除。 </a:t>
            </a:r>
            <a:r>
              <a:rPr lang="en-US" b="1">
                <a:latin typeface="Times New Roman" charset="0"/>
                <a:ea typeface="MS PGothic" charset="0"/>
              </a:rPr>
              <a:t>(10</a:t>
            </a:r>
            <a:r>
              <a:rPr lang="zh-CN" altLang="en-US" b="1">
                <a:latin typeface="Times New Roman" charset="0"/>
                <a:ea typeface="MS PGothic" charset="0"/>
                <a:cs typeface="SimSun" charset="0"/>
              </a:rPr>
              <a:t>节</a:t>
            </a:r>
            <a:r>
              <a:rPr lang="en-US" altLang="ja-JP" b="1">
                <a:latin typeface="Times New Roman" charset="0"/>
                <a:ea typeface="MS PGothic" charset="0"/>
              </a:rPr>
              <a:t>) </a:t>
            </a:r>
          </a:p>
          <a:p>
            <a:pPr eaLnBrk="1" hangingPunct="1"/>
            <a:r>
              <a:rPr lang="zh-CN" altLang="en-US" b="1">
                <a:solidFill>
                  <a:srgbClr val="FF3300"/>
                </a:solidFill>
                <a:latin typeface="Times New Roman" charset="0"/>
                <a:cs typeface="SimSun" charset="0"/>
              </a:rPr>
              <a:t>对以色列的祝福</a:t>
            </a:r>
          </a:p>
          <a:p>
            <a:pPr lvl="1" algn="just" eaLnBrk="1" hangingPunct="1"/>
            <a:r>
              <a:rPr lang="zh-CN" altLang="en-US" b="1">
                <a:latin typeface="Times New Roman" charset="0"/>
                <a:ea typeface="MS PGothic" charset="0"/>
                <a:cs typeface="SimSun" charset="0"/>
              </a:rPr>
              <a:t>必有拯救者登锡安山，审判以扫山。</a:t>
            </a:r>
            <a:r>
              <a:rPr lang="zh-CN" altLang="en-US" b="1">
                <a:solidFill>
                  <a:srgbClr val="FF3300"/>
                </a:solidFill>
                <a:latin typeface="Times New Roman" charset="0"/>
                <a:ea typeface="MS PGothic" charset="0"/>
                <a:cs typeface="SimSun" charset="0"/>
              </a:rPr>
              <a:t>国权就属于耶和华了。</a:t>
            </a:r>
            <a:r>
              <a:rPr lang="en-US" altLang="ja-JP" b="1">
                <a:latin typeface="Times New Roman" charset="0"/>
                <a:ea typeface="MS PGothic" charset="0"/>
              </a:rPr>
              <a:t> (21</a:t>
            </a:r>
            <a:r>
              <a:rPr lang="zh-CN" altLang="en-US" b="1">
                <a:latin typeface="Times New Roman" charset="0"/>
                <a:ea typeface="MS PGothic" charset="0"/>
                <a:cs typeface="SimSun" charset="0"/>
              </a:rPr>
              <a:t>节</a:t>
            </a:r>
            <a:r>
              <a:rPr lang="en-US" altLang="ja-JP" b="1">
                <a:latin typeface="Times New Roman" charset="0"/>
                <a:ea typeface="MS PGothic" charset="0"/>
              </a:rPr>
              <a:t>)</a:t>
            </a:r>
            <a:endParaRPr lang="en-US" b="1">
              <a:latin typeface="Times New Roman" charset="0"/>
              <a:ea typeface="MS PGothic" charset="0"/>
            </a:endParaRPr>
          </a:p>
        </p:txBody>
      </p:sp>
      <p:sp>
        <p:nvSpPr>
          <p:cNvPr id="7182" name="AutoShape 1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7183" name="Text Box 15"/>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594</a:t>
            </a:r>
          </a:p>
        </p:txBody>
      </p:sp>
    </p:spTree>
  </p:cSld>
  <p:clrMapOvr>
    <a:masterClrMapping/>
  </p:clrMapOvr>
  <p:transition advClick="0">
    <p:blinds dir="vert"/>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俄巴底亚</a:t>
            </a:r>
            <a:r>
              <a:rPr lang="en-US" sz="8800" dirty="0">
                <a:solidFill>
                  <a:schemeClr val="bg1"/>
                </a:solidFill>
                <a:latin typeface="Arial" charset="0"/>
                <a:ea typeface="Osaka" charset="0"/>
                <a:cs typeface="Arial" charset="0"/>
              </a:rPr>
              <a:t> 15-21</a:t>
            </a:r>
          </a:p>
        </p:txBody>
      </p:sp>
    </p:spTree>
    <p:extLst>
      <p:ext uri="{BB962C8B-B14F-4D97-AF65-F5344CB8AC3E}">
        <p14:creationId xmlns:p14="http://schemas.microsoft.com/office/powerpoint/2010/main" val="1337037384"/>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5624" y="127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zh-CN" altLang="en-US" sz="4800" dirty="0"/>
              <a:t>二。上帝</a:t>
            </a:r>
            <a:r>
              <a:rPr lang="zh-CN" altLang="en-US" sz="4800" dirty="0">
                <a:solidFill>
                  <a:srgbClr val="FFFF00"/>
                </a:solidFill>
              </a:rPr>
              <a:t>祝福</a:t>
            </a:r>
            <a:r>
              <a:rPr lang="zh-CN" altLang="en-US" sz="4800" dirty="0"/>
              <a:t>那些谦卑的。</a:t>
            </a:r>
            <a:br>
              <a:rPr lang="en-SG"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355976"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4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400" b="1" i="0" u="none" strike="noStrike" kern="1200" cap="none" spc="0" normalizeH="0" baseline="0" noProof="0" dirty="0">
                <a:ln>
                  <a:noFill/>
                </a:ln>
                <a:solidFill>
                  <a:srgbClr val="FFFFFF"/>
                </a:solidFill>
                <a:effectLst/>
                <a:uLnTx/>
                <a:uFillTx/>
                <a:latin typeface="Arial" charset="0"/>
                <a:ea typeface="Osaka" charset="0"/>
                <a:cs typeface="Arial" charset="0"/>
              </a:rPr>
              <a:t> 15-21</a:t>
            </a:r>
          </a:p>
        </p:txBody>
      </p:sp>
    </p:spTree>
    <p:extLst>
      <p:ext uri="{BB962C8B-B14F-4D97-AF65-F5344CB8AC3E}">
        <p14:creationId xmlns:p14="http://schemas.microsoft.com/office/powerpoint/2010/main" val="3306115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88900"/>
            <a:ext cx="9144000" cy="6663690"/>
          </a:xfrm>
          <a:prstGeom prst="rect">
            <a:avLst/>
          </a:prstGeom>
        </p:spPr>
      </p:pic>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耶和华的日子临近万国了，</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人必照你所行的向你施行，</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你的报应必归到你的头上。</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15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sp>
        <p:nvSpPr>
          <p:cNvPr id="3" name="TextBox 2"/>
          <p:cNvSpPr txBox="1"/>
          <p:nvPr/>
        </p:nvSpPr>
        <p:spPr>
          <a:xfrm>
            <a:off x="0" y="5799207"/>
            <a:ext cx="9144000" cy="923330"/>
          </a:xfrm>
          <a:prstGeom prst="rect">
            <a:avLst/>
          </a:prstGeom>
          <a:solidFill>
            <a:schemeClr val="tx1"/>
          </a:solidFill>
        </p:spPr>
        <p:txBody>
          <a:bodyPr wrap="square" rtlCol="0">
            <a:spAutoFit/>
          </a:bodyPr>
          <a:lstStyle/>
          <a:p>
            <a:pPr algn="ctr"/>
            <a:r>
              <a:rPr lang="zh-CN" altLang="en-US" sz="5400" b="1" dirty="0">
                <a:solidFill>
                  <a:schemeClr val="bg1"/>
                </a:solidFill>
                <a:effectLst>
                  <a:outerShdw blurRad="38100" dist="38100" dir="2700000" algn="tl">
                    <a:srgbClr val="000000">
                      <a:alpha val="43137"/>
                    </a:srgbClr>
                  </a:outerShdw>
                </a:effectLst>
              </a:rPr>
              <a:t>主的日子</a:t>
            </a:r>
            <a:endParaRPr lang="en-GB" sz="54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7890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4139952" y="29469"/>
            <a:ext cx="5004048" cy="682853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你们怎样在我的圣山上喝过苦杯，</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万国也必照样不住地喝，</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他们要喝，并且要吞下去，</a:t>
            </a:r>
            <a:br>
              <a:rPr lang="zh-CN" altLang="en-US" sz="3200" b="1" dirty="0">
                <a:effectLst>
                  <a:glow rad="127000">
                    <a:schemeClr val="tx1"/>
                  </a:glow>
                </a:effectLst>
                <a:latin typeface="Arial" charset="0"/>
                <a:ea typeface="ＭＳ Ｐゴシック" charset="0"/>
                <a:cs typeface="ＭＳ Ｐゴシック" charset="0"/>
              </a:rPr>
            </a:b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他们就不再存在了。</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俄巴底亚 </a:t>
            </a:r>
            <a:r>
              <a:rPr lang="en-US" sz="3200" b="1" dirty="0">
                <a:effectLst>
                  <a:glow rad="127000">
                    <a:schemeClr val="tx1"/>
                  </a:glow>
                </a:effectLst>
                <a:latin typeface="Arial" charset="0"/>
                <a:ea typeface="ＭＳ Ｐゴシック" charset="0"/>
                <a:cs typeface="ＭＳ Ｐゴシック" charset="0"/>
              </a:rPr>
              <a:t>16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2" name="Picture 1"/>
          <p:cNvPicPr>
            <a:picLocks noChangeAspect="1"/>
          </p:cNvPicPr>
          <p:nvPr/>
        </p:nvPicPr>
        <p:blipFill>
          <a:blip r:embed="rId3"/>
          <a:stretch>
            <a:fillRect/>
          </a:stretch>
        </p:blipFill>
        <p:spPr>
          <a:xfrm>
            <a:off x="-9753" y="0"/>
            <a:ext cx="3987800" cy="6070600"/>
          </a:xfrm>
          <a:prstGeom prst="rect">
            <a:avLst/>
          </a:prstGeom>
        </p:spPr>
      </p:pic>
    </p:spTree>
    <p:extLst>
      <p:ext uri="{BB962C8B-B14F-4D97-AF65-F5344CB8AC3E}">
        <p14:creationId xmlns:p14="http://schemas.microsoft.com/office/powerpoint/2010/main" val="282673675"/>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a:t>
            </a:r>
            <a:r>
              <a:rPr lang="ko-KR" altLang="en-US" b="1" dirty="0" err="1">
                <a:solidFill>
                  <a:srgbClr val="FFFFFF"/>
                </a:solidFill>
                <a:effectLst>
                  <a:glow rad="228600">
                    <a:schemeClr val="tx1"/>
                  </a:glow>
                </a:effectLst>
                <a:latin typeface="Trebuchet MS" charset="0"/>
                <a:ea typeface="Osaka" charset="0"/>
                <a:cs typeface="Osaka" charset="0"/>
              </a:rPr>
              <a:t>俄巴底亚</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Judah</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grpSp>
        <p:nvGrpSpPr>
          <p:cNvPr id="5" name="Group 4"/>
          <p:cNvGrpSpPr/>
          <p:nvPr/>
        </p:nvGrpSpPr>
        <p:grpSpPr>
          <a:xfrm>
            <a:off x="1824073" y="1594177"/>
            <a:ext cx="3904863" cy="4683982"/>
            <a:chOff x="1824073" y="1594177"/>
            <a:chExt cx="3904863" cy="4683982"/>
          </a:xfrm>
        </p:grpSpPr>
        <p:sp>
          <p:nvSpPr>
            <p:cNvPr id="22" name="Rectangle 3"/>
            <p:cNvSpPr txBox="1">
              <a:spLocks noChangeArrowheads="1"/>
            </p:cNvSpPr>
            <p:nvPr/>
          </p:nvSpPr>
          <p:spPr bwMode="auto">
            <a:xfrm>
              <a:off x="2246012"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1-14</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3" name="Isosceles Triangle 2"/>
            <p:cNvSpPr/>
            <p:nvPr/>
          </p:nvSpPr>
          <p:spPr bwMode="auto">
            <a:xfrm>
              <a:off x="1824073" y="1594177"/>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3" name="Rectangle 3"/>
            <p:cNvSpPr txBox="1">
              <a:spLocks noChangeArrowheads="1"/>
            </p:cNvSpPr>
            <p:nvPr/>
          </p:nvSpPr>
          <p:spPr bwMode="auto">
            <a:xfrm>
              <a:off x="2448272"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Edom Over Israel</a:t>
              </a:r>
              <a:endParaRPr lang="en-US" b="1" dirty="0">
                <a:solidFill>
                  <a:srgbClr val="000000"/>
                </a:solidFill>
                <a:effectLst>
                  <a:glow rad="228600">
                    <a:srgbClr val="000000"/>
                  </a:glow>
                </a:effectLst>
                <a:latin typeface="Trebuchet MS" charset="0"/>
                <a:ea typeface="Osaka" charset="0"/>
                <a:cs typeface="Osaka" charset="0"/>
              </a:endParaRPr>
            </a:p>
          </p:txBody>
        </p:sp>
      </p:grpSp>
      <p:grpSp>
        <p:nvGrpSpPr>
          <p:cNvPr id="4" name="Group 3"/>
          <p:cNvGrpSpPr/>
          <p:nvPr/>
        </p:nvGrpSpPr>
        <p:grpSpPr>
          <a:xfrm>
            <a:off x="5199578" y="2564904"/>
            <a:ext cx="3904863" cy="3713255"/>
            <a:chOff x="5199578" y="2564904"/>
            <a:chExt cx="3904863" cy="3713255"/>
          </a:xfrm>
        </p:grpSpPr>
        <p:sp>
          <p:nvSpPr>
            <p:cNvPr id="21" name="Rectangle 3"/>
            <p:cNvSpPr txBox="1">
              <a:spLocks noChangeArrowheads="1"/>
            </p:cNvSpPr>
            <p:nvPr/>
          </p:nvSpPr>
          <p:spPr bwMode="auto">
            <a:xfrm>
              <a:off x="5581598" y="5013176"/>
              <a:ext cx="3087196" cy="126498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15-21</a:t>
              </a:r>
              <a:endParaRPr lang="en-US" b="1" dirty="0">
                <a:solidFill>
                  <a:srgbClr val="000000"/>
                </a:solidFill>
                <a:effectLst>
                  <a:glow rad="228600">
                    <a:srgbClr val="000000"/>
                  </a:glow>
                </a:effectLst>
                <a:latin typeface="Trebuchet MS" charset="0"/>
                <a:ea typeface="Osaka" charset="0"/>
                <a:cs typeface="Osaka" charset="0"/>
              </a:endParaRPr>
            </a:p>
          </p:txBody>
        </p:sp>
        <p:sp>
          <p:nvSpPr>
            <p:cNvPr id="25" name="Isosceles Triangle 24"/>
            <p:cNvSpPr/>
            <p:nvPr/>
          </p:nvSpPr>
          <p:spPr bwMode="auto">
            <a:xfrm rot="10800000">
              <a:off x="5199578" y="2609130"/>
              <a:ext cx="3904863" cy="2877624"/>
            </a:xfrm>
            <a:prstGeom prst="triangle">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Rectangle 3"/>
            <p:cNvSpPr txBox="1">
              <a:spLocks noChangeArrowheads="1"/>
            </p:cNvSpPr>
            <p:nvPr/>
          </p:nvSpPr>
          <p:spPr bwMode="auto">
            <a:xfrm>
              <a:off x="5783858" y="2564904"/>
              <a:ext cx="2736304" cy="18722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a:solidFill>
                    <a:schemeClr val="tx2"/>
                  </a:solidFill>
                  <a:latin typeface="Trebuchet MS" pitchFamily="-112" charset="0"/>
                  <a:ea typeface="Osaka" pitchFamily="-112" charset="-128"/>
                  <a:cs typeface="Osaka" pitchFamily="-112" charset="-128"/>
                </a:defRPr>
              </a:lvl9pPr>
            </a:lstStyle>
            <a:p>
              <a:pPr defTabSz="457200" eaLnBrk="1" hangingPunct="1">
                <a:defRPr/>
              </a:pPr>
              <a:r>
                <a:rPr lang="en-US" altLang="ja-JP" b="1" dirty="0">
                  <a:solidFill>
                    <a:srgbClr val="FFFFFF"/>
                  </a:solidFill>
                  <a:effectLst>
                    <a:glow rad="228600">
                      <a:srgbClr val="000000"/>
                    </a:glow>
                  </a:effectLst>
                  <a:latin typeface="Trebuchet MS" charset="0"/>
                  <a:ea typeface="Osaka" charset="0"/>
                  <a:cs typeface="Osaka" charset="0"/>
                </a:rPr>
                <a:t>Israel Over Edom</a:t>
              </a:r>
              <a:endParaRPr lang="en-US" b="1" dirty="0">
                <a:solidFill>
                  <a:srgbClr val="000000"/>
                </a:solidFill>
                <a:effectLst>
                  <a:glow rad="228600">
                    <a:srgbClr val="000000"/>
                  </a:glow>
                </a:effectLst>
                <a:latin typeface="Trebuchet MS" charset="0"/>
                <a:ea typeface="Osaka" charset="0"/>
                <a:cs typeface="Osaka" charset="0"/>
              </a:endParaRPr>
            </a:p>
          </p:txBody>
        </p:sp>
      </p:grpSp>
    </p:spTree>
    <p:extLst>
      <p:ext uri="{BB962C8B-B14F-4D97-AF65-F5344CB8AC3E}">
        <p14:creationId xmlns:p14="http://schemas.microsoft.com/office/powerpoint/2010/main" val="11033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4180695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lgn="l">
              <a:defRPr/>
            </a:pPr>
            <a:r>
              <a:rPr lang="zh-CN" altLang="en-US" b="1">
                <a:effectLst>
                  <a:glow rad="127000">
                    <a:schemeClr val="tx1"/>
                  </a:glow>
                </a:effectLst>
                <a:latin typeface="Arial" charset="0"/>
                <a:ea typeface="ＭＳ Ｐゴシック" charset="0"/>
                <a:cs typeface="ＭＳ Ｐゴシック" charset="0"/>
              </a:rPr>
              <a:t>先知服事地点</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13061"/>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443</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Aram</a:t>
            </a:r>
          </a:p>
        </p:txBody>
      </p:sp>
      <p:sp>
        <p:nvSpPr>
          <p:cNvPr id="15" name="Text Box 6"/>
          <p:cNvSpPr txBox="1">
            <a:spLocks noChangeArrowheads="1"/>
          </p:cNvSpPr>
          <p:nvPr/>
        </p:nvSpPr>
        <p:spPr bwMode="auto">
          <a:xfrm>
            <a:off x="5354263" y="592129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rPr>
              <a:t>Phoenicia</a:t>
            </a:r>
          </a:p>
        </p:txBody>
      </p:sp>
      <p:sp>
        <p:nvSpPr>
          <p:cNvPr id="20" name="Text Box 3"/>
          <p:cNvSpPr txBox="1">
            <a:spLocks noChangeArrowheads="1"/>
          </p:cNvSpPr>
          <p:nvPr/>
        </p:nvSpPr>
        <p:spPr bwMode="auto">
          <a:xfrm>
            <a:off x="4675825" y="2970174"/>
            <a:ext cx="132986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rPr>
              <a:t>阿摩司</a:t>
            </a:r>
            <a:endParaRPr kumimoji="0" 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endParaRPr>
          </a:p>
        </p:txBody>
      </p:sp>
      <p:sp>
        <p:nvSpPr>
          <p:cNvPr id="21" name="Text Box 4"/>
          <p:cNvSpPr txBox="1">
            <a:spLocks noChangeArrowheads="1"/>
          </p:cNvSpPr>
          <p:nvPr/>
        </p:nvSpPr>
        <p:spPr bwMode="auto">
          <a:xfrm>
            <a:off x="4661876" y="2589174"/>
            <a:ext cx="149749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rPr>
              <a:t>何西阿</a:t>
            </a:r>
            <a:endParaRPr kumimoji="0" lang="en-US" sz="3200" b="1" i="0" u="none" strike="noStrike" kern="1200" cap="none" spc="0" normalizeH="0" baseline="0" noProof="0">
              <a:ln>
                <a:noFill/>
              </a:ln>
              <a:solidFill>
                <a:srgbClr val="F9055C"/>
              </a:solidFill>
              <a:effectLst>
                <a:glow rad="139700">
                  <a:srgbClr val="FFFFFF">
                    <a:alpha val="89000"/>
                  </a:srgbClr>
                </a:glow>
              </a:effectLst>
              <a:uLnTx/>
              <a:uFillTx/>
              <a:latin typeface="Comic Sans MS" charset="0"/>
              <a:ea typeface="ＭＳ Ｐゴシック" charset="0"/>
            </a:endParaRP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弥迦</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以赛亚</a:t>
            </a: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5" name="Rectangle 8"/>
          <p:cNvSpPr>
            <a:spLocks noChangeArrowheads="1"/>
          </p:cNvSpPr>
          <p:nvPr/>
        </p:nvSpPr>
        <p:spPr bwMode="auto">
          <a:xfrm>
            <a:off x="4877047" y="632460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俄巴底亚</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西番雅</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耶利米</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哈巴谷</a:t>
            </a: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0" name="Rectangle 13"/>
          <p:cNvSpPr>
            <a:spLocks noChangeArrowheads="1"/>
          </p:cNvSpPr>
          <p:nvPr/>
        </p:nvSpPr>
        <p:spPr bwMode="auto">
          <a:xfrm>
            <a:off x="7861084" y="781050"/>
            <a:ext cx="1471652"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rPr>
              <a:t>那鸿</a:t>
            </a:r>
            <a:endPar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endParaRP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rPr>
              <a:t>以西结</a:t>
            </a:r>
            <a:endPar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玛拉基</a:t>
            </a:r>
            <a:endPar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rPr>
              <a:t>但以理</a:t>
            </a:r>
            <a:endPar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哈该</a:t>
            </a:r>
            <a:endParaRPr kumimoji="0" lang="en-US" sz="2800" b="1" i="0" u="none" strike="noStrike" kern="1200" cap="none" spc="0" normalizeH="0" baseline="0" noProof="0" dirty="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5" name="Rectangle 18"/>
          <p:cNvSpPr>
            <a:spLocks noChangeArrowheads="1"/>
          </p:cNvSpPr>
          <p:nvPr/>
        </p:nvSpPr>
        <p:spPr bwMode="auto">
          <a:xfrm>
            <a:off x="3817075" y="5124450"/>
            <a:ext cx="2192186"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撒迦利亚</a:t>
            </a:r>
            <a:endPar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约珥</a:t>
            </a: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 </a:t>
            </a:r>
          </a:p>
        </p:txBody>
      </p:sp>
      <p:sp>
        <p:nvSpPr>
          <p:cNvPr id="37" name="Text Box 20"/>
          <p:cNvSpPr txBox="1">
            <a:spLocks noChangeArrowheads="1"/>
          </p:cNvSpPr>
          <p:nvPr/>
        </p:nvSpPr>
        <p:spPr bwMode="auto">
          <a:xfrm>
            <a:off x="7873972" y="400050"/>
            <a:ext cx="1316747"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rPr>
              <a:t>约拿</a:t>
            </a:r>
            <a:endPar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endParaRP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亚述国</a:t>
            </a:r>
            <a:endPar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ＭＳ Ｐゴシック" charset="0"/>
              <a:cs typeface="+mn-cs"/>
            </a:endParaRPr>
          </a:p>
        </p:txBody>
      </p:sp>
      <p:sp>
        <p:nvSpPr>
          <p:cNvPr id="40" name="Text Box 23"/>
          <p:cNvSpPr txBox="1">
            <a:spLocks noChangeArrowheads="1"/>
          </p:cNvSpPr>
          <p:nvPr/>
        </p:nvSpPr>
        <p:spPr bwMode="auto">
          <a:xfrm>
            <a:off x="5715247" y="1284012"/>
            <a:ext cx="1828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巴比伦国</a:t>
            </a: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 </a:t>
            </a: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与波斯国</a:t>
            </a:r>
            <a:endPar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ＭＳ Ｐゴシック" charset="0"/>
              <a:cs typeface="+mn-cs"/>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a:t>
            </a: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哀歌</a:t>
            </a: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Tree>
    <p:extLst>
      <p:ext uri="{BB962C8B-B14F-4D97-AF65-F5344CB8AC3E}">
        <p14:creationId xmlns:p14="http://schemas.microsoft.com/office/powerpoint/2010/main" val="13424016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统治的弥赛亚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第二次来临</a:t>
              </a:r>
              <a:r>
                <a:rPr lang="en-US" altLang="zh-TW" b="1">
                  <a:solidFill>
                    <a:srgbClr val="FFFFFF"/>
                  </a:solidFill>
                  <a:latin typeface="Arial" charset="0"/>
                  <a:cs typeface="Arial" charset="0"/>
                </a:rPr>
                <a:t>)</a:t>
              </a:r>
            </a:p>
            <a:p>
              <a:pPr algn="ctr" eaLnBrk="1" hangingPunct="1"/>
              <a:r>
                <a:rPr lang="zh-TW" altLang="en-US" b="1">
                  <a:solidFill>
                    <a:srgbClr val="FFFFFF"/>
                  </a:solidFill>
                  <a:latin typeface="Arial"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受难的弥赛亚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第一次来临</a:t>
              </a:r>
              <a:r>
                <a:rPr lang="en-US" altLang="zh-TW" b="1">
                  <a:solidFill>
                    <a:srgbClr val="FFFFFF"/>
                  </a:solidFill>
                  <a:latin typeface="Arial"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a:defRPr/>
              </a:pPr>
              <a:endParaRPr lang="en-US">
                <a:solidFill>
                  <a:srgbClr val="000000"/>
                </a:solidFill>
                <a:latin typeface="Times New Roman" pitchFamily="-128"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solidFill>
                  <a:srgbClr val="000000"/>
                </a:solidFill>
              </a:endParaRPr>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000000"/>
                  </a:solidFill>
                  <a:latin typeface="Arial"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a:defRPr/>
            </a:pPr>
            <a:r>
              <a:rPr lang="zh-TW" altLang="en-US" sz="3200" b="1" dirty="0">
                <a:solidFill>
                  <a:srgbClr val="FFFFFF"/>
                </a:solidFill>
                <a:effectLst>
                  <a:outerShdw blurRad="38100" dist="38100" dir="2700000" algn="tl">
                    <a:srgbClr val="000000"/>
                  </a:outerShdw>
                </a:effectLst>
                <a:latin typeface="Comic Sans MS" charset="0"/>
              </a:rPr>
              <a:t>克班</a:t>
            </a:r>
            <a:r>
              <a:rPr lang="en-US" altLang="zh-TW" sz="3200" b="1" dirty="0">
                <a:solidFill>
                  <a:srgbClr val="FFFFFF"/>
                </a:solidFill>
                <a:effectLst>
                  <a:outerShdw blurRad="38100" dist="38100" dir="2700000" algn="tl">
                    <a:srgbClr val="000000"/>
                  </a:outerShdw>
                </a:effectLst>
                <a:latin typeface="Comic Sans MS" charset="0"/>
              </a:rPr>
              <a:t>.</a:t>
            </a:r>
            <a:r>
              <a:rPr lang="zh-TW" altLang="en-US" sz="3200" b="1" dirty="0">
                <a:solidFill>
                  <a:srgbClr val="FFFFFF"/>
                </a:solidFill>
                <a:effectLst>
                  <a:outerShdw blurRad="38100" dist="38100" dir="2700000" algn="tl">
                    <a:srgbClr val="000000"/>
                  </a:outerShdw>
                </a:effectLst>
                <a:latin typeface="Comic Sans MS" charset="0"/>
              </a:rPr>
              <a:t>萨利姆</a:t>
            </a:r>
            <a:r>
              <a:rPr lang="en-US" altLang="zh-TW" sz="3200" b="1" dirty="0">
                <a:solidFill>
                  <a:srgbClr val="FFFFFF"/>
                </a:solidFill>
                <a:effectLst>
                  <a:outerShdw blurRad="38100" dist="38100" dir="2700000" algn="tl">
                    <a:srgbClr val="000000"/>
                  </a:outerShdw>
                </a:effectLst>
                <a:latin typeface="Comic Sans MS" charset="0"/>
              </a:rPr>
              <a:t>, </a:t>
            </a:r>
            <a:r>
              <a:rPr lang="zh-TW" altLang="en-US" sz="3200" b="1" dirty="0">
                <a:solidFill>
                  <a:srgbClr val="FFFFFF"/>
                </a:solidFill>
                <a:effectLst>
                  <a:outerShdw blurRad="38100" dist="38100" dir="2700000" algn="tl">
                    <a:srgbClr val="000000"/>
                  </a:outerShdw>
                </a:effectLst>
                <a:latin typeface="Comic Sans MS" charset="0"/>
              </a:rPr>
              <a:t>启示录图表 </a:t>
            </a:r>
            <a:r>
              <a:rPr lang="en-US" altLang="zh-TW" sz="3200" b="1" dirty="0">
                <a:solidFill>
                  <a:srgbClr val="FFFFFF"/>
                </a:solidFill>
                <a:effectLst>
                  <a:outerShdw blurRad="38100" dist="38100" dir="2700000" algn="tl">
                    <a:srgbClr val="000000"/>
                  </a:outerShdw>
                </a:effectLst>
                <a:latin typeface="Comic Sans MS" charset="0"/>
              </a:rPr>
              <a:t>(1979), 49 </a:t>
            </a:r>
          </a:p>
          <a:p>
            <a:pPr algn="ctr">
              <a:defRPr/>
            </a:pPr>
            <a:r>
              <a:rPr lang="en-US" sz="3200" b="1" dirty="0">
                <a:solidFill>
                  <a:srgbClr val="FFFFFF"/>
                </a:solidFill>
                <a:effectLst>
                  <a:outerShdw blurRad="38100" dist="38100" dir="2700000" algn="tl">
                    <a:srgbClr val="000000"/>
                  </a:outerShdw>
                </a:effectLst>
                <a:latin typeface="Comic Sans MS"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extLst>
      <p:ext uri="{BB962C8B-B14F-4D97-AF65-F5344CB8AC3E}">
        <p14:creationId xmlns:p14="http://schemas.microsoft.com/office/powerpoint/2010/main" val="39278884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181596682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grpSp>
      <p:sp>
        <p:nvSpPr>
          <p:cNvPr id="32772" name="Text Box 4"/>
          <p:cNvSpPr txBox="1">
            <a:spLocks noChangeArrowheads="1"/>
          </p:cNvSpPr>
          <p:nvPr/>
        </p:nvSpPr>
        <p:spPr bwMode="auto">
          <a:xfrm>
            <a:off x="580008" y="3524250"/>
            <a:ext cx="1624460" cy="525401"/>
          </a:xfrm>
          <a:prstGeom prst="rect">
            <a:avLst/>
          </a:prstGeom>
          <a:solidFill>
            <a:srgbClr val="9C9CD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教会时代</a:t>
            </a:r>
          </a:p>
        </p:txBody>
      </p:sp>
      <p:sp>
        <p:nvSpPr>
          <p:cNvPr id="32774" name="Text Box 6"/>
          <p:cNvSpPr txBox="1">
            <a:spLocks noChangeArrowheads="1"/>
          </p:cNvSpPr>
          <p:nvPr/>
        </p:nvSpPr>
        <p:spPr bwMode="auto">
          <a:xfrm>
            <a:off x="2484438" y="3524250"/>
            <a:ext cx="2725737" cy="956288"/>
          </a:xfrm>
          <a:prstGeom prst="rect">
            <a:avLst/>
          </a:prstGeom>
          <a:solidFill>
            <a:srgbClr val="CCFF66"/>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大灾难</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14:1-2)</a:t>
            </a:r>
          </a:p>
        </p:txBody>
      </p:sp>
      <p:sp>
        <p:nvSpPr>
          <p:cNvPr id="32775" name="Text Box 7"/>
          <p:cNvSpPr txBox="1">
            <a:spLocks noChangeArrowheads="1"/>
          </p:cNvSpPr>
          <p:nvPr/>
        </p:nvSpPr>
        <p:spPr bwMode="auto">
          <a:xfrm>
            <a:off x="5373907" y="3524250"/>
            <a:ext cx="2025211" cy="956288"/>
          </a:xfrm>
          <a:prstGeom prst="rect">
            <a:avLst/>
          </a:prstGeom>
          <a:solidFill>
            <a:srgbClr val="99FF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千禧年</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亚</a:t>
            </a:r>
            <a:r>
              <a:rPr lang="en-US" altLang="zh-CN" sz="2800" b="1" dirty="0">
                <a:solidFill>
                  <a:srgbClr val="000000"/>
                </a:solidFill>
                <a:cs typeface="Arial" charset="0"/>
              </a:rPr>
              <a:t>14:6-21)</a:t>
            </a: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b="1" dirty="0">
                <a:solidFill>
                  <a:srgbClr val="000000"/>
                </a:solidFill>
                <a:cs typeface="Arial" charset="0"/>
              </a:rPr>
              <a:t>圣徒被提</a:t>
            </a:r>
            <a:br>
              <a:rPr lang="zh-CN" altLang="en-US" b="1" dirty="0">
                <a:solidFill>
                  <a:srgbClr val="000000"/>
                </a:solidFill>
                <a:cs typeface="Arial" charset="0"/>
              </a:rPr>
            </a:br>
            <a:r>
              <a:rPr lang="en-US" altLang="zh-CN" b="1" dirty="0">
                <a:solidFill>
                  <a:srgbClr val="000000"/>
                </a:solidFill>
                <a:cs typeface="Arial" charset="0"/>
              </a:rPr>
              <a:t>(</a:t>
            </a:r>
            <a:r>
              <a:rPr lang="zh-CN" altLang="en-US" b="1" dirty="0">
                <a:solidFill>
                  <a:srgbClr val="000000"/>
                </a:solidFill>
                <a:cs typeface="Arial" charset="0"/>
              </a:rPr>
              <a:t>提前 </a:t>
            </a:r>
            <a:r>
              <a:rPr lang="en-US" altLang="zh-CN" b="1" dirty="0">
                <a:solidFill>
                  <a:srgbClr val="000000"/>
                </a:solidFill>
                <a:cs typeface="Arial" charset="0"/>
              </a:rPr>
              <a:t>4:13-18)</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9" name="Text Box 11"/>
          <p:cNvSpPr txBox="1">
            <a:spLocks noChangeArrowheads="1"/>
          </p:cNvSpPr>
          <p:nvPr/>
        </p:nvSpPr>
        <p:spPr bwMode="auto">
          <a:xfrm>
            <a:off x="3675301" y="1809750"/>
            <a:ext cx="3006249" cy="525401"/>
          </a:xfrm>
          <a:prstGeom prst="rect">
            <a:avLst/>
          </a:prstGeom>
          <a:solidFill>
            <a:srgbClr val="FF99CC"/>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主再来</a:t>
            </a:r>
            <a:r>
              <a:rPr lang="en-US" altLang="zh-CN" sz="2800" b="1" dirty="0">
                <a:solidFill>
                  <a:srgbClr val="000000"/>
                </a:solidFill>
                <a:cs typeface="Arial" charset="0"/>
              </a:rPr>
              <a:t>(</a:t>
            </a:r>
            <a:r>
              <a:rPr lang="zh-CN" altLang="en-US" sz="2800" b="1" dirty="0">
                <a:solidFill>
                  <a:srgbClr val="000000"/>
                </a:solidFill>
                <a:cs typeface="Arial" charset="0"/>
              </a:rPr>
              <a:t>亚 </a:t>
            </a:r>
            <a:r>
              <a:rPr lang="en-US" altLang="zh-CN" sz="2800" b="1" dirty="0">
                <a:solidFill>
                  <a:srgbClr val="000000"/>
                </a:solidFill>
                <a:cs typeface="Arial" charset="0"/>
              </a:rPr>
              <a:t>14:3-5)</a:t>
            </a:r>
          </a:p>
        </p:txBody>
      </p:sp>
      <p:sp>
        <p:nvSpPr>
          <p:cNvPr id="32780" name="Text Box 12"/>
          <p:cNvSpPr txBox="1">
            <a:spLocks noChangeArrowheads="1"/>
          </p:cNvSpPr>
          <p:nvPr/>
        </p:nvSpPr>
        <p:spPr bwMode="auto">
          <a:xfrm>
            <a:off x="3171870" y="4895850"/>
            <a:ext cx="2225586" cy="1387176"/>
          </a:xfrm>
          <a:prstGeom prst="rect">
            <a:avLst/>
          </a:prstGeom>
          <a:solidFill>
            <a:srgbClr val="FFCC66"/>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歌革和玛各</a:t>
            </a:r>
            <a:br>
              <a:rPr lang="zh-CN" altLang="en-US"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哈米吉多顿</a:t>
            </a:r>
            <a:r>
              <a:rPr lang="en-US" altLang="zh-CN" sz="2800" b="1" dirty="0">
                <a:solidFill>
                  <a:srgbClr val="000000"/>
                </a:solidFill>
                <a:cs typeface="Arial" charset="0"/>
              </a:rPr>
              <a:t>)</a:t>
            </a:r>
            <a:br>
              <a:rPr lang="en-US" altLang="zh-CN" sz="2800" b="1" dirty="0">
                <a:solidFill>
                  <a:srgbClr val="000000"/>
                </a:solidFill>
                <a:cs typeface="Arial" charset="0"/>
              </a:rPr>
            </a:br>
            <a:r>
              <a:rPr lang="en-US" altLang="zh-CN" sz="2800" b="1" dirty="0">
                <a:solidFill>
                  <a:srgbClr val="000000"/>
                </a:solidFill>
                <a:cs typeface="Arial" charset="0"/>
              </a:rPr>
              <a:t>(</a:t>
            </a:r>
            <a:r>
              <a:rPr lang="zh-CN" altLang="en-US" sz="2800" b="1" dirty="0">
                <a:solidFill>
                  <a:srgbClr val="000000"/>
                </a:solidFill>
                <a:cs typeface="Arial" charset="0"/>
              </a:rPr>
              <a:t>结 </a:t>
            </a:r>
            <a:r>
              <a:rPr lang="en-US" altLang="zh-CN" sz="2800" b="1" dirty="0">
                <a:solidFill>
                  <a:srgbClr val="000000"/>
                </a:solidFill>
                <a:cs typeface="Arial" charset="0"/>
              </a:rPr>
              <a:t>38–39)</a:t>
            </a:r>
          </a:p>
        </p:txBody>
      </p:sp>
      <p:sp>
        <p:nvSpPr>
          <p:cNvPr id="32781" name="Text Box 13"/>
          <p:cNvSpPr txBox="1">
            <a:spLocks noChangeArrowheads="1"/>
          </p:cNvSpPr>
          <p:nvPr/>
        </p:nvSpPr>
        <p:spPr bwMode="auto">
          <a:xfrm>
            <a:off x="6349463" y="4914900"/>
            <a:ext cx="2345812" cy="1387176"/>
          </a:xfrm>
          <a:prstGeom prst="rect">
            <a:avLst/>
          </a:prstGeom>
          <a:solidFill>
            <a:srgbClr val="99CC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歌哥革和玛各</a:t>
            </a:r>
          </a:p>
          <a:p>
            <a:pPr algn="ctr">
              <a:buClr>
                <a:srgbClr val="000000"/>
              </a:buClr>
              <a:buSzPct val="100000"/>
              <a:buFont typeface="Arial" charset="0"/>
              <a:buNone/>
            </a:pPr>
            <a:r>
              <a:rPr lang="zh-CN" altLang="en-US" sz="2800" b="1" dirty="0">
                <a:solidFill>
                  <a:srgbClr val="000000"/>
                </a:solidFill>
                <a:cs typeface="Arial" charset="0"/>
              </a:rPr>
              <a:t>的重现</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20:7-10)</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5" name="Title 18"/>
          <p:cNvSpPr>
            <a:spLocks noGrp="1"/>
          </p:cNvSpPr>
          <p:nvPr>
            <p:ph type="title" idx="4294967295"/>
          </p:nvPr>
        </p:nvSpPr>
        <p:spPr>
          <a:xfrm>
            <a:off x="0" y="0"/>
            <a:ext cx="9144000" cy="914400"/>
          </a:xfrm>
          <a:solidFill>
            <a:srgbClr val="000000"/>
          </a:solidFill>
        </p:spPr>
        <p:txBody>
          <a:bodyPr/>
          <a:lstStyle/>
          <a:p>
            <a:r>
              <a:rPr lang="zh-CN" altLang="en-US" sz="3600" b="1" dirty="0">
                <a:solidFill>
                  <a:schemeClr val="bg1"/>
                </a:solidFill>
                <a:latin typeface="Arial" charset="0"/>
                <a:ea typeface="ＭＳ Ｐゴシック" charset="0"/>
              </a:rPr>
              <a:t>末世事件时序</a:t>
            </a:r>
            <a:endParaRPr lang="en-US" sz="5400" b="1" dirty="0">
              <a:latin typeface="Arial" charset="0"/>
              <a:ea typeface="ＭＳ Ｐゴシック" charset="0"/>
            </a:endParaRPr>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32782" name="Text Box 14"/>
          <p:cNvSpPr txBox="1">
            <a:spLocks noChangeArrowheads="1"/>
          </p:cNvSpPr>
          <p:nvPr/>
        </p:nvSpPr>
        <p:spPr bwMode="auto">
          <a:xfrm>
            <a:off x="6644426" y="981075"/>
            <a:ext cx="2305160" cy="1387176"/>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a:buClr>
                <a:srgbClr val="000000"/>
              </a:buClr>
              <a:buSzPct val="100000"/>
              <a:buFont typeface="Arial" charset="0"/>
              <a:buNone/>
            </a:pPr>
            <a:r>
              <a:rPr lang="zh-CN" altLang="en-US" sz="2800" b="1" dirty="0">
                <a:solidFill>
                  <a:srgbClr val="000000"/>
                </a:solidFill>
                <a:cs typeface="Arial" charset="0"/>
              </a:rPr>
              <a:t>白色</a:t>
            </a:r>
            <a:endParaRPr lang="en-US" altLang="zh-CN" sz="2800" b="1" dirty="0">
              <a:solidFill>
                <a:srgbClr val="000000"/>
              </a:solidFill>
              <a:cs typeface="Arial" charset="0"/>
            </a:endParaRPr>
          </a:p>
          <a:p>
            <a:pPr algn="ctr">
              <a:buClr>
                <a:srgbClr val="000000"/>
              </a:buClr>
              <a:buSzPct val="100000"/>
              <a:buFont typeface="Arial" charset="0"/>
              <a:buNone/>
            </a:pPr>
            <a:r>
              <a:rPr lang="zh-CN" altLang="en-US" sz="2800" b="1" dirty="0">
                <a:solidFill>
                  <a:srgbClr val="000000"/>
                </a:solidFill>
                <a:cs typeface="Arial" charset="0"/>
              </a:rPr>
              <a:t>大宝座</a:t>
            </a:r>
          </a:p>
          <a:p>
            <a:pPr algn="ctr">
              <a:buClr>
                <a:srgbClr val="000000"/>
              </a:buClr>
              <a:buSzPct val="100000"/>
              <a:buFont typeface="Arial" charset="0"/>
              <a:buNone/>
            </a:pPr>
            <a:r>
              <a:rPr lang="en-US" altLang="zh-CN" sz="2800" b="1" dirty="0">
                <a:solidFill>
                  <a:srgbClr val="000000"/>
                </a:solidFill>
                <a:cs typeface="Arial" charset="0"/>
              </a:rPr>
              <a:t>(</a:t>
            </a:r>
            <a:r>
              <a:rPr lang="zh-CN" altLang="en-US" sz="2800" b="1" dirty="0">
                <a:solidFill>
                  <a:srgbClr val="000000"/>
                </a:solidFill>
                <a:cs typeface="Arial" charset="0"/>
              </a:rPr>
              <a:t>启 </a:t>
            </a:r>
            <a:r>
              <a:rPr lang="en-US" altLang="zh-CN" sz="2800" b="1" dirty="0">
                <a:solidFill>
                  <a:srgbClr val="000000"/>
                </a:solidFill>
                <a:cs typeface="Arial" charset="0"/>
              </a:rPr>
              <a:t>20:11-14)</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a:defRPr/>
            </a:pPr>
            <a:endParaRPr lang="en-US" b="1">
              <a:solidFill>
                <a:srgbClr val="000000"/>
              </a:solidFill>
              <a:effectLst>
                <a:outerShdw blurRad="38100" dist="38100" dir="2700000" algn="tl">
                  <a:srgbClr val="000000">
                    <a:alpha val="43137"/>
                  </a:srgbClr>
                </a:outerShdw>
              </a:effectLst>
              <a:ea typeface="ＭＳ Ｐゴシック"/>
            </a:endParaRPr>
          </a:p>
        </p:txBody>
      </p:sp>
      <p:sp>
        <p:nvSpPr>
          <p:cNvPr id="737299" name="Text Box 4"/>
          <p:cNvSpPr txBox="1">
            <a:spLocks noChangeArrowheads="1"/>
          </p:cNvSpPr>
          <p:nvPr/>
        </p:nvSpPr>
        <p:spPr bwMode="auto">
          <a:xfrm>
            <a:off x="8101013" y="0"/>
            <a:ext cx="1042987"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639" tIns="40820" rIns="81639" bIns="40820"/>
          <a:lstStyle>
            <a:lvl1pPr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cs typeface="ＭＳ Ｐゴシック" charset="0"/>
              </a:defRPr>
            </a:lvl1pPr>
            <a:lvl2pPr marL="742950" indent="-28575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2pPr>
            <a:lvl3pPr marL="11430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3pPr>
            <a:lvl4pPr marL="16002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4pPr>
            <a:lvl5pPr marL="2057400" indent="-228600" defTabSz="449263">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sz="2400">
                <a:solidFill>
                  <a:schemeClr val="tx1"/>
                </a:solidFill>
                <a:latin typeface="Arial" charset="0"/>
                <a:ea typeface="ＭＳ Ｐゴシック" charset="0"/>
              </a:defRPr>
            </a:lvl9pPr>
          </a:lstStyle>
          <a:p>
            <a:pPr algn="ctr">
              <a:lnSpc>
                <a:spcPct val="93000"/>
              </a:lnSpc>
              <a:buClr>
                <a:srgbClr val="FFFFFF"/>
              </a:buClr>
              <a:buSzPct val="100000"/>
              <a:buFont typeface="Arial" charset="0"/>
              <a:buNone/>
            </a:pPr>
            <a:r>
              <a:rPr lang="en-GB" b="1">
                <a:solidFill>
                  <a:srgbClr val="FFFFFF"/>
                </a:solidFill>
              </a:rPr>
              <a:t>473</a:t>
            </a:r>
          </a:p>
        </p:txBody>
      </p:sp>
      <p:sp>
        <p:nvSpPr>
          <p:cNvPr id="22" name="Text Box 14"/>
          <p:cNvSpPr txBox="1">
            <a:spLocks noChangeArrowheads="1"/>
          </p:cNvSpPr>
          <p:nvPr/>
        </p:nvSpPr>
        <p:spPr bwMode="auto">
          <a:xfrm>
            <a:off x="2555776" y="2780928"/>
            <a:ext cx="5184576" cy="463846"/>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buClr>
                <a:srgbClr val="000000"/>
              </a:buClr>
              <a:buSzPct val="100000"/>
              <a:buFont typeface="Arial" charset="0"/>
              <a:buNone/>
            </a:pPr>
            <a:r>
              <a:rPr lang="zh-CN" altLang="en-US" b="1" dirty="0">
                <a:solidFill>
                  <a:srgbClr val="FFFFFF"/>
                </a:solidFill>
                <a:effectLst>
                  <a:outerShdw blurRad="38100" dist="38100" dir="2700000" algn="tl">
                    <a:srgbClr val="000000">
                      <a:alpha val="43137"/>
                    </a:srgbClr>
                  </a:outerShdw>
                </a:effectLst>
                <a:cs typeface="Arial" charset="0"/>
              </a:rPr>
              <a:t>主的日子</a:t>
            </a:r>
            <a:endParaRPr lang="en-GB" b="1" dirty="0">
              <a:solidFill>
                <a:srgbClr val="FFFFFF"/>
              </a:solidFill>
              <a:effectLst>
                <a:outerShdw blurRad="38100" dist="38100" dir="2700000" algn="tl">
                  <a:srgbClr val="000000">
                    <a:alpha val="43137"/>
                  </a:srgbClr>
                </a:outerShdw>
              </a:effectLst>
              <a:cs typeface="Arial" charset="0"/>
            </a:endParaRPr>
          </a:p>
        </p:txBody>
      </p:sp>
    </p:spTree>
    <p:extLst>
      <p:ext uri="{BB962C8B-B14F-4D97-AF65-F5344CB8AC3E}">
        <p14:creationId xmlns:p14="http://schemas.microsoft.com/office/powerpoint/2010/main" val="1405218205"/>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p:stCondLst>
                              <p:cond delay="30000"/>
                            </p:stCondLst>
                            <p:childTnLst>
                              <p:par>
                                <p:cTn id="74" presetID="9" presetClass="entr" fill="hold" nodeType="afterEffect">
                                  <p:stCondLst>
                                    <p:cond delay="0"/>
                                  </p:stCondLst>
                                  <p:iterate type="lt">
                                    <p:tmPct val="0"/>
                                  </p:iterate>
                                  <p:childTnLst>
                                    <p:set>
                                      <p:cBhvr additive="repl">
                                        <p:cTn id="75" dur="1" fill="hold">
                                          <p:stCondLst>
                                            <p:cond delay="0"/>
                                          </p:stCondLst>
                                        </p:cTn>
                                        <p:tgtEl>
                                          <p:spTgt spid="32781">
                                            <p:txEl>
                                              <p:pRg st="2" end="2"/>
                                            </p:txEl>
                                          </p:spTgt>
                                        </p:tgtEl>
                                        <p:attrNameLst>
                                          <p:attrName>style.visibility</p:attrName>
                                        </p:attrNameLst>
                                      </p:cBhvr>
                                      <p:to>
                                        <p:strVal val="visible"/>
                                      </p:to>
                                    </p:set>
                                    <p:animEffect transition="in" filter="dissolve">
                                      <p:cBhvr additive="repl">
                                        <p:cTn id="76" dur="2000"/>
                                        <p:tgtEl>
                                          <p:spTgt spid="32781">
                                            <p:txEl>
                                              <p:pRg st="2" end="2"/>
                                            </p:txEl>
                                          </p:spTgt>
                                        </p:tgtEl>
                                      </p:cBhvr>
                                    </p:animEffect>
                                  </p:childTnLst>
                                </p:cTn>
                              </p:par>
                            </p:childTnLst>
                          </p:cTn>
                        </p:par>
                        <p:par>
                          <p:cTn id="77" fill="hold" nodeType="afterGroup">
                            <p:stCondLst>
                              <p:cond delay="32000"/>
                            </p:stCondLst>
                            <p:childTnLst>
                              <p:par>
                                <p:cTn id="78" presetID="42" presetClass="entr" fill="hold" nodeType="afterEffect">
                                  <p:stCondLst>
                                    <p:cond delay="0"/>
                                  </p:stCondLst>
                                  <p:childTnLst>
                                    <p:set>
                                      <p:cBhvr additive="repl">
                                        <p:cTn id="79" dur="1" fill="hold">
                                          <p:stCondLst>
                                            <p:cond delay="0"/>
                                          </p:stCondLst>
                                        </p:cTn>
                                        <p:tgtEl>
                                          <p:spTgt spid="32784"/>
                                        </p:tgtEl>
                                        <p:attrNameLst>
                                          <p:attrName>style.visibility</p:attrName>
                                        </p:attrNameLst>
                                      </p:cBhvr>
                                      <p:to>
                                        <p:strVal val="visible"/>
                                      </p:to>
                                    </p:set>
                                    <p:animEffect transition="in" filter="fade">
                                      <p:cBhvr additive="repl">
                                        <p:cTn id="80" dur="2000"/>
                                        <p:tgtEl>
                                          <p:spTgt spid="32784"/>
                                        </p:tgtEl>
                                      </p:cBhvr>
                                    </p:animEffect>
                                    <p:anim calcmode="lin" valueType="num">
                                      <p:cBhvr additive="repl">
                                        <p:cTn id="81" dur="2000" fill="hold"/>
                                        <p:tgtEl>
                                          <p:spTgt spid="32784"/>
                                        </p:tgtEl>
                                        <p:attrNameLst>
                                          <p:attrName>ppt_x</p:attrName>
                                        </p:attrNameLst>
                                      </p:cBhvr>
                                      <p:tavLst>
                                        <p:tav tm="100000">
                                          <p:val>
                                            <p:strVal val="#ppt_x"/>
                                          </p:val>
                                        </p:tav>
                                        <p:tav>
                                          <p:val>
                                            <p:strVal val="#ppt_x"/>
                                          </p:val>
                                        </p:tav>
                                      </p:tavLst>
                                    </p:anim>
                                    <p:anim calcmode="lin" valueType="num">
                                      <p:cBhvr additive="repl">
                                        <p:cTn id="82" dur="2000" fill="hold"/>
                                        <p:tgtEl>
                                          <p:spTgt spid="32784"/>
                                        </p:tgtEl>
                                        <p:attrNameLst>
                                          <p:attrName>ppt_y</p:attrName>
                                        </p:attrNameLst>
                                      </p:cBhvr>
                                      <p:tavLst>
                                        <p:tav tm="100000">
                                          <p:val>
                                            <p:strVal val="#ppt_y+.1"/>
                                          </p:val>
                                        </p:tav>
                                        <p:tav>
                                          <p:val>
                                            <p:strVal val="#ppt_y"/>
                                          </p:val>
                                        </p:tav>
                                      </p:tavLst>
                                    </p:anim>
                                  </p:childTnLst>
                                </p:cTn>
                              </p:par>
                            </p:childTnLst>
                          </p:cTn>
                        </p:par>
                        <p:par>
                          <p:cTn id="83" fill="hold" nodeType="afterGroup">
                            <p:stCondLst>
                              <p:cond delay="34000"/>
                            </p:stCondLst>
                            <p:childTnLst>
                              <p:par>
                                <p:cTn id="84" presetID="9" presetClass="entr" fill="hold" nodeType="afterEffect">
                                  <p:stCondLst>
                                    <p:cond delay="0"/>
                                  </p:stCondLst>
                                  <p:childTnLst>
                                    <p:set>
                                      <p:cBhvr additive="repl">
                                        <p:cTn id="85" dur="1" fill="hold">
                                          <p:stCondLst>
                                            <p:cond delay="0"/>
                                          </p:stCondLst>
                                        </p:cTn>
                                        <p:tgtEl>
                                          <p:spTgt spid="32782"/>
                                        </p:tgtEl>
                                        <p:attrNameLst>
                                          <p:attrName>style.visibility</p:attrName>
                                        </p:attrNameLst>
                                      </p:cBhvr>
                                      <p:to>
                                        <p:strVal val="visible"/>
                                      </p:to>
                                    </p:set>
                                    <p:animEffect transition="in" filter="dissolve">
                                      <p:cBhvr additive="repl">
                                        <p:cTn id="86" dur="2000"/>
                                        <p:tgtEl>
                                          <p:spTgt spid="32782"/>
                                        </p:tgtEl>
                                      </p:cBhvr>
                                    </p:animEffect>
                                  </p:childTnLst>
                                </p:cTn>
                              </p:par>
                            </p:childTnLst>
                          </p:cTn>
                        </p:par>
                        <p:par>
                          <p:cTn id="87" fill="hold" nodeType="afterGroup">
                            <p:stCondLst>
                              <p:cond delay="36000"/>
                            </p:stCondLst>
                            <p:childTnLst>
                              <p:par>
                                <p:cTn id="88" presetID="27" presetClass="emph" fill="hold" nodeType="afterEffect">
                                  <p:stCondLst>
                                    <p:cond delay="0"/>
                                  </p:stCondLst>
                                  <p:iterate type="lt">
                                    <p:tmPct val="10000"/>
                                  </p:iterate>
                                  <p:childTnLst>
                                    <p:animClr clrSpc="rgb" dir="cw">
                                      <p:cBhvr additive="repl">
                                        <p:cTn id="89" dur="1000" autoRev="1" fill="hold" masterRel="sameClick"/>
                                        <p:tgtEl>
                                          <p:spTgt spid="32781">
                                            <p:txEl>
                                              <p:pRg st="0" end="0"/>
                                            </p:txEl>
                                          </p:spTgt>
                                        </p:tgtEl>
                                        <p:attrNameLst>
                                          <p:attrName>style.color</p:attrName>
                                        </p:attrNameLst>
                                      </p:cBhvr>
                                      <p:to>
                                        <a:srgbClr val="00FFFF"/>
                                      </p:to>
                                    </p:animClr>
                                    <p:animClr clrSpc="rgb" dir="cw">
                                      <p:cBhvr additive="repl">
                                        <p:cTn id="90" dur="1000" autoRev="1" fill="hold" masterRel="sameClick"/>
                                        <p:tgtEl>
                                          <p:spTgt spid="32781">
                                            <p:txEl>
                                              <p:pRg st="0" end="0"/>
                                            </p:txEl>
                                          </p:spTgt>
                                        </p:tgtEl>
                                        <p:attrNameLst>
                                          <p:attrName>fillColor</p:attrName>
                                        </p:attrNameLst>
                                      </p:cBhvr>
                                      <p:to>
                                        <a:srgbClr val="00FFFF"/>
                                      </p:to>
                                    </p:animClr>
                                    <p:set>
                                      <p:cBhvr additive="repl">
                                        <p:cTn id="91" dur="1000" autoRev="1" fill="hold"/>
                                        <p:tgtEl>
                                          <p:spTgt spid="32781">
                                            <p:txEl>
                                              <p:pRg st="0" end="0"/>
                                            </p:txEl>
                                          </p:spTgt>
                                        </p:tgtEl>
                                        <p:attrNameLst>
                                          <p:attrName>fill.type</p:attrName>
                                        </p:attrNameLst>
                                      </p:cBhvr>
                                      <p:to>
                                        <p:strVal val="solid"/>
                                      </p:to>
                                    </p:set>
                                  </p:childTnLst>
                                </p:cTn>
                              </p:par>
                            </p:childTnLst>
                          </p:cTn>
                        </p:par>
                        <p:par>
                          <p:cTn id="92" fill="hold">
                            <p:stCondLst>
                              <p:cond delay="39000"/>
                            </p:stCondLst>
                            <p:childTnLst>
                              <p:par>
                                <p:cTn id="93" presetID="27" presetClass="emph" fill="hold" nodeType="afterEffect">
                                  <p:stCondLst>
                                    <p:cond delay="0"/>
                                  </p:stCondLst>
                                  <p:iterate type="lt">
                                    <p:tmPct val="10000"/>
                                  </p:iterate>
                                  <p:childTnLst>
                                    <p:animClr clrSpc="rgb" dir="cw">
                                      <p:cBhvr additive="repl">
                                        <p:cTn id="94" dur="1000" autoRev="1" fill="hold" masterRel="sameClick"/>
                                        <p:tgtEl>
                                          <p:spTgt spid="32781">
                                            <p:txEl>
                                              <p:pRg st="1" end="1"/>
                                            </p:txEl>
                                          </p:spTgt>
                                        </p:tgtEl>
                                        <p:attrNameLst>
                                          <p:attrName>style.color</p:attrName>
                                        </p:attrNameLst>
                                      </p:cBhvr>
                                      <p:to>
                                        <a:srgbClr val="00FFFF"/>
                                      </p:to>
                                    </p:animClr>
                                    <p:animClr clrSpc="rgb" dir="cw">
                                      <p:cBhvr additive="repl">
                                        <p:cTn id="95" dur="1000" autoRev="1" fill="hold" masterRel="sameClick"/>
                                        <p:tgtEl>
                                          <p:spTgt spid="32781">
                                            <p:txEl>
                                              <p:pRg st="1" end="1"/>
                                            </p:txEl>
                                          </p:spTgt>
                                        </p:tgtEl>
                                        <p:attrNameLst>
                                          <p:attrName>fillColor</p:attrName>
                                        </p:attrNameLst>
                                      </p:cBhvr>
                                      <p:to>
                                        <a:srgbClr val="00FFFF"/>
                                      </p:to>
                                    </p:animClr>
                                    <p:set>
                                      <p:cBhvr additive="repl">
                                        <p:cTn id="96" dur="1000" autoRev="1" fill="hold"/>
                                        <p:tgtEl>
                                          <p:spTgt spid="32781">
                                            <p:txEl>
                                              <p:pRg st="1" end="1"/>
                                            </p:txEl>
                                          </p:spTgt>
                                        </p:tgtEl>
                                        <p:attrNameLst>
                                          <p:attrName>fill.type</p:attrName>
                                        </p:attrNameLst>
                                      </p:cBhvr>
                                      <p:to>
                                        <p:strVal val="solid"/>
                                      </p:to>
                                    </p:set>
                                  </p:childTnLst>
                                </p:cTn>
                              </p:par>
                            </p:childTnLst>
                          </p:cTn>
                        </p:par>
                        <p:par>
                          <p:cTn id="97" fill="hold">
                            <p:stCondLst>
                              <p:cond delay="41400"/>
                            </p:stCondLst>
                            <p:childTnLst>
                              <p:par>
                                <p:cTn id="98" presetID="27" presetClass="emph" fill="hold" nodeType="afterEffect">
                                  <p:stCondLst>
                                    <p:cond delay="0"/>
                                  </p:stCondLst>
                                  <p:iterate type="lt">
                                    <p:tmPct val="10000"/>
                                  </p:iterate>
                                  <p:childTnLst>
                                    <p:animClr clrSpc="rgb" dir="cw">
                                      <p:cBhvr additive="repl">
                                        <p:cTn id="99" dur="1000" autoRev="1" fill="hold" masterRel="sameClick"/>
                                        <p:tgtEl>
                                          <p:spTgt spid="32781">
                                            <p:txEl>
                                              <p:pRg st="2" end="2"/>
                                            </p:txEl>
                                          </p:spTgt>
                                        </p:tgtEl>
                                        <p:attrNameLst>
                                          <p:attrName>style.color</p:attrName>
                                        </p:attrNameLst>
                                      </p:cBhvr>
                                      <p:to>
                                        <a:srgbClr val="00FFFF"/>
                                      </p:to>
                                    </p:animClr>
                                    <p:animClr clrSpc="rgb" dir="cw">
                                      <p:cBhvr additive="repl">
                                        <p:cTn id="100" dur="1000" autoRev="1" fill="hold" masterRel="sameClick"/>
                                        <p:tgtEl>
                                          <p:spTgt spid="32781">
                                            <p:txEl>
                                              <p:pRg st="2" end="2"/>
                                            </p:txEl>
                                          </p:spTgt>
                                        </p:tgtEl>
                                        <p:attrNameLst>
                                          <p:attrName>fillColor</p:attrName>
                                        </p:attrNameLst>
                                      </p:cBhvr>
                                      <p:to>
                                        <a:srgbClr val="00FFFF"/>
                                      </p:to>
                                    </p:animClr>
                                    <p:set>
                                      <p:cBhvr additive="repl">
                                        <p:cTn id="101" dur="1000" autoRev="1" fill="hold"/>
                                        <p:tgtEl>
                                          <p:spTgt spid="32781">
                                            <p:txEl>
                                              <p:pRg st="2" end="2"/>
                                            </p:txEl>
                                          </p:spTgt>
                                        </p:tgtEl>
                                        <p:attrNameLst>
                                          <p:attrName>fill.type</p:attrName>
                                        </p:attrNameLst>
                                      </p:cBhvr>
                                      <p:to>
                                        <p:strVal val="solid"/>
                                      </p:to>
                                    </p:set>
                                  </p:childTnLst>
                                </p:cTn>
                              </p:par>
                            </p:childTnLst>
                          </p:cTn>
                        </p:par>
                        <p:par>
                          <p:cTn id="102" fill="hold" nodeType="afterGroup">
                            <p:stCondLst>
                              <p:cond delay="45200"/>
                            </p:stCondLst>
                            <p:childTnLst>
                              <p:par>
                                <p:cTn id="103" presetID="27" presetClass="emph" fill="hold" nodeType="afterEffect">
                                  <p:stCondLst>
                                    <p:cond delay="0"/>
                                  </p:stCondLst>
                                  <p:iterate type="lt">
                                    <p:tmPct val="10000"/>
                                  </p:iterate>
                                  <p:childTnLst>
                                    <p:animClr clrSpc="rgb" dir="cw">
                                      <p:cBhvr additive="repl">
                                        <p:cTn id="104" dur="1000" autoRev="1" fill="hold" masterRel="sameClick"/>
                                        <p:tgtEl>
                                          <p:spTgt spid="32780">
                                            <p:txEl>
                                              <p:pRg st="0" end="0"/>
                                            </p:txEl>
                                          </p:spTgt>
                                        </p:tgtEl>
                                        <p:attrNameLst>
                                          <p:attrName>style.color</p:attrName>
                                        </p:attrNameLst>
                                      </p:cBhvr>
                                      <p:to>
                                        <a:srgbClr val="00FFFF"/>
                                      </p:to>
                                    </p:animClr>
                                    <p:animClr clrSpc="rgb" dir="cw">
                                      <p:cBhvr additive="repl">
                                        <p:cTn id="105" dur="1000" autoRev="1" fill="hold" masterRel="sameClick"/>
                                        <p:tgtEl>
                                          <p:spTgt spid="32780">
                                            <p:txEl>
                                              <p:pRg st="0" end="0"/>
                                            </p:txEl>
                                          </p:spTgt>
                                        </p:tgtEl>
                                        <p:attrNameLst>
                                          <p:attrName>fillColor</p:attrName>
                                        </p:attrNameLst>
                                      </p:cBhvr>
                                      <p:to>
                                        <a:srgbClr val="00FFFF"/>
                                      </p:to>
                                    </p:animClr>
                                    <p:set>
                                      <p:cBhvr additive="repl">
                                        <p:cTn id="106" dur="1000" autoRev="1" fill="hold"/>
                                        <p:tgtEl>
                                          <p:spTgt spid="32780">
                                            <p:txEl>
                                              <p:pRg st="0" end="0"/>
                                            </p:txEl>
                                          </p:spTgt>
                                        </p:tgtEl>
                                        <p:attrNameLst>
                                          <p:attrName>fill.type</p:attrName>
                                        </p:attrNameLst>
                                      </p:cBhvr>
                                      <p:to>
                                        <p:strVal val="solid"/>
                                      </p:to>
                                    </p:set>
                                  </p:childTnLst>
                                </p:cTn>
                              </p:par>
                            </p:childTnLst>
                          </p:cTn>
                        </p:par>
                        <p:par>
                          <p:cTn id="107" fill="hold" nodeType="afterGroup">
                            <p:stCondLst>
                              <p:cond delay="51000"/>
                            </p:stCondLst>
                            <p:childTnLst>
                              <p:par>
                                <p:cTn id="108" presetID="47" presetClass="entr" fill="hold" nodeType="afterEffect">
                                  <p:stCondLst>
                                    <p:cond delay="0"/>
                                  </p:stCondLst>
                                  <p:childTnLst>
                                    <p:set>
                                      <p:cBhvr additive="repl">
                                        <p:cTn id="109" dur="1" fill="hold">
                                          <p:stCondLst>
                                            <p:cond delay="0"/>
                                          </p:stCondLst>
                                        </p:cTn>
                                        <p:tgtEl>
                                          <p:spTgt spid="19"/>
                                        </p:tgtEl>
                                        <p:attrNameLst>
                                          <p:attrName>style.visibility</p:attrName>
                                        </p:attrNameLst>
                                      </p:cBhvr>
                                      <p:to>
                                        <p:strVal val="visible"/>
                                      </p:to>
                                    </p:set>
                                    <p:animEffect transition="in" filter="fade">
                                      <p:cBhvr additive="repl">
                                        <p:cTn id="110" dur="2000"/>
                                        <p:tgtEl>
                                          <p:spTgt spid="19"/>
                                        </p:tgtEl>
                                      </p:cBhvr>
                                    </p:animEffect>
                                    <p:anim calcmode="lin" valueType="num">
                                      <p:cBhvr additive="repl">
                                        <p:cTn id="111" dur="2000" fill="hold"/>
                                        <p:tgtEl>
                                          <p:spTgt spid="19"/>
                                        </p:tgtEl>
                                        <p:attrNameLst>
                                          <p:attrName>ppt_x</p:attrName>
                                        </p:attrNameLst>
                                      </p:cBhvr>
                                      <p:tavLst>
                                        <p:tav tm="100000">
                                          <p:val>
                                            <p:strVal val="#ppt_x"/>
                                          </p:val>
                                        </p:tav>
                                        <p:tav>
                                          <p:val>
                                            <p:strVal val="#ppt_x"/>
                                          </p:val>
                                        </p:tav>
                                      </p:tavLst>
                                    </p:anim>
                                    <p:anim calcmode="lin" valueType="num">
                                      <p:cBhvr additive="repl">
                                        <p:cTn id="112" dur="2000" fill="hold"/>
                                        <p:tgtEl>
                                          <p:spTgt spid="19"/>
                                        </p:tgtEl>
                                        <p:attrNameLst>
                                          <p:attrName>ppt_y</p:attrName>
                                        </p:attrNameLst>
                                      </p:cBhvr>
                                      <p:tavLst>
                                        <p:tav tm="100000">
                                          <p:val>
                                            <p:strVal val="#ppt_y-.1"/>
                                          </p:val>
                                        </p:tav>
                                        <p:tav>
                                          <p:val>
                                            <p:strVal val="#ppt_y"/>
                                          </p:val>
                                        </p:tav>
                                      </p:tavLst>
                                    </p:anim>
                                  </p:childTnLst>
                                </p:cTn>
                              </p:par>
                            </p:childTnLst>
                          </p:cTn>
                        </p:par>
                        <p:par>
                          <p:cTn id="113" fill="hold" nodeType="afterGroup">
                            <p:stCondLst>
                              <p:cond delay="53000"/>
                            </p:stCondLst>
                            <p:childTnLst>
                              <p:par>
                                <p:cTn id="114" presetID="42" presetClass="entr" fill="hold" nodeType="afterEffect">
                                  <p:stCondLst>
                                    <p:cond delay="0"/>
                                  </p:stCondLst>
                                  <p:childTnLst>
                                    <p:set>
                                      <p:cBhvr additive="repl">
                                        <p:cTn id="115" dur="1" fill="hold">
                                          <p:stCondLst>
                                            <p:cond delay="0"/>
                                          </p:stCondLst>
                                        </p:cTn>
                                        <p:tgtEl>
                                          <p:spTgt spid="20"/>
                                        </p:tgtEl>
                                        <p:attrNameLst>
                                          <p:attrName>style.visibility</p:attrName>
                                        </p:attrNameLst>
                                      </p:cBhvr>
                                      <p:to>
                                        <p:strVal val="visible"/>
                                      </p:to>
                                    </p:set>
                                    <p:animEffect transition="in" filter="fade">
                                      <p:cBhvr additive="repl">
                                        <p:cTn id="116" dur="2000"/>
                                        <p:tgtEl>
                                          <p:spTgt spid="20"/>
                                        </p:tgtEl>
                                      </p:cBhvr>
                                    </p:animEffect>
                                    <p:anim calcmode="lin" valueType="num">
                                      <p:cBhvr additive="repl">
                                        <p:cTn id="117" dur="2000" fill="hold"/>
                                        <p:tgtEl>
                                          <p:spTgt spid="20"/>
                                        </p:tgtEl>
                                        <p:attrNameLst>
                                          <p:attrName>ppt_x</p:attrName>
                                        </p:attrNameLst>
                                      </p:cBhvr>
                                      <p:tavLst>
                                        <p:tav tm="100000">
                                          <p:val>
                                            <p:strVal val="#ppt_x"/>
                                          </p:val>
                                        </p:tav>
                                        <p:tav>
                                          <p:val>
                                            <p:strVal val="#ppt_x"/>
                                          </p:val>
                                        </p:tav>
                                      </p:tavLst>
                                    </p:anim>
                                    <p:anim calcmode="lin" valueType="num">
                                      <p:cBhvr additive="repl">
                                        <p:cTn id="118" dur="2000" fill="hold"/>
                                        <p:tgtEl>
                                          <p:spTgt spid="20"/>
                                        </p:tgtEl>
                                        <p:attrNameLst>
                                          <p:attrName>ppt_y</p:attrName>
                                        </p:attrNameLst>
                                      </p:cBhvr>
                                      <p:tavLst>
                                        <p:tav tm="100000">
                                          <p:val>
                                            <p:strVal val="#ppt_y+.1"/>
                                          </p:val>
                                        </p:tav>
                                        <p:tav>
                                          <p:val>
                                            <p:strVal val="#ppt_y"/>
                                          </p:val>
                                        </p:tav>
                                      </p:tavLst>
                                    </p:anim>
                                  </p:childTnLst>
                                </p:cTn>
                              </p:par>
                            </p:childTnLst>
                          </p:cTn>
                        </p:par>
                        <p:par>
                          <p:cTn id="119" fill="hold">
                            <p:stCondLst>
                              <p:cond delay="55000"/>
                            </p:stCondLst>
                            <p:childTnLst>
                              <p:par>
                                <p:cTn id="120" presetID="9" presetClass="entr" fill="hold" nodeType="afterEffect">
                                  <p:stCondLst>
                                    <p:cond delay="0"/>
                                  </p:stCondLst>
                                  <p:childTnLst>
                                    <p:set>
                                      <p:cBhvr additive="repl">
                                        <p:cTn id="121" dur="1" fill="hold">
                                          <p:stCondLst>
                                            <p:cond delay="0"/>
                                          </p:stCondLst>
                                        </p:cTn>
                                        <p:tgtEl>
                                          <p:spTgt spid="22"/>
                                        </p:tgtEl>
                                        <p:attrNameLst>
                                          <p:attrName>style.visibility</p:attrName>
                                        </p:attrNameLst>
                                      </p:cBhvr>
                                      <p:to>
                                        <p:strVal val="visible"/>
                                      </p:to>
                                    </p:set>
                                    <p:animEffect transition="in" filter="dissolve">
                                      <p:cBhvr additive="repl">
                                        <p:cTn id="122" dur="2000"/>
                                        <p:tgtEl>
                                          <p:spTgt spid="22"/>
                                        </p:tgtEl>
                                      </p:cBhvr>
                                    </p:animEffect>
                                  </p:childTnLst>
                                </p:cTn>
                              </p:par>
                            </p:childTnLst>
                          </p:cTn>
                        </p:par>
                      </p:childTnLst>
                    </p:cTn>
                  </p:par>
                  <p:par>
                    <p:cTn id="123" fill="hold">
                      <p:stCondLst>
                        <p:cond delay="indefinite"/>
                      </p:stCondLst>
                      <p:childTnLst>
                        <p:par>
                          <p:cTn id="124" fill="hold">
                            <p:stCondLst>
                              <p:cond delay="0"/>
                            </p:stCondLst>
                            <p:childTnLst>
                              <p:par>
                                <p:cTn id="125" presetID="22" presetClass="entr" presetSubtype="8" fill="hold" grpId="0" nodeType="clickEffect">
                                  <p:stCondLst>
                                    <p:cond delay="0"/>
                                  </p:stCondLst>
                                  <p:childTnLst>
                                    <p:set>
                                      <p:cBhvr>
                                        <p:cTn id="126" dur="1" fill="hold">
                                          <p:stCondLst>
                                            <p:cond delay="0"/>
                                          </p:stCondLst>
                                        </p:cTn>
                                        <p:tgtEl>
                                          <p:spTgt spid="22"/>
                                        </p:tgtEl>
                                        <p:attrNameLst>
                                          <p:attrName>style.visibility</p:attrName>
                                        </p:attrNameLst>
                                      </p:cBhvr>
                                      <p:to>
                                        <p:strVal val="visible"/>
                                      </p:to>
                                    </p:set>
                                    <p:animEffect transition="in" filter="wipe(left)">
                                      <p:cBhvr>
                                        <p:cTn id="1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a:t>
            </a:r>
            <a:r>
              <a:rPr lang="ko-KR" altLang="en-US" b="1" dirty="0" err="1">
                <a:solidFill>
                  <a:srgbClr val="FFFFFF"/>
                </a:solidFill>
                <a:effectLst>
                  <a:glow rad="228600">
                    <a:schemeClr val="tx1"/>
                  </a:glow>
                </a:effectLst>
                <a:latin typeface="Trebuchet MS" charset="0"/>
                <a:ea typeface="Osaka" charset="0"/>
                <a:cs typeface="Osaka" charset="0"/>
              </a:rPr>
              <a:t>俄巴底亚</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犹大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sp>
        <p:nvSpPr>
          <p:cNvPr id="16" name="Rectangle 2"/>
          <p:cNvSpPr txBox="1">
            <a:spLocks noChangeArrowheads="1"/>
          </p:cNvSpPr>
          <p:nvPr/>
        </p:nvSpPr>
        <p:spPr bwMode="auto">
          <a:xfrm>
            <a:off x="0" y="1556792"/>
            <a:ext cx="4644008" cy="5301208"/>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但在锡安山上必有逃脱的人，</a:t>
            </a:r>
          </a:p>
          <a:p>
            <a:endParaRPr lang="zh-CN" altLang="en-US"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那山必成为圣；</a:t>
            </a:r>
          </a:p>
          <a:p>
            <a:endParaRPr lang="zh-CN" altLang="en-US"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雅各家必得回他们原有的产业。</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3200" b="1" dirty="0">
                <a:solidFill>
                  <a:srgbClr val="FFFFFF"/>
                </a:solidFill>
                <a:effectLst>
                  <a:glow rad="127000">
                    <a:srgbClr val="000000"/>
                  </a:glow>
                </a:effectLst>
                <a:latin typeface="Arial" charset="0"/>
                <a:ea typeface="ＭＳ Ｐゴシック" charset="0"/>
                <a:cs typeface="ＭＳ Ｐゴシック" charset="0"/>
              </a:rPr>
              <a:t>17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9820910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eaLnBrk="1" hangingPunct="1">
              <a:defRPr/>
            </a:pPr>
            <a:r>
              <a:rPr lang="en-US" altLang="ja-JP" b="1" dirty="0">
                <a:solidFill>
                  <a:srgbClr val="FFFFFF"/>
                </a:solidFill>
                <a:effectLst>
                  <a:glow rad="228600">
                    <a:schemeClr val="tx1"/>
                  </a:glow>
                </a:effectLst>
                <a:latin typeface="Trebuchet MS" charset="0"/>
                <a:ea typeface="Osaka" charset="0"/>
                <a:cs typeface="Osaka" charset="0"/>
              </a:rPr>
              <a:t>Reversal in </a:t>
            </a:r>
            <a:r>
              <a:rPr lang="ko-KR" altLang="en-US" b="1" dirty="0" err="1">
                <a:solidFill>
                  <a:srgbClr val="FFFFFF"/>
                </a:solidFill>
                <a:effectLst>
                  <a:glow rad="228600">
                    <a:schemeClr val="tx1"/>
                  </a:glow>
                </a:effectLst>
                <a:latin typeface="Trebuchet MS" charset="0"/>
                <a:ea typeface="Osaka" charset="0"/>
                <a:cs typeface="Osaka" charset="0"/>
              </a:rPr>
              <a:t>俄巴底亚</a:t>
            </a:r>
            <a:endParaRPr lang="en-US" b="1" dirty="0">
              <a:effectLst>
                <a:glow rad="228600">
                  <a:schemeClr val="tx1"/>
                </a:glow>
              </a:effectLst>
              <a:latin typeface="Trebuchet MS" charset="0"/>
              <a:ea typeface="Osaka" charset="0"/>
              <a:cs typeface="Osaka" charset="0"/>
            </a:endParaRPr>
          </a:p>
        </p:txBody>
      </p:sp>
      <p:sp>
        <p:nvSpPr>
          <p:cNvPr id="10" name="Text Box 6"/>
          <p:cNvSpPr txBox="1">
            <a:spLocks noChangeArrowheads="1"/>
          </p:cNvSpPr>
          <p:nvPr/>
        </p:nvSpPr>
        <p:spPr bwMode="auto">
          <a:xfrm>
            <a:off x="3999708" y="4484414"/>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犹大</a:t>
            </a:r>
            <a:endParaRPr lang="en-US" sz="3200" b="1" dirty="0">
              <a:solidFill>
                <a:srgbClr val="FFFFFF"/>
              </a:solidFill>
              <a:effectLst>
                <a:glow rad="101600">
                  <a:srgbClr val="000000">
                    <a:alpha val="75000"/>
                  </a:srgbClr>
                </a:glow>
              </a:effectLst>
              <a:latin typeface="Arial"/>
              <a:cs typeface="Arial"/>
            </a:endParaRP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zh-CN" altLang="en-US" sz="3200" b="1" dirty="0">
                <a:solidFill>
                  <a:srgbClr val="FFFFFF"/>
                </a:solidFill>
                <a:effectLst>
                  <a:glow rad="101600">
                    <a:srgbClr val="000000">
                      <a:alpha val="75000"/>
                    </a:srgbClr>
                  </a:glow>
                </a:effectLst>
                <a:latin typeface="Arial"/>
                <a:cs typeface="Arial"/>
              </a:rPr>
              <a:t>以东</a:t>
            </a:r>
            <a:endParaRPr lang="en-US" sz="3200" b="1" dirty="0">
              <a:solidFill>
                <a:srgbClr val="FFFFFF"/>
              </a:solidFill>
              <a:effectLst>
                <a:glow rad="101600">
                  <a:srgbClr val="000000">
                    <a:alpha val="75000"/>
                  </a:srgbClr>
                </a:glow>
              </a:effectLst>
              <a:latin typeface="Arial"/>
              <a:cs typeface="Arial"/>
            </a:endParaRPr>
          </a:p>
        </p:txBody>
      </p:sp>
      <p:sp>
        <p:nvSpPr>
          <p:cNvPr id="16" name="Rectangle 2"/>
          <p:cNvSpPr txBox="1">
            <a:spLocks noChangeArrowheads="1"/>
          </p:cNvSpPr>
          <p:nvPr/>
        </p:nvSpPr>
        <p:spPr bwMode="auto">
          <a:xfrm>
            <a:off x="0" y="1916831"/>
            <a:ext cx="4724400" cy="5027263"/>
          </a:xfrm>
          <a:prstGeom prst="rect">
            <a:avLst/>
          </a:prstGeom>
          <a:solidFill>
            <a:srgbClr val="000000"/>
          </a:solidFill>
          <a:ln>
            <a:noFill/>
          </a:ln>
          <a:effectLst/>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雅各家必成为火，</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约瑟家必成为火焰；</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以扫家却像碎秸，</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被它们焚烧吞灭，</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以扫家再没有生</a:t>
            </a:r>
            <a:endParaRPr lang="en-US" altLang="zh-CN" sz="3200" b="1" dirty="0">
              <a:solidFill>
                <a:srgbClr val="FFFFFF"/>
              </a:solidFill>
              <a:effectLst>
                <a:glow rad="127000">
                  <a:srgbClr val="000000"/>
                </a:glow>
              </a:effectLst>
              <a:latin typeface="Arial" charset="0"/>
              <a:ea typeface="ＭＳ Ｐゴシック" charset="0"/>
              <a:cs typeface="ＭＳ Ｐゴシック" charset="0"/>
            </a:endParaRP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还的人了。</a:t>
            </a:r>
          </a:p>
          <a:p>
            <a:r>
              <a:rPr lang="zh-CN" altLang="en-US" sz="3200" b="1" dirty="0">
                <a:solidFill>
                  <a:srgbClr val="FFFFFF"/>
                </a:solidFill>
                <a:effectLst>
                  <a:glow rad="127000">
                    <a:srgbClr val="000000"/>
                  </a:glow>
                </a:effectLst>
                <a:latin typeface="Arial" charset="0"/>
                <a:ea typeface="ＭＳ Ｐゴシック" charset="0"/>
                <a:cs typeface="ＭＳ Ｐゴシック" charset="0"/>
              </a:rPr>
              <a:t>因为耶和华已经说了。</a:t>
            </a:r>
            <a:r>
              <a:rPr lang="mr-IN"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俄巴底亚 </a:t>
            </a:r>
            <a:r>
              <a:rPr lang="en-US" sz="3200" b="1" dirty="0">
                <a:solidFill>
                  <a:srgbClr val="FFFFFF"/>
                </a:solidFill>
                <a:effectLst>
                  <a:glow rad="127000">
                    <a:srgbClr val="000000"/>
                  </a:glow>
                </a:effectLst>
                <a:latin typeface="Arial" charset="0"/>
                <a:ea typeface="ＭＳ Ｐゴシック" charset="0"/>
                <a:cs typeface="ＭＳ Ｐゴシック" charset="0"/>
              </a:rPr>
              <a:t>18 </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CNV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85464181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Times New Roman" charset="0"/>
              <a:ea typeface="Osaka" charset="0"/>
              <a:cs typeface="Osaka" charset="0"/>
            </a:endParaRPr>
          </a:p>
        </p:txBody>
      </p:sp>
      <p:sp>
        <p:nvSpPr>
          <p:cNvPr id="692226" name="Striped Right Arrow 3"/>
          <p:cNvSpPr>
            <a:spLocks/>
          </p:cNvSpPr>
          <p:nvPr/>
        </p:nvSpPr>
        <p:spPr bwMode="auto">
          <a:xfrm>
            <a:off x="3581400" y="0"/>
            <a:ext cx="5562600" cy="6858000"/>
          </a:xfrm>
          <a:custGeom>
            <a:avLst/>
            <a:gdLst>
              <a:gd name="T0" fmla="*/ 2781300 w 5562600"/>
              <a:gd name="T1" fmla="*/ 0 h 6858000"/>
              <a:gd name="T2" fmla="*/ 0 w 5562600"/>
              <a:gd name="T3" fmla="*/ 3429000 h 6858000"/>
              <a:gd name="T4" fmla="*/ 2781300 w 5562600"/>
              <a:gd name="T5" fmla="*/ 6858000 h 6858000"/>
              <a:gd name="T6" fmla="*/ 5562600 w 5562600"/>
              <a:gd name="T7" fmla="*/ 3429000 h 6858000"/>
              <a:gd name="T8" fmla="*/ 0 60000 65536"/>
              <a:gd name="T9" fmla="*/ 0 60000 65536"/>
              <a:gd name="T10" fmla="*/ 0 60000 65536"/>
              <a:gd name="T11" fmla="*/ 0 60000 65536"/>
              <a:gd name="T12" fmla="*/ 869156 w 5562600"/>
              <a:gd name="T13" fmla="*/ 1714500 h 6858000"/>
              <a:gd name="T14" fmla="*/ 4171950 w 5562600"/>
              <a:gd name="T15" fmla="*/ 5143500 h 6858000"/>
            </a:gdLst>
            <a:ahLst/>
            <a:cxnLst>
              <a:cxn ang="T8">
                <a:pos x="T0" y="T1"/>
              </a:cxn>
              <a:cxn ang="T9">
                <a:pos x="T2" y="T3"/>
              </a:cxn>
              <a:cxn ang="T10">
                <a:pos x="T4" y="T5"/>
              </a:cxn>
              <a:cxn ang="T11">
                <a:pos x="T6" y="T7"/>
              </a:cxn>
            </a:cxnLst>
            <a:rect l="T12" t="T13" r="T14" b="T15"/>
            <a:pathLst>
              <a:path w="5562600" h="6858000">
                <a:moveTo>
                  <a:pt x="0" y="1714500"/>
                </a:moveTo>
                <a:lnTo>
                  <a:pt x="173831" y="1714500"/>
                </a:lnTo>
                <a:lnTo>
                  <a:pt x="173831" y="5143500"/>
                </a:lnTo>
                <a:lnTo>
                  <a:pt x="0" y="5143500"/>
                </a:lnTo>
                <a:lnTo>
                  <a:pt x="0" y="1714500"/>
                </a:lnTo>
                <a:close/>
                <a:moveTo>
                  <a:pt x="347663" y="1714500"/>
                </a:moveTo>
                <a:lnTo>
                  <a:pt x="695325" y="1714500"/>
                </a:lnTo>
                <a:lnTo>
                  <a:pt x="695325" y="5143500"/>
                </a:lnTo>
                <a:lnTo>
                  <a:pt x="347663" y="5143500"/>
                </a:lnTo>
                <a:lnTo>
                  <a:pt x="347663" y="1714500"/>
                </a:lnTo>
                <a:close/>
                <a:moveTo>
                  <a:pt x="869156" y="1714500"/>
                </a:moveTo>
                <a:lnTo>
                  <a:pt x="2781300" y="1714500"/>
                </a:lnTo>
                <a:lnTo>
                  <a:pt x="2781300" y="0"/>
                </a:lnTo>
                <a:lnTo>
                  <a:pt x="5562600" y="3429000"/>
                </a:lnTo>
                <a:lnTo>
                  <a:pt x="2781300" y="6858000"/>
                </a:lnTo>
                <a:lnTo>
                  <a:pt x="2781300" y="5143500"/>
                </a:lnTo>
                <a:lnTo>
                  <a:pt x="869156" y="5143500"/>
                </a:lnTo>
                <a:lnTo>
                  <a:pt x="869156" y="1714500"/>
                </a:lnTo>
                <a:close/>
              </a:path>
            </a:pathLst>
          </a:custGeom>
          <a:blipFill dpi="0" rotWithShape="1">
            <a:blip r:embed="rId3"/>
            <a:srcRect/>
            <a:stretch>
              <a:fillRect/>
            </a:stretch>
          </a:blipFill>
          <a:ln w="9525">
            <a:solidFill>
              <a:schemeClr val="tx1"/>
            </a:solidFill>
            <a:round/>
            <a:headEnd/>
            <a:tailEnd/>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Times New Roman" charset="0"/>
              <a:ea typeface="SimSun" charset="0"/>
            </a:endParaRPr>
          </a:p>
        </p:txBody>
      </p:sp>
      <p:sp>
        <p:nvSpPr>
          <p:cNvPr id="330756" name="Rectangle 2"/>
          <p:cNvSpPr>
            <a:spLocks noGrp="1" noChangeArrowheads="1"/>
          </p:cNvSpPr>
          <p:nvPr>
            <p:ph type="ctrTitle"/>
          </p:nvPr>
        </p:nvSpPr>
        <p:spPr>
          <a:xfrm>
            <a:off x="0" y="1066800"/>
            <a:ext cx="3886200" cy="4724400"/>
          </a:xfrm>
          <a:effectLst>
            <a:outerShdw blurRad="63500" dist="35921" dir="2700000" algn="ctr" rotWithShape="0">
              <a:schemeClr val="tx2">
                <a:alpha val="74997"/>
              </a:schemeClr>
            </a:outerShdw>
          </a:effectLst>
        </p:spPr>
        <p:txBody>
          <a:bodyPr/>
          <a:lstStyle/>
          <a:p>
            <a:pPr eaLnBrk="1" hangingPunct="1">
              <a:defRPr/>
            </a:pPr>
            <a:r>
              <a:rPr lang="zh-CN" altLang="en-US" sz="6000" b="1" dirty="0">
                <a:solidFill>
                  <a:schemeClr val="tx1"/>
                </a:solidFill>
              </a:rPr>
              <a:t>以色列民族有未来吗</a:t>
            </a:r>
            <a:r>
              <a:rPr lang="en-US" altLang="zh-CN" sz="6000" b="1" dirty="0">
                <a:solidFill>
                  <a:schemeClr val="tx1"/>
                </a:solidFill>
              </a:rPr>
              <a:t>?</a:t>
            </a:r>
          </a:p>
        </p:txBody>
      </p:sp>
      <p:sp>
        <p:nvSpPr>
          <p:cNvPr id="692228" name="Text Box 4"/>
          <p:cNvSpPr txBox="1">
            <a:spLocks noChangeArrowheads="1"/>
          </p:cNvSpPr>
          <p:nvPr/>
        </p:nvSpPr>
        <p:spPr bwMode="auto">
          <a:xfrm>
            <a:off x="8181975" y="71438"/>
            <a:ext cx="885825" cy="461962"/>
          </a:xfrm>
          <a:prstGeom prst="rect">
            <a:avLst/>
          </a:prstGeom>
          <a:noFill/>
          <a:ln>
            <a:noFill/>
          </a:ln>
          <a:effectLst>
            <a:outerShdw dist="35921" dir="2700000" algn="ctr" rotWithShape="0">
              <a:srgbClr val="808080">
                <a:alpha val="74997"/>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3600">
                <a:solidFill>
                  <a:schemeClr val="bg1"/>
                </a:solidFill>
                <a:latin typeface="Times New Roman" charset="0"/>
                <a:ea typeface="SimSun" charset="0"/>
                <a:cs typeface="SimSun" charset="0"/>
              </a:defRPr>
            </a:lvl1pPr>
            <a:lvl2pPr marL="742950" indent="-285750" eaLnBrk="0" hangingPunct="0">
              <a:defRPr sz="3600">
                <a:solidFill>
                  <a:schemeClr val="bg1"/>
                </a:solidFill>
                <a:latin typeface="Times New Roman" charset="0"/>
                <a:ea typeface="SimSun" charset="0"/>
                <a:cs typeface="SimSun" charset="0"/>
              </a:defRPr>
            </a:lvl2pPr>
            <a:lvl3pPr marL="1143000" indent="-228600" eaLnBrk="0" hangingPunct="0">
              <a:defRPr sz="3600">
                <a:solidFill>
                  <a:schemeClr val="bg1"/>
                </a:solidFill>
                <a:latin typeface="Times New Roman" charset="0"/>
                <a:ea typeface="SimSun" charset="0"/>
                <a:cs typeface="SimSun" charset="0"/>
              </a:defRPr>
            </a:lvl3pPr>
            <a:lvl4pPr marL="1600200" indent="-228600" eaLnBrk="0" hangingPunct="0">
              <a:defRPr sz="3600">
                <a:solidFill>
                  <a:schemeClr val="bg1"/>
                </a:solidFill>
                <a:latin typeface="Times New Roman" charset="0"/>
                <a:ea typeface="SimSun" charset="0"/>
                <a:cs typeface="SimSun" charset="0"/>
              </a:defRPr>
            </a:lvl4pPr>
            <a:lvl5pPr marL="2057400" indent="-228600" eaLnBrk="0" hangingPunct="0">
              <a:defRPr sz="3600">
                <a:solidFill>
                  <a:schemeClr val="bg1"/>
                </a:solidFill>
                <a:latin typeface="Times New Roman" charset="0"/>
                <a:ea typeface="SimSun" charset="0"/>
                <a:cs typeface="SimSun" charset="0"/>
              </a:defRPr>
            </a:lvl5pPr>
            <a:lvl6pPr marL="2514600" indent="-228600" eaLnBrk="0" fontAlgn="base" hangingPunct="0">
              <a:spcBef>
                <a:spcPct val="0"/>
              </a:spcBef>
              <a:spcAft>
                <a:spcPct val="0"/>
              </a:spcAft>
              <a:defRPr sz="3600">
                <a:solidFill>
                  <a:schemeClr val="bg1"/>
                </a:solidFill>
                <a:latin typeface="Times New Roman" charset="0"/>
                <a:ea typeface="SimSun" charset="0"/>
                <a:cs typeface="SimSun" charset="0"/>
              </a:defRPr>
            </a:lvl6pPr>
            <a:lvl7pPr marL="2971800" indent="-228600" eaLnBrk="0" fontAlgn="base" hangingPunct="0">
              <a:spcBef>
                <a:spcPct val="0"/>
              </a:spcBef>
              <a:spcAft>
                <a:spcPct val="0"/>
              </a:spcAft>
              <a:defRPr sz="3600">
                <a:solidFill>
                  <a:schemeClr val="bg1"/>
                </a:solidFill>
                <a:latin typeface="Times New Roman" charset="0"/>
                <a:ea typeface="SimSun" charset="0"/>
                <a:cs typeface="SimSun" charset="0"/>
              </a:defRPr>
            </a:lvl7pPr>
            <a:lvl8pPr marL="3429000" indent="-228600" eaLnBrk="0" fontAlgn="base" hangingPunct="0">
              <a:spcBef>
                <a:spcPct val="0"/>
              </a:spcBef>
              <a:spcAft>
                <a:spcPct val="0"/>
              </a:spcAft>
              <a:defRPr sz="3600">
                <a:solidFill>
                  <a:schemeClr val="bg1"/>
                </a:solidFill>
                <a:latin typeface="Times New Roman" charset="0"/>
                <a:ea typeface="SimSun" charset="0"/>
                <a:cs typeface="SimSun" charset="0"/>
              </a:defRPr>
            </a:lvl8pPr>
            <a:lvl9pPr marL="3886200" indent="-228600" eaLnBrk="0" fontAlgn="base" hangingPunct="0">
              <a:spcBef>
                <a:spcPct val="0"/>
              </a:spcBef>
              <a:spcAft>
                <a:spcPct val="0"/>
              </a:spcAft>
              <a:defRPr sz="3600">
                <a:solidFill>
                  <a:schemeClr val="bg1"/>
                </a:solidFill>
                <a:latin typeface="Times New Roman" charset="0"/>
                <a:ea typeface="SimSun" charset="0"/>
                <a:cs typeface="SimSun"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SimSun" charset="0"/>
                <a:cs typeface="Arial" charset="0"/>
              </a:rPr>
              <a:t>155q</a:t>
            </a:r>
            <a:endParaRPr kumimoji="0" lang="en-US" altLang="zh-CN" sz="2400" b="1" i="0" u="none" strike="noStrike" kern="1200" cap="none" spc="0" normalizeH="0" baseline="0" noProof="0">
              <a:ln>
                <a:noFill/>
              </a:ln>
              <a:solidFill>
                <a:prstClr val="white"/>
              </a:solidFill>
              <a:effectLst/>
              <a:uLnTx/>
              <a:uFillTx/>
              <a:latin typeface="Arial" charset="0"/>
              <a:ea typeface="SimSun" charset="0"/>
              <a:cs typeface="Arial" charset="0"/>
            </a:endParaRPr>
          </a:p>
        </p:txBody>
      </p:sp>
    </p:spTree>
    <p:extLst>
      <p:ext uri="{BB962C8B-B14F-4D97-AF65-F5344CB8AC3E}">
        <p14:creationId xmlns:p14="http://schemas.microsoft.com/office/powerpoint/2010/main" val="235593909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6"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87" name="Rectangle 3"/>
          <p:cNvSpPr>
            <a:spLocks noChangeArrowheads="1"/>
          </p:cNvSpPr>
          <p:nvPr/>
        </p:nvSpPr>
        <p:spPr bwMode="auto">
          <a:xfrm>
            <a:off x="3338513" y="96837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835588" name="Rectangle 4"/>
          <p:cNvSpPr>
            <a:spLocks noChangeArrowheads="1"/>
          </p:cNvSpPr>
          <p:nvPr/>
        </p:nvSpPr>
        <p:spPr bwMode="auto">
          <a:xfrm>
            <a:off x="3130550" y="1377950"/>
            <a:ext cx="2882900" cy="3111500"/>
          </a:xfrm>
          <a:prstGeom prst="rect">
            <a:avLst/>
          </a:prstGeom>
          <a:solidFill>
            <a:schemeClr val="tx2"/>
          </a:solidFill>
          <a:ln w="12700">
            <a:solidFill>
              <a:schemeClr val="folHlink"/>
            </a:solidFill>
            <a:miter lim="800000"/>
            <a:headEnd/>
            <a:tailEnd/>
          </a:ln>
          <a:effectLst>
            <a:outerShdw blurRad="63500" dist="10776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89" name="AutoShape 5"/>
          <p:cNvSpPr>
            <a:spLocks noChangeArrowheads="1"/>
          </p:cNvSpPr>
          <p:nvPr/>
        </p:nvSpPr>
        <p:spPr bwMode="auto">
          <a:xfrm>
            <a:off x="3130550" y="996950"/>
            <a:ext cx="1663700" cy="1054100"/>
          </a:xfrm>
          <a:prstGeom prst="roundRect">
            <a:avLst>
              <a:gd name="adj" fmla="val 12495"/>
            </a:avLst>
          </a:prstGeom>
          <a:solidFill>
            <a:schemeClr val="tx2"/>
          </a:solidFill>
          <a:ln w="12700">
            <a:solidFill>
              <a:schemeClr val="folHlink"/>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0" name="Rectangle 6"/>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1" name="Rectangle 7"/>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2" name="Rectangle 8"/>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3" name="Rectangle 9"/>
          <p:cNvSpPr>
            <a:spLocks noChangeArrowheads="1"/>
          </p:cNvSpPr>
          <p:nvPr/>
        </p:nvSpPr>
        <p:spPr bwMode="auto">
          <a:xfrm>
            <a:off x="898525" y="2605088"/>
            <a:ext cx="1747838" cy="519112"/>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4" name="Rectangle 10"/>
          <p:cNvSpPr>
            <a:spLocks noChangeArrowheads="1"/>
          </p:cNvSpPr>
          <p:nvPr/>
        </p:nvSpPr>
        <p:spPr bwMode="auto">
          <a:xfrm>
            <a:off x="7883525" y="5584825"/>
            <a:ext cx="481013"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5" name="Line 11"/>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6" name="Line 12"/>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7" name="Line 13"/>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8" name="Line 14"/>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599" name="Line 15"/>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0" name="Rectangle 16"/>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5601" name="Line 17"/>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2" name="Text Box 18"/>
          <p:cNvSpPr txBox="1">
            <a:spLocks noChangeArrowheads="1"/>
          </p:cNvSpPr>
          <p:nvPr/>
        </p:nvSpPr>
        <p:spPr bwMode="auto">
          <a:xfrm>
            <a:off x="533400" y="6483350"/>
            <a:ext cx="1993900" cy="37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zh-CN" altLang="en-US" sz="1600">
              <a:solidFill>
                <a:srgbClr val="FFFFFF"/>
              </a:solidFill>
              <a:latin typeface="Comic Sans MS" charset="0"/>
              <a:ea typeface="宋体" charset="0"/>
              <a:cs typeface="宋体" charset="0"/>
            </a:endParaRPr>
          </a:p>
        </p:txBody>
      </p:sp>
      <p:sp>
        <p:nvSpPr>
          <p:cNvPr id="835603" name="Freeform 19"/>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04" name="Text Box 20"/>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835605" name="Rectangle 21"/>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28</a:t>
            </a:r>
          </a:p>
        </p:txBody>
      </p:sp>
      <p:sp>
        <p:nvSpPr>
          <p:cNvPr id="835606" name="Rectangle 22"/>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D34A"/>
                </a:solidFill>
                <a:latin typeface="宋体" charset="0"/>
                <a:ea typeface="宋体" charset="0"/>
                <a:cs typeface="宋体" charset="0"/>
              </a:rPr>
              <a:t>约摩</a:t>
            </a:r>
            <a:r>
              <a:rPr lang="en-US" altLang="zh-CN" sz="4400" b="1">
                <a:solidFill>
                  <a:srgbClr val="FFD34A"/>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835607" name="Rectangle 23"/>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1A0004"/>
                </a:solidFill>
                <a:latin typeface="宋体" charset="0"/>
                <a:ea typeface="宋体" charset="0"/>
                <a:cs typeface="宋体" charset="0"/>
              </a:rPr>
              <a:t> </a:t>
            </a:r>
            <a:r>
              <a:rPr lang="ja-JP" altLang="en-US" b="1">
                <a:solidFill>
                  <a:srgbClr val="1A0004"/>
                </a:solidFill>
                <a:latin typeface="宋体" charset="0"/>
                <a:ea typeface="宋体" charset="0"/>
                <a:cs typeface="宋体" charset="0"/>
              </a:rPr>
              <a:t>亚伯拉罕</a:t>
            </a:r>
            <a:endParaRPr lang="zh-CN" altLang="en-US" b="1">
              <a:solidFill>
                <a:srgbClr val="1A0004"/>
              </a:solidFill>
              <a:latin typeface="宋体" charset="0"/>
              <a:ea typeface="宋体" charset="0"/>
              <a:cs typeface="宋体" charset="0"/>
            </a:endParaRPr>
          </a:p>
        </p:txBody>
      </p:sp>
      <p:sp>
        <p:nvSpPr>
          <p:cNvPr id="835608" name="Rectangle 24"/>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835610" name="Rectangle 26"/>
          <p:cNvSpPr>
            <a:spLocks noChangeArrowheads="1"/>
          </p:cNvSpPr>
          <p:nvPr/>
        </p:nvSpPr>
        <p:spPr bwMode="auto">
          <a:xfrm>
            <a:off x="6124575" y="2263775"/>
            <a:ext cx="2233613" cy="579438"/>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FF"/>
                </a:solidFill>
                <a:latin typeface="宋体" charset="0"/>
                <a:ea typeface="宋体" charset="0"/>
                <a:cs typeface="宋体" charset="0"/>
              </a:rPr>
              <a:t>创</a:t>
            </a:r>
            <a:r>
              <a:rPr lang="en-US" altLang="zh-CN" sz="3200" b="1" i="1">
                <a:solidFill>
                  <a:srgbClr val="FFFFFF"/>
                </a:solidFill>
                <a:latin typeface="宋体" charset="0"/>
                <a:ea typeface="宋体" charset="0"/>
                <a:cs typeface="宋体" charset="0"/>
              </a:rPr>
              <a:t>12: 1-3</a:t>
            </a:r>
          </a:p>
        </p:txBody>
      </p:sp>
      <p:sp>
        <p:nvSpPr>
          <p:cNvPr id="835611" name="Rectangle 27"/>
          <p:cNvSpPr>
            <a:spLocks noChangeArrowheads="1"/>
          </p:cNvSpPr>
          <p:nvPr/>
        </p:nvSpPr>
        <p:spPr bwMode="auto">
          <a:xfrm>
            <a:off x="3363913" y="1590675"/>
            <a:ext cx="2428875"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algn="ctr" eaLnBrk="0" hangingPunct="0"/>
            <a:r>
              <a:rPr lang="ja-JP" altLang="en-US" sz="2800" b="1">
                <a:solidFill>
                  <a:srgbClr val="1A0004"/>
                </a:solidFill>
                <a:latin typeface="宋体" charset="0"/>
                <a:ea typeface="宋体" charset="0"/>
                <a:cs typeface="宋体" charset="0"/>
              </a:rPr>
              <a:t>呼召</a:t>
            </a:r>
            <a:endParaRPr lang="zh-CN" altLang="en-US" sz="2800" b="1">
              <a:solidFill>
                <a:srgbClr val="1A0004"/>
              </a:solidFill>
              <a:latin typeface="宋体" charset="0"/>
              <a:ea typeface="宋体" charset="0"/>
              <a:cs typeface="宋体" charset="0"/>
            </a:endParaRPr>
          </a:p>
        </p:txBody>
      </p:sp>
      <p:grpSp>
        <p:nvGrpSpPr>
          <p:cNvPr id="835612" name="Group 28"/>
          <p:cNvGrpSpPr>
            <a:grpSpLocks/>
          </p:cNvGrpSpPr>
          <p:nvPr/>
        </p:nvGrpSpPr>
        <p:grpSpPr bwMode="auto">
          <a:xfrm>
            <a:off x="6122988" y="1492251"/>
            <a:ext cx="1042988" cy="949325"/>
            <a:chOff x="3857" y="940"/>
            <a:chExt cx="657" cy="598"/>
          </a:xfrm>
        </p:grpSpPr>
        <p:grpSp>
          <p:nvGrpSpPr>
            <p:cNvPr id="835613" name="Group 29"/>
            <p:cNvGrpSpPr>
              <a:grpSpLocks/>
            </p:cNvGrpSpPr>
            <p:nvPr/>
          </p:nvGrpSpPr>
          <p:grpSpPr bwMode="auto">
            <a:xfrm>
              <a:off x="3947" y="940"/>
              <a:ext cx="567" cy="598"/>
              <a:chOff x="1557" y="1007"/>
              <a:chExt cx="2105" cy="1949"/>
            </a:xfrm>
          </p:grpSpPr>
          <p:grpSp>
            <p:nvGrpSpPr>
              <p:cNvPr id="835615" name="Group 31"/>
              <p:cNvGrpSpPr>
                <a:grpSpLocks/>
              </p:cNvGrpSpPr>
              <p:nvPr/>
            </p:nvGrpSpPr>
            <p:grpSpPr bwMode="auto">
              <a:xfrm>
                <a:off x="1557" y="1209"/>
                <a:ext cx="2105" cy="1421"/>
                <a:chOff x="578" y="2316"/>
                <a:chExt cx="2105" cy="1421"/>
              </a:xfrm>
            </p:grpSpPr>
            <p:sp>
              <p:nvSpPr>
                <p:cNvPr id="835616" name="Freeform 32" descr="Cork"/>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17" name="Freeform 33" descr="Cork"/>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19" name="Freeform 35"/>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0" name="Freeform 36"/>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1" name="Freeform 37"/>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2" name="Freeform 38"/>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23" name="Freeform 39"/>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24" name="Rectangle 40"/>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
        <p:nvSpPr>
          <p:cNvPr id="835625" name="Rectangle 41"/>
          <p:cNvSpPr>
            <a:spLocks noChangeArrowheads="1"/>
          </p:cNvSpPr>
          <p:nvPr/>
        </p:nvSpPr>
        <p:spPr bwMode="auto">
          <a:xfrm>
            <a:off x="3243263" y="2095500"/>
            <a:ext cx="2771775"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zh-CN" altLang="en-US" b="1">
                <a:solidFill>
                  <a:srgbClr val="1A0004"/>
                </a:solidFill>
                <a:latin typeface="宋体" charset="0"/>
                <a:ea typeface="宋体" charset="0"/>
                <a:cs typeface="宋体" charset="0"/>
              </a:rPr>
              <a:t>土地－后裔－祝福</a:t>
            </a:r>
            <a:r>
              <a:rPr lang="zh-CN" altLang="en-US">
                <a:solidFill>
                  <a:srgbClr val="1A0004"/>
                </a:solidFill>
                <a:latin typeface="宋体" charset="0"/>
                <a:ea typeface="宋体" charset="0"/>
                <a:cs typeface="宋体" charset="0"/>
              </a:rPr>
              <a:t> </a:t>
            </a:r>
          </a:p>
        </p:txBody>
      </p:sp>
      <p:sp>
        <p:nvSpPr>
          <p:cNvPr id="835653" name="Rectangle 69"/>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790015"/>
                </a:solidFill>
                <a:latin typeface="宋体" charset="0"/>
                <a:ea typeface="宋体" charset="0"/>
                <a:cs typeface="宋体" charset="0"/>
              </a:rPr>
              <a:t>以一以</a:t>
            </a:r>
            <a:r>
              <a:rPr lang="zh-CN" altLang="en-US" sz="3200" b="1">
                <a:solidFill>
                  <a:srgbClr val="790015"/>
                </a:solidFill>
                <a:latin typeface="宋体" charset="0"/>
                <a:ea typeface="宋体" charset="0"/>
                <a:cs typeface="宋体" charset="0"/>
              </a:rPr>
              <a:t>      </a:t>
            </a:r>
          </a:p>
        </p:txBody>
      </p:sp>
      <p:sp>
        <p:nvSpPr>
          <p:cNvPr id="835654" name="Oval 70"/>
          <p:cNvSpPr>
            <a:spLocks noChangeArrowheads="1"/>
          </p:cNvSpPr>
          <p:nvPr/>
        </p:nvSpPr>
        <p:spPr bwMode="auto">
          <a:xfrm>
            <a:off x="3860800" y="2392363"/>
            <a:ext cx="1498600" cy="711200"/>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55" name="Text Box 71"/>
          <p:cNvSpPr txBox="1">
            <a:spLocks noChangeArrowheads="1"/>
          </p:cNvSpPr>
          <p:nvPr/>
        </p:nvSpPr>
        <p:spPr bwMode="auto">
          <a:xfrm>
            <a:off x="2335213" y="4689475"/>
            <a:ext cx="5051425" cy="914400"/>
          </a:xfrm>
          <a:prstGeom prst="rect">
            <a:avLst/>
          </a:prstGeom>
          <a:noFill/>
          <a:ln>
            <a:noFill/>
          </a:ln>
          <a:effectLst>
            <a:outerShdw blurRad="63500" dist="8980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ja-JP" altLang="en-US" sz="5400" b="1">
                <a:solidFill>
                  <a:srgbClr val="00DFCA"/>
                </a:solidFill>
                <a:latin typeface="Comic Sans MS" charset="0"/>
                <a:ea typeface="宋体" charset="0"/>
                <a:cs typeface="宋体" charset="0"/>
              </a:rPr>
              <a:t>以实玛利与以撒</a:t>
            </a:r>
            <a:endParaRPr lang="zh-CN" altLang="en-US" sz="5400" b="1">
              <a:solidFill>
                <a:srgbClr val="00DFCA"/>
              </a:solidFill>
              <a:latin typeface="Comic Sans MS" charset="0"/>
              <a:ea typeface="宋体" charset="0"/>
              <a:cs typeface="宋体" charset="0"/>
            </a:endParaRPr>
          </a:p>
        </p:txBody>
      </p:sp>
      <p:sp>
        <p:nvSpPr>
          <p:cNvPr id="835656" name="Text Box 72"/>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17 </a:t>
            </a:r>
            <a:r>
              <a:rPr lang="zh-CN" altLang="en-US" sz="1400" b="1">
                <a:solidFill>
                  <a:srgbClr val="FFFFFF"/>
                </a:solidFill>
                <a:latin typeface="宋体" charset="0"/>
                <a:ea typeface="宋体" charset="0"/>
                <a:cs typeface="宋体" charset="0"/>
              </a:rPr>
              <a:t>章</a:t>
            </a:r>
            <a:endParaRPr lang="en-US" altLang="ja-JP" sz="1400" b="1">
              <a:solidFill>
                <a:srgbClr val="FFFFFF"/>
              </a:solidFill>
              <a:latin typeface="宋体" charset="0"/>
              <a:ea typeface="宋体" charset="0"/>
              <a:cs typeface="宋体" charset="0"/>
            </a:endParaRPr>
          </a:p>
        </p:txBody>
      </p:sp>
      <p:grpSp>
        <p:nvGrpSpPr>
          <p:cNvPr id="835677" name="Group 93"/>
          <p:cNvGrpSpPr>
            <a:grpSpLocks/>
          </p:cNvGrpSpPr>
          <p:nvPr/>
        </p:nvGrpSpPr>
        <p:grpSpPr bwMode="auto">
          <a:xfrm>
            <a:off x="7997825" y="3432175"/>
            <a:ext cx="1006475" cy="1231900"/>
            <a:chOff x="5038" y="2162"/>
            <a:chExt cx="634" cy="776"/>
          </a:xfrm>
        </p:grpSpPr>
        <p:grpSp>
          <p:nvGrpSpPr>
            <p:cNvPr id="835659" name="Group 75"/>
            <p:cNvGrpSpPr>
              <a:grpSpLocks/>
            </p:cNvGrpSpPr>
            <p:nvPr/>
          </p:nvGrpSpPr>
          <p:grpSpPr bwMode="auto">
            <a:xfrm>
              <a:off x="5038" y="2162"/>
              <a:ext cx="634" cy="776"/>
              <a:chOff x="5038" y="2162"/>
              <a:chExt cx="634" cy="776"/>
            </a:xfrm>
          </p:grpSpPr>
          <p:sp>
            <p:nvSpPr>
              <p:cNvPr id="835660" name="Freeform 76"/>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1" name="AutoShape 77"/>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2" name="Rectangle 78"/>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3" name="AutoShape 79"/>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4" name="Line 80"/>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5" name="Line 81"/>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6" name="Rectangle 82"/>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67" name="Rectangle 83"/>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5668" name="Rectangle 84"/>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5669" name="Rectangle 85"/>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5670" name="Rectangle 86"/>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5671" name="Rectangle 87"/>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5672" name="Rectangle 88"/>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5673" name="Line 89"/>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74" name="Line 90"/>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5675" name="Line 91"/>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5658" name="Rectangle 74"/>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5678" name="Text Box 94"/>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15521587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500"/>
                                  </p:stCondLst>
                                  <p:childTnLst>
                                    <p:set>
                                      <p:cBhvr>
                                        <p:cTn id="6" dur="1" fill="hold">
                                          <p:stCondLst>
                                            <p:cond delay="0"/>
                                          </p:stCondLst>
                                        </p:cTn>
                                        <p:tgtEl>
                                          <p:spTgt spid="835653"/>
                                        </p:tgtEl>
                                        <p:attrNameLst>
                                          <p:attrName>style.visibility</p:attrName>
                                        </p:attrNameLst>
                                      </p:cBhvr>
                                      <p:to>
                                        <p:strVal val="visible"/>
                                      </p:to>
                                    </p:set>
                                    <p:anim calcmode="lin" valueType="num">
                                      <p:cBhvr>
                                        <p:cTn id="7" dur="500" fill="hold"/>
                                        <p:tgtEl>
                                          <p:spTgt spid="835653"/>
                                        </p:tgtEl>
                                        <p:attrNameLst>
                                          <p:attrName>ppt_x</p:attrName>
                                        </p:attrNameLst>
                                      </p:cBhvr>
                                      <p:tavLst>
                                        <p:tav tm="0">
                                          <p:val>
                                            <p:strVal val="#ppt_x-#ppt_w/2"/>
                                          </p:val>
                                        </p:tav>
                                        <p:tav tm="100000">
                                          <p:val>
                                            <p:strVal val="#ppt_x"/>
                                          </p:val>
                                        </p:tav>
                                      </p:tavLst>
                                    </p:anim>
                                    <p:anim calcmode="lin" valueType="num">
                                      <p:cBhvr>
                                        <p:cTn id="8" dur="500" fill="hold"/>
                                        <p:tgtEl>
                                          <p:spTgt spid="835653"/>
                                        </p:tgtEl>
                                        <p:attrNameLst>
                                          <p:attrName>ppt_y</p:attrName>
                                        </p:attrNameLst>
                                      </p:cBhvr>
                                      <p:tavLst>
                                        <p:tav tm="0">
                                          <p:val>
                                            <p:strVal val="#ppt_y"/>
                                          </p:val>
                                        </p:tav>
                                        <p:tav tm="100000">
                                          <p:val>
                                            <p:strVal val="#ppt_y"/>
                                          </p:val>
                                        </p:tav>
                                      </p:tavLst>
                                    </p:anim>
                                    <p:anim calcmode="lin" valueType="num">
                                      <p:cBhvr>
                                        <p:cTn id="9" dur="500" fill="hold"/>
                                        <p:tgtEl>
                                          <p:spTgt spid="835653"/>
                                        </p:tgtEl>
                                        <p:attrNameLst>
                                          <p:attrName>ppt_w</p:attrName>
                                        </p:attrNameLst>
                                      </p:cBhvr>
                                      <p:tavLst>
                                        <p:tav tm="0">
                                          <p:val>
                                            <p:fltVal val="0"/>
                                          </p:val>
                                        </p:tav>
                                        <p:tav tm="100000">
                                          <p:val>
                                            <p:strVal val="#ppt_w"/>
                                          </p:val>
                                        </p:tav>
                                      </p:tavLst>
                                    </p:anim>
                                    <p:anim calcmode="lin" valueType="num">
                                      <p:cBhvr>
                                        <p:cTn id="10" dur="500" fill="hold"/>
                                        <p:tgtEl>
                                          <p:spTgt spid="83565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1000"/>
                            </p:stCondLst>
                            <p:childTnLst>
                              <p:par>
                                <p:cTn id="12" presetID="23" presetClass="entr" presetSubtype="36" fill="hold" grpId="0" nodeType="afterEffect">
                                  <p:stCondLst>
                                    <p:cond delay="500"/>
                                  </p:stCondLst>
                                  <p:childTnLst>
                                    <p:set>
                                      <p:cBhvr>
                                        <p:cTn id="13" dur="1" fill="hold">
                                          <p:stCondLst>
                                            <p:cond delay="0"/>
                                          </p:stCondLst>
                                        </p:cTn>
                                        <p:tgtEl>
                                          <p:spTgt spid="835654"/>
                                        </p:tgtEl>
                                        <p:attrNameLst>
                                          <p:attrName>style.visibility</p:attrName>
                                        </p:attrNameLst>
                                      </p:cBhvr>
                                      <p:to>
                                        <p:strVal val="visible"/>
                                      </p:to>
                                    </p:set>
                                    <p:anim calcmode="lin" valueType="num">
                                      <p:cBhvr>
                                        <p:cTn id="14" dur="500" fill="hold"/>
                                        <p:tgtEl>
                                          <p:spTgt spid="835654"/>
                                        </p:tgtEl>
                                        <p:attrNameLst>
                                          <p:attrName>ppt_w</p:attrName>
                                        </p:attrNameLst>
                                      </p:cBhvr>
                                      <p:tavLst>
                                        <p:tav tm="0">
                                          <p:val>
                                            <p:strVal val="(6*min(max(#ppt_w*#ppt_h,.3),1)-7.4)/-.7*#ppt_w"/>
                                          </p:val>
                                        </p:tav>
                                        <p:tav tm="100000">
                                          <p:val>
                                            <p:strVal val="#ppt_w"/>
                                          </p:val>
                                        </p:tav>
                                      </p:tavLst>
                                    </p:anim>
                                    <p:anim calcmode="lin" valueType="num">
                                      <p:cBhvr>
                                        <p:cTn id="15" dur="500" fill="hold"/>
                                        <p:tgtEl>
                                          <p:spTgt spid="835654"/>
                                        </p:tgtEl>
                                        <p:attrNameLst>
                                          <p:attrName>ppt_h</p:attrName>
                                        </p:attrNameLst>
                                      </p:cBhvr>
                                      <p:tavLst>
                                        <p:tav tm="0">
                                          <p:val>
                                            <p:strVal val="(6*min(max(#ppt_w*#ppt_h,.3),1)-7.4)/-.7*#ppt_h"/>
                                          </p:val>
                                        </p:tav>
                                        <p:tav tm="100000">
                                          <p:val>
                                            <p:strVal val="#ppt_h"/>
                                          </p:val>
                                        </p:tav>
                                      </p:tavLst>
                                    </p:anim>
                                    <p:anim calcmode="lin" valueType="num">
                                      <p:cBhvr>
                                        <p:cTn id="16" dur="500" fill="hold"/>
                                        <p:tgtEl>
                                          <p:spTgt spid="835654"/>
                                        </p:tgtEl>
                                        <p:attrNameLst>
                                          <p:attrName>ppt_x</p:attrName>
                                        </p:attrNameLst>
                                      </p:cBhvr>
                                      <p:tavLst>
                                        <p:tav tm="0">
                                          <p:val>
                                            <p:fltVal val="0.5"/>
                                          </p:val>
                                        </p:tav>
                                        <p:tav tm="100000">
                                          <p:val>
                                            <p:strVal val="#ppt_x"/>
                                          </p:val>
                                        </p:tav>
                                      </p:tavLst>
                                    </p:anim>
                                    <p:anim calcmode="lin" valueType="num">
                                      <p:cBhvr>
                                        <p:cTn id="17" dur="500" fill="hold"/>
                                        <p:tgtEl>
                                          <p:spTgt spid="835654"/>
                                        </p:tgtEl>
                                        <p:attrNameLst>
                                          <p:attrName>ppt_y</p:attrName>
                                        </p:attrNameLst>
                                      </p:cBhvr>
                                      <p:tavLst>
                                        <p:tav tm="0">
                                          <p:val>
                                            <p:strVal val="1+(6*min(max(#ppt_w*#ppt_h,.3),1)-7.4)/-.7*#ppt_h/2"/>
                                          </p:val>
                                        </p:tav>
                                        <p:tav tm="100000">
                                          <p:val>
                                            <p:strVal val="#ppt_y"/>
                                          </p:val>
                                        </p:tav>
                                      </p:tavLst>
                                    </p:anim>
                                  </p:childTnLst>
                                </p:cTn>
                              </p:par>
                            </p:childTnLst>
                          </p:cTn>
                        </p:par>
                        <p:par>
                          <p:cTn id="18" fill="hold" nodeType="afterGroup">
                            <p:stCondLst>
                              <p:cond delay="2000"/>
                            </p:stCondLst>
                            <p:childTnLst>
                              <p:par>
                                <p:cTn id="19" presetID="23" presetClass="entr" presetSubtype="528" fill="hold" grpId="0" nodeType="afterEffect">
                                  <p:stCondLst>
                                    <p:cond delay="500"/>
                                  </p:stCondLst>
                                  <p:childTnLst>
                                    <p:set>
                                      <p:cBhvr>
                                        <p:cTn id="20" dur="1" fill="hold">
                                          <p:stCondLst>
                                            <p:cond delay="0"/>
                                          </p:stCondLst>
                                        </p:cTn>
                                        <p:tgtEl>
                                          <p:spTgt spid="835655"/>
                                        </p:tgtEl>
                                        <p:attrNameLst>
                                          <p:attrName>style.visibility</p:attrName>
                                        </p:attrNameLst>
                                      </p:cBhvr>
                                      <p:to>
                                        <p:strVal val="visible"/>
                                      </p:to>
                                    </p:set>
                                    <p:anim calcmode="lin" valueType="num">
                                      <p:cBhvr>
                                        <p:cTn id="21" dur="500" fill="hold"/>
                                        <p:tgtEl>
                                          <p:spTgt spid="835655"/>
                                        </p:tgtEl>
                                        <p:attrNameLst>
                                          <p:attrName>ppt_w</p:attrName>
                                        </p:attrNameLst>
                                      </p:cBhvr>
                                      <p:tavLst>
                                        <p:tav tm="0">
                                          <p:val>
                                            <p:fltVal val="0"/>
                                          </p:val>
                                        </p:tav>
                                        <p:tav tm="100000">
                                          <p:val>
                                            <p:strVal val="#ppt_w"/>
                                          </p:val>
                                        </p:tav>
                                      </p:tavLst>
                                    </p:anim>
                                    <p:anim calcmode="lin" valueType="num">
                                      <p:cBhvr>
                                        <p:cTn id="22" dur="500" fill="hold"/>
                                        <p:tgtEl>
                                          <p:spTgt spid="835655"/>
                                        </p:tgtEl>
                                        <p:attrNameLst>
                                          <p:attrName>ppt_h</p:attrName>
                                        </p:attrNameLst>
                                      </p:cBhvr>
                                      <p:tavLst>
                                        <p:tav tm="0">
                                          <p:val>
                                            <p:fltVal val="0"/>
                                          </p:val>
                                        </p:tav>
                                        <p:tav tm="100000">
                                          <p:val>
                                            <p:strVal val="#ppt_h"/>
                                          </p:val>
                                        </p:tav>
                                      </p:tavLst>
                                    </p:anim>
                                    <p:anim calcmode="lin" valueType="num">
                                      <p:cBhvr>
                                        <p:cTn id="23" dur="500" fill="hold"/>
                                        <p:tgtEl>
                                          <p:spTgt spid="835655"/>
                                        </p:tgtEl>
                                        <p:attrNameLst>
                                          <p:attrName>ppt_x</p:attrName>
                                        </p:attrNameLst>
                                      </p:cBhvr>
                                      <p:tavLst>
                                        <p:tav tm="0">
                                          <p:val>
                                            <p:fltVal val="0.5"/>
                                          </p:val>
                                        </p:tav>
                                        <p:tav tm="100000">
                                          <p:val>
                                            <p:strVal val="#ppt_x"/>
                                          </p:val>
                                        </p:tav>
                                      </p:tavLst>
                                    </p:anim>
                                    <p:anim calcmode="lin" valueType="num">
                                      <p:cBhvr>
                                        <p:cTn id="24" dur="500" fill="hold"/>
                                        <p:tgtEl>
                                          <p:spTgt spid="83565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5653" grpId="0" autoUpdateAnimBg="0"/>
      <p:bldP spid="835654" grpId="0" animBg="1"/>
      <p:bldP spid="835655" grpId="0"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667" name="Text Box 139"/>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79053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1" name="Rectangle 3"/>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790532" name="Rectangle 4"/>
          <p:cNvSpPr>
            <a:spLocks noChangeArrowheads="1"/>
          </p:cNvSpPr>
          <p:nvPr/>
        </p:nvSpPr>
        <p:spPr bwMode="auto">
          <a:xfrm>
            <a:off x="3124200" y="1371600"/>
            <a:ext cx="2895600" cy="3124200"/>
          </a:xfrm>
          <a:prstGeom prst="rect">
            <a:avLst/>
          </a:prstGeom>
          <a:solidFill>
            <a:schemeClr val="accent2"/>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3" name="AutoShape 5"/>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4" name="Rectangle 6"/>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5" name="Line 7"/>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6" name="Line 8"/>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39" name="Rectangle 11"/>
          <p:cNvSpPr>
            <a:spLocks noChangeArrowheads="1"/>
          </p:cNvSpPr>
          <p:nvPr/>
        </p:nvSpPr>
        <p:spPr bwMode="auto">
          <a:xfrm>
            <a:off x="3703638" y="1597025"/>
            <a:ext cx="18494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The CALL</a:t>
            </a:r>
          </a:p>
        </p:txBody>
      </p:sp>
      <p:sp>
        <p:nvSpPr>
          <p:cNvPr id="790540" name="Rectangle 12"/>
          <p:cNvSpPr>
            <a:spLocks noChangeArrowheads="1"/>
          </p:cNvSpPr>
          <p:nvPr/>
        </p:nvSpPr>
        <p:spPr bwMode="auto">
          <a:xfrm>
            <a:off x="3890963" y="2054225"/>
            <a:ext cx="14462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L - S - B</a:t>
            </a:r>
          </a:p>
        </p:txBody>
      </p:sp>
      <p:sp>
        <p:nvSpPr>
          <p:cNvPr id="790542" name="Rectangle 14"/>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3" name="Rectangle 15"/>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4" name="Rectangle 16"/>
          <p:cNvSpPr>
            <a:spLocks noChangeArrowheads="1"/>
          </p:cNvSpPr>
          <p:nvPr/>
        </p:nvSpPr>
        <p:spPr bwMode="auto">
          <a:xfrm>
            <a:off x="823913" y="2454275"/>
            <a:ext cx="892175" cy="13700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endParaRPr lang="zh-CN" altLang="en-US" sz="2800">
              <a:solidFill>
                <a:srgbClr val="FFD34A"/>
              </a:solidFill>
              <a:latin typeface="Times" charset="0"/>
              <a:ea typeface="宋体" charset="0"/>
              <a:cs typeface="宋体" charset="0"/>
            </a:endParaRPr>
          </a:p>
          <a:p>
            <a:pPr eaLnBrk="0" hangingPunct="0"/>
            <a:endParaRPr lang="zh-CN" altLang="en-US" sz="2800">
              <a:solidFill>
                <a:srgbClr val="FFD34A"/>
              </a:solidFill>
              <a:latin typeface="Times" charset="0"/>
              <a:ea typeface="宋体" charset="0"/>
              <a:cs typeface="宋体" charset="0"/>
            </a:endParaRPr>
          </a:p>
          <a:p>
            <a:pPr eaLnBrk="0" hangingPunct="0"/>
            <a:r>
              <a:rPr lang="zh-CN" altLang="en-US" sz="2800">
                <a:solidFill>
                  <a:srgbClr val="FFD34A"/>
                </a:solidFill>
                <a:latin typeface="Times" charset="0"/>
                <a:ea typeface="宋体" charset="0"/>
                <a:cs typeface="宋体" charset="0"/>
              </a:rPr>
              <a:t>        </a:t>
            </a:r>
          </a:p>
        </p:txBody>
      </p:sp>
      <p:sp>
        <p:nvSpPr>
          <p:cNvPr id="790546" name="Line 18"/>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7" name="Line 19"/>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8" name="Line 20"/>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49" name="Rectangle 21"/>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90550" name="Line 22"/>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3" name="Rectangle 25"/>
          <p:cNvSpPr>
            <a:spLocks noChangeArrowheads="1"/>
          </p:cNvSpPr>
          <p:nvPr/>
        </p:nvSpPr>
        <p:spPr bwMode="auto">
          <a:xfrm>
            <a:off x="1427163" y="4851400"/>
            <a:ext cx="6473825"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9" name="Rectangle 31"/>
          <p:cNvSpPr>
            <a:spLocks noChangeArrowheads="1"/>
          </p:cNvSpPr>
          <p:nvPr/>
        </p:nvSpPr>
        <p:spPr bwMode="auto">
          <a:xfrm>
            <a:off x="4813300" y="4829175"/>
            <a:ext cx="3652838"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90642" name="Group 114"/>
          <p:cNvGrpSpPr>
            <a:grpSpLocks/>
          </p:cNvGrpSpPr>
          <p:nvPr/>
        </p:nvGrpSpPr>
        <p:grpSpPr bwMode="auto">
          <a:xfrm>
            <a:off x="4787900" y="4775200"/>
            <a:ext cx="3140075" cy="1549400"/>
            <a:chOff x="3016" y="3008"/>
            <a:chExt cx="1978" cy="976"/>
          </a:xfrm>
        </p:grpSpPr>
        <p:sp>
          <p:nvSpPr>
            <p:cNvPr id="790560" name="Rectangle 32"/>
            <p:cNvSpPr>
              <a:spLocks noChangeArrowheads="1"/>
            </p:cNvSpPr>
            <p:nvPr/>
          </p:nvSpPr>
          <p:spPr bwMode="auto">
            <a:xfrm>
              <a:off x="3129" y="3085"/>
              <a:ext cx="1515" cy="74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ja-JP" altLang="en-US" sz="3600" b="1">
                  <a:solidFill>
                    <a:srgbClr val="FFFF00"/>
                  </a:solidFill>
                  <a:latin typeface="Times" charset="0"/>
                  <a:ea typeface="宋体" charset="0"/>
                  <a:cs typeface="宋体" charset="0"/>
                </a:rPr>
                <a:t>犹太人</a:t>
              </a:r>
            </a:p>
            <a:p>
              <a:pPr eaLnBrk="0" hangingPunct="0"/>
              <a:r>
                <a:rPr lang="ja-JP" altLang="en-US" sz="3600" b="1">
                  <a:solidFill>
                    <a:srgbClr val="FFFFFF"/>
                  </a:solidFill>
                  <a:latin typeface="Times" charset="0"/>
                  <a:ea typeface="宋体" charset="0"/>
                  <a:cs typeface="宋体" charset="0"/>
                </a:rPr>
                <a:t>来</a:t>
              </a:r>
              <a:r>
                <a:rPr lang="zh-CN" altLang="en-US" sz="3600" b="1">
                  <a:solidFill>
                    <a:srgbClr val="FFFFFF"/>
                  </a:solidFill>
                  <a:latin typeface="Times" charset="0"/>
                  <a:ea typeface="宋体" charset="0"/>
                  <a:cs typeface="宋体" charset="0"/>
                </a:rPr>
                <a:t>自</a:t>
              </a:r>
              <a:r>
                <a:rPr lang="ja-JP" altLang="en-US" sz="3600" b="1">
                  <a:solidFill>
                    <a:srgbClr val="00FFCC"/>
                  </a:solidFill>
                  <a:latin typeface="Times" charset="0"/>
                  <a:ea typeface="宋体" charset="0"/>
                  <a:cs typeface="宋体" charset="0"/>
                </a:rPr>
                <a:t>以撒</a:t>
              </a:r>
              <a:endParaRPr lang="zh-CN" altLang="en-US" sz="2800" b="1">
                <a:solidFill>
                  <a:srgbClr val="FFFFFF"/>
                </a:solidFill>
                <a:latin typeface="Times" charset="0"/>
                <a:ea typeface="宋体" charset="0"/>
                <a:cs typeface="宋体" charset="0"/>
              </a:endParaRPr>
            </a:p>
          </p:txBody>
        </p:sp>
        <p:sp>
          <p:nvSpPr>
            <p:cNvPr id="790561" name="AutoShape 33"/>
            <p:cNvSpPr>
              <a:spLocks noChangeArrowheads="1"/>
            </p:cNvSpPr>
            <p:nvPr/>
          </p:nvSpPr>
          <p:spPr bwMode="auto">
            <a:xfrm>
              <a:off x="3016" y="3008"/>
              <a:ext cx="1978"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564" name="Rectangle 36"/>
          <p:cNvSpPr>
            <a:spLocks noChangeArrowheads="1"/>
          </p:cNvSpPr>
          <p:nvPr/>
        </p:nvSpPr>
        <p:spPr bwMode="auto">
          <a:xfrm>
            <a:off x="563563" y="4778375"/>
            <a:ext cx="3995737"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90641" name="Group 113"/>
          <p:cNvGrpSpPr>
            <a:grpSpLocks/>
          </p:cNvGrpSpPr>
          <p:nvPr/>
        </p:nvGrpSpPr>
        <p:grpSpPr bwMode="auto">
          <a:xfrm>
            <a:off x="1285875" y="4775200"/>
            <a:ext cx="3362325" cy="1549400"/>
            <a:chOff x="810" y="3008"/>
            <a:chExt cx="2118" cy="976"/>
          </a:xfrm>
        </p:grpSpPr>
        <p:sp>
          <p:nvSpPr>
            <p:cNvPr id="790565" name="Rectangle 37"/>
            <p:cNvSpPr>
              <a:spLocks noChangeArrowheads="1"/>
            </p:cNvSpPr>
            <p:nvPr/>
          </p:nvSpPr>
          <p:spPr bwMode="auto">
            <a:xfrm>
              <a:off x="810" y="3117"/>
              <a:ext cx="2040" cy="67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eaLnBrk="0" hangingPunct="0">
                <a:lnSpc>
                  <a:spcPct val="90000"/>
                </a:lnSpc>
              </a:pPr>
              <a:r>
                <a:rPr lang="zh-CN" altLang="en-US" sz="2800" b="1">
                  <a:solidFill>
                    <a:srgbClr val="FFFF00"/>
                  </a:solidFill>
                  <a:latin typeface="Times" charset="0"/>
                  <a:ea typeface="宋体" charset="0"/>
                  <a:cs typeface="宋体" charset="0"/>
                </a:rPr>
                <a:t>  </a:t>
              </a:r>
              <a:r>
                <a:rPr lang="zh-CN" altLang="en-US" sz="3600" b="1">
                  <a:solidFill>
                    <a:srgbClr val="FFFF00"/>
                  </a:solidFill>
                  <a:latin typeface="宋体" charset="0"/>
                  <a:ea typeface="宋体" charset="0"/>
                  <a:cs typeface="宋体" charset="0"/>
                </a:rPr>
                <a:t> </a:t>
              </a:r>
              <a:r>
                <a:rPr lang="ja-JP" altLang="en-US" sz="3600" b="1">
                  <a:solidFill>
                    <a:srgbClr val="FFFF00"/>
                  </a:solidFill>
                  <a:latin typeface="宋体" charset="0"/>
                  <a:ea typeface="宋体" charset="0"/>
                  <a:cs typeface="宋体" charset="0"/>
                </a:rPr>
                <a:t>阿拉伯人  </a:t>
              </a:r>
              <a:r>
                <a:rPr lang="ja-JP" altLang="en-US" sz="3600" b="1">
                  <a:solidFill>
                    <a:srgbClr val="FFFFFF"/>
                  </a:solidFill>
                  <a:latin typeface="宋体" charset="0"/>
                  <a:ea typeface="宋体" charset="0"/>
                  <a:cs typeface="宋体" charset="0"/>
                </a:rPr>
                <a:t>来</a:t>
              </a:r>
              <a:r>
                <a:rPr lang="zh-CN" altLang="en-US" sz="3600" b="1">
                  <a:solidFill>
                    <a:srgbClr val="FFFFFF"/>
                  </a:solidFill>
                  <a:latin typeface="宋体" charset="0"/>
                  <a:ea typeface="宋体" charset="0"/>
                  <a:cs typeface="宋体" charset="0"/>
                </a:rPr>
                <a:t>自</a:t>
              </a:r>
              <a:r>
                <a:rPr lang="ja-JP" altLang="en-US" sz="3600" b="1">
                  <a:solidFill>
                    <a:srgbClr val="00FF00"/>
                  </a:solidFill>
                  <a:latin typeface="宋体" charset="0"/>
                  <a:ea typeface="宋体" charset="0"/>
                  <a:cs typeface="宋体" charset="0"/>
                </a:rPr>
                <a:t>以实玛利</a:t>
              </a:r>
              <a:endParaRPr lang="zh-CN" altLang="en-US" sz="3600" b="1">
                <a:solidFill>
                  <a:srgbClr val="00FF00"/>
                </a:solidFill>
                <a:latin typeface="宋体" charset="0"/>
                <a:ea typeface="宋体" charset="0"/>
                <a:cs typeface="宋体" charset="0"/>
              </a:endParaRPr>
            </a:p>
          </p:txBody>
        </p:sp>
        <p:sp>
          <p:nvSpPr>
            <p:cNvPr id="790566" name="AutoShape 38"/>
            <p:cNvSpPr>
              <a:spLocks noChangeArrowheads="1"/>
            </p:cNvSpPr>
            <p:nvPr/>
          </p:nvSpPr>
          <p:spPr bwMode="auto">
            <a:xfrm>
              <a:off x="849" y="3008"/>
              <a:ext cx="2079"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567" name="Oval 39"/>
          <p:cNvSpPr>
            <a:spLocks noChangeArrowheads="1"/>
          </p:cNvSpPr>
          <p:nvPr/>
        </p:nvSpPr>
        <p:spPr bwMode="auto">
          <a:xfrm>
            <a:off x="5641975" y="5437188"/>
            <a:ext cx="1628775" cy="71278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68" name="Oval 40"/>
          <p:cNvSpPr>
            <a:spLocks noChangeArrowheads="1"/>
          </p:cNvSpPr>
          <p:nvPr/>
        </p:nvSpPr>
        <p:spPr bwMode="auto">
          <a:xfrm>
            <a:off x="2390775" y="5278438"/>
            <a:ext cx="2189163" cy="9001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72" name="Freeform 4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86" name="Text Box 58"/>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790587" name="Rectangle 59"/>
          <p:cNvSpPr>
            <a:spLocks noChangeArrowheads="1"/>
          </p:cNvSpPr>
          <p:nvPr/>
        </p:nvSpPr>
        <p:spPr bwMode="auto">
          <a:xfrm>
            <a:off x="8075613" y="6518275"/>
            <a:ext cx="339725" cy="268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29</a:t>
            </a:r>
          </a:p>
        </p:txBody>
      </p:sp>
      <p:sp>
        <p:nvSpPr>
          <p:cNvPr id="790589" name="Text Box 61"/>
          <p:cNvSpPr txBox="1">
            <a:spLocks noChangeArrowheads="1"/>
          </p:cNvSpPr>
          <p:nvPr/>
        </p:nvSpPr>
        <p:spPr bwMode="auto">
          <a:xfrm>
            <a:off x="8623300" y="6430963"/>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FFFF"/>
                </a:solidFill>
                <a:latin typeface="Arial" charset="0"/>
                <a:ea typeface="宋体" charset="0"/>
                <a:cs typeface="宋体" charset="0"/>
              </a:rPr>
              <a:t> </a:t>
            </a:r>
          </a:p>
        </p:txBody>
      </p:sp>
      <p:sp>
        <p:nvSpPr>
          <p:cNvPr id="790597" name="Text Box 69"/>
          <p:cNvSpPr txBox="1">
            <a:spLocks noChangeArrowheads="1"/>
          </p:cNvSpPr>
          <p:nvPr/>
        </p:nvSpPr>
        <p:spPr bwMode="auto">
          <a:xfrm>
            <a:off x="8588375" y="64309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sp>
        <p:nvSpPr>
          <p:cNvPr id="790603" name="Rectangle 75"/>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FF00"/>
                </a:solidFill>
                <a:latin typeface="宋体" charset="0"/>
                <a:ea typeface="宋体" charset="0"/>
                <a:cs typeface="宋体" charset="0"/>
              </a:rPr>
              <a:t>约摩</a:t>
            </a:r>
            <a:r>
              <a:rPr lang="en-US" altLang="zh-CN" sz="4400" b="1">
                <a:solidFill>
                  <a:srgbClr val="FFFF00"/>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790604" name="Rectangle 76"/>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FFFFFF"/>
                </a:solidFill>
                <a:latin typeface="宋体" charset="0"/>
                <a:ea typeface="宋体" charset="0"/>
                <a:cs typeface="宋体" charset="0"/>
              </a:rPr>
              <a:t> </a:t>
            </a:r>
            <a:r>
              <a:rPr lang="ja-JP" altLang="en-US" b="1">
                <a:solidFill>
                  <a:srgbClr val="FFFFFF"/>
                </a:solidFill>
                <a:latin typeface="宋体" charset="0"/>
                <a:ea typeface="宋体" charset="0"/>
                <a:cs typeface="宋体" charset="0"/>
              </a:rPr>
              <a:t>亚伯拉罕</a:t>
            </a:r>
            <a:endParaRPr lang="zh-CN" altLang="en-US" b="1">
              <a:solidFill>
                <a:srgbClr val="FFFFFF"/>
              </a:solidFill>
              <a:latin typeface="宋体" charset="0"/>
              <a:ea typeface="宋体" charset="0"/>
              <a:cs typeface="宋体" charset="0"/>
            </a:endParaRPr>
          </a:p>
        </p:txBody>
      </p:sp>
      <p:sp>
        <p:nvSpPr>
          <p:cNvPr id="790605" name="Rectangle 77"/>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790636" name="Rectangle 108"/>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FFFFFF"/>
                </a:solidFill>
                <a:latin typeface="宋体" charset="0"/>
                <a:ea typeface="宋体" charset="0"/>
                <a:cs typeface="宋体" charset="0"/>
              </a:rPr>
              <a:t>以一以</a:t>
            </a:r>
            <a:r>
              <a:rPr lang="zh-CN" altLang="en-US" sz="3200" b="1">
                <a:solidFill>
                  <a:srgbClr val="FFFFFF"/>
                </a:solidFill>
                <a:latin typeface="宋体" charset="0"/>
                <a:ea typeface="宋体" charset="0"/>
                <a:cs typeface="宋体" charset="0"/>
              </a:rPr>
              <a:t>      </a:t>
            </a:r>
          </a:p>
        </p:txBody>
      </p:sp>
      <p:grpSp>
        <p:nvGrpSpPr>
          <p:cNvPr id="790643" name="Group 115"/>
          <p:cNvGrpSpPr>
            <a:grpSpLocks/>
          </p:cNvGrpSpPr>
          <p:nvPr/>
        </p:nvGrpSpPr>
        <p:grpSpPr bwMode="auto">
          <a:xfrm>
            <a:off x="2887663" y="822325"/>
            <a:ext cx="2541587" cy="2292350"/>
            <a:chOff x="1819" y="518"/>
            <a:chExt cx="1601" cy="1444"/>
          </a:xfrm>
        </p:grpSpPr>
        <p:sp>
          <p:nvSpPr>
            <p:cNvPr id="790552" name="Oval 24"/>
            <p:cNvSpPr>
              <a:spLocks noChangeArrowheads="1"/>
            </p:cNvSpPr>
            <p:nvPr/>
          </p:nvSpPr>
          <p:spPr bwMode="auto">
            <a:xfrm>
              <a:off x="1823" y="518"/>
              <a:ext cx="1331" cy="423"/>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99" name="Line 71"/>
            <p:cNvSpPr>
              <a:spLocks noChangeShapeType="1"/>
            </p:cNvSpPr>
            <p:nvPr/>
          </p:nvSpPr>
          <p:spPr bwMode="auto">
            <a:xfrm>
              <a:off x="1819" y="774"/>
              <a:ext cx="549" cy="1019"/>
            </a:xfrm>
            <a:prstGeom prst="line">
              <a:avLst/>
            </a:prstGeom>
            <a:noFill/>
            <a:ln w="38100">
              <a:solidFill>
                <a:srgbClr val="EEFF4B"/>
              </a:solidFill>
              <a:prstDash val="sysDot"/>
              <a:round/>
              <a:headEnd/>
              <a:tailEnd/>
            </a:ln>
            <a:effectLst>
              <a:outerShdw blurRad="63500" dist="57501" dir="1676261"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01" name="Line 73"/>
            <p:cNvSpPr>
              <a:spLocks noChangeShapeType="1"/>
            </p:cNvSpPr>
            <p:nvPr/>
          </p:nvSpPr>
          <p:spPr bwMode="auto">
            <a:xfrm>
              <a:off x="3161" y="736"/>
              <a:ext cx="252" cy="984"/>
            </a:xfrm>
            <a:prstGeom prst="line">
              <a:avLst/>
            </a:prstGeom>
            <a:noFill/>
            <a:ln w="38100">
              <a:solidFill>
                <a:srgbClr val="EEFF4B"/>
              </a:solidFill>
              <a:prstDash val="sysDot"/>
              <a:round/>
              <a:headEnd/>
              <a:tailEnd/>
            </a:ln>
            <a:effectLst>
              <a:outerShdw blurRad="63500" dist="57501" dir="1676261" algn="ctr" rotWithShape="0">
                <a:srgbClr val="000000">
                  <a:alpha val="74998"/>
                </a:srgb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556" name="Oval 28"/>
            <p:cNvSpPr>
              <a:spLocks noChangeArrowheads="1"/>
            </p:cNvSpPr>
            <p:nvPr/>
          </p:nvSpPr>
          <p:spPr bwMode="auto">
            <a:xfrm>
              <a:off x="2342" y="1514"/>
              <a:ext cx="1078" cy="448"/>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790645" name="Group 117"/>
          <p:cNvGrpSpPr>
            <a:grpSpLocks/>
          </p:cNvGrpSpPr>
          <p:nvPr/>
        </p:nvGrpSpPr>
        <p:grpSpPr bwMode="auto">
          <a:xfrm>
            <a:off x="6122988" y="1581150"/>
            <a:ext cx="2235200" cy="1262063"/>
            <a:chOff x="3857" y="996"/>
            <a:chExt cx="1408" cy="795"/>
          </a:xfrm>
        </p:grpSpPr>
        <p:sp>
          <p:nvSpPr>
            <p:cNvPr id="790646" name="Rectangle 118"/>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00"/>
                  </a:solidFill>
                  <a:latin typeface="宋体" charset="0"/>
                  <a:ea typeface="宋体" charset="0"/>
                  <a:cs typeface="宋体" charset="0"/>
                </a:rPr>
                <a:t>亚</a:t>
              </a:r>
              <a:r>
                <a:rPr lang="zh-CN" altLang="en-US" sz="3200" b="1" i="1">
                  <a:solidFill>
                    <a:srgbClr val="FFFF00"/>
                  </a:solidFill>
                  <a:latin typeface="宋体" charset="0"/>
                  <a:ea typeface="宋体" charset="0"/>
                  <a:cs typeface="宋体" charset="0"/>
                </a:rPr>
                <a:t>约</a:t>
              </a:r>
              <a:endParaRPr lang="zh-CN" altLang="en-US" sz="1800" i="1">
                <a:solidFill>
                  <a:srgbClr val="FFFF00"/>
                </a:solidFill>
                <a:latin typeface="宋体" charset="0"/>
                <a:ea typeface="宋体" charset="0"/>
                <a:cs typeface="宋体" charset="0"/>
              </a:endParaRPr>
            </a:p>
          </p:txBody>
        </p:sp>
        <p:sp>
          <p:nvSpPr>
            <p:cNvPr id="790647" name="Rectangle 119"/>
            <p:cNvSpPr>
              <a:spLocks noChangeArrowheads="1"/>
            </p:cNvSpPr>
            <p:nvPr/>
          </p:nvSpPr>
          <p:spPr bwMode="auto">
            <a:xfrm>
              <a:off x="3858" y="1426"/>
              <a:ext cx="1407" cy="365"/>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00"/>
                  </a:solidFill>
                  <a:latin typeface="宋体" charset="0"/>
                  <a:ea typeface="宋体" charset="0"/>
                  <a:cs typeface="宋体" charset="0"/>
                </a:rPr>
                <a:t>创</a:t>
              </a:r>
              <a:r>
                <a:rPr lang="en-US" altLang="zh-CN" sz="3200" b="1" i="1">
                  <a:solidFill>
                    <a:srgbClr val="FFFF00"/>
                  </a:solidFill>
                  <a:latin typeface="宋体" charset="0"/>
                  <a:ea typeface="宋体" charset="0"/>
                  <a:cs typeface="宋体" charset="0"/>
                </a:rPr>
                <a:t>12: 1-3</a:t>
              </a:r>
            </a:p>
          </p:txBody>
        </p:sp>
      </p:grpSp>
      <p:grpSp>
        <p:nvGrpSpPr>
          <p:cNvPr id="790648" name="Group 120"/>
          <p:cNvGrpSpPr>
            <a:grpSpLocks/>
          </p:cNvGrpSpPr>
          <p:nvPr/>
        </p:nvGrpSpPr>
        <p:grpSpPr bwMode="auto">
          <a:xfrm>
            <a:off x="7997825" y="3432175"/>
            <a:ext cx="1006475" cy="1231900"/>
            <a:chOff x="5038" y="2162"/>
            <a:chExt cx="634" cy="776"/>
          </a:xfrm>
        </p:grpSpPr>
        <p:grpSp>
          <p:nvGrpSpPr>
            <p:cNvPr id="790649" name="Group 121"/>
            <p:cNvGrpSpPr>
              <a:grpSpLocks/>
            </p:cNvGrpSpPr>
            <p:nvPr/>
          </p:nvGrpSpPr>
          <p:grpSpPr bwMode="auto">
            <a:xfrm>
              <a:off x="5038" y="2162"/>
              <a:ext cx="634" cy="776"/>
              <a:chOff x="5038" y="2162"/>
              <a:chExt cx="634" cy="776"/>
            </a:xfrm>
          </p:grpSpPr>
          <p:sp>
            <p:nvSpPr>
              <p:cNvPr id="790650" name="Freeform 122"/>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1" name="AutoShape 123"/>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2" name="Rectangle 124"/>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3" name="AutoShape 125"/>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4" name="Line 126"/>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5" name="Line 127"/>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6" name="Rectangle 128"/>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57" name="Rectangle 129"/>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90658" name="Rectangle 130"/>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90659" name="Rectangle 131"/>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90660" name="Rectangle 132"/>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90661" name="Rectangle 133"/>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90662" name="Rectangle 134"/>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90663" name="Line 135"/>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64" name="Line 136"/>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0665" name="Line 137"/>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90666" name="Rectangle 138"/>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90668" name="AutoShape 140"/>
          <p:cNvSpPr>
            <a:spLocks noChangeArrowheads="1"/>
          </p:cNvSpPr>
          <p:nvPr/>
        </p:nvSpPr>
        <p:spPr bwMode="auto">
          <a:xfrm rot="-4640194">
            <a:off x="3052762" y="3633788"/>
            <a:ext cx="2068513"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91581" dir="3378596" algn="ctr" rotWithShape="0">
              <a:srgbClr val="060606">
                <a:alpha val="74998"/>
              </a:srgb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sp>
        <p:nvSpPr>
          <p:cNvPr id="790669" name="AutoShape 141"/>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rgbClr val="060606">
                <a:alpha val="74998"/>
              </a:srgb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grpSp>
        <p:nvGrpSpPr>
          <p:cNvPr id="70" name="Group 28">
            <a:extLst>
              <a:ext uri="{FF2B5EF4-FFF2-40B4-BE49-F238E27FC236}">
                <a16:creationId xmlns:a16="http://schemas.microsoft.com/office/drawing/2014/main" id="{29BD13B9-6064-6246-A713-F7DA29EE8E30}"/>
              </a:ext>
            </a:extLst>
          </p:cNvPr>
          <p:cNvGrpSpPr>
            <a:grpSpLocks/>
          </p:cNvGrpSpPr>
          <p:nvPr/>
        </p:nvGrpSpPr>
        <p:grpSpPr bwMode="auto">
          <a:xfrm>
            <a:off x="6122988" y="1492251"/>
            <a:ext cx="1042988" cy="949325"/>
            <a:chOff x="3857" y="940"/>
            <a:chExt cx="657" cy="598"/>
          </a:xfrm>
        </p:grpSpPr>
        <p:grpSp>
          <p:nvGrpSpPr>
            <p:cNvPr id="71" name="Group 29">
              <a:extLst>
                <a:ext uri="{FF2B5EF4-FFF2-40B4-BE49-F238E27FC236}">
                  <a16:creationId xmlns:a16="http://schemas.microsoft.com/office/drawing/2014/main" id="{F827C271-DE0E-8C47-9409-7E188E46ED51}"/>
                </a:ext>
              </a:extLst>
            </p:cNvPr>
            <p:cNvGrpSpPr>
              <a:grpSpLocks/>
            </p:cNvGrpSpPr>
            <p:nvPr/>
          </p:nvGrpSpPr>
          <p:grpSpPr bwMode="auto">
            <a:xfrm>
              <a:off x="3947" y="940"/>
              <a:ext cx="567" cy="598"/>
              <a:chOff x="1557" y="1007"/>
              <a:chExt cx="2105" cy="1949"/>
            </a:xfrm>
          </p:grpSpPr>
          <p:grpSp>
            <p:nvGrpSpPr>
              <p:cNvPr id="73" name="Group 31">
                <a:extLst>
                  <a:ext uri="{FF2B5EF4-FFF2-40B4-BE49-F238E27FC236}">
                    <a16:creationId xmlns:a16="http://schemas.microsoft.com/office/drawing/2014/main" id="{25F42985-38AF-D447-85B3-78C181AAF746}"/>
                  </a:ext>
                </a:extLst>
              </p:cNvPr>
              <p:cNvGrpSpPr>
                <a:grpSpLocks/>
              </p:cNvGrpSpPr>
              <p:nvPr/>
            </p:nvGrpSpPr>
            <p:grpSpPr bwMode="auto">
              <a:xfrm>
                <a:off x="1557" y="1209"/>
                <a:ext cx="2105" cy="1421"/>
                <a:chOff x="578" y="2316"/>
                <a:chExt cx="2105" cy="1421"/>
              </a:xfrm>
            </p:grpSpPr>
            <p:sp>
              <p:nvSpPr>
                <p:cNvPr id="79" name="Freeform 32" descr="Cork">
                  <a:extLst>
                    <a:ext uri="{FF2B5EF4-FFF2-40B4-BE49-F238E27FC236}">
                      <a16:creationId xmlns:a16="http://schemas.microsoft.com/office/drawing/2014/main" id="{BB2C63F1-700F-034F-9351-5846F10ACEE8}"/>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0" name="Freeform 33" descr="Cork">
                  <a:extLst>
                    <a:ext uri="{FF2B5EF4-FFF2-40B4-BE49-F238E27FC236}">
                      <a16:creationId xmlns:a16="http://schemas.microsoft.com/office/drawing/2014/main" id="{E127BB56-2F95-7D4C-A7CF-85204B3497A0}"/>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 name="Freeform 35">
                <a:extLst>
                  <a:ext uri="{FF2B5EF4-FFF2-40B4-BE49-F238E27FC236}">
                    <a16:creationId xmlns:a16="http://schemas.microsoft.com/office/drawing/2014/main" id="{1700C358-7772-3B43-82DC-C6D3AABFCCDA}"/>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 name="Freeform 36">
                <a:extLst>
                  <a:ext uri="{FF2B5EF4-FFF2-40B4-BE49-F238E27FC236}">
                    <a16:creationId xmlns:a16="http://schemas.microsoft.com/office/drawing/2014/main" id="{B8006178-4641-1E47-A8F7-CF55915EF640}"/>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6" name="Freeform 37">
                <a:extLst>
                  <a:ext uri="{FF2B5EF4-FFF2-40B4-BE49-F238E27FC236}">
                    <a16:creationId xmlns:a16="http://schemas.microsoft.com/office/drawing/2014/main" id="{BA756125-3783-844D-9A9B-69109719526E}"/>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7" name="Freeform 38">
                <a:extLst>
                  <a:ext uri="{FF2B5EF4-FFF2-40B4-BE49-F238E27FC236}">
                    <a16:creationId xmlns:a16="http://schemas.microsoft.com/office/drawing/2014/main" id="{0B1B791C-5824-4C40-B624-56888CA50EBC}"/>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 name="Freeform 39">
                <a:extLst>
                  <a:ext uri="{FF2B5EF4-FFF2-40B4-BE49-F238E27FC236}">
                    <a16:creationId xmlns:a16="http://schemas.microsoft.com/office/drawing/2014/main" id="{E97BDEAB-7CCD-2548-B6CE-A9CC4DC24600}"/>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2" name="Rectangle 40">
              <a:extLst>
                <a:ext uri="{FF2B5EF4-FFF2-40B4-BE49-F238E27FC236}">
                  <a16:creationId xmlns:a16="http://schemas.microsoft.com/office/drawing/2014/main" id="{7D5A4A91-564A-4E45-AEF4-4C1B2E3847DB}"/>
                </a:ext>
              </a:extLst>
            </p:cNvPr>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Tree>
    <p:extLst>
      <p:ext uri="{BB962C8B-B14F-4D97-AF65-F5344CB8AC3E}">
        <p14:creationId xmlns:p14="http://schemas.microsoft.com/office/powerpoint/2010/main" val="402404441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790553"/>
                                        </p:tgtEl>
                                        <p:attrNameLst>
                                          <p:attrName>style.visibility</p:attrName>
                                        </p:attrNameLst>
                                      </p:cBhvr>
                                      <p:to>
                                        <p:strVal val="visible"/>
                                      </p:to>
                                    </p:set>
                                    <p:anim calcmode="lin" valueType="num">
                                      <p:cBhvr>
                                        <p:cTn id="7" dur="500" fill="hold"/>
                                        <p:tgtEl>
                                          <p:spTgt spid="790553"/>
                                        </p:tgtEl>
                                        <p:attrNameLst>
                                          <p:attrName>ppt_w</p:attrName>
                                        </p:attrNameLst>
                                      </p:cBhvr>
                                      <p:tavLst>
                                        <p:tav tm="0">
                                          <p:val>
                                            <p:fltVal val="0"/>
                                          </p:val>
                                        </p:tav>
                                        <p:tav tm="100000">
                                          <p:val>
                                            <p:strVal val="#ppt_w"/>
                                          </p:val>
                                        </p:tav>
                                      </p:tavLst>
                                    </p:anim>
                                    <p:anim calcmode="lin" valueType="num">
                                      <p:cBhvr>
                                        <p:cTn id="8" dur="500" fill="hold"/>
                                        <p:tgtEl>
                                          <p:spTgt spid="790553"/>
                                        </p:tgtEl>
                                        <p:attrNameLst>
                                          <p:attrName>ppt_h</p:attrName>
                                        </p:attrNameLst>
                                      </p:cBhvr>
                                      <p:tavLst>
                                        <p:tav tm="0">
                                          <p:val>
                                            <p:fltVal val="0"/>
                                          </p:val>
                                        </p:tav>
                                        <p:tav tm="100000">
                                          <p:val>
                                            <p:strVal val="#ppt_h"/>
                                          </p:val>
                                        </p:tav>
                                      </p:tavLst>
                                    </p:anim>
                                    <p:anim calcmode="lin" valueType="num">
                                      <p:cBhvr>
                                        <p:cTn id="9" dur="500" fill="hold"/>
                                        <p:tgtEl>
                                          <p:spTgt spid="790553"/>
                                        </p:tgtEl>
                                        <p:attrNameLst>
                                          <p:attrName>ppt_x</p:attrName>
                                        </p:attrNameLst>
                                      </p:cBhvr>
                                      <p:tavLst>
                                        <p:tav tm="0">
                                          <p:val>
                                            <p:fltVal val="0.5"/>
                                          </p:val>
                                        </p:tav>
                                        <p:tav tm="100000">
                                          <p:val>
                                            <p:strVal val="#ppt_x"/>
                                          </p:val>
                                        </p:tav>
                                      </p:tavLst>
                                    </p:anim>
                                    <p:anim calcmode="lin" valueType="num">
                                      <p:cBhvr>
                                        <p:cTn id="10" dur="500" fill="hold"/>
                                        <p:tgtEl>
                                          <p:spTgt spid="790553"/>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nodeType="clickEffect">
                                  <p:stCondLst>
                                    <p:cond delay="0"/>
                                  </p:stCondLst>
                                  <p:childTnLst>
                                    <p:set>
                                      <p:cBhvr>
                                        <p:cTn id="14" dur="1" fill="hold">
                                          <p:stCondLst>
                                            <p:cond delay="0"/>
                                          </p:stCondLst>
                                        </p:cTn>
                                        <p:tgtEl>
                                          <p:spTgt spid="790641"/>
                                        </p:tgtEl>
                                        <p:attrNameLst>
                                          <p:attrName>style.visibility</p:attrName>
                                        </p:attrNameLst>
                                      </p:cBhvr>
                                      <p:to>
                                        <p:strVal val="visible"/>
                                      </p:to>
                                    </p:set>
                                    <p:anim calcmode="lin" valueType="num">
                                      <p:cBhvr additive="base">
                                        <p:cTn id="15" dur="500" fill="hold"/>
                                        <p:tgtEl>
                                          <p:spTgt spid="790641"/>
                                        </p:tgtEl>
                                        <p:attrNameLst>
                                          <p:attrName>ppt_x</p:attrName>
                                        </p:attrNameLst>
                                      </p:cBhvr>
                                      <p:tavLst>
                                        <p:tav tm="0">
                                          <p:val>
                                            <p:strVal val="0-#ppt_w/2"/>
                                          </p:val>
                                        </p:tav>
                                        <p:tav tm="100000">
                                          <p:val>
                                            <p:strVal val="#ppt_x"/>
                                          </p:val>
                                        </p:tav>
                                      </p:tavLst>
                                    </p:anim>
                                    <p:anim calcmode="lin" valueType="num">
                                      <p:cBhvr additive="base">
                                        <p:cTn id="16" dur="500" fill="hold"/>
                                        <p:tgtEl>
                                          <p:spTgt spid="790641"/>
                                        </p:tgtEl>
                                        <p:attrNameLst>
                                          <p:attrName>ppt_y</p:attrName>
                                        </p:attrNameLst>
                                      </p:cBhvr>
                                      <p:tavLst>
                                        <p:tav tm="0">
                                          <p:val>
                                            <p:strVal val="#ppt_y"/>
                                          </p:val>
                                        </p:tav>
                                        <p:tav tm="100000">
                                          <p:val>
                                            <p:strVal val="#ppt_y"/>
                                          </p:val>
                                        </p:tav>
                                      </p:tavLst>
                                    </p:anim>
                                  </p:childTnLst>
                                </p:cTn>
                              </p:par>
                            </p:childTnLst>
                          </p:cTn>
                        </p:par>
                        <p:par>
                          <p:cTn id="17" fill="hold" nodeType="afterGroup">
                            <p:stCondLst>
                              <p:cond delay="500"/>
                            </p:stCondLst>
                            <p:childTnLst>
                              <p:par>
                                <p:cTn id="18" presetID="10" presetClass="entr" presetSubtype="0" fill="hold" grpId="0" nodeType="afterEffect">
                                  <p:stCondLst>
                                    <p:cond delay="100"/>
                                  </p:stCondLst>
                                  <p:childTnLst>
                                    <p:set>
                                      <p:cBhvr>
                                        <p:cTn id="19" dur="1" fill="hold">
                                          <p:stCondLst>
                                            <p:cond delay="0"/>
                                          </p:stCondLst>
                                        </p:cTn>
                                        <p:tgtEl>
                                          <p:spTgt spid="790568"/>
                                        </p:tgtEl>
                                        <p:attrNameLst>
                                          <p:attrName>style.visibility</p:attrName>
                                        </p:attrNameLst>
                                      </p:cBhvr>
                                      <p:to>
                                        <p:strVal val="visible"/>
                                      </p:to>
                                    </p:set>
                                    <p:animEffect transition="in" filter="fade">
                                      <p:cBhvr>
                                        <p:cTn id="20" dur="1000"/>
                                        <p:tgtEl>
                                          <p:spTgt spid="790568"/>
                                        </p:tgtEl>
                                      </p:cBhvr>
                                    </p:animEffect>
                                  </p:childTnLst>
                                </p:cTn>
                              </p:par>
                            </p:childTnLst>
                          </p:cTn>
                        </p:par>
                        <p:par>
                          <p:cTn id="21" fill="hold" nodeType="afterGroup">
                            <p:stCondLst>
                              <p:cond delay="1600"/>
                            </p:stCondLst>
                            <p:childTnLst>
                              <p:par>
                                <p:cTn id="22" presetID="22" presetClass="entr" presetSubtype="4" fill="hold" grpId="0" nodeType="afterEffect">
                                  <p:stCondLst>
                                    <p:cond delay="0"/>
                                  </p:stCondLst>
                                  <p:childTnLst>
                                    <p:set>
                                      <p:cBhvr>
                                        <p:cTn id="23" dur="1" fill="hold">
                                          <p:stCondLst>
                                            <p:cond delay="0"/>
                                          </p:stCondLst>
                                        </p:cTn>
                                        <p:tgtEl>
                                          <p:spTgt spid="790668"/>
                                        </p:tgtEl>
                                        <p:attrNameLst>
                                          <p:attrName>style.visibility</p:attrName>
                                        </p:attrNameLst>
                                      </p:cBhvr>
                                      <p:to>
                                        <p:strVal val="visible"/>
                                      </p:to>
                                    </p:set>
                                    <p:animEffect transition="in" filter="wipe(down)">
                                      <p:cBhvr>
                                        <p:cTn id="24" dur="500"/>
                                        <p:tgtEl>
                                          <p:spTgt spid="790668"/>
                                        </p:tgtEl>
                                      </p:cBhvr>
                                    </p:animEffect>
                                  </p:childTnLst>
                                </p:cTn>
                              </p:par>
                            </p:childTnLst>
                          </p:cTn>
                        </p:par>
                        <p:par>
                          <p:cTn id="25" fill="hold" nodeType="afterGroup">
                            <p:stCondLst>
                              <p:cond delay="2100"/>
                            </p:stCondLst>
                            <p:childTnLst>
                              <p:par>
                                <p:cTn id="26" presetID="22" presetClass="entr" presetSubtype="4" fill="hold" nodeType="afterEffect">
                                  <p:stCondLst>
                                    <p:cond delay="0"/>
                                  </p:stCondLst>
                                  <p:childTnLst>
                                    <p:set>
                                      <p:cBhvr>
                                        <p:cTn id="27" dur="1" fill="hold">
                                          <p:stCondLst>
                                            <p:cond delay="0"/>
                                          </p:stCondLst>
                                        </p:cTn>
                                        <p:tgtEl>
                                          <p:spTgt spid="790643"/>
                                        </p:tgtEl>
                                        <p:attrNameLst>
                                          <p:attrName>style.visibility</p:attrName>
                                        </p:attrNameLst>
                                      </p:cBhvr>
                                      <p:to>
                                        <p:strVal val="visible"/>
                                      </p:to>
                                    </p:set>
                                    <p:animEffect transition="in" filter="wipe(down)">
                                      <p:cBhvr>
                                        <p:cTn id="28" dur="500"/>
                                        <p:tgtEl>
                                          <p:spTgt spid="79064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2" fill="hold" nodeType="clickEffect">
                                  <p:stCondLst>
                                    <p:cond delay="0"/>
                                  </p:stCondLst>
                                  <p:childTnLst>
                                    <p:set>
                                      <p:cBhvr>
                                        <p:cTn id="32" dur="1" fill="hold">
                                          <p:stCondLst>
                                            <p:cond delay="0"/>
                                          </p:stCondLst>
                                        </p:cTn>
                                        <p:tgtEl>
                                          <p:spTgt spid="790642"/>
                                        </p:tgtEl>
                                        <p:attrNameLst>
                                          <p:attrName>style.visibility</p:attrName>
                                        </p:attrNameLst>
                                      </p:cBhvr>
                                      <p:to>
                                        <p:strVal val="visible"/>
                                      </p:to>
                                    </p:set>
                                    <p:anim calcmode="lin" valueType="num">
                                      <p:cBhvr additive="base">
                                        <p:cTn id="33" dur="500" fill="hold"/>
                                        <p:tgtEl>
                                          <p:spTgt spid="790642"/>
                                        </p:tgtEl>
                                        <p:attrNameLst>
                                          <p:attrName>ppt_x</p:attrName>
                                        </p:attrNameLst>
                                      </p:cBhvr>
                                      <p:tavLst>
                                        <p:tav tm="0">
                                          <p:val>
                                            <p:strVal val="1+#ppt_w/2"/>
                                          </p:val>
                                        </p:tav>
                                        <p:tav tm="100000">
                                          <p:val>
                                            <p:strVal val="#ppt_x"/>
                                          </p:val>
                                        </p:tav>
                                      </p:tavLst>
                                    </p:anim>
                                    <p:anim calcmode="lin" valueType="num">
                                      <p:cBhvr additive="base">
                                        <p:cTn id="34" dur="500" fill="hold"/>
                                        <p:tgtEl>
                                          <p:spTgt spid="790642"/>
                                        </p:tgtEl>
                                        <p:attrNameLst>
                                          <p:attrName>ppt_y</p:attrName>
                                        </p:attrNameLst>
                                      </p:cBhvr>
                                      <p:tavLst>
                                        <p:tav tm="0">
                                          <p:val>
                                            <p:strVal val="#ppt_y"/>
                                          </p:val>
                                        </p:tav>
                                        <p:tav tm="100000">
                                          <p:val>
                                            <p:strVal val="#ppt_y"/>
                                          </p:val>
                                        </p:tav>
                                      </p:tavLst>
                                    </p:anim>
                                  </p:childTnLst>
                                </p:cTn>
                              </p:par>
                            </p:childTnLst>
                          </p:cTn>
                        </p:par>
                        <p:par>
                          <p:cTn id="35" fill="hold" nodeType="afterGroup">
                            <p:stCondLst>
                              <p:cond delay="500"/>
                            </p:stCondLst>
                            <p:childTnLst>
                              <p:par>
                                <p:cTn id="36" presetID="10" presetClass="entr" presetSubtype="0" fill="hold" grpId="0" nodeType="afterEffect">
                                  <p:stCondLst>
                                    <p:cond delay="100"/>
                                  </p:stCondLst>
                                  <p:childTnLst>
                                    <p:set>
                                      <p:cBhvr>
                                        <p:cTn id="37" dur="1" fill="hold">
                                          <p:stCondLst>
                                            <p:cond delay="0"/>
                                          </p:stCondLst>
                                        </p:cTn>
                                        <p:tgtEl>
                                          <p:spTgt spid="790567"/>
                                        </p:tgtEl>
                                        <p:attrNameLst>
                                          <p:attrName>style.visibility</p:attrName>
                                        </p:attrNameLst>
                                      </p:cBhvr>
                                      <p:to>
                                        <p:strVal val="visible"/>
                                      </p:to>
                                    </p:set>
                                    <p:animEffect transition="in" filter="fade">
                                      <p:cBhvr>
                                        <p:cTn id="38" dur="1000"/>
                                        <p:tgtEl>
                                          <p:spTgt spid="790567"/>
                                        </p:tgtEl>
                                      </p:cBhvr>
                                    </p:animEffect>
                                  </p:childTnLst>
                                </p:cTn>
                              </p:par>
                            </p:childTnLst>
                          </p:cTn>
                        </p:par>
                        <p:par>
                          <p:cTn id="39" fill="hold" nodeType="afterGroup">
                            <p:stCondLst>
                              <p:cond delay="1600"/>
                            </p:stCondLst>
                            <p:childTnLst>
                              <p:par>
                                <p:cTn id="40" presetID="22" presetClass="entr" presetSubtype="4" fill="hold" grpId="0" nodeType="afterEffect">
                                  <p:stCondLst>
                                    <p:cond delay="0"/>
                                  </p:stCondLst>
                                  <p:childTnLst>
                                    <p:set>
                                      <p:cBhvr>
                                        <p:cTn id="41" dur="1" fill="hold">
                                          <p:stCondLst>
                                            <p:cond delay="0"/>
                                          </p:stCondLst>
                                        </p:cTn>
                                        <p:tgtEl>
                                          <p:spTgt spid="790669"/>
                                        </p:tgtEl>
                                        <p:attrNameLst>
                                          <p:attrName>style.visibility</p:attrName>
                                        </p:attrNameLst>
                                      </p:cBhvr>
                                      <p:to>
                                        <p:strVal val="visible"/>
                                      </p:to>
                                    </p:set>
                                    <p:animEffect transition="in" filter="wipe(down)">
                                      <p:cBhvr>
                                        <p:cTn id="42" dur="500"/>
                                        <p:tgtEl>
                                          <p:spTgt spid="7906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0553" grpId="0" animBg="1"/>
      <p:bldP spid="790567" grpId="0" animBg="1"/>
      <p:bldP spid="790568" grpId="0" animBg="1"/>
      <p:bldP spid="790668" grpId="0" animBg="1" autoUpdateAnimBg="0"/>
      <p:bldP spid="790669" grpId="0" animBg="1"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10" name="Rectangle 2"/>
          <p:cNvSpPr>
            <a:spLocks noChangeArrowheads="1"/>
          </p:cNvSpPr>
          <p:nvPr/>
        </p:nvSpPr>
        <p:spPr bwMode="auto">
          <a:xfrm>
            <a:off x="3130550" y="1377950"/>
            <a:ext cx="2044700" cy="1054100"/>
          </a:xfrm>
          <a:prstGeom prst="rect">
            <a:avLst/>
          </a:prstGeom>
          <a:solidFill>
            <a:schemeClr val="tx2"/>
          </a:solidFill>
          <a:ln w="12700">
            <a:solidFill>
              <a:schemeClr val="tx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1" name="Rectangle 3"/>
          <p:cNvSpPr>
            <a:spLocks noChangeArrowheads="1"/>
          </p:cNvSpPr>
          <p:nvPr/>
        </p:nvSpPr>
        <p:spPr bwMode="auto">
          <a:xfrm>
            <a:off x="3332163" y="962025"/>
            <a:ext cx="1387475" cy="36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1800" b="1">
                <a:solidFill>
                  <a:srgbClr val="790015"/>
                </a:solidFill>
                <a:latin typeface="Times" charset="0"/>
                <a:ea typeface="宋体" charset="0"/>
                <a:cs typeface="宋体" charset="0"/>
              </a:rPr>
              <a:t>ABRAHAM</a:t>
            </a:r>
          </a:p>
        </p:txBody>
      </p:sp>
      <p:sp>
        <p:nvSpPr>
          <p:cNvPr id="836612" name="Rectangle 4"/>
          <p:cNvSpPr>
            <a:spLocks noChangeArrowheads="1"/>
          </p:cNvSpPr>
          <p:nvPr/>
        </p:nvSpPr>
        <p:spPr bwMode="auto">
          <a:xfrm>
            <a:off x="3124200" y="1371600"/>
            <a:ext cx="2895600" cy="3124200"/>
          </a:xfrm>
          <a:prstGeom prst="rect">
            <a:avLst/>
          </a:prstGeom>
          <a:solidFill>
            <a:schemeClr val="accent2"/>
          </a:solidFill>
          <a:ln>
            <a:noFill/>
          </a:ln>
          <a:effectLst>
            <a:outerShdw blurRad="63500" dist="107763" dir="2700000" algn="ctr" rotWithShape="0">
              <a:schemeClr val="bg2">
                <a:alpha val="74998"/>
              </a:schemeClr>
            </a:outerShdw>
          </a:effectLst>
          <a:extLst>
            <a:ext uri="{91240B29-F687-4F45-9708-019B960494DF}">
              <a14:hiddenLine xmlns:a14="http://schemas.microsoft.com/office/drawing/2010/main" w="12700">
                <a:solidFill>
                  <a:schemeClr val="folHlink"/>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3" name="AutoShape 5"/>
          <p:cNvSpPr>
            <a:spLocks noChangeArrowheads="1"/>
          </p:cNvSpPr>
          <p:nvPr/>
        </p:nvSpPr>
        <p:spPr bwMode="auto">
          <a:xfrm>
            <a:off x="3146425" y="860425"/>
            <a:ext cx="1663700" cy="1054100"/>
          </a:xfrm>
          <a:prstGeom prst="roundRect">
            <a:avLst>
              <a:gd name="adj" fmla="val 12495"/>
            </a:avLst>
          </a:prstGeom>
          <a:solidFill>
            <a:schemeClr val="accent2"/>
          </a:solidFill>
          <a:ln>
            <a:noFill/>
          </a:ln>
          <a:effectLst/>
          <a:extLst>
            <a:ext uri="{91240B29-F687-4F45-9708-019B960494DF}">
              <a14:hiddenLine xmlns:a14="http://schemas.microsoft.com/office/drawing/2010/main" w="12700">
                <a:solidFill>
                  <a:schemeClr val="folHlink"/>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4" name="Rectangle 6"/>
          <p:cNvSpPr>
            <a:spLocks noChangeArrowheads="1"/>
          </p:cNvSpPr>
          <p:nvPr/>
        </p:nvSpPr>
        <p:spPr bwMode="auto">
          <a:xfrm>
            <a:off x="3124200" y="1355725"/>
            <a:ext cx="2057400" cy="1066800"/>
          </a:xfrm>
          <a:prstGeom prst="rect">
            <a:avLst/>
          </a:prstGeom>
          <a:solidFill>
            <a:schemeClr val="accent2"/>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5" name="Line 7"/>
          <p:cNvSpPr>
            <a:spLocks noChangeShapeType="1"/>
          </p:cNvSpPr>
          <p:nvPr/>
        </p:nvSpPr>
        <p:spPr bwMode="auto">
          <a:xfrm>
            <a:off x="3340100" y="2065338"/>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6" name="Line 8"/>
          <p:cNvSpPr>
            <a:spLocks noChangeShapeType="1"/>
          </p:cNvSpPr>
          <p:nvPr/>
        </p:nvSpPr>
        <p:spPr bwMode="auto">
          <a:xfrm>
            <a:off x="3340100" y="3886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18" name="Rectangle 10"/>
          <p:cNvSpPr>
            <a:spLocks noChangeArrowheads="1"/>
          </p:cNvSpPr>
          <p:nvPr/>
        </p:nvSpPr>
        <p:spPr bwMode="auto">
          <a:xfrm>
            <a:off x="3703638" y="1597025"/>
            <a:ext cx="1849437"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The CALL</a:t>
            </a:r>
          </a:p>
        </p:txBody>
      </p:sp>
      <p:sp>
        <p:nvSpPr>
          <p:cNvPr id="836619" name="Rectangle 11"/>
          <p:cNvSpPr>
            <a:spLocks noChangeArrowheads="1"/>
          </p:cNvSpPr>
          <p:nvPr/>
        </p:nvSpPr>
        <p:spPr bwMode="auto">
          <a:xfrm>
            <a:off x="3890963" y="2054225"/>
            <a:ext cx="1446212" cy="515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en-US" altLang="zh-CN" sz="2800" b="1">
                <a:solidFill>
                  <a:srgbClr val="790015"/>
                </a:solidFill>
                <a:latin typeface="Times" charset="0"/>
                <a:ea typeface="宋体" charset="0"/>
                <a:cs typeface="宋体" charset="0"/>
              </a:rPr>
              <a:t>L - S - B</a:t>
            </a:r>
          </a:p>
        </p:txBody>
      </p:sp>
      <p:sp>
        <p:nvSpPr>
          <p:cNvPr id="836620" name="Rectangle 12"/>
          <p:cNvSpPr>
            <a:spLocks noChangeArrowheads="1"/>
          </p:cNvSpPr>
          <p:nvPr/>
        </p:nvSpPr>
        <p:spPr bwMode="auto">
          <a:xfrm>
            <a:off x="6324600" y="1524000"/>
            <a:ext cx="1219200" cy="5191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1" name="Rectangle 13"/>
          <p:cNvSpPr>
            <a:spLocks noChangeArrowheads="1"/>
          </p:cNvSpPr>
          <p:nvPr/>
        </p:nvSpPr>
        <p:spPr bwMode="auto">
          <a:xfrm>
            <a:off x="771525" y="311150"/>
            <a:ext cx="742950" cy="14335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2" name="Rectangle 14"/>
          <p:cNvSpPr>
            <a:spLocks noChangeArrowheads="1"/>
          </p:cNvSpPr>
          <p:nvPr/>
        </p:nvSpPr>
        <p:spPr bwMode="auto">
          <a:xfrm>
            <a:off x="823913" y="2454275"/>
            <a:ext cx="892175" cy="1370013"/>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endParaRPr lang="zh-CN" altLang="en-US" sz="2800">
              <a:solidFill>
                <a:srgbClr val="FFD34A"/>
              </a:solidFill>
              <a:latin typeface="Times" charset="0"/>
              <a:ea typeface="宋体" charset="0"/>
              <a:cs typeface="宋体" charset="0"/>
            </a:endParaRPr>
          </a:p>
          <a:p>
            <a:pPr eaLnBrk="0" hangingPunct="0"/>
            <a:endParaRPr lang="zh-CN" altLang="en-US" sz="2800">
              <a:solidFill>
                <a:srgbClr val="FFD34A"/>
              </a:solidFill>
              <a:latin typeface="Times" charset="0"/>
              <a:ea typeface="宋体" charset="0"/>
              <a:cs typeface="宋体" charset="0"/>
            </a:endParaRPr>
          </a:p>
          <a:p>
            <a:pPr eaLnBrk="0" hangingPunct="0"/>
            <a:r>
              <a:rPr lang="zh-CN" altLang="en-US" sz="2800">
                <a:solidFill>
                  <a:srgbClr val="FFD34A"/>
                </a:solidFill>
                <a:latin typeface="Times" charset="0"/>
                <a:ea typeface="宋体" charset="0"/>
                <a:cs typeface="宋体" charset="0"/>
              </a:rPr>
              <a:t>        </a:t>
            </a:r>
          </a:p>
        </p:txBody>
      </p:sp>
      <p:sp>
        <p:nvSpPr>
          <p:cNvPr id="836623" name="Line 15"/>
          <p:cNvSpPr>
            <a:spLocks noChangeShapeType="1"/>
          </p:cNvSpPr>
          <p:nvPr/>
        </p:nvSpPr>
        <p:spPr bwMode="auto">
          <a:xfrm>
            <a:off x="3348038" y="2505075"/>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4" name="Line 16"/>
          <p:cNvSpPr>
            <a:spLocks noChangeShapeType="1"/>
          </p:cNvSpPr>
          <p:nvPr/>
        </p:nvSpPr>
        <p:spPr bwMode="auto">
          <a:xfrm>
            <a:off x="3340100" y="29972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5" name="Line 17"/>
          <p:cNvSpPr>
            <a:spLocks noChangeShapeType="1"/>
          </p:cNvSpPr>
          <p:nvPr/>
        </p:nvSpPr>
        <p:spPr bwMode="auto">
          <a:xfrm>
            <a:off x="3333750" y="3454400"/>
            <a:ext cx="2463800" cy="0"/>
          </a:xfrm>
          <a:prstGeom prst="line">
            <a:avLst/>
          </a:prstGeom>
          <a:noFill/>
          <a:ln w="50800">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6" name="Rectangle 18"/>
          <p:cNvSpPr>
            <a:spLocks noChangeArrowheads="1"/>
          </p:cNvSpPr>
          <p:nvPr/>
        </p:nvSpPr>
        <p:spPr bwMode="auto">
          <a:xfrm>
            <a:off x="620713" y="160338"/>
            <a:ext cx="739775" cy="1430337"/>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6627" name="Line 19"/>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8" name="Rectangle 20"/>
          <p:cNvSpPr>
            <a:spLocks noChangeArrowheads="1"/>
          </p:cNvSpPr>
          <p:nvPr/>
        </p:nvSpPr>
        <p:spPr bwMode="auto">
          <a:xfrm>
            <a:off x="1427163" y="4851400"/>
            <a:ext cx="6473825" cy="1346200"/>
          </a:xfrm>
          <a:prstGeom prst="rect">
            <a:avLst/>
          </a:prstGeom>
          <a:gradFill rotWithShape="0">
            <a:gsLst>
              <a:gs pos="0">
                <a:srgbClr val="2D1A74">
                  <a:gamma/>
                  <a:shade val="0"/>
                  <a:invGamma/>
                </a:srgbClr>
              </a:gs>
              <a:gs pos="100000">
                <a:srgbClr val="2D1A74"/>
              </a:gs>
            </a:gsLst>
            <a:lin ang="5400000" scaled="1"/>
          </a:gradFill>
          <a:ln w="5715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29" name="Rectangle 21"/>
          <p:cNvSpPr>
            <a:spLocks noChangeArrowheads="1"/>
          </p:cNvSpPr>
          <p:nvPr/>
        </p:nvSpPr>
        <p:spPr bwMode="auto">
          <a:xfrm>
            <a:off x="4813300" y="4829175"/>
            <a:ext cx="3652838"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30" name="Group 22"/>
          <p:cNvGrpSpPr>
            <a:grpSpLocks/>
          </p:cNvGrpSpPr>
          <p:nvPr/>
        </p:nvGrpSpPr>
        <p:grpSpPr bwMode="auto">
          <a:xfrm>
            <a:off x="4787900" y="4775200"/>
            <a:ext cx="3140075" cy="1549400"/>
            <a:chOff x="3016" y="3008"/>
            <a:chExt cx="1978" cy="976"/>
          </a:xfrm>
        </p:grpSpPr>
        <p:sp>
          <p:nvSpPr>
            <p:cNvPr id="836631" name="Rectangle 23"/>
            <p:cNvSpPr>
              <a:spLocks noChangeArrowheads="1"/>
            </p:cNvSpPr>
            <p:nvPr/>
          </p:nvSpPr>
          <p:spPr bwMode="auto">
            <a:xfrm>
              <a:off x="3129" y="3085"/>
              <a:ext cx="1515" cy="74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r>
                <a:rPr lang="ja-JP" altLang="en-US" sz="3600" b="1">
                  <a:solidFill>
                    <a:srgbClr val="FFFF00"/>
                  </a:solidFill>
                  <a:latin typeface="Times" charset="0"/>
                  <a:ea typeface="宋体" charset="0"/>
                  <a:cs typeface="宋体" charset="0"/>
                </a:rPr>
                <a:t>犹太人</a:t>
              </a:r>
            </a:p>
            <a:p>
              <a:pPr eaLnBrk="0" hangingPunct="0"/>
              <a:r>
                <a:rPr lang="ja-JP" altLang="en-US" sz="3600" b="1">
                  <a:solidFill>
                    <a:srgbClr val="FFFFFF"/>
                  </a:solidFill>
                  <a:latin typeface="Times" charset="0"/>
                  <a:ea typeface="宋体" charset="0"/>
                  <a:cs typeface="宋体" charset="0"/>
                </a:rPr>
                <a:t>来</a:t>
              </a:r>
              <a:r>
                <a:rPr lang="zh-CN" altLang="en-US" sz="3600" b="1">
                  <a:solidFill>
                    <a:srgbClr val="FFFFFF"/>
                  </a:solidFill>
                  <a:latin typeface="Times" charset="0"/>
                  <a:ea typeface="宋体" charset="0"/>
                  <a:cs typeface="宋体" charset="0"/>
                </a:rPr>
                <a:t>自</a:t>
              </a:r>
              <a:r>
                <a:rPr lang="ja-JP" altLang="en-US" sz="3600" b="1">
                  <a:solidFill>
                    <a:srgbClr val="00FFCC"/>
                  </a:solidFill>
                  <a:latin typeface="Times" charset="0"/>
                  <a:ea typeface="宋体" charset="0"/>
                  <a:cs typeface="宋体" charset="0"/>
                </a:rPr>
                <a:t>以撒</a:t>
              </a:r>
              <a:endParaRPr lang="zh-CN" altLang="en-US" sz="2800" b="1">
                <a:solidFill>
                  <a:srgbClr val="FFFFFF"/>
                </a:solidFill>
                <a:latin typeface="Times" charset="0"/>
                <a:ea typeface="宋体" charset="0"/>
                <a:cs typeface="宋体" charset="0"/>
              </a:endParaRPr>
            </a:p>
          </p:txBody>
        </p:sp>
        <p:sp>
          <p:nvSpPr>
            <p:cNvPr id="836632" name="AutoShape 24"/>
            <p:cNvSpPr>
              <a:spLocks noChangeArrowheads="1"/>
            </p:cNvSpPr>
            <p:nvPr/>
          </p:nvSpPr>
          <p:spPr bwMode="auto">
            <a:xfrm>
              <a:off x="3016" y="3008"/>
              <a:ext cx="1978"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633" name="Rectangle 25"/>
          <p:cNvSpPr>
            <a:spLocks noChangeArrowheads="1"/>
          </p:cNvSpPr>
          <p:nvPr/>
        </p:nvSpPr>
        <p:spPr bwMode="auto">
          <a:xfrm>
            <a:off x="563563" y="4778375"/>
            <a:ext cx="3995737" cy="111760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50800">
                <a:solidFill>
                  <a:schemeClr val="accent2"/>
                </a:solidFill>
                <a:miter lim="800000"/>
                <a:headEnd/>
                <a:tailEnd/>
              </a14:hiddenLine>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34" name="Group 26"/>
          <p:cNvGrpSpPr>
            <a:grpSpLocks/>
          </p:cNvGrpSpPr>
          <p:nvPr/>
        </p:nvGrpSpPr>
        <p:grpSpPr bwMode="auto">
          <a:xfrm>
            <a:off x="1285875" y="4775200"/>
            <a:ext cx="3362325" cy="1549400"/>
            <a:chOff x="810" y="3008"/>
            <a:chExt cx="2118" cy="976"/>
          </a:xfrm>
        </p:grpSpPr>
        <p:sp>
          <p:nvSpPr>
            <p:cNvPr id="836635" name="Rectangle 27"/>
            <p:cNvSpPr>
              <a:spLocks noChangeArrowheads="1"/>
            </p:cNvSpPr>
            <p:nvPr/>
          </p:nvSpPr>
          <p:spPr bwMode="auto">
            <a:xfrm>
              <a:off x="810" y="3117"/>
              <a:ext cx="2040" cy="678"/>
            </a:xfrm>
            <a:prstGeom prst="rect">
              <a:avLst/>
            </a:prstGeom>
            <a:noFill/>
            <a:ln>
              <a:noFill/>
            </a:ln>
            <a:effectLst>
              <a:outerShdw blurRad="63500" dist="127000" dir="3187806" algn="ctr" rotWithShape="0">
                <a:schemeClr val="bg2">
                  <a:alpha val="74998"/>
                </a:schemeClr>
              </a:outerShdw>
            </a:effectLst>
            <a:extLst>
              <a:ext uri="{909E8E84-426E-40DD-AFC4-6F175D3DCCD1}">
                <a14:hiddenFill xmlns:a14="http://schemas.microsoft.com/office/drawing/2010/main">
                  <a:gradFill rotWithShape="0">
                    <a:gsLst>
                      <a:gs pos="0">
                        <a:srgbClr val="2D1A74">
                          <a:gamma/>
                          <a:shade val="46275"/>
                          <a:invGamma/>
                        </a:srgbClr>
                      </a:gs>
                      <a:gs pos="100000">
                        <a:srgbClr val="2D1A74"/>
                      </a:gs>
                    </a:gsLst>
                    <a:lin ang="5400000" scaled="1"/>
                  </a:gra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r" eaLnBrk="0" hangingPunct="0">
                <a:lnSpc>
                  <a:spcPct val="90000"/>
                </a:lnSpc>
              </a:pPr>
              <a:r>
                <a:rPr lang="zh-CN" altLang="en-US" sz="2800" b="1">
                  <a:solidFill>
                    <a:srgbClr val="FFFF00"/>
                  </a:solidFill>
                  <a:latin typeface="Times" charset="0"/>
                  <a:ea typeface="宋体" charset="0"/>
                  <a:cs typeface="宋体" charset="0"/>
                </a:rPr>
                <a:t>  </a:t>
              </a:r>
              <a:r>
                <a:rPr lang="zh-CN" altLang="en-US" sz="3600" b="1">
                  <a:solidFill>
                    <a:srgbClr val="FFFF00"/>
                  </a:solidFill>
                  <a:latin typeface="宋体" charset="0"/>
                  <a:ea typeface="宋体" charset="0"/>
                  <a:cs typeface="宋体" charset="0"/>
                </a:rPr>
                <a:t> </a:t>
              </a:r>
              <a:r>
                <a:rPr lang="ja-JP" altLang="en-US" sz="3600" b="1">
                  <a:solidFill>
                    <a:srgbClr val="FFFF00"/>
                  </a:solidFill>
                  <a:latin typeface="宋体" charset="0"/>
                  <a:ea typeface="宋体" charset="0"/>
                  <a:cs typeface="宋体" charset="0"/>
                </a:rPr>
                <a:t>阿拉伯人  </a:t>
              </a:r>
              <a:r>
                <a:rPr lang="ja-JP" altLang="en-US" sz="3600" b="1">
                  <a:solidFill>
                    <a:srgbClr val="FFFFFF"/>
                  </a:solidFill>
                  <a:latin typeface="宋体" charset="0"/>
                  <a:ea typeface="宋体" charset="0"/>
                  <a:cs typeface="宋体" charset="0"/>
                </a:rPr>
                <a:t>来</a:t>
              </a:r>
              <a:r>
                <a:rPr lang="zh-CN" altLang="en-US" sz="3600" b="1">
                  <a:solidFill>
                    <a:srgbClr val="FFFFFF"/>
                  </a:solidFill>
                  <a:latin typeface="宋体" charset="0"/>
                  <a:ea typeface="宋体" charset="0"/>
                  <a:cs typeface="宋体" charset="0"/>
                </a:rPr>
                <a:t>自</a:t>
              </a:r>
              <a:r>
                <a:rPr lang="ja-JP" altLang="en-US" sz="3600" b="1">
                  <a:solidFill>
                    <a:srgbClr val="00FF00"/>
                  </a:solidFill>
                  <a:latin typeface="宋体" charset="0"/>
                  <a:ea typeface="宋体" charset="0"/>
                  <a:cs typeface="宋体" charset="0"/>
                </a:rPr>
                <a:t>以实玛利</a:t>
              </a:r>
              <a:endParaRPr lang="zh-CN" altLang="en-US" sz="3600" b="1">
                <a:solidFill>
                  <a:srgbClr val="00FF00"/>
                </a:solidFill>
                <a:latin typeface="宋体" charset="0"/>
                <a:ea typeface="宋体" charset="0"/>
                <a:cs typeface="宋体" charset="0"/>
              </a:endParaRPr>
            </a:p>
          </p:txBody>
        </p:sp>
        <p:sp>
          <p:nvSpPr>
            <p:cNvPr id="836636" name="AutoShape 28"/>
            <p:cNvSpPr>
              <a:spLocks noChangeArrowheads="1"/>
            </p:cNvSpPr>
            <p:nvPr/>
          </p:nvSpPr>
          <p:spPr bwMode="auto">
            <a:xfrm>
              <a:off x="849" y="3008"/>
              <a:ext cx="2079" cy="976"/>
            </a:xfrm>
            <a:prstGeom prst="roundRect">
              <a:avLst>
                <a:gd name="adj" fmla="val 16667"/>
              </a:avLst>
            </a:prstGeom>
            <a:noFill/>
            <a:ln w="57150">
              <a:solidFill>
                <a:srgbClr val="FFFF00"/>
              </a:solidFill>
              <a:round/>
              <a:headEnd/>
              <a:tailEnd/>
            </a:ln>
            <a:effectLst>
              <a:outerShdw blurRad="63500" dist="57501" dir="1676261"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639" name="Freeform 31"/>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40" name="Text Box 32"/>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sp>
        <p:nvSpPr>
          <p:cNvPr id="836641" name="Rectangle 33"/>
          <p:cNvSpPr>
            <a:spLocks noChangeArrowheads="1"/>
          </p:cNvSpPr>
          <p:nvPr/>
        </p:nvSpPr>
        <p:spPr bwMode="auto">
          <a:xfrm>
            <a:off x="8075613" y="6529388"/>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30</a:t>
            </a:r>
          </a:p>
        </p:txBody>
      </p:sp>
      <p:sp>
        <p:nvSpPr>
          <p:cNvPr id="836642" name="Text Box 34"/>
          <p:cNvSpPr txBox="1">
            <a:spLocks noChangeArrowheads="1"/>
          </p:cNvSpPr>
          <p:nvPr/>
        </p:nvSpPr>
        <p:spPr bwMode="auto">
          <a:xfrm>
            <a:off x="8623300" y="6430963"/>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FFFF"/>
                </a:solidFill>
                <a:latin typeface="Arial" charset="0"/>
                <a:ea typeface="宋体" charset="0"/>
                <a:cs typeface="宋体" charset="0"/>
              </a:rPr>
              <a:t> </a:t>
            </a:r>
          </a:p>
        </p:txBody>
      </p:sp>
      <p:sp>
        <p:nvSpPr>
          <p:cNvPr id="836644" name="Rectangle 36"/>
          <p:cNvSpPr>
            <a:spLocks noChangeArrowheads="1"/>
          </p:cNvSpPr>
          <p:nvPr/>
        </p:nvSpPr>
        <p:spPr bwMode="auto">
          <a:xfrm>
            <a:off x="444500" y="2508250"/>
            <a:ext cx="3124200" cy="2101850"/>
          </a:xfrm>
          <a:prstGeom prst="rect">
            <a:avLst/>
          </a:prstGeom>
          <a:noFill/>
          <a:ln>
            <a:noFill/>
          </a:ln>
          <a:effectLst>
            <a:outerShdw blurRad="63500" dist="99190" dir="238833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algn="ctr" eaLnBrk="0" hangingPunct="0"/>
            <a:r>
              <a:rPr lang="ja-JP" altLang="en-US" sz="6600" b="1">
                <a:solidFill>
                  <a:srgbClr val="1EDE17"/>
                </a:solidFill>
                <a:latin typeface="宋体" charset="0"/>
                <a:ea typeface="宋体" charset="0"/>
                <a:cs typeface="宋体" charset="0"/>
              </a:rPr>
              <a:t>亚</a:t>
            </a:r>
            <a:r>
              <a:rPr lang="ja-JP" altLang="en-US" sz="4400" b="1">
                <a:solidFill>
                  <a:srgbClr val="FFFF00"/>
                </a:solidFill>
                <a:latin typeface="宋体" charset="0"/>
                <a:ea typeface="宋体" charset="0"/>
                <a:cs typeface="宋体" charset="0"/>
              </a:rPr>
              <a:t>约摩</a:t>
            </a:r>
            <a:r>
              <a:rPr lang="en-US" altLang="zh-CN" sz="4400" b="1">
                <a:solidFill>
                  <a:srgbClr val="FFFF00"/>
                </a:solidFill>
                <a:latin typeface="宋体" charset="0"/>
                <a:ea typeface="宋体" charset="0"/>
                <a:cs typeface="宋体" charset="0"/>
              </a:rPr>
              <a:t>书</a:t>
            </a:r>
            <a:r>
              <a:rPr lang="zh-CN" altLang="en-US" sz="4400" b="1">
                <a:solidFill>
                  <a:srgbClr val="FFD34A"/>
                </a:solidFill>
                <a:latin typeface="宋体" charset="0"/>
                <a:ea typeface="宋体" charset="0"/>
                <a:cs typeface="宋体" charset="0"/>
              </a:rPr>
              <a:t> </a:t>
            </a:r>
            <a:r>
              <a:rPr lang="zh-CN" altLang="en-US" sz="4400" b="1">
                <a:solidFill>
                  <a:srgbClr val="FFD34A"/>
                </a:solidFill>
                <a:latin typeface="Times"/>
                <a:ea typeface="宋体" charset="0"/>
                <a:cs typeface="宋体" charset="0"/>
              </a:rPr>
              <a:t> </a:t>
            </a:r>
            <a:endParaRPr lang="zh-CN" altLang="en-US" sz="4400" b="1">
              <a:solidFill>
                <a:srgbClr val="FFD34A"/>
              </a:solidFill>
              <a:latin typeface="宋体" charset="0"/>
              <a:ea typeface="宋体" charset="0"/>
              <a:cs typeface="宋体" charset="0"/>
            </a:endParaRPr>
          </a:p>
          <a:p>
            <a:pPr algn="ctr" eaLnBrk="0" hangingPunct="0"/>
            <a:endParaRPr lang="zh-CN" altLang="en-US" sz="6600" b="1">
              <a:solidFill>
                <a:srgbClr val="D83104"/>
              </a:solidFill>
              <a:latin typeface="宋体" charset="0"/>
              <a:ea typeface="宋体" charset="0"/>
              <a:cs typeface="宋体" charset="0"/>
            </a:endParaRPr>
          </a:p>
        </p:txBody>
      </p:sp>
      <p:sp>
        <p:nvSpPr>
          <p:cNvPr id="836645" name="Rectangle 37"/>
          <p:cNvSpPr>
            <a:spLocks noChangeArrowheads="1"/>
          </p:cNvSpPr>
          <p:nvPr/>
        </p:nvSpPr>
        <p:spPr bwMode="auto">
          <a:xfrm>
            <a:off x="3084513" y="938213"/>
            <a:ext cx="1652587" cy="45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zh-CN" altLang="en-US" b="1">
                <a:solidFill>
                  <a:srgbClr val="FFFFFF"/>
                </a:solidFill>
                <a:latin typeface="宋体" charset="0"/>
                <a:ea typeface="宋体" charset="0"/>
                <a:cs typeface="宋体" charset="0"/>
              </a:rPr>
              <a:t> </a:t>
            </a:r>
            <a:r>
              <a:rPr lang="ja-JP" altLang="en-US" b="1">
                <a:solidFill>
                  <a:srgbClr val="FFFFFF"/>
                </a:solidFill>
                <a:latin typeface="宋体" charset="0"/>
                <a:ea typeface="宋体" charset="0"/>
                <a:cs typeface="宋体" charset="0"/>
              </a:rPr>
              <a:t>亚伯拉罕</a:t>
            </a:r>
            <a:endParaRPr lang="zh-CN" altLang="en-US" b="1">
              <a:solidFill>
                <a:srgbClr val="FFFFFF"/>
              </a:solidFill>
              <a:latin typeface="宋体" charset="0"/>
              <a:ea typeface="宋体" charset="0"/>
              <a:cs typeface="宋体" charset="0"/>
            </a:endParaRPr>
          </a:p>
        </p:txBody>
      </p:sp>
      <p:sp>
        <p:nvSpPr>
          <p:cNvPr id="836646" name="Rectangle 38"/>
          <p:cNvSpPr>
            <a:spLocks noChangeArrowheads="1"/>
          </p:cNvSpPr>
          <p:nvPr/>
        </p:nvSpPr>
        <p:spPr bwMode="auto">
          <a:xfrm>
            <a:off x="4751388" y="942975"/>
            <a:ext cx="2570162" cy="454025"/>
          </a:xfrm>
          <a:prstGeom prst="rect">
            <a:avLst/>
          </a:prstGeom>
          <a:noFill/>
          <a:ln>
            <a:noFill/>
          </a:ln>
          <a:effectLst>
            <a:outerShdw blurRad="63500" dist="63500" dir="2212194"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eaLnBrk="0" hangingPunct="0">
              <a:spcBef>
                <a:spcPct val="50000"/>
              </a:spcBef>
            </a:pPr>
            <a:r>
              <a:rPr lang="ja-JP" altLang="en-US" b="1">
                <a:solidFill>
                  <a:srgbClr val="FFFF00"/>
                </a:solidFill>
                <a:latin typeface="宋体" charset="0"/>
                <a:ea typeface="宋体" charset="0"/>
                <a:cs typeface="宋体" charset="0"/>
              </a:rPr>
              <a:t>约主前</a:t>
            </a:r>
            <a:r>
              <a:rPr lang="en-US" altLang="zh-CN" b="1">
                <a:solidFill>
                  <a:srgbClr val="FFFF00"/>
                </a:solidFill>
                <a:latin typeface="宋体" charset="0"/>
                <a:ea typeface="宋体" charset="0"/>
                <a:cs typeface="宋体" charset="0"/>
              </a:rPr>
              <a:t>2000年</a:t>
            </a:r>
            <a:endParaRPr lang="zh-CN" altLang="en-US" b="1">
              <a:solidFill>
                <a:srgbClr val="FFFF00"/>
              </a:solidFill>
              <a:latin typeface="宋体" charset="0"/>
              <a:ea typeface="宋体" charset="0"/>
              <a:cs typeface="宋体" charset="0"/>
            </a:endParaRPr>
          </a:p>
        </p:txBody>
      </p:sp>
      <p:sp>
        <p:nvSpPr>
          <p:cNvPr id="836647" name="Rectangle 39"/>
          <p:cNvSpPr>
            <a:spLocks noChangeArrowheads="1"/>
          </p:cNvSpPr>
          <p:nvPr/>
        </p:nvSpPr>
        <p:spPr bwMode="auto">
          <a:xfrm>
            <a:off x="3930650" y="2462213"/>
            <a:ext cx="1463675" cy="576262"/>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3200" b="1">
                <a:solidFill>
                  <a:srgbClr val="FFFFFF"/>
                </a:solidFill>
                <a:latin typeface="宋体" charset="0"/>
                <a:ea typeface="宋体" charset="0"/>
                <a:cs typeface="宋体" charset="0"/>
              </a:rPr>
              <a:t>以一以</a:t>
            </a:r>
            <a:r>
              <a:rPr lang="zh-CN" altLang="en-US" sz="3200" b="1">
                <a:solidFill>
                  <a:srgbClr val="FFFFFF"/>
                </a:solidFill>
                <a:latin typeface="宋体" charset="0"/>
                <a:ea typeface="宋体" charset="0"/>
                <a:cs typeface="宋体" charset="0"/>
              </a:rPr>
              <a:t>      </a:t>
            </a:r>
          </a:p>
        </p:txBody>
      </p:sp>
      <p:sp>
        <p:nvSpPr>
          <p:cNvPr id="836675" name="Freeform 67"/>
          <p:cNvSpPr>
            <a:spLocks/>
          </p:cNvSpPr>
          <p:nvPr/>
        </p:nvSpPr>
        <p:spPr bwMode="auto">
          <a:xfrm>
            <a:off x="6291263" y="2290763"/>
            <a:ext cx="38100" cy="13493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6" name="Freeform 68"/>
          <p:cNvSpPr>
            <a:spLocks/>
          </p:cNvSpPr>
          <p:nvPr/>
        </p:nvSpPr>
        <p:spPr bwMode="auto">
          <a:xfrm>
            <a:off x="6299200" y="2290763"/>
            <a:ext cx="47625" cy="149225"/>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7" name="Freeform 69"/>
          <p:cNvSpPr>
            <a:spLocks/>
          </p:cNvSpPr>
          <p:nvPr/>
        </p:nvSpPr>
        <p:spPr bwMode="auto">
          <a:xfrm>
            <a:off x="6888163" y="2259013"/>
            <a:ext cx="65087" cy="160337"/>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8" name="Freeform 70"/>
          <p:cNvSpPr>
            <a:spLocks/>
          </p:cNvSpPr>
          <p:nvPr/>
        </p:nvSpPr>
        <p:spPr bwMode="auto">
          <a:xfrm>
            <a:off x="6334125" y="1498600"/>
            <a:ext cx="41275" cy="214313"/>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79" name="Freeform 71"/>
          <p:cNvSpPr>
            <a:spLocks/>
          </p:cNvSpPr>
          <p:nvPr/>
        </p:nvSpPr>
        <p:spPr bwMode="auto">
          <a:xfrm>
            <a:off x="7067550" y="1492250"/>
            <a:ext cx="68263" cy="174625"/>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6694" name="Group 86"/>
          <p:cNvGrpSpPr>
            <a:grpSpLocks/>
          </p:cNvGrpSpPr>
          <p:nvPr/>
        </p:nvGrpSpPr>
        <p:grpSpPr bwMode="auto">
          <a:xfrm>
            <a:off x="6122988" y="1479550"/>
            <a:ext cx="2235200" cy="1262063"/>
            <a:chOff x="3857" y="996"/>
            <a:chExt cx="1408" cy="795"/>
          </a:xfrm>
        </p:grpSpPr>
        <p:sp>
          <p:nvSpPr>
            <p:cNvPr id="836680" name="Rectangle 72"/>
            <p:cNvSpPr>
              <a:spLocks noChangeArrowheads="1"/>
            </p:cNvSpPr>
            <p:nvPr/>
          </p:nvSpPr>
          <p:spPr bwMode="auto">
            <a:xfrm>
              <a:off x="3857" y="996"/>
              <a:ext cx="628" cy="363"/>
            </a:xfrm>
            <a:prstGeom prst="rect">
              <a:avLst/>
            </a:prstGeom>
            <a:noFill/>
            <a:ln>
              <a:noFill/>
            </a:ln>
            <a:effectLst>
              <a:outerShdw blurRad="63500" dist="117088" dir="2963922"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00"/>
                  </a:solidFill>
                  <a:latin typeface="宋体" charset="0"/>
                  <a:ea typeface="宋体" charset="0"/>
                  <a:cs typeface="宋体" charset="0"/>
                </a:rPr>
                <a:t>亚</a:t>
              </a:r>
              <a:r>
                <a:rPr lang="zh-CN" altLang="en-US" sz="3200" b="1" i="1">
                  <a:solidFill>
                    <a:srgbClr val="FFFF00"/>
                  </a:solidFill>
                  <a:latin typeface="宋体" charset="0"/>
                  <a:ea typeface="宋体" charset="0"/>
                  <a:cs typeface="宋体" charset="0"/>
                </a:rPr>
                <a:t>约</a:t>
              </a:r>
              <a:endParaRPr lang="zh-CN" altLang="en-US" sz="1800" i="1">
                <a:solidFill>
                  <a:srgbClr val="FFFF00"/>
                </a:solidFill>
                <a:latin typeface="宋体" charset="0"/>
                <a:ea typeface="宋体" charset="0"/>
                <a:cs typeface="宋体" charset="0"/>
              </a:endParaRPr>
            </a:p>
          </p:txBody>
        </p:sp>
        <p:sp>
          <p:nvSpPr>
            <p:cNvPr id="836681" name="Rectangle 73"/>
            <p:cNvSpPr>
              <a:spLocks noChangeArrowheads="1"/>
            </p:cNvSpPr>
            <p:nvPr/>
          </p:nvSpPr>
          <p:spPr bwMode="auto">
            <a:xfrm>
              <a:off x="3858" y="1426"/>
              <a:ext cx="1407" cy="365"/>
            </a:xfrm>
            <a:prstGeom prst="rect">
              <a:avLst/>
            </a:prstGeom>
            <a:noFill/>
            <a:ln>
              <a:noFill/>
            </a:ln>
            <a:effectLst>
              <a:outerShdw blurRad="63500" dist="91581" dir="3378596"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3200" b="1" i="1">
                  <a:solidFill>
                    <a:srgbClr val="FFFF00"/>
                  </a:solidFill>
                  <a:latin typeface="宋体" charset="0"/>
                  <a:ea typeface="宋体" charset="0"/>
                  <a:cs typeface="宋体" charset="0"/>
                </a:rPr>
                <a:t>创</a:t>
              </a:r>
              <a:r>
                <a:rPr lang="en-US" altLang="zh-CN" sz="3200" b="1" i="1">
                  <a:solidFill>
                    <a:srgbClr val="FFFF00"/>
                  </a:solidFill>
                  <a:latin typeface="宋体" charset="0"/>
                  <a:ea typeface="宋体" charset="0"/>
                  <a:cs typeface="宋体" charset="0"/>
                </a:rPr>
                <a:t>12: 1-3</a:t>
              </a:r>
            </a:p>
          </p:txBody>
        </p:sp>
      </p:grpSp>
      <p:sp>
        <p:nvSpPr>
          <p:cNvPr id="836686" name="Oval 78"/>
          <p:cNvSpPr>
            <a:spLocks noChangeArrowheads="1"/>
          </p:cNvSpPr>
          <p:nvPr/>
        </p:nvSpPr>
        <p:spPr bwMode="auto">
          <a:xfrm>
            <a:off x="3717925" y="2403475"/>
            <a:ext cx="1711325" cy="711200"/>
          </a:xfrm>
          <a:prstGeom prst="ellipse">
            <a:avLst/>
          </a:prstGeom>
          <a:noFill/>
          <a:ln w="76200">
            <a:solidFill>
              <a:srgbClr val="EEFF4B"/>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EEFF4B"/>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87" name="AutoShape 79"/>
          <p:cNvSpPr>
            <a:spLocks noChangeArrowheads="1"/>
          </p:cNvSpPr>
          <p:nvPr/>
        </p:nvSpPr>
        <p:spPr bwMode="auto">
          <a:xfrm rot="-4640194">
            <a:off x="2997200" y="3679825"/>
            <a:ext cx="2160588" cy="560388"/>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00CD00"/>
              </a:gs>
              <a:gs pos="50000">
                <a:srgbClr val="00CD00">
                  <a:gamma/>
                  <a:shade val="0"/>
                  <a:invGamma/>
                </a:srgbClr>
              </a:gs>
              <a:gs pos="100000">
                <a:srgbClr val="00CD00"/>
              </a:gs>
            </a:gsLst>
            <a:lin ang="5400000" scaled="1"/>
          </a:gradFill>
          <a:ln w="9525">
            <a:solidFill>
              <a:srgbClr val="000000"/>
            </a:solidFill>
            <a:miter lim="800000"/>
            <a:headEnd/>
            <a:tailEnd/>
          </a:ln>
          <a:effectLst>
            <a:outerShdw blurRad="63500" dist="81320" dir="3080412" algn="ctr" rotWithShape="0">
              <a:schemeClr val="bg2">
                <a:alpha val="74998"/>
              </a:scheme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sp>
        <p:nvSpPr>
          <p:cNvPr id="836688" name="AutoShape 80"/>
          <p:cNvSpPr>
            <a:spLocks noChangeArrowheads="1"/>
          </p:cNvSpPr>
          <p:nvPr/>
        </p:nvSpPr>
        <p:spPr bwMode="auto">
          <a:xfrm rot="-6499426">
            <a:off x="4033043" y="3675857"/>
            <a:ext cx="2163763" cy="53975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chemeClr val="accent1"/>
              </a:gs>
              <a:gs pos="50000">
                <a:schemeClr val="accent1">
                  <a:gamma/>
                  <a:shade val="2353"/>
                  <a:invGamma/>
                </a:schemeClr>
              </a:gs>
              <a:gs pos="100000">
                <a:schemeClr val="accent1"/>
              </a:gs>
            </a:gsLst>
            <a:lin ang="5400000" scaled="1"/>
          </a:gradFill>
          <a:ln w="9525">
            <a:solidFill>
              <a:srgbClr val="2A186E"/>
            </a:solidFill>
            <a:miter lim="800000"/>
            <a:headEnd/>
            <a:tailEnd/>
          </a:ln>
          <a:effectLst>
            <a:outerShdw blurRad="63500" dist="127000" dir="2212194" algn="ctr" rotWithShape="0">
              <a:schemeClr val="bg2">
                <a:alpha val="74998"/>
              </a:schemeClr>
            </a:outerShdw>
          </a:effectLst>
        </p:spPr>
        <p:txBody>
          <a:bodyPr vert="eaVert" wrap="none" anchor="ctr"/>
          <a:lstStyle/>
          <a:p>
            <a:pPr algn="ctr" eaLnBrk="0" hangingPunct="0"/>
            <a:endParaRPr lang="zh-CN" altLang="en-US" sz="2800">
              <a:solidFill>
                <a:srgbClr val="1822CD"/>
              </a:solidFill>
              <a:effectLst>
                <a:outerShdw blurRad="38100" dist="38100" dir="2700000" algn="tl">
                  <a:srgbClr val="000000"/>
                </a:outerShdw>
              </a:effectLst>
              <a:latin typeface="Comic Sans MS" charset="0"/>
              <a:ea typeface="宋体" charset="0"/>
              <a:cs typeface="宋体" charset="0"/>
            </a:endParaRPr>
          </a:p>
        </p:txBody>
      </p:sp>
      <p:grpSp>
        <p:nvGrpSpPr>
          <p:cNvPr id="836692" name="Group 84"/>
          <p:cNvGrpSpPr>
            <a:grpSpLocks/>
          </p:cNvGrpSpPr>
          <p:nvPr/>
        </p:nvGrpSpPr>
        <p:grpSpPr bwMode="auto">
          <a:xfrm>
            <a:off x="2881313" y="576263"/>
            <a:ext cx="2670175" cy="2524125"/>
            <a:chOff x="1815" y="363"/>
            <a:chExt cx="1682" cy="1590"/>
          </a:xfrm>
        </p:grpSpPr>
        <p:sp>
          <p:nvSpPr>
            <p:cNvPr id="836690" name="AutoShape 82"/>
            <p:cNvSpPr>
              <a:spLocks noChangeArrowheads="1"/>
            </p:cNvSpPr>
            <p:nvPr/>
          </p:nvSpPr>
          <p:spPr bwMode="auto">
            <a:xfrm rot="9866390">
              <a:off x="1815" y="452"/>
              <a:ext cx="358" cy="1501"/>
            </a:xfrm>
            <a:prstGeom prst="curvedLeftArrow">
              <a:avLst>
                <a:gd name="adj1" fmla="val 118367"/>
                <a:gd name="adj2" fmla="val 202222"/>
                <a:gd name="adj3" fmla="val 33333"/>
              </a:avLst>
            </a:prstGeom>
            <a:gradFill rotWithShape="0">
              <a:gsLst>
                <a:gs pos="0">
                  <a:srgbClr val="00FF00">
                    <a:gamma/>
                    <a:shade val="0"/>
                    <a:invGamma/>
                  </a:srgbClr>
                </a:gs>
                <a:gs pos="50000">
                  <a:srgbClr val="00FF00"/>
                </a:gs>
                <a:gs pos="100000">
                  <a:srgbClr val="00FF00">
                    <a:gamma/>
                    <a:shade val="0"/>
                    <a:invGamma/>
                  </a:srgbClr>
                </a:gs>
              </a:gsLst>
              <a:lin ang="5400000" scaled="1"/>
            </a:gradFill>
            <a:ln w="38100">
              <a:solidFill>
                <a:schemeClr val="bg2"/>
              </a:solidFill>
              <a:miter lim="800000"/>
              <a:headEnd/>
              <a:tailEnd/>
            </a:ln>
            <a:effectLst>
              <a:outerShdw blurRad="63500" dist="81320" dir="2319588"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1" name="AutoShape 83"/>
            <p:cNvSpPr>
              <a:spLocks noChangeArrowheads="1"/>
            </p:cNvSpPr>
            <p:nvPr/>
          </p:nvSpPr>
          <p:spPr bwMode="auto">
            <a:xfrm rot="9342514" flipH="1">
              <a:off x="3077" y="363"/>
              <a:ext cx="420" cy="1413"/>
            </a:xfrm>
            <a:prstGeom prst="curvedLeftArrow">
              <a:avLst>
                <a:gd name="adj1" fmla="val 67286"/>
                <a:gd name="adj2" fmla="val 134571"/>
                <a:gd name="adj3" fmla="val 33333"/>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38100">
              <a:solidFill>
                <a:schemeClr val="bg2"/>
              </a:solidFill>
              <a:miter lim="800000"/>
              <a:headEnd/>
              <a:tailEnd/>
            </a:ln>
            <a:effectLst>
              <a:outerShdw blurRad="63500" dist="71842" dir="2700000" algn="ctr" rotWithShape="0">
                <a:schemeClr val="bg2">
                  <a:alpha val="74998"/>
                </a:schemeClr>
              </a:outerShdw>
            </a:effectLst>
          </p:spPr>
          <p:txBody>
            <a:bodyPr rot="10800000" wrap="none" anchor="ctr"/>
            <a:lstStyle/>
            <a:p>
              <a:pPr algn="ctr" eaLnBrk="0" hangingPunct="0"/>
              <a:endParaRPr lang="zh-CN" altLang="en-US" sz="1600">
                <a:solidFill>
                  <a:srgbClr val="00DFCA"/>
                </a:solidFill>
                <a:latin typeface="Comic Sans MS" charset="0"/>
                <a:ea typeface="宋体" charset="0"/>
                <a:cs typeface="宋体" charset="0"/>
              </a:endParaRPr>
            </a:p>
          </p:txBody>
        </p:sp>
      </p:grpSp>
      <p:grpSp>
        <p:nvGrpSpPr>
          <p:cNvPr id="836695" name="Group 87"/>
          <p:cNvGrpSpPr>
            <a:grpSpLocks/>
          </p:cNvGrpSpPr>
          <p:nvPr/>
        </p:nvGrpSpPr>
        <p:grpSpPr bwMode="auto">
          <a:xfrm>
            <a:off x="7997825" y="3432175"/>
            <a:ext cx="1006475" cy="1231900"/>
            <a:chOff x="5038" y="2162"/>
            <a:chExt cx="634" cy="776"/>
          </a:xfrm>
        </p:grpSpPr>
        <p:grpSp>
          <p:nvGrpSpPr>
            <p:cNvPr id="836696" name="Group 88"/>
            <p:cNvGrpSpPr>
              <a:grpSpLocks/>
            </p:cNvGrpSpPr>
            <p:nvPr/>
          </p:nvGrpSpPr>
          <p:grpSpPr bwMode="auto">
            <a:xfrm>
              <a:off x="5038" y="2162"/>
              <a:ext cx="634" cy="776"/>
              <a:chOff x="5038" y="2162"/>
              <a:chExt cx="634" cy="776"/>
            </a:xfrm>
          </p:grpSpPr>
          <p:sp>
            <p:nvSpPr>
              <p:cNvPr id="836697" name="Freeform 89"/>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8" name="AutoShape 90"/>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699" name="Rectangle 91"/>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0" name="AutoShape 92"/>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1" name="Line 93"/>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2" name="Line 94"/>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3" name="Rectangle 95"/>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04" name="Rectangle 96"/>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6705" name="Rectangle 97"/>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6706" name="Rectangle 98"/>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6707" name="Rectangle 99"/>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6708" name="Rectangle 100"/>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6709" name="Rectangle 101"/>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6710" name="Line 102"/>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1" name="Line 103"/>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2" name="Line 104"/>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6713" name="Rectangle 105"/>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6714" name="Text Box 106"/>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836715" name="Oval 107"/>
          <p:cNvSpPr>
            <a:spLocks noChangeArrowheads="1"/>
          </p:cNvSpPr>
          <p:nvPr/>
        </p:nvSpPr>
        <p:spPr bwMode="auto">
          <a:xfrm>
            <a:off x="5641975" y="5437188"/>
            <a:ext cx="1628775" cy="712787"/>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6716" name="Oval 108"/>
          <p:cNvSpPr>
            <a:spLocks noChangeArrowheads="1"/>
          </p:cNvSpPr>
          <p:nvPr/>
        </p:nvSpPr>
        <p:spPr bwMode="auto">
          <a:xfrm>
            <a:off x="2390775" y="5278438"/>
            <a:ext cx="2189163" cy="900112"/>
          </a:xfrm>
          <a:prstGeom prst="ellipse">
            <a:avLst/>
          </a:prstGeom>
          <a:noFill/>
          <a:ln w="76200">
            <a:solidFill>
              <a:srgbClr val="FF0000"/>
            </a:solidFill>
            <a:round/>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3" name="Group 28">
            <a:extLst>
              <a:ext uri="{FF2B5EF4-FFF2-40B4-BE49-F238E27FC236}">
                <a16:creationId xmlns:a16="http://schemas.microsoft.com/office/drawing/2014/main" id="{6DA67EC7-8251-2744-B7A4-BDD209461627}"/>
              </a:ext>
            </a:extLst>
          </p:cNvPr>
          <p:cNvGrpSpPr>
            <a:grpSpLocks/>
          </p:cNvGrpSpPr>
          <p:nvPr/>
        </p:nvGrpSpPr>
        <p:grpSpPr bwMode="auto">
          <a:xfrm>
            <a:off x="6122988" y="1492251"/>
            <a:ext cx="1042988" cy="949325"/>
            <a:chOff x="3857" y="940"/>
            <a:chExt cx="657" cy="598"/>
          </a:xfrm>
        </p:grpSpPr>
        <p:grpSp>
          <p:nvGrpSpPr>
            <p:cNvPr id="74" name="Group 29">
              <a:extLst>
                <a:ext uri="{FF2B5EF4-FFF2-40B4-BE49-F238E27FC236}">
                  <a16:creationId xmlns:a16="http://schemas.microsoft.com/office/drawing/2014/main" id="{A1F13F3B-B17D-9440-8BDB-E8298FBAEDB4}"/>
                </a:ext>
              </a:extLst>
            </p:cNvPr>
            <p:cNvGrpSpPr>
              <a:grpSpLocks/>
            </p:cNvGrpSpPr>
            <p:nvPr/>
          </p:nvGrpSpPr>
          <p:grpSpPr bwMode="auto">
            <a:xfrm>
              <a:off x="3947" y="940"/>
              <a:ext cx="567" cy="598"/>
              <a:chOff x="1557" y="1007"/>
              <a:chExt cx="2105" cy="1949"/>
            </a:xfrm>
          </p:grpSpPr>
          <p:grpSp>
            <p:nvGrpSpPr>
              <p:cNvPr id="76" name="Group 31">
                <a:extLst>
                  <a:ext uri="{FF2B5EF4-FFF2-40B4-BE49-F238E27FC236}">
                    <a16:creationId xmlns:a16="http://schemas.microsoft.com/office/drawing/2014/main" id="{7056B6C5-6CB9-5740-B32C-F3C41394FA6A}"/>
                  </a:ext>
                </a:extLst>
              </p:cNvPr>
              <p:cNvGrpSpPr>
                <a:grpSpLocks/>
              </p:cNvGrpSpPr>
              <p:nvPr/>
            </p:nvGrpSpPr>
            <p:grpSpPr bwMode="auto">
              <a:xfrm>
                <a:off x="1557" y="1209"/>
                <a:ext cx="2105" cy="1421"/>
                <a:chOff x="578" y="2316"/>
                <a:chExt cx="2105" cy="1421"/>
              </a:xfrm>
            </p:grpSpPr>
            <p:sp>
              <p:nvSpPr>
                <p:cNvPr id="82" name="Freeform 32" descr="Cork">
                  <a:extLst>
                    <a:ext uri="{FF2B5EF4-FFF2-40B4-BE49-F238E27FC236}">
                      <a16:creationId xmlns:a16="http://schemas.microsoft.com/office/drawing/2014/main" id="{7DF5DA26-F7DF-5C4D-8DF2-576F4D58A629}"/>
                    </a:ext>
                  </a:extLst>
                </p:cNvPr>
                <p:cNvSpPr>
                  <a:spLocks/>
                </p:cNvSpPr>
                <p:nvPr/>
              </p:nvSpPr>
              <p:spPr bwMode="auto">
                <a:xfrm>
                  <a:off x="633" y="2316"/>
                  <a:ext cx="2050" cy="256"/>
                </a:xfrm>
                <a:custGeom>
                  <a:avLst/>
                  <a:gdLst>
                    <a:gd name="T0" fmla="*/ 8 w 592"/>
                    <a:gd name="T1" fmla="*/ 90 h 90"/>
                    <a:gd name="T2" fmla="*/ 22 w 592"/>
                    <a:gd name="T3" fmla="*/ 44 h 90"/>
                    <a:gd name="T4" fmla="*/ 34 w 592"/>
                    <a:gd name="T5" fmla="*/ 36 h 90"/>
                    <a:gd name="T6" fmla="*/ 46 w 592"/>
                    <a:gd name="T7" fmla="*/ 32 h 90"/>
                    <a:gd name="T8" fmla="*/ 112 w 592"/>
                    <a:gd name="T9" fmla="*/ 34 h 90"/>
                    <a:gd name="T10" fmla="*/ 152 w 592"/>
                    <a:gd name="T11" fmla="*/ 40 h 90"/>
                    <a:gd name="T12" fmla="*/ 170 w 592"/>
                    <a:gd name="T13" fmla="*/ 46 h 90"/>
                    <a:gd name="T14" fmla="*/ 238 w 592"/>
                    <a:gd name="T15" fmla="*/ 52 h 90"/>
                    <a:gd name="T16" fmla="*/ 338 w 592"/>
                    <a:gd name="T17" fmla="*/ 44 h 90"/>
                    <a:gd name="T18" fmla="*/ 472 w 592"/>
                    <a:gd name="T19" fmla="*/ 16 h 90"/>
                    <a:gd name="T20" fmla="*/ 520 w 592"/>
                    <a:gd name="T21" fmla="*/ 0 h 90"/>
                    <a:gd name="T22" fmla="*/ 572 w 592"/>
                    <a:gd name="T23" fmla="*/ 2 h 90"/>
                    <a:gd name="T24" fmla="*/ 590 w 592"/>
                    <a:gd name="T25" fmla="*/ 30 h 90"/>
                    <a:gd name="T26" fmla="*/ 592 w 592"/>
                    <a:gd name="T27" fmla="*/ 36 h 90"/>
                    <a:gd name="T28" fmla="*/ 582 w 592"/>
                    <a:gd name="T29" fmla="*/ 60 h 90"/>
                    <a:gd name="T30" fmla="*/ 584 w 592"/>
                    <a:gd name="T31" fmla="*/ 66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92" h="90">
                      <a:moveTo>
                        <a:pt x="8" y="90"/>
                      </a:moveTo>
                      <a:cubicBezTo>
                        <a:pt x="0" y="78"/>
                        <a:pt x="10" y="51"/>
                        <a:pt x="22" y="44"/>
                      </a:cubicBezTo>
                      <a:cubicBezTo>
                        <a:pt x="27" y="35"/>
                        <a:pt x="23" y="39"/>
                        <a:pt x="34" y="36"/>
                      </a:cubicBezTo>
                      <a:cubicBezTo>
                        <a:pt x="38" y="34"/>
                        <a:pt x="46" y="32"/>
                        <a:pt x="46" y="32"/>
                      </a:cubicBezTo>
                      <a:cubicBezTo>
                        <a:pt x="72" y="33"/>
                        <a:pt x="84" y="35"/>
                        <a:pt x="112" y="34"/>
                      </a:cubicBezTo>
                      <a:cubicBezTo>
                        <a:pt x="125" y="35"/>
                        <a:pt x="138" y="38"/>
                        <a:pt x="152" y="40"/>
                      </a:cubicBezTo>
                      <a:cubicBezTo>
                        <a:pt x="158" y="42"/>
                        <a:pt x="170" y="46"/>
                        <a:pt x="170" y="46"/>
                      </a:cubicBezTo>
                      <a:cubicBezTo>
                        <a:pt x="192" y="42"/>
                        <a:pt x="215" y="46"/>
                        <a:pt x="238" y="52"/>
                      </a:cubicBezTo>
                      <a:cubicBezTo>
                        <a:pt x="271" y="50"/>
                        <a:pt x="304" y="47"/>
                        <a:pt x="338" y="44"/>
                      </a:cubicBezTo>
                      <a:cubicBezTo>
                        <a:pt x="381" y="33"/>
                        <a:pt x="427" y="24"/>
                        <a:pt x="472" y="16"/>
                      </a:cubicBezTo>
                      <a:cubicBezTo>
                        <a:pt x="488" y="12"/>
                        <a:pt x="503" y="4"/>
                        <a:pt x="520" y="0"/>
                      </a:cubicBezTo>
                      <a:cubicBezTo>
                        <a:pt x="537" y="0"/>
                        <a:pt x="554" y="0"/>
                        <a:pt x="572" y="2"/>
                      </a:cubicBezTo>
                      <a:cubicBezTo>
                        <a:pt x="582" y="3"/>
                        <a:pt x="587" y="21"/>
                        <a:pt x="590" y="30"/>
                      </a:cubicBezTo>
                      <a:cubicBezTo>
                        <a:pt x="590" y="32"/>
                        <a:pt x="592" y="36"/>
                        <a:pt x="592" y="36"/>
                      </a:cubicBezTo>
                      <a:cubicBezTo>
                        <a:pt x="588" y="45"/>
                        <a:pt x="589" y="52"/>
                        <a:pt x="582" y="60"/>
                      </a:cubicBezTo>
                      <a:cubicBezTo>
                        <a:pt x="579" y="67"/>
                        <a:pt x="577" y="66"/>
                        <a:pt x="584" y="66"/>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 name="Freeform 33" descr="Cork">
                  <a:extLst>
                    <a:ext uri="{FF2B5EF4-FFF2-40B4-BE49-F238E27FC236}">
                      <a16:creationId xmlns:a16="http://schemas.microsoft.com/office/drawing/2014/main" id="{CC6F2563-B21F-FF46-B5C6-8ACEB5D70D5E}"/>
                    </a:ext>
                  </a:extLst>
                </p:cNvPr>
                <p:cNvSpPr>
                  <a:spLocks/>
                </p:cNvSpPr>
                <p:nvPr/>
              </p:nvSpPr>
              <p:spPr bwMode="auto">
                <a:xfrm>
                  <a:off x="578" y="2506"/>
                  <a:ext cx="2074" cy="1231"/>
                </a:xfrm>
                <a:custGeom>
                  <a:avLst/>
                  <a:gdLst>
                    <a:gd name="T0" fmla="*/ 599 w 599"/>
                    <a:gd name="T1" fmla="*/ 0 h 432"/>
                    <a:gd name="T2" fmla="*/ 595 w 599"/>
                    <a:gd name="T3" fmla="*/ 6 h 432"/>
                    <a:gd name="T4" fmla="*/ 589 w 599"/>
                    <a:gd name="T5" fmla="*/ 10 h 432"/>
                    <a:gd name="T6" fmla="*/ 585 w 599"/>
                    <a:gd name="T7" fmla="*/ 24 h 432"/>
                    <a:gd name="T8" fmla="*/ 557 w 599"/>
                    <a:gd name="T9" fmla="*/ 92 h 432"/>
                    <a:gd name="T10" fmla="*/ 525 w 599"/>
                    <a:gd name="T11" fmla="*/ 208 h 432"/>
                    <a:gd name="T12" fmla="*/ 515 w 599"/>
                    <a:gd name="T13" fmla="*/ 266 h 432"/>
                    <a:gd name="T14" fmla="*/ 505 w 599"/>
                    <a:gd name="T15" fmla="*/ 350 h 432"/>
                    <a:gd name="T16" fmla="*/ 495 w 599"/>
                    <a:gd name="T17" fmla="*/ 402 h 432"/>
                    <a:gd name="T18" fmla="*/ 461 w 599"/>
                    <a:gd name="T19" fmla="*/ 422 h 432"/>
                    <a:gd name="T20" fmla="*/ 433 w 599"/>
                    <a:gd name="T21" fmla="*/ 414 h 432"/>
                    <a:gd name="T22" fmla="*/ 421 w 599"/>
                    <a:gd name="T23" fmla="*/ 410 h 432"/>
                    <a:gd name="T24" fmla="*/ 425 w 599"/>
                    <a:gd name="T25" fmla="*/ 352 h 432"/>
                    <a:gd name="T26" fmla="*/ 431 w 599"/>
                    <a:gd name="T27" fmla="*/ 338 h 432"/>
                    <a:gd name="T28" fmla="*/ 405 w 599"/>
                    <a:gd name="T29" fmla="*/ 328 h 432"/>
                    <a:gd name="T30" fmla="*/ 347 w 599"/>
                    <a:gd name="T31" fmla="*/ 316 h 432"/>
                    <a:gd name="T32" fmla="*/ 113 w 599"/>
                    <a:gd name="T33" fmla="*/ 360 h 432"/>
                    <a:gd name="T34" fmla="*/ 103 w 599"/>
                    <a:gd name="T35" fmla="*/ 368 h 432"/>
                    <a:gd name="T36" fmla="*/ 87 w 599"/>
                    <a:gd name="T37" fmla="*/ 392 h 432"/>
                    <a:gd name="T38" fmla="*/ 53 w 599"/>
                    <a:gd name="T39" fmla="*/ 432 h 432"/>
                    <a:gd name="T40" fmla="*/ 29 w 599"/>
                    <a:gd name="T41" fmla="*/ 422 h 432"/>
                    <a:gd name="T42" fmla="*/ 17 w 599"/>
                    <a:gd name="T43" fmla="*/ 414 h 432"/>
                    <a:gd name="T44" fmla="*/ 7 w 599"/>
                    <a:gd name="T45" fmla="*/ 398 h 432"/>
                    <a:gd name="T46" fmla="*/ 11 w 599"/>
                    <a:gd name="T47" fmla="*/ 372 h 432"/>
                    <a:gd name="T48" fmla="*/ 17 w 599"/>
                    <a:gd name="T49" fmla="*/ 334 h 432"/>
                    <a:gd name="T50" fmla="*/ 27 w 599"/>
                    <a:gd name="T51" fmla="*/ 262 h 432"/>
                    <a:gd name="T52" fmla="*/ 29 w 599"/>
                    <a:gd name="T53" fmla="*/ 188 h 432"/>
                    <a:gd name="T54" fmla="*/ 31 w 599"/>
                    <a:gd name="T55" fmla="*/ 126 h 432"/>
                    <a:gd name="T56" fmla="*/ 29 w 599"/>
                    <a:gd name="T57" fmla="*/ 82 h 432"/>
                    <a:gd name="T58" fmla="*/ 21 w 599"/>
                    <a:gd name="T59" fmla="*/ 30 h 432"/>
                    <a:gd name="T60" fmla="*/ 19 w 599"/>
                    <a:gd name="T61" fmla="*/ 14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99" h="432">
                      <a:moveTo>
                        <a:pt x="599" y="0"/>
                      </a:moveTo>
                      <a:cubicBezTo>
                        <a:pt x="597" y="2"/>
                        <a:pt x="596" y="4"/>
                        <a:pt x="595" y="6"/>
                      </a:cubicBezTo>
                      <a:cubicBezTo>
                        <a:pt x="593" y="7"/>
                        <a:pt x="590" y="8"/>
                        <a:pt x="589" y="10"/>
                      </a:cubicBezTo>
                      <a:cubicBezTo>
                        <a:pt x="587" y="11"/>
                        <a:pt x="585" y="23"/>
                        <a:pt x="585" y="24"/>
                      </a:cubicBezTo>
                      <a:cubicBezTo>
                        <a:pt x="575" y="45"/>
                        <a:pt x="570" y="72"/>
                        <a:pt x="557" y="92"/>
                      </a:cubicBezTo>
                      <a:cubicBezTo>
                        <a:pt x="551" y="130"/>
                        <a:pt x="537" y="171"/>
                        <a:pt x="525" y="208"/>
                      </a:cubicBezTo>
                      <a:cubicBezTo>
                        <a:pt x="523" y="228"/>
                        <a:pt x="519" y="246"/>
                        <a:pt x="515" y="266"/>
                      </a:cubicBezTo>
                      <a:cubicBezTo>
                        <a:pt x="511" y="294"/>
                        <a:pt x="511" y="322"/>
                        <a:pt x="505" y="350"/>
                      </a:cubicBezTo>
                      <a:cubicBezTo>
                        <a:pt x="503" y="368"/>
                        <a:pt x="503" y="385"/>
                        <a:pt x="495" y="402"/>
                      </a:cubicBezTo>
                      <a:cubicBezTo>
                        <a:pt x="492" y="416"/>
                        <a:pt x="474" y="420"/>
                        <a:pt x="461" y="422"/>
                      </a:cubicBezTo>
                      <a:cubicBezTo>
                        <a:pt x="440" y="416"/>
                        <a:pt x="450" y="419"/>
                        <a:pt x="433" y="414"/>
                      </a:cubicBezTo>
                      <a:cubicBezTo>
                        <a:pt x="429" y="412"/>
                        <a:pt x="421" y="410"/>
                        <a:pt x="421" y="410"/>
                      </a:cubicBezTo>
                      <a:cubicBezTo>
                        <a:pt x="410" y="394"/>
                        <a:pt x="414" y="367"/>
                        <a:pt x="425" y="352"/>
                      </a:cubicBezTo>
                      <a:cubicBezTo>
                        <a:pt x="426" y="347"/>
                        <a:pt x="431" y="342"/>
                        <a:pt x="431" y="338"/>
                      </a:cubicBezTo>
                      <a:cubicBezTo>
                        <a:pt x="429" y="328"/>
                        <a:pt x="405" y="328"/>
                        <a:pt x="405" y="328"/>
                      </a:cubicBezTo>
                      <a:cubicBezTo>
                        <a:pt x="392" y="315"/>
                        <a:pt x="365" y="319"/>
                        <a:pt x="347" y="316"/>
                      </a:cubicBezTo>
                      <a:cubicBezTo>
                        <a:pt x="268" y="322"/>
                        <a:pt x="188" y="334"/>
                        <a:pt x="113" y="360"/>
                      </a:cubicBezTo>
                      <a:cubicBezTo>
                        <a:pt x="101" y="377"/>
                        <a:pt x="116" y="356"/>
                        <a:pt x="103" y="368"/>
                      </a:cubicBezTo>
                      <a:cubicBezTo>
                        <a:pt x="99" y="370"/>
                        <a:pt x="90" y="387"/>
                        <a:pt x="87" y="392"/>
                      </a:cubicBezTo>
                      <a:cubicBezTo>
                        <a:pt x="94" y="431"/>
                        <a:pt x="75" y="417"/>
                        <a:pt x="53" y="432"/>
                      </a:cubicBezTo>
                      <a:cubicBezTo>
                        <a:pt x="44" y="429"/>
                        <a:pt x="36" y="426"/>
                        <a:pt x="29" y="422"/>
                      </a:cubicBezTo>
                      <a:cubicBezTo>
                        <a:pt x="24" y="419"/>
                        <a:pt x="17" y="414"/>
                        <a:pt x="17" y="414"/>
                      </a:cubicBezTo>
                      <a:cubicBezTo>
                        <a:pt x="12" y="399"/>
                        <a:pt x="16" y="404"/>
                        <a:pt x="7" y="398"/>
                      </a:cubicBezTo>
                      <a:cubicBezTo>
                        <a:pt x="0" y="388"/>
                        <a:pt x="5" y="380"/>
                        <a:pt x="11" y="372"/>
                      </a:cubicBezTo>
                      <a:cubicBezTo>
                        <a:pt x="8" y="357"/>
                        <a:pt x="13" y="347"/>
                        <a:pt x="17" y="334"/>
                      </a:cubicBezTo>
                      <a:cubicBezTo>
                        <a:pt x="19" y="311"/>
                        <a:pt x="19" y="283"/>
                        <a:pt x="27" y="262"/>
                      </a:cubicBezTo>
                      <a:cubicBezTo>
                        <a:pt x="28" y="237"/>
                        <a:pt x="32" y="212"/>
                        <a:pt x="29" y="188"/>
                      </a:cubicBezTo>
                      <a:cubicBezTo>
                        <a:pt x="31" y="167"/>
                        <a:pt x="27" y="146"/>
                        <a:pt x="31" y="126"/>
                      </a:cubicBezTo>
                      <a:cubicBezTo>
                        <a:pt x="29" y="108"/>
                        <a:pt x="27" y="99"/>
                        <a:pt x="29" y="82"/>
                      </a:cubicBezTo>
                      <a:cubicBezTo>
                        <a:pt x="26" y="64"/>
                        <a:pt x="23" y="47"/>
                        <a:pt x="21" y="30"/>
                      </a:cubicBezTo>
                      <a:cubicBezTo>
                        <a:pt x="23" y="10"/>
                        <a:pt x="28" y="9"/>
                        <a:pt x="19" y="14"/>
                      </a:cubicBezTo>
                    </a:path>
                  </a:pathLst>
                </a:custGeom>
                <a:blipFill dpi="0" rotWithShape="0">
                  <a:blip r:embed="rId2"/>
                  <a:srcRect/>
                  <a:tile tx="0" ty="0" sx="100000" sy="100000" flip="none" algn="tl"/>
                </a:blipFill>
                <a:ln>
                  <a:noFill/>
                </a:ln>
                <a:effectLst/>
                <a:extLst>
                  <a:ext uri="{91240B29-F687-4F45-9708-019B960494DF}">
                    <a14:hiddenLine xmlns:a14="http://schemas.microsoft.com/office/drawing/2010/main" w="381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7" name="Freeform 35">
                <a:extLst>
                  <a:ext uri="{FF2B5EF4-FFF2-40B4-BE49-F238E27FC236}">
                    <a16:creationId xmlns:a16="http://schemas.microsoft.com/office/drawing/2014/main" id="{7BB7A6F9-ABEC-294A-8B8D-511CF96DF260}"/>
                  </a:ext>
                </a:extLst>
              </p:cNvPr>
              <p:cNvSpPr>
                <a:spLocks/>
              </p:cNvSpPr>
              <p:nvPr/>
            </p:nvSpPr>
            <p:spPr bwMode="auto">
              <a:xfrm>
                <a:off x="1616" y="2649"/>
                <a:ext cx="88" cy="277"/>
              </a:xfrm>
              <a:custGeom>
                <a:avLst/>
                <a:gdLst>
                  <a:gd name="T0" fmla="*/ 72 w 85"/>
                  <a:gd name="T1" fmla="*/ 153 h 318"/>
                  <a:gd name="T2" fmla="*/ 64 w 85"/>
                  <a:gd name="T3" fmla="*/ 69 h 318"/>
                  <a:gd name="T4" fmla="*/ 47 w 85"/>
                  <a:gd name="T5" fmla="*/ 43 h 318"/>
                  <a:gd name="T6" fmla="*/ 55 w 85"/>
                  <a:gd name="T7" fmla="*/ 69 h 318"/>
                  <a:gd name="T8" fmla="*/ 64 w 85"/>
                  <a:gd name="T9" fmla="*/ 27 h 318"/>
                  <a:gd name="T10" fmla="*/ 38 w 85"/>
                  <a:gd name="T11" fmla="*/ 10 h 318"/>
                  <a:gd name="T12" fmla="*/ 38 w 85"/>
                  <a:gd name="T13" fmla="*/ 43 h 318"/>
                  <a:gd name="T14" fmla="*/ 47 w 85"/>
                  <a:gd name="T15" fmla="*/ 187 h 318"/>
                  <a:gd name="T16" fmla="*/ 30 w 85"/>
                  <a:gd name="T17" fmla="*/ 161 h 318"/>
                  <a:gd name="T18" fmla="*/ 38 w 85"/>
                  <a:gd name="T19" fmla="*/ 128 h 318"/>
                  <a:gd name="T20" fmla="*/ 47 w 85"/>
                  <a:gd name="T21" fmla="*/ 161 h 318"/>
                  <a:gd name="T22" fmla="*/ 38 w 85"/>
                  <a:gd name="T23" fmla="*/ 102 h 318"/>
                  <a:gd name="T24" fmla="*/ 47 w 85"/>
                  <a:gd name="T25" fmla="*/ 153 h 318"/>
                  <a:gd name="T26" fmla="*/ 38 w 85"/>
                  <a:gd name="T27" fmla="*/ 119 h 318"/>
                  <a:gd name="T28" fmla="*/ 47 w 85"/>
                  <a:gd name="T29" fmla="*/ 144 h 318"/>
                  <a:gd name="T30" fmla="*/ 55 w 85"/>
                  <a:gd name="T31" fmla="*/ 170 h 318"/>
                  <a:gd name="T32" fmla="*/ 72 w 85"/>
                  <a:gd name="T33" fmla="*/ 203 h 318"/>
                  <a:gd name="T34" fmla="*/ 80 w 85"/>
                  <a:gd name="T35" fmla="*/ 229 h 318"/>
                  <a:gd name="T36" fmla="*/ 72 w 85"/>
                  <a:gd name="T37" fmla="*/ 279 h 318"/>
                  <a:gd name="T38" fmla="*/ 64 w 85"/>
                  <a:gd name="T39" fmla="*/ 271 h 318"/>
                  <a:gd name="T40" fmla="*/ 55 w 85"/>
                  <a:gd name="T41" fmla="*/ 313 h 318"/>
                  <a:gd name="T42" fmla="*/ 38 w 85"/>
                  <a:gd name="T43" fmla="*/ 288 h 318"/>
                  <a:gd name="T44" fmla="*/ 30 w 85"/>
                  <a:gd name="T45" fmla="*/ 203 h 318"/>
                  <a:gd name="T46" fmla="*/ 22 w 85"/>
                  <a:gd name="T47" fmla="*/ 246 h 318"/>
                  <a:gd name="T48" fmla="*/ 5 w 85"/>
                  <a:gd name="T49" fmla="*/ 212 h 318"/>
                  <a:gd name="T50" fmla="*/ 38 w 85"/>
                  <a:gd name="T51" fmla="*/ 144 h 318"/>
                  <a:gd name="T52" fmla="*/ 64 w 85"/>
                  <a:gd name="T53" fmla="*/ 170 h 318"/>
                  <a:gd name="T54" fmla="*/ 72 w 85"/>
                  <a:gd name="T55" fmla="*/ 220 h 318"/>
                  <a:gd name="T56" fmla="*/ 64 w 85"/>
                  <a:gd name="T57" fmla="*/ 187 h 318"/>
                  <a:gd name="T58" fmla="*/ 64 w 85"/>
                  <a:gd name="T59" fmla="*/ 10 h 318"/>
                  <a:gd name="T60" fmla="*/ 47 w 85"/>
                  <a:gd name="T61" fmla="*/ 35 h 318"/>
                  <a:gd name="T62" fmla="*/ 22 w 85"/>
                  <a:gd name="T63" fmla="*/ 43 h 318"/>
                  <a:gd name="T64" fmla="*/ 38 w 85"/>
                  <a:gd name="T65" fmla="*/ 94 h 318"/>
                  <a:gd name="T66" fmla="*/ 55 w 85"/>
                  <a:gd name="T67" fmla="*/ 136 h 318"/>
                  <a:gd name="T68" fmla="*/ 72 w 85"/>
                  <a:gd name="T69" fmla="*/ 15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85" h="318">
                    <a:moveTo>
                      <a:pt x="72" y="153"/>
                    </a:moveTo>
                    <a:cubicBezTo>
                      <a:pt x="69" y="125"/>
                      <a:pt x="70" y="96"/>
                      <a:pt x="64" y="69"/>
                    </a:cubicBezTo>
                    <a:cubicBezTo>
                      <a:pt x="61" y="58"/>
                      <a:pt x="57" y="43"/>
                      <a:pt x="47" y="43"/>
                    </a:cubicBezTo>
                    <a:cubicBezTo>
                      <a:pt x="37" y="43"/>
                      <a:pt x="55" y="69"/>
                      <a:pt x="55" y="69"/>
                    </a:cubicBezTo>
                    <a:cubicBezTo>
                      <a:pt x="58" y="55"/>
                      <a:pt x="67" y="40"/>
                      <a:pt x="64" y="27"/>
                    </a:cubicBezTo>
                    <a:cubicBezTo>
                      <a:pt x="61" y="17"/>
                      <a:pt x="41" y="0"/>
                      <a:pt x="38" y="10"/>
                    </a:cubicBezTo>
                    <a:cubicBezTo>
                      <a:pt x="30" y="27"/>
                      <a:pt x="61" y="111"/>
                      <a:pt x="38" y="43"/>
                    </a:cubicBezTo>
                    <a:cubicBezTo>
                      <a:pt x="46" y="96"/>
                      <a:pt x="56" y="134"/>
                      <a:pt x="47" y="187"/>
                    </a:cubicBezTo>
                    <a:cubicBezTo>
                      <a:pt x="41" y="178"/>
                      <a:pt x="31" y="171"/>
                      <a:pt x="30" y="161"/>
                    </a:cubicBezTo>
                    <a:cubicBezTo>
                      <a:pt x="28" y="149"/>
                      <a:pt x="26" y="128"/>
                      <a:pt x="38" y="128"/>
                    </a:cubicBezTo>
                    <a:cubicBezTo>
                      <a:pt x="49" y="128"/>
                      <a:pt x="47" y="172"/>
                      <a:pt x="47" y="161"/>
                    </a:cubicBezTo>
                    <a:cubicBezTo>
                      <a:pt x="47" y="141"/>
                      <a:pt x="38" y="121"/>
                      <a:pt x="38" y="102"/>
                    </a:cubicBezTo>
                    <a:cubicBezTo>
                      <a:pt x="38" y="84"/>
                      <a:pt x="47" y="135"/>
                      <a:pt x="47" y="153"/>
                    </a:cubicBezTo>
                    <a:cubicBezTo>
                      <a:pt x="47" y="164"/>
                      <a:pt x="38" y="130"/>
                      <a:pt x="38" y="119"/>
                    </a:cubicBezTo>
                    <a:cubicBezTo>
                      <a:pt x="38" y="110"/>
                      <a:pt x="44" y="135"/>
                      <a:pt x="47" y="144"/>
                    </a:cubicBezTo>
                    <a:cubicBezTo>
                      <a:pt x="49" y="152"/>
                      <a:pt x="52" y="161"/>
                      <a:pt x="55" y="170"/>
                    </a:cubicBezTo>
                    <a:cubicBezTo>
                      <a:pt x="73" y="83"/>
                      <a:pt x="55" y="148"/>
                      <a:pt x="72" y="203"/>
                    </a:cubicBezTo>
                    <a:cubicBezTo>
                      <a:pt x="74" y="211"/>
                      <a:pt x="77" y="220"/>
                      <a:pt x="80" y="229"/>
                    </a:cubicBezTo>
                    <a:cubicBezTo>
                      <a:pt x="77" y="245"/>
                      <a:pt x="85" y="269"/>
                      <a:pt x="72" y="279"/>
                    </a:cubicBezTo>
                    <a:cubicBezTo>
                      <a:pt x="66" y="282"/>
                      <a:pt x="39" y="202"/>
                      <a:pt x="64" y="271"/>
                    </a:cubicBezTo>
                    <a:cubicBezTo>
                      <a:pt x="61" y="285"/>
                      <a:pt x="66" y="305"/>
                      <a:pt x="55" y="313"/>
                    </a:cubicBezTo>
                    <a:cubicBezTo>
                      <a:pt x="46" y="318"/>
                      <a:pt x="40" y="297"/>
                      <a:pt x="38" y="288"/>
                    </a:cubicBezTo>
                    <a:cubicBezTo>
                      <a:pt x="31" y="260"/>
                      <a:pt x="32" y="231"/>
                      <a:pt x="30" y="203"/>
                    </a:cubicBezTo>
                    <a:cubicBezTo>
                      <a:pt x="27" y="217"/>
                      <a:pt x="35" y="241"/>
                      <a:pt x="22" y="246"/>
                    </a:cubicBezTo>
                    <a:cubicBezTo>
                      <a:pt x="10" y="250"/>
                      <a:pt x="6" y="224"/>
                      <a:pt x="5" y="212"/>
                    </a:cubicBezTo>
                    <a:cubicBezTo>
                      <a:pt x="0" y="173"/>
                      <a:pt x="15" y="167"/>
                      <a:pt x="38" y="144"/>
                    </a:cubicBezTo>
                    <a:cubicBezTo>
                      <a:pt x="46" y="152"/>
                      <a:pt x="58" y="158"/>
                      <a:pt x="64" y="170"/>
                    </a:cubicBezTo>
                    <a:cubicBezTo>
                      <a:pt x="70" y="185"/>
                      <a:pt x="72" y="203"/>
                      <a:pt x="72" y="220"/>
                    </a:cubicBezTo>
                    <a:cubicBezTo>
                      <a:pt x="72" y="231"/>
                      <a:pt x="66" y="198"/>
                      <a:pt x="64" y="187"/>
                    </a:cubicBezTo>
                    <a:cubicBezTo>
                      <a:pt x="78" y="124"/>
                      <a:pt x="84" y="73"/>
                      <a:pt x="64" y="10"/>
                    </a:cubicBezTo>
                    <a:cubicBezTo>
                      <a:pt x="58" y="18"/>
                      <a:pt x="54" y="28"/>
                      <a:pt x="47" y="35"/>
                    </a:cubicBezTo>
                    <a:cubicBezTo>
                      <a:pt x="40" y="40"/>
                      <a:pt x="23" y="34"/>
                      <a:pt x="22" y="43"/>
                    </a:cubicBezTo>
                    <a:cubicBezTo>
                      <a:pt x="19" y="60"/>
                      <a:pt x="38" y="94"/>
                      <a:pt x="38" y="94"/>
                    </a:cubicBezTo>
                    <a:cubicBezTo>
                      <a:pt x="57" y="39"/>
                      <a:pt x="38" y="80"/>
                      <a:pt x="55" y="136"/>
                    </a:cubicBezTo>
                    <a:cubicBezTo>
                      <a:pt x="57" y="143"/>
                      <a:pt x="66" y="147"/>
                      <a:pt x="72" y="153"/>
                    </a:cubicBezTo>
                    <a:close/>
                  </a:path>
                </a:pathLst>
              </a:custGeom>
              <a:solidFill>
                <a:schemeClr val="bg2"/>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 name="Freeform 36">
                <a:extLst>
                  <a:ext uri="{FF2B5EF4-FFF2-40B4-BE49-F238E27FC236}">
                    <a16:creationId xmlns:a16="http://schemas.microsoft.com/office/drawing/2014/main" id="{E5EADE1A-042A-0343-8AF1-26AC01221A6E}"/>
                  </a:ext>
                </a:extLst>
              </p:cNvPr>
              <p:cNvSpPr>
                <a:spLocks/>
              </p:cNvSpPr>
              <p:nvPr/>
            </p:nvSpPr>
            <p:spPr bwMode="auto">
              <a:xfrm>
                <a:off x="1635" y="2647"/>
                <a:ext cx="109" cy="309"/>
              </a:xfrm>
              <a:custGeom>
                <a:avLst/>
                <a:gdLst>
                  <a:gd name="T0" fmla="*/ 1 w 105"/>
                  <a:gd name="T1" fmla="*/ 0 h 354"/>
                  <a:gd name="T2" fmla="*/ 92 w 105"/>
                  <a:gd name="T3" fmla="*/ 5 h 354"/>
                  <a:gd name="T4" fmla="*/ 73 w 105"/>
                  <a:gd name="T5" fmla="*/ 29 h 354"/>
                  <a:gd name="T6" fmla="*/ 84 w 105"/>
                  <a:gd name="T7" fmla="*/ 61 h 354"/>
                  <a:gd name="T8" fmla="*/ 84 w 105"/>
                  <a:gd name="T9" fmla="*/ 146 h 354"/>
                  <a:gd name="T10" fmla="*/ 97 w 105"/>
                  <a:gd name="T11" fmla="*/ 168 h 354"/>
                  <a:gd name="T12" fmla="*/ 97 w 105"/>
                  <a:gd name="T13" fmla="*/ 240 h 354"/>
                  <a:gd name="T14" fmla="*/ 84 w 105"/>
                  <a:gd name="T15" fmla="*/ 336 h 354"/>
                  <a:gd name="T16" fmla="*/ 68 w 105"/>
                  <a:gd name="T17" fmla="*/ 354 h 354"/>
                  <a:gd name="T18" fmla="*/ 14 w 105"/>
                  <a:gd name="T19" fmla="*/ 320 h 354"/>
                  <a:gd name="T20" fmla="*/ 12 w 105"/>
                  <a:gd name="T21" fmla="*/ 282 h 354"/>
                  <a:gd name="T22" fmla="*/ 14 w 105"/>
                  <a:gd name="T23" fmla="*/ 245 h 354"/>
                  <a:gd name="T24" fmla="*/ 9 w 105"/>
                  <a:gd name="T25" fmla="*/ 98 h 354"/>
                  <a:gd name="T26" fmla="*/ 20 w 105"/>
                  <a:gd name="T27" fmla="*/ 45 h 354"/>
                  <a:gd name="T28" fmla="*/ 6 w 105"/>
                  <a:gd name="T29" fmla="*/ 13 h 354"/>
                  <a:gd name="T30" fmla="*/ 1 w 105"/>
                  <a:gd name="T31" fmla="*/ 0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5" h="354">
                    <a:moveTo>
                      <a:pt x="1" y="0"/>
                    </a:moveTo>
                    <a:cubicBezTo>
                      <a:pt x="19" y="11"/>
                      <a:pt x="67" y="3"/>
                      <a:pt x="92" y="5"/>
                    </a:cubicBezTo>
                    <a:cubicBezTo>
                      <a:pt x="87" y="16"/>
                      <a:pt x="83" y="22"/>
                      <a:pt x="73" y="29"/>
                    </a:cubicBezTo>
                    <a:cubicBezTo>
                      <a:pt x="76" y="39"/>
                      <a:pt x="80" y="50"/>
                      <a:pt x="84" y="61"/>
                    </a:cubicBezTo>
                    <a:cubicBezTo>
                      <a:pt x="80" y="89"/>
                      <a:pt x="73" y="118"/>
                      <a:pt x="84" y="146"/>
                    </a:cubicBezTo>
                    <a:cubicBezTo>
                      <a:pt x="86" y="158"/>
                      <a:pt x="89" y="158"/>
                      <a:pt x="97" y="168"/>
                    </a:cubicBezTo>
                    <a:cubicBezTo>
                      <a:pt x="101" y="194"/>
                      <a:pt x="99" y="212"/>
                      <a:pt x="97" y="240"/>
                    </a:cubicBezTo>
                    <a:cubicBezTo>
                      <a:pt x="103" y="261"/>
                      <a:pt x="105" y="319"/>
                      <a:pt x="84" y="336"/>
                    </a:cubicBezTo>
                    <a:cubicBezTo>
                      <a:pt x="80" y="347"/>
                      <a:pt x="79" y="351"/>
                      <a:pt x="68" y="354"/>
                    </a:cubicBezTo>
                    <a:cubicBezTo>
                      <a:pt x="38" y="351"/>
                      <a:pt x="24" y="348"/>
                      <a:pt x="14" y="320"/>
                    </a:cubicBezTo>
                    <a:cubicBezTo>
                      <a:pt x="12" y="307"/>
                      <a:pt x="7" y="294"/>
                      <a:pt x="12" y="282"/>
                    </a:cubicBezTo>
                    <a:cubicBezTo>
                      <a:pt x="7" y="269"/>
                      <a:pt x="10" y="257"/>
                      <a:pt x="14" y="245"/>
                    </a:cubicBezTo>
                    <a:cubicBezTo>
                      <a:pt x="2" y="199"/>
                      <a:pt x="13" y="146"/>
                      <a:pt x="9" y="98"/>
                    </a:cubicBezTo>
                    <a:cubicBezTo>
                      <a:pt x="11" y="79"/>
                      <a:pt x="13" y="62"/>
                      <a:pt x="20" y="45"/>
                    </a:cubicBezTo>
                    <a:cubicBezTo>
                      <a:pt x="17" y="29"/>
                      <a:pt x="20" y="18"/>
                      <a:pt x="6" y="13"/>
                    </a:cubicBezTo>
                    <a:cubicBezTo>
                      <a:pt x="0" y="3"/>
                      <a:pt x="1" y="8"/>
                      <a:pt x="1" y="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9" name="Freeform 37">
                <a:extLst>
                  <a:ext uri="{FF2B5EF4-FFF2-40B4-BE49-F238E27FC236}">
                    <a16:creationId xmlns:a16="http://schemas.microsoft.com/office/drawing/2014/main" id="{7081D443-2417-7A45-982C-DAAF6D506E75}"/>
                  </a:ext>
                </a:extLst>
              </p:cNvPr>
              <p:cNvSpPr>
                <a:spLocks/>
              </p:cNvSpPr>
              <p:nvPr/>
            </p:nvSpPr>
            <p:spPr bwMode="auto">
              <a:xfrm>
                <a:off x="3008" y="2583"/>
                <a:ext cx="155" cy="328"/>
              </a:xfrm>
              <a:custGeom>
                <a:avLst/>
                <a:gdLst>
                  <a:gd name="T0" fmla="*/ 141 w 149"/>
                  <a:gd name="T1" fmla="*/ 20 h 376"/>
                  <a:gd name="T2" fmla="*/ 133 w 149"/>
                  <a:gd name="T3" fmla="*/ 103 h 376"/>
                  <a:gd name="T4" fmla="*/ 125 w 149"/>
                  <a:gd name="T5" fmla="*/ 130 h 376"/>
                  <a:gd name="T6" fmla="*/ 122 w 149"/>
                  <a:gd name="T7" fmla="*/ 140 h 376"/>
                  <a:gd name="T8" fmla="*/ 104 w 149"/>
                  <a:gd name="T9" fmla="*/ 244 h 376"/>
                  <a:gd name="T10" fmla="*/ 82 w 149"/>
                  <a:gd name="T11" fmla="*/ 314 h 376"/>
                  <a:gd name="T12" fmla="*/ 66 w 149"/>
                  <a:gd name="T13" fmla="*/ 362 h 376"/>
                  <a:gd name="T14" fmla="*/ 56 w 149"/>
                  <a:gd name="T15" fmla="*/ 364 h 376"/>
                  <a:gd name="T16" fmla="*/ 18 w 149"/>
                  <a:gd name="T17" fmla="*/ 370 h 376"/>
                  <a:gd name="T18" fmla="*/ 2 w 149"/>
                  <a:gd name="T19" fmla="*/ 351 h 376"/>
                  <a:gd name="T20" fmla="*/ 5 w 149"/>
                  <a:gd name="T21" fmla="*/ 316 h 376"/>
                  <a:gd name="T22" fmla="*/ 8 w 149"/>
                  <a:gd name="T23" fmla="*/ 220 h 376"/>
                  <a:gd name="T24" fmla="*/ 21 w 149"/>
                  <a:gd name="T25" fmla="*/ 199 h 376"/>
                  <a:gd name="T26" fmla="*/ 34 w 149"/>
                  <a:gd name="T27" fmla="*/ 106 h 376"/>
                  <a:gd name="T28" fmla="*/ 42 w 149"/>
                  <a:gd name="T29" fmla="*/ 74 h 376"/>
                  <a:gd name="T30" fmla="*/ 80 w 149"/>
                  <a:gd name="T31" fmla="*/ 18 h 376"/>
                  <a:gd name="T32" fmla="*/ 122 w 149"/>
                  <a:gd name="T33" fmla="*/ 18 h 376"/>
                  <a:gd name="T34" fmla="*/ 141 w 149"/>
                  <a:gd name="T35" fmla="*/ 2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76">
                    <a:moveTo>
                      <a:pt x="141" y="20"/>
                    </a:moveTo>
                    <a:cubicBezTo>
                      <a:pt x="135" y="47"/>
                      <a:pt x="136" y="74"/>
                      <a:pt x="133" y="103"/>
                    </a:cubicBezTo>
                    <a:cubicBezTo>
                      <a:pt x="131" y="112"/>
                      <a:pt x="127" y="120"/>
                      <a:pt x="125" y="130"/>
                    </a:cubicBezTo>
                    <a:cubicBezTo>
                      <a:pt x="124" y="133"/>
                      <a:pt x="122" y="140"/>
                      <a:pt x="122" y="140"/>
                    </a:cubicBezTo>
                    <a:cubicBezTo>
                      <a:pt x="126" y="171"/>
                      <a:pt x="121" y="215"/>
                      <a:pt x="104" y="244"/>
                    </a:cubicBezTo>
                    <a:cubicBezTo>
                      <a:pt x="98" y="263"/>
                      <a:pt x="102" y="306"/>
                      <a:pt x="82" y="314"/>
                    </a:cubicBezTo>
                    <a:cubicBezTo>
                      <a:pt x="78" y="326"/>
                      <a:pt x="66" y="361"/>
                      <a:pt x="66" y="362"/>
                    </a:cubicBezTo>
                    <a:cubicBezTo>
                      <a:pt x="62" y="362"/>
                      <a:pt x="59" y="363"/>
                      <a:pt x="56" y="364"/>
                    </a:cubicBezTo>
                    <a:cubicBezTo>
                      <a:pt x="43" y="376"/>
                      <a:pt x="36" y="371"/>
                      <a:pt x="18" y="370"/>
                    </a:cubicBezTo>
                    <a:cubicBezTo>
                      <a:pt x="12" y="363"/>
                      <a:pt x="8" y="356"/>
                      <a:pt x="2" y="351"/>
                    </a:cubicBezTo>
                    <a:cubicBezTo>
                      <a:pt x="0" y="336"/>
                      <a:pt x="0" y="329"/>
                      <a:pt x="5" y="316"/>
                    </a:cubicBezTo>
                    <a:cubicBezTo>
                      <a:pt x="7" y="287"/>
                      <a:pt x="1" y="247"/>
                      <a:pt x="8" y="220"/>
                    </a:cubicBezTo>
                    <a:cubicBezTo>
                      <a:pt x="9" y="211"/>
                      <a:pt x="21" y="199"/>
                      <a:pt x="21" y="199"/>
                    </a:cubicBezTo>
                    <a:cubicBezTo>
                      <a:pt x="22" y="168"/>
                      <a:pt x="17" y="133"/>
                      <a:pt x="34" y="106"/>
                    </a:cubicBezTo>
                    <a:cubicBezTo>
                      <a:pt x="36" y="95"/>
                      <a:pt x="42" y="74"/>
                      <a:pt x="42" y="74"/>
                    </a:cubicBezTo>
                    <a:cubicBezTo>
                      <a:pt x="45" y="3"/>
                      <a:pt x="33" y="0"/>
                      <a:pt x="80" y="18"/>
                    </a:cubicBezTo>
                    <a:cubicBezTo>
                      <a:pt x="108" y="14"/>
                      <a:pt x="99" y="13"/>
                      <a:pt x="122" y="18"/>
                    </a:cubicBezTo>
                    <a:cubicBezTo>
                      <a:pt x="144" y="22"/>
                      <a:pt x="149" y="28"/>
                      <a:pt x="141" y="20"/>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0" name="Freeform 38">
                <a:extLst>
                  <a:ext uri="{FF2B5EF4-FFF2-40B4-BE49-F238E27FC236}">
                    <a16:creationId xmlns:a16="http://schemas.microsoft.com/office/drawing/2014/main" id="{DB1FCF7E-44F2-5346-A772-D664F8FE6FBF}"/>
                  </a:ext>
                </a:extLst>
              </p:cNvPr>
              <p:cNvSpPr>
                <a:spLocks/>
              </p:cNvSpPr>
              <p:nvPr/>
            </p:nvSpPr>
            <p:spPr bwMode="auto">
              <a:xfrm>
                <a:off x="1714" y="1020"/>
                <a:ext cx="99" cy="440"/>
              </a:xfrm>
              <a:custGeom>
                <a:avLst/>
                <a:gdLst>
                  <a:gd name="T0" fmla="*/ 26 w 96"/>
                  <a:gd name="T1" fmla="*/ 486 h 504"/>
                  <a:gd name="T2" fmla="*/ 61 w 96"/>
                  <a:gd name="T3" fmla="*/ 494 h 504"/>
                  <a:gd name="T4" fmla="*/ 72 w 96"/>
                  <a:gd name="T5" fmla="*/ 451 h 504"/>
                  <a:gd name="T6" fmla="*/ 72 w 96"/>
                  <a:gd name="T7" fmla="*/ 323 h 504"/>
                  <a:gd name="T8" fmla="*/ 88 w 96"/>
                  <a:gd name="T9" fmla="*/ 214 h 504"/>
                  <a:gd name="T10" fmla="*/ 96 w 96"/>
                  <a:gd name="T11" fmla="*/ 174 h 504"/>
                  <a:gd name="T12" fmla="*/ 88 w 96"/>
                  <a:gd name="T13" fmla="*/ 51 h 504"/>
                  <a:gd name="T14" fmla="*/ 77 w 96"/>
                  <a:gd name="T15" fmla="*/ 6 h 504"/>
                  <a:gd name="T16" fmla="*/ 29 w 96"/>
                  <a:gd name="T17" fmla="*/ 25 h 504"/>
                  <a:gd name="T18" fmla="*/ 26 w 96"/>
                  <a:gd name="T19" fmla="*/ 121 h 504"/>
                  <a:gd name="T20" fmla="*/ 32 w 96"/>
                  <a:gd name="T21" fmla="*/ 363 h 504"/>
                  <a:gd name="T22" fmla="*/ 40 w 96"/>
                  <a:gd name="T23" fmla="*/ 406 h 504"/>
                  <a:gd name="T24" fmla="*/ 24 w 96"/>
                  <a:gd name="T25" fmla="*/ 473 h 504"/>
                  <a:gd name="T26" fmla="*/ 26 w 96"/>
                  <a:gd name="T27" fmla="*/ 486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4">
                    <a:moveTo>
                      <a:pt x="26" y="486"/>
                    </a:moveTo>
                    <a:cubicBezTo>
                      <a:pt x="50" y="492"/>
                      <a:pt x="38" y="489"/>
                      <a:pt x="61" y="494"/>
                    </a:cubicBezTo>
                    <a:cubicBezTo>
                      <a:pt x="69" y="480"/>
                      <a:pt x="66" y="465"/>
                      <a:pt x="72" y="451"/>
                    </a:cubicBezTo>
                    <a:cubicBezTo>
                      <a:pt x="77" y="408"/>
                      <a:pt x="82" y="366"/>
                      <a:pt x="72" y="323"/>
                    </a:cubicBezTo>
                    <a:cubicBezTo>
                      <a:pt x="73" y="288"/>
                      <a:pt x="75" y="247"/>
                      <a:pt x="88" y="214"/>
                    </a:cubicBezTo>
                    <a:cubicBezTo>
                      <a:pt x="93" y="179"/>
                      <a:pt x="89" y="192"/>
                      <a:pt x="96" y="174"/>
                    </a:cubicBezTo>
                    <a:cubicBezTo>
                      <a:pt x="94" y="116"/>
                      <a:pt x="92" y="96"/>
                      <a:pt x="88" y="51"/>
                    </a:cubicBezTo>
                    <a:cubicBezTo>
                      <a:pt x="90" y="21"/>
                      <a:pt x="89" y="26"/>
                      <a:pt x="77" y="6"/>
                    </a:cubicBezTo>
                    <a:cubicBezTo>
                      <a:pt x="43" y="8"/>
                      <a:pt x="39" y="0"/>
                      <a:pt x="29" y="25"/>
                    </a:cubicBezTo>
                    <a:cubicBezTo>
                      <a:pt x="31" y="56"/>
                      <a:pt x="37" y="90"/>
                      <a:pt x="26" y="121"/>
                    </a:cubicBezTo>
                    <a:cubicBezTo>
                      <a:pt x="49" y="199"/>
                      <a:pt x="0" y="279"/>
                      <a:pt x="32" y="363"/>
                    </a:cubicBezTo>
                    <a:cubicBezTo>
                      <a:pt x="33" y="379"/>
                      <a:pt x="34" y="390"/>
                      <a:pt x="40" y="406"/>
                    </a:cubicBezTo>
                    <a:cubicBezTo>
                      <a:pt x="34" y="428"/>
                      <a:pt x="29" y="450"/>
                      <a:pt x="24" y="473"/>
                    </a:cubicBezTo>
                    <a:cubicBezTo>
                      <a:pt x="25" y="479"/>
                      <a:pt x="44" y="504"/>
                      <a:pt x="26" y="486"/>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1" name="Freeform 39">
                <a:extLst>
                  <a:ext uri="{FF2B5EF4-FFF2-40B4-BE49-F238E27FC236}">
                    <a16:creationId xmlns:a16="http://schemas.microsoft.com/office/drawing/2014/main" id="{43661913-47C5-6146-A151-C9488F66D283}"/>
                  </a:ext>
                </a:extLst>
              </p:cNvPr>
              <p:cNvSpPr>
                <a:spLocks/>
              </p:cNvSpPr>
              <p:nvPr/>
            </p:nvSpPr>
            <p:spPr bwMode="auto">
              <a:xfrm>
                <a:off x="3431" y="1007"/>
                <a:ext cx="156" cy="358"/>
              </a:xfrm>
              <a:custGeom>
                <a:avLst/>
                <a:gdLst>
                  <a:gd name="T0" fmla="*/ 5 w 150"/>
                  <a:gd name="T1" fmla="*/ 381 h 410"/>
                  <a:gd name="T2" fmla="*/ 40 w 150"/>
                  <a:gd name="T3" fmla="*/ 410 h 410"/>
                  <a:gd name="T4" fmla="*/ 80 w 150"/>
                  <a:gd name="T5" fmla="*/ 402 h 410"/>
                  <a:gd name="T6" fmla="*/ 93 w 150"/>
                  <a:gd name="T7" fmla="*/ 362 h 410"/>
                  <a:gd name="T8" fmla="*/ 114 w 150"/>
                  <a:gd name="T9" fmla="*/ 280 h 410"/>
                  <a:gd name="T10" fmla="*/ 128 w 150"/>
                  <a:gd name="T11" fmla="*/ 216 h 410"/>
                  <a:gd name="T12" fmla="*/ 136 w 150"/>
                  <a:gd name="T13" fmla="*/ 192 h 410"/>
                  <a:gd name="T14" fmla="*/ 138 w 150"/>
                  <a:gd name="T15" fmla="*/ 117 h 410"/>
                  <a:gd name="T16" fmla="*/ 144 w 150"/>
                  <a:gd name="T17" fmla="*/ 101 h 410"/>
                  <a:gd name="T18" fmla="*/ 146 w 150"/>
                  <a:gd name="T19" fmla="*/ 48 h 410"/>
                  <a:gd name="T20" fmla="*/ 130 w 150"/>
                  <a:gd name="T21" fmla="*/ 0 h 410"/>
                  <a:gd name="T22" fmla="*/ 93 w 150"/>
                  <a:gd name="T23" fmla="*/ 13 h 410"/>
                  <a:gd name="T24" fmla="*/ 77 w 150"/>
                  <a:gd name="T25" fmla="*/ 53 h 410"/>
                  <a:gd name="T26" fmla="*/ 66 w 150"/>
                  <a:gd name="T27" fmla="*/ 138 h 410"/>
                  <a:gd name="T28" fmla="*/ 58 w 150"/>
                  <a:gd name="T29" fmla="*/ 162 h 410"/>
                  <a:gd name="T30" fmla="*/ 42 w 150"/>
                  <a:gd name="T31" fmla="*/ 216 h 410"/>
                  <a:gd name="T32" fmla="*/ 40 w 150"/>
                  <a:gd name="T33" fmla="*/ 226 h 410"/>
                  <a:gd name="T34" fmla="*/ 34 w 150"/>
                  <a:gd name="T35" fmla="*/ 232 h 410"/>
                  <a:gd name="T36" fmla="*/ 32 w 150"/>
                  <a:gd name="T37" fmla="*/ 250 h 410"/>
                  <a:gd name="T38" fmla="*/ 29 w 150"/>
                  <a:gd name="T39" fmla="*/ 258 h 410"/>
                  <a:gd name="T40" fmla="*/ 16 w 150"/>
                  <a:gd name="T41" fmla="*/ 349 h 410"/>
                  <a:gd name="T42" fmla="*/ 10 w 150"/>
                  <a:gd name="T43" fmla="*/ 381 h 410"/>
                  <a:gd name="T44" fmla="*/ 2 w 150"/>
                  <a:gd name="T45" fmla="*/ 386 h 410"/>
                  <a:gd name="T46" fmla="*/ 5 w 150"/>
                  <a:gd name="T47" fmla="*/ 381 h 4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410">
                    <a:moveTo>
                      <a:pt x="5" y="381"/>
                    </a:moveTo>
                    <a:cubicBezTo>
                      <a:pt x="18" y="394"/>
                      <a:pt x="19" y="403"/>
                      <a:pt x="40" y="410"/>
                    </a:cubicBezTo>
                    <a:cubicBezTo>
                      <a:pt x="55" y="408"/>
                      <a:pt x="66" y="407"/>
                      <a:pt x="80" y="402"/>
                    </a:cubicBezTo>
                    <a:cubicBezTo>
                      <a:pt x="98" y="383"/>
                      <a:pt x="80" y="405"/>
                      <a:pt x="93" y="362"/>
                    </a:cubicBezTo>
                    <a:cubicBezTo>
                      <a:pt x="101" y="335"/>
                      <a:pt x="109" y="307"/>
                      <a:pt x="114" y="280"/>
                    </a:cubicBezTo>
                    <a:cubicBezTo>
                      <a:pt x="111" y="260"/>
                      <a:pt x="115" y="232"/>
                      <a:pt x="128" y="216"/>
                    </a:cubicBezTo>
                    <a:cubicBezTo>
                      <a:pt x="130" y="207"/>
                      <a:pt x="136" y="192"/>
                      <a:pt x="136" y="192"/>
                    </a:cubicBezTo>
                    <a:cubicBezTo>
                      <a:pt x="136" y="167"/>
                      <a:pt x="135" y="141"/>
                      <a:pt x="138" y="117"/>
                    </a:cubicBezTo>
                    <a:cubicBezTo>
                      <a:pt x="138" y="111"/>
                      <a:pt x="144" y="101"/>
                      <a:pt x="144" y="101"/>
                    </a:cubicBezTo>
                    <a:cubicBezTo>
                      <a:pt x="144" y="86"/>
                      <a:pt x="150" y="63"/>
                      <a:pt x="146" y="48"/>
                    </a:cubicBezTo>
                    <a:cubicBezTo>
                      <a:pt x="144" y="30"/>
                      <a:pt x="144" y="11"/>
                      <a:pt x="130" y="0"/>
                    </a:cubicBezTo>
                    <a:cubicBezTo>
                      <a:pt x="117" y="6"/>
                      <a:pt x="105" y="7"/>
                      <a:pt x="93" y="13"/>
                    </a:cubicBezTo>
                    <a:cubicBezTo>
                      <a:pt x="84" y="27"/>
                      <a:pt x="91" y="38"/>
                      <a:pt x="77" y="53"/>
                    </a:cubicBezTo>
                    <a:cubicBezTo>
                      <a:pt x="83" y="77"/>
                      <a:pt x="81" y="118"/>
                      <a:pt x="66" y="138"/>
                    </a:cubicBezTo>
                    <a:cubicBezTo>
                      <a:pt x="63" y="146"/>
                      <a:pt x="59" y="153"/>
                      <a:pt x="58" y="162"/>
                    </a:cubicBezTo>
                    <a:cubicBezTo>
                      <a:pt x="53" y="185"/>
                      <a:pt x="58" y="199"/>
                      <a:pt x="42" y="216"/>
                    </a:cubicBezTo>
                    <a:cubicBezTo>
                      <a:pt x="41" y="219"/>
                      <a:pt x="41" y="222"/>
                      <a:pt x="40" y="226"/>
                    </a:cubicBezTo>
                    <a:cubicBezTo>
                      <a:pt x="38" y="228"/>
                      <a:pt x="34" y="229"/>
                      <a:pt x="34" y="232"/>
                    </a:cubicBezTo>
                    <a:cubicBezTo>
                      <a:pt x="32" y="237"/>
                      <a:pt x="33" y="244"/>
                      <a:pt x="32" y="250"/>
                    </a:cubicBezTo>
                    <a:cubicBezTo>
                      <a:pt x="31" y="252"/>
                      <a:pt x="30" y="255"/>
                      <a:pt x="29" y="258"/>
                    </a:cubicBezTo>
                    <a:cubicBezTo>
                      <a:pt x="26" y="290"/>
                      <a:pt x="20" y="317"/>
                      <a:pt x="16" y="349"/>
                    </a:cubicBezTo>
                    <a:cubicBezTo>
                      <a:pt x="14" y="359"/>
                      <a:pt x="17" y="372"/>
                      <a:pt x="10" y="381"/>
                    </a:cubicBezTo>
                    <a:cubicBezTo>
                      <a:pt x="7" y="383"/>
                      <a:pt x="5" y="386"/>
                      <a:pt x="2" y="386"/>
                    </a:cubicBezTo>
                    <a:cubicBezTo>
                      <a:pt x="0" y="386"/>
                      <a:pt x="4" y="382"/>
                      <a:pt x="5" y="381"/>
                    </a:cubicBezTo>
                    <a:close/>
                  </a:path>
                </a:pathLst>
              </a:custGeom>
              <a:solidFill>
                <a:srgbClr val="000000"/>
              </a:solidFill>
              <a:ln>
                <a:noFill/>
              </a:ln>
              <a:effectLst/>
              <a:extLst>
                <a:ext uri="{91240B29-F687-4F45-9708-019B960494DF}">
                  <a14:hiddenLine xmlns:a14="http://schemas.microsoft.com/office/drawing/2010/main" w="12700" cap="flat" cmpd="sng">
                    <a:solidFill>
                      <a:schemeClr val="tx1"/>
                    </a:solidFill>
                    <a:prstDash val="solid"/>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 name="Rectangle 40">
              <a:extLst>
                <a:ext uri="{FF2B5EF4-FFF2-40B4-BE49-F238E27FC236}">
                  <a16:creationId xmlns:a16="http://schemas.microsoft.com/office/drawing/2014/main" id="{75AE31A4-A712-0F44-BCB7-2EDA6BBEC0FE}"/>
                </a:ext>
              </a:extLst>
            </p:cNvPr>
            <p:cNvSpPr>
              <a:spLocks noChangeArrowheads="1"/>
            </p:cNvSpPr>
            <p:nvPr/>
          </p:nvSpPr>
          <p:spPr bwMode="auto">
            <a:xfrm>
              <a:off x="3857" y="996"/>
              <a:ext cx="628" cy="363"/>
            </a:xfrm>
            <a:prstGeom prst="rect">
              <a:avLst/>
            </a:prstGeom>
            <a:noFill/>
            <a:ln>
              <a:noFill/>
            </a:ln>
            <a:effectLst>
              <a:outerShdw blurRad="63500" dist="46662" dir="211581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0487" tIns="44450" rIns="90487" bIns="44450">
              <a:spAutoFit/>
            </a:bodyPr>
            <a:lstStyle/>
            <a:p>
              <a:pPr eaLnBrk="0" hangingPunct="0"/>
              <a:r>
                <a:rPr lang="en-US" altLang="zh-CN" sz="3200" b="1" i="1">
                  <a:solidFill>
                    <a:srgbClr val="FFFFFF"/>
                  </a:solidFill>
                  <a:latin typeface="宋体" charset="0"/>
                  <a:ea typeface="宋体" charset="0"/>
                  <a:cs typeface="宋体" charset="0"/>
                </a:rPr>
                <a:t>亚</a:t>
              </a:r>
              <a:r>
                <a:rPr lang="zh-CN" altLang="en-US" sz="3200" b="1" i="1">
                  <a:solidFill>
                    <a:srgbClr val="FFFFFF"/>
                  </a:solidFill>
                  <a:latin typeface="宋体" charset="0"/>
                  <a:ea typeface="宋体" charset="0"/>
                  <a:cs typeface="宋体" charset="0"/>
                </a:rPr>
                <a:t>约</a:t>
              </a:r>
              <a:endParaRPr lang="zh-CN" altLang="en-US" sz="1800" i="1">
                <a:solidFill>
                  <a:srgbClr val="FFFFFF"/>
                </a:solidFill>
                <a:latin typeface="宋体" charset="0"/>
                <a:ea typeface="宋体" charset="0"/>
                <a:cs typeface="宋体" charset="0"/>
              </a:endParaRPr>
            </a:p>
          </p:txBody>
        </p:sp>
      </p:grpSp>
    </p:spTree>
    <p:extLst>
      <p:ext uri="{BB962C8B-B14F-4D97-AF65-F5344CB8AC3E}">
        <p14:creationId xmlns:p14="http://schemas.microsoft.com/office/powerpoint/2010/main" val="339292635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nodeType="afterEffect">
                                  <p:stCondLst>
                                    <p:cond delay="0"/>
                                  </p:stCondLst>
                                  <p:childTnLst>
                                    <p:set>
                                      <p:cBhvr>
                                        <p:cTn id="6" dur="1" fill="hold">
                                          <p:stCondLst>
                                            <p:cond delay="0"/>
                                          </p:stCondLst>
                                        </p:cTn>
                                        <p:tgtEl>
                                          <p:spTgt spid="836692"/>
                                        </p:tgtEl>
                                        <p:attrNameLst>
                                          <p:attrName>style.visibility</p:attrName>
                                        </p:attrNameLst>
                                      </p:cBhvr>
                                      <p:to>
                                        <p:strVal val="visible"/>
                                      </p:to>
                                    </p:set>
                                    <p:anim calcmode="lin" valueType="num">
                                      <p:cBhvr>
                                        <p:cTn id="7" dur="5000" fill="hold"/>
                                        <p:tgtEl>
                                          <p:spTgt spid="836692"/>
                                        </p:tgtEl>
                                        <p:attrNameLst>
                                          <p:attrName>ppt_w</p:attrName>
                                        </p:attrNameLst>
                                      </p:cBhvr>
                                      <p:tavLst>
                                        <p:tav tm="0" fmla="#ppt_w*sin(2.5*pi*$)">
                                          <p:val>
                                            <p:fltVal val="0"/>
                                          </p:val>
                                        </p:tav>
                                        <p:tav tm="100000">
                                          <p:val>
                                            <p:fltVal val="1"/>
                                          </p:val>
                                        </p:tav>
                                      </p:tavLst>
                                    </p:anim>
                                    <p:anim calcmode="lin" valueType="num">
                                      <p:cBhvr>
                                        <p:cTn id="8" dur="5000" fill="hold"/>
                                        <p:tgtEl>
                                          <p:spTgt spid="83669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403"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2404"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17" name="Text Box 1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2418" name="Group 18"/>
          <p:cNvGrpSpPr>
            <a:grpSpLocks/>
          </p:cNvGrpSpPr>
          <p:nvPr/>
        </p:nvGrpSpPr>
        <p:grpSpPr bwMode="auto">
          <a:xfrm>
            <a:off x="620713" y="160338"/>
            <a:ext cx="739775" cy="1430337"/>
            <a:chOff x="391" y="101"/>
            <a:chExt cx="466" cy="901"/>
          </a:xfrm>
        </p:grpSpPr>
        <p:sp>
          <p:nvSpPr>
            <p:cNvPr id="742419"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2420"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2421" name="Text Box 21"/>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sp>
        <p:nvSpPr>
          <p:cNvPr id="742430" name="Rectangle 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31</a:t>
            </a:r>
          </a:p>
        </p:txBody>
      </p:sp>
      <p:sp>
        <p:nvSpPr>
          <p:cNvPr id="742434" name="Text Box 34"/>
          <p:cNvSpPr txBox="1">
            <a:spLocks noChangeArrowheads="1"/>
          </p:cNvSpPr>
          <p:nvPr/>
        </p:nvSpPr>
        <p:spPr bwMode="auto">
          <a:xfrm>
            <a:off x="1254125" y="1838325"/>
            <a:ext cx="5815013" cy="2227263"/>
          </a:xfrm>
          <a:prstGeom prst="rect">
            <a:avLst/>
          </a:prstGeom>
          <a:noFill/>
          <a:ln>
            <a:noFill/>
          </a:ln>
          <a:effectLst>
            <a:outerShdw blurRad="63500" dist="63500" dir="3187806"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神说：</a:t>
            </a:r>
            <a:r>
              <a:rPr lang="zh-CN" altLang="en-US"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带着你的儿子，就是你所爱的独生子以撒，到摩利亚地去，在我所要指示你的一座山上，把他献为燔祭。</a:t>
            </a:r>
            <a:r>
              <a:rPr lang="zh-CN" altLang="en-US" sz="2800" b="1">
                <a:solidFill>
                  <a:srgbClr val="FFFF00"/>
                </a:solidFill>
                <a:latin typeface="Arial"/>
                <a:ea typeface="宋体" charset="0"/>
                <a:cs typeface="宋体" charset="0"/>
              </a:rPr>
              <a:t>”</a:t>
            </a:r>
            <a:r>
              <a:rPr lang="zh-CN" altLang="en-US" sz="2800" b="1">
                <a:solidFill>
                  <a:srgbClr val="FFFF00"/>
                </a:solidFill>
                <a:latin typeface="宋体" charset="0"/>
                <a:ea typeface="宋体" charset="0"/>
                <a:cs typeface="宋体" charset="0"/>
              </a:rPr>
              <a:t> 	               					</a:t>
            </a:r>
            <a:r>
              <a:rPr lang="zh-CN" altLang="en-US" sz="2000" b="1">
                <a:solidFill>
                  <a:srgbClr val="FFFF00"/>
                </a:solidFill>
                <a:latin typeface="宋体" charset="0"/>
                <a:ea typeface="宋体" charset="0"/>
                <a:cs typeface="宋体" charset="0"/>
              </a:rPr>
              <a:t>创世记</a:t>
            </a:r>
            <a:r>
              <a:rPr lang="en-US" altLang="zh-CN" sz="2000" b="1">
                <a:solidFill>
                  <a:srgbClr val="FFFF00"/>
                </a:solidFill>
                <a:latin typeface="宋体" charset="0"/>
                <a:ea typeface="宋体" charset="0"/>
                <a:cs typeface="宋体" charset="0"/>
              </a:rPr>
              <a:t>22:2</a:t>
            </a:r>
          </a:p>
        </p:txBody>
      </p:sp>
      <p:sp>
        <p:nvSpPr>
          <p:cNvPr id="742435" name="Text Box 35"/>
          <p:cNvSpPr txBox="1">
            <a:spLocks noChangeArrowheads="1"/>
          </p:cNvSpPr>
          <p:nvPr/>
        </p:nvSpPr>
        <p:spPr bwMode="auto">
          <a:xfrm>
            <a:off x="717550" y="4352925"/>
            <a:ext cx="7516813" cy="100647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2000" b="1">
                <a:solidFill>
                  <a:srgbClr val="66FFFF"/>
                </a:solidFill>
                <a:latin typeface="宋体" charset="0"/>
                <a:ea typeface="宋体" charset="0"/>
                <a:cs typeface="宋体" charset="0"/>
              </a:rPr>
              <a:t>和合本研读本注释：</a:t>
            </a:r>
            <a:r>
              <a:rPr lang="zh-CN" altLang="en-US" sz="2000" b="1">
                <a:solidFill>
                  <a:srgbClr val="66FFFF"/>
                </a:solidFill>
                <a:latin typeface="Arial"/>
                <a:ea typeface="宋体" charset="0"/>
                <a:cs typeface="宋体" charset="0"/>
              </a:rPr>
              <a:t>“</a:t>
            </a:r>
            <a:r>
              <a:rPr lang="ja-JP" altLang="en-US" sz="2000" b="1">
                <a:solidFill>
                  <a:srgbClr val="66FFFF"/>
                </a:solidFill>
                <a:latin typeface="宋体" charset="0"/>
                <a:ea typeface="宋体" charset="0"/>
                <a:cs typeface="宋体" charset="0"/>
              </a:rPr>
              <a:t>在希伯来</a:t>
            </a:r>
            <a:r>
              <a:rPr lang="zh-CN" altLang="en-US" sz="2000" b="1">
                <a:solidFill>
                  <a:srgbClr val="66FFFF"/>
                </a:solidFill>
                <a:latin typeface="宋体" charset="0"/>
                <a:ea typeface="宋体" charset="0"/>
                <a:cs typeface="宋体" charset="0"/>
              </a:rPr>
              <a:t>的原文中，</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被 </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你所爱的</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修饰，来强调：</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你的儿子，就是你所爱的独生子以撒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以撒</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是唯一</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应许的孩子</a:t>
            </a:r>
            <a:r>
              <a:rPr lang="zh-CN" altLang="en-US" sz="2000" b="1">
                <a:solidFill>
                  <a:srgbClr val="66FFFF"/>
                </a:solidFill>
                <a:latin typeface="Arial"/>
                <a:ea typeface="宋体" charset="0"/>
                <a:cs typeface="宋体" charset="0"/>
              </a:rPr>
              <a:t>”</a:t>
            </a:r>
            <a:r>
              <a:rPr lang="zh-CN" altLang="en-US" sz="2000" b="1">
                <a:solidFill>
                  <a:srgbClr val="66FFFF"/>
                </a:solidFill>
                <a:latin typeface="宋体" charset="0"/>
                <a:ea typeface="宋体" charset="0"/>
                <a:cs typeface="宋体" charset="0"/>
              </a:rPr>
              <a:t>。 </a:t>
            </a:r>
          </a:p>
        </p:txBody>
      </p:sp>
      <p:sp>
        <p:nvSpPr>
          <p:cNvPr id="742436" name="Text Box 36"/>
          <p:cNvSpPr txBox="1">
            <a:spLocks noChangeArrowheads="1"/>
          </p:cNvSpPr>
          <p:nvPr/>
        </p:nvSpPr>
        <p:spPr bwMode="auto">
          <a:xfrm>
            <a:off x="2378075" y="690563"/>
            <a:ext cx="5695950" cy="9144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5400" b="1">
                <a:solidFill>
                  <a:srgbClr val="00DFCA"/>
                </a:solidFill>
                <a:latin typeface="Helvetica" charset="0"/>
                <a:ea typeface="宋体" charset="0"/>
                <a:cs typeface="宋体" charset="0"/>
              </a:rPr>
              <a:t>哪个儿子</a:t>
            </a:r>
            <a:r>
              <a:rPr lang="zh-CN" altLang="en-US" sz="5400" b="1">
                <a:solidFill>
                  <a:srgbClr val="00DFCA"/>
                </a:solidFill>
                <a:latin typeface="宋体" charset="0"/>
                <a:ea typeface="宋体" charset="0"/>
                <a:cs typeface="宋体" charset="0"/>
              </a:rPr>
              <a:t>?</a:t>
            </a:r>
          </a:p>
        </p:txBody>
      </p:sp>
      <p:sp>
        <p:nvSpPr>
          <p:cNvPr id="742437" name="Text Box 37"/>
          <p:cNvSpPr txBox="1">
            <a:spLocks noChangeArrowheads="1"/>
          </p:cNvSpPr>
          <p:nvPr/>
        </p:nvSpPr>
        <p:spPr bwMode="auto">
          <a:xfrm>
            <a:off x="1511300" y="5584825"/>
            <a:ext cx="7077075" cy="701675"/>
          </a:xfrm>
          <a:prstGeom prst="rect">
            <a:avLst/>
          </a:prstGeom>
          <a:noFill/>
          <a:ln>
            <a:noFill/>
          </a:ln>
          <a:effectLst>
            <a:outerShdw blurRad="63500" dist="46662" dir="3284183" algn="ctr" rotWithShape="0">
              <a:srgbClr val="000000">
                <a:alpha val="74998"/>
              </a:srgb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ja-JP" altLang="en-US" sz="2000" b="1" i="1">
                <a:solidFill>
                  <a:srgbClr val="FFFFFF"/>
                </a:solidFill>
                <a:latin typeface="宋体" charset="0"/>
                <a:ea typeface="宋体" charset="0"/>
                <a:cs typeface="宋体" charset="0"/>
              </a:rPr>
              <a:t>历下</a:t>
            </a:r>
            <a:r>
              <a:rPr lang="zh-CN" altLang="en-US" sz="2000" b="1" i="1">
                <a:solidFill>
                  <a:srgbClr val="FFFFFF"/>
                </a:solidFill>
                <a:latin typeface="宋体" charset="0"/>
                <a:ea typeface="宋体" charset="0"/>
                <a:cs typeface="宋体" charset="0"/>
              </a:rPr>
              <a:t> </a:t>
            </a:r>
            <a:r>
              <a:rPr lang="en-US" altLang="zh-CN" sz="2000" b="1" i="1">
                <a:solidFill>
                  <a:srgbClr val="FFFFFF"/>
                </a:solidFill>
                <a:latin typeface="宋体" charset="0"/>
                <a:ea typeface="宋体" charset="0"/>
                <a:cs typeface="宋体" charset="0"/>
              </a:rPr>
              <a:t>3:1 </a:t>
            </a:r>
            <a:r>
              <a:rPr lang="zh-CN" altLang="en-US" sz="2000" b="1" i="1">
                <a:solidFill>
                  <a:srgbClr val="FFFFFF"/>
                </a:solidFill>
                <a:latin typeface="宋体" charset="0"/>
                <a:ea typeface="宋体" charset="0"/>
                <a:cs typeface="宋体" charset="0"/>
              </a:rPr>
              <a:t>作者指出圣殿山也是在这里(坐落在今天的金圆顶清真寺) 。</a:t>
            </a:r>
          </a:p>
        </p:txBody>
      </p:sp>
      <p:sp>
        <p:nvSpPr>
          <p:cNvPr id="742426" name="Oval 26"/>
          <p:cNvSpPr>
            <a:spLocks noChangeArrowheads="1"/>
          </p:cNvSpPr>
          <p:nvPr/>
        </p:nvSpPr>
        <p:spPr bwMode="auto">
          <a:xfrm>
            <a:off x="2874963" y="2270125"/>
            <a:ext cx="1206500" cy="51435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27" name="Oval 27"/>
          <p:cNvSpPr>
            <a:spLocks noChangeArrowheads="1"/>
          </p:cNvSpPr>
          <p:nvPr/>
        </p:nvSpPr>
        <p:spPr bwMode="auto">
          <a:xfrm>
            <a:off x="5454650" y="4319588"/>
            <a:ext cx="912813" cy="4318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29" name="Oval 29"/>
          <p:cNvSpPr>
            <a:spLocks noChangeArrowheads="1"/>
          </p:cNvSpPr>
          <p:nvPr/>
        </p:nvSpPr>
        <p:spPr bwMode="auto">
          <a:xfrm>
            <a:off x="3575050" y="5573713"/>
            <a:ext cx="1195388" cy="419100"/>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38" name="Text Box 38"/>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22:2; </a:t>
            </a:r>
            <a:r>
              <a:rPr lang="zh-CN" altLang="en-US" sz="1400" b="1">
                <a:solidFill>
                  <a:srgbClr val="FFFFFF"/>
                </a:solidFill>
                <a:latin typeface="宋体" charset="0"/>
                <a:ea typeface="宋体" charset="0"/>
                <a:cs typeface="宋体" charset="0"/>
              </a:rPr>
              <a:t>历下 3:1</a:t>
            </a:r>
            <a:endParaRPr lang="en-US" altLang="ja-JP" sz="1400" b="1">
              <a:solidFill>
                <a:srgbClr val="FFFFFF"/>
              </a:solidFill>
              <a:latin typeface="宋体" charset="0"/>
              <a:ea typeface="宋体" charset="0"/>
              <a:cs typeface="宋体" charset="0"/>
            </a:endParaRPr>
          </a:p>
        </p:txBody>
      </p:sp>
      <p:sp>
        <p:nvSpPr>
          <p:cNvPr id="742428" name="Oval 28"/>
          <p:cNvSpPr>
            <a:spLocks noChangeArrowheads="1"/>
          </p:cNvSpPr>
          <p:nvPr/>
        </p:nvSpPr>
        <p:spPr bwMode="auto">
          <a:xfrm>
            <a:off x="6723063" y="4319588"/>
            <a:ext cx="1400175" cy="458787"/>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42458" name="Group 58"/>
          <p:cNvGrpSpPr>
            <a:grpSpLocks/>
          </p:cNvGrpSpPr>
          <p:nvPr/>
        </p:nvGrpSpPr>
        <p:grpSpPr bwMode="auto">
          <a:xfrm>
            <a:off x="7997825" y="3432175"/>
            <a:ext cx="1006475" cy="1231900"/>
            <a:chOff x="5038" y="2162"/>
            <a:chExt cx="634" cy="776"/>
          </a:xfrm>
        </p:grpSpPr>
        <p:grpSp>
          <p:nvGrpSpPr>
            <p:cNvPr id="742459" name="Group 59"/>
            <p:cNvGrpSpPr>
              <a:grpSpLocks/>
            </p:cNvGrpSpPr>
            <p:nvPr/>
          </p:nvGrpSpPr>
          <p:grpSpPr bwMode="auto">
            <a:xfrm>
              <a:off x="5038" y="2162"/>
              <a:ext cx="634" cy="776"/>
              <a:chOff x="5038" y="2162"/>
              <a:chExt cx="634" cy="776"/>
            </a:xfrm>
          </p:grpSpPr>
          <p:sp>
            <p:nvSpPr>
              <p:cNvPr id="742460" name="Freeform 6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1" name="AutoShape 6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2" name="Rectangle 6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3" name="AutoShape 6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4" name="Line 6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5" name="Line 6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6" name="Rectangle 6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67" name="Rectangle 6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2468" name="Rectangle 6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2469" name="Rectangle 6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2470" name="Rectangle 70"/>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2471" name="Rectangle 7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2472" name="Rectangle 7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2473" name="Line 7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74" name="Line 7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2475" name="Line 7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2476" name="Rectangle 7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2477" name="Text Box 7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69339577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42434"/>
                                        </p:tgtEl>
                                        <p:attrNameLst>
                                          <p:attrName>style.visibility</p:attrName>
                                        </p:attrNameLst>
                                      </p:cBhvr>
                                      <p:to>
                                        <p:strVal val="visible"/>
                                      </p:to>
                                    </p:set>
                                    <p:animEffect transition="in" filter="fade">
                                      <p:cBhvr>
                                        <p:cTn id="7" dur="1000"/>
                                        <p:tgtEl>
                                          <p:spTgt spid="742434"/>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42426"/>
                                        </p:tgtEl>
                                        <p:attrNameLst>
                                          <p:attrName>style.visibility</p:attrName>
                                        </p:attrNameLst>
                                      </p:cBhvr>
                                      <p:to>
                                        <p:strVal val="visible"/>
                                      </p:to>
                                    </p:set>
                                    <p:animEffect transition="in" filter="fade">
                                      <p:cBhvr>
                                        <p:cTn id="11" dur="1000"/>
                                        <p:tgtEl>
                                          <p:spTgt spid="74242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42435"/>
                                        </p:tgtEl>
                                        <p:attrNameLst>
                                          <p:attrName>style.visibility</p:attrName>
                                        </p:attrNameLst>
                                      </p:cBhvr>
                                      <p:to>
                                        <p:strVal val="visible"/>
                                      </p:to>
                                    </p:set>
                                    <p:animEffect transition="in" filter="fade">
                                      <p:cBhvr>
                                        <p:cTn id="16" dur="1000"/>
                                        <p:tgtEl>
                                          <p:spTgt spid="742435"/>
                                        </p:tgtEl>
                                      </p:cBhvr>
                                    </p:animEffect>
                                  </p:childTnLst>
                                </p:cTn>
                              </p:par>
                            </p:childTnLst>
                          </p:cTn>
                        </p:par>
                        <p:par>
                          <p:cTn id="17" fill="hold" nodeType="afterGroup">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742427"/>
                                        </p:tgtEl>
                                        <p:attrNameLst>
                                          <p:attrName>style.visibility</p:attrName>
                                        </p:attrNameLst>
                                      </p:cBhvr>
                                      <p:to>
                                        <p:strVal val="visible"/>
                                      </p:to>
                                    </p:set>
                                    <p:animEffect transition="in" filter="fade">
                                      <p:cBhvr>
                                        <p:cTn id="20" dur="1000"/>
                                        <p:tgtEl>
                                          <p:spTgt spid="742427"/>
                                        </p:tgtEl>
                                      </p:cBhvr>
                                    </p:animEffect>
                                  </p:childTnLst>
                                </p:cTn>
                              </p:par>
                            </p:childTnLst>
                          </p:cTn>
                        </p:par>
                        <p:par>
                          <p:cTn id="21" fill="hold" nodeType="afterGroup">
                            <p:stCondLst>
                              <p:cond delay="2000"/>
                            </p:stCondLst>
                            <p:childTnLst>
                              <p:par>
                                <p:cTn id="22" presetID="10" presetClass="entr" presetSubtype="0" fill="hold" grpId="0" nodeType="afterEffect">
                                  <p:stCondLst>
                                    <p:cond delay="0"/>
                                  </p:stCondLst>
                                  <p:childTnLst>
                                    <p:set>
                                      <p:cBhvr>
                                        <p:cTn id="23" dur="1" fill="hold">
                                          <p:stCondLst>
                                            <p:cond delay="0"/>
                                          </p:stCondLst>
                                        </p:cTn>
                                        <p:tgtEl>
                                          <p:spTgt spid="742428"/>
                                        </p:tgtEl>
                                        <p:attrNameLst>
                                          <p:attrName>style.visibility</p:attrName>
                                        </p:attrNameLst>
                                      </p:cBhvr>
                                      <p:to>
                                        <p:strVal val="visible"/>
                                      </p:to>
                                    </p:set>
                                    <p:animEffect transition="in" filter="fade">
                                      <p:cBhvr>
                                        <p:cTn id="24" dur="1000"/>
                                        <p:tgtEl>
                                          <p:spTgt spid="742428"/>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42437"/>
                                        </p:tgtEl>
                                        <p:attrNameLst>
                                          <p:attrName>style.visibility</p:attrName>
                                        </p:attrNameLst>
                                      </p:cBhvr>
                                      <p:to>
                                        <p:strVal val="visible"/>
                                      </p:to>
                                    </p:set>
                                    <p:animEffect transition="in" filter="fade">
                                      <p:cBhvr>
                                        <p:cTn id="29" dur="1000"/>
                                        <p:tgtEl>
                                          <p:spTgt spid="742437"/>
                                        </p:tgtEl>
                                      </p:cBhvr>
                                    </p:animEffect>
                                  </p:childTnLst>
                                </p:cTn>
                              </p:par>
                            </p:childTnLst>
                          </p:cTn>
                        </p:par>
                        <p:par>
                          <p:cTn id="30" fill="hold" nodeType="afterGroup">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742429"/>
                                        </p:tgtEl>
                                        <p:attrNameLst>
                                          <p:attrName>style.visibility</p:attrName>
                                        </p:attrNameLst>
                                      </p:cBhvr>
                                      <p:to>
                                        <p:strVal val="visible"/>
                                      </p:to>
                                    </p:set>
                                    <p:animEffect transition="in" filter="fade">
                                      <p:cBhvr>
                                        <p:cTn id="33" dur="1000"/>
                                        <p:tgtEl>
                                          <p:spTgt spid="742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2434" grpId="0" autoUpdateAnimBg="0"/>
      <p:bldP spid="742435" grpId="0" autoUpdateAnimBg="0"/>
      <p:bldP spid="742437" grpId="0" autoUpdateAnimBg="0"/>
      <p:bldP spid="742426" grpId="0" animBg="1"/>
      <p:bldP spid="742427" grpId="0" animBg="1"/>
      <p:bldP spid="742429" grpId="0" animBg="1"/>
      <p:bldP spid="74242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146434" name="Rectangle 5"/>
          <p:cNvSpPr>
            <a:spLocks noGrp="1" noChangeArrowheads="1"/>
          </p:cNvSpPr>
          <p:nvPr>
            <p:ph type="title"/>
          </p:nvPr>
        </p:nvSpPr>
        <p:spPr/>
        <p:txBody>
          <a:bodyPr/>
          <a:lstStyle/>
          <a:p>
            <a:pPr eaLnBrk="1" hangingPunct="1"/>
            <a:r>
              <a:rPr lang="en-US">
                <a:latin typeface="Comic Sans MS" charset="0"/>
                <a:ea typeface="MS PGothic" charset="0"/>
              </a:rPr>
              <a:t>Placing the Prophetic Books</a:t>
            </a:r>
          </a:p>
        </p:txBody>
      </p:sp>
      <p:pic>
        <p:nvPicPr>
          <p:cNvPr id="146435"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376238"/>
            <a:ext cx="9144000" cy="6248400"/>
          </a:xfrm>
          <a:noFill/>
        </p:spPr>
      </p:pic>
      <p:sp>
        <p:nvSpPr>
          <p:cNvPr id="146436" name="Text Box 7"/>
          <p:cNvSpPr txBox="1">
            <a:spLocks noChangeArrowheads="1"/>
          </p:cNvSpPr>
          <p:nvPr/>
        </p:nvSpPr>
        <p:spPr bwMode="auto">
          <a:xfrm>
            <a:off x="8213725" y="-77788"/>
            <a:ext cx="742950" cy="51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Geneva" charset="0"/>
              </a:rPr>
              <a:t>445</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Geneva" charset="0"/>
            </a:endParaRPr>
          </a:p>
        </p:txBody>
      </p:sp>
      <p:sp>
        <p:nvSpPr>
          <p:cNvPr id="146437" name="Text Box 4"/>
          <p:cNvSpPr txBox="1">
            <a:spLocks noChangeArrowheads="1"/>
          </p:cNvSpPr>
          <p:nvPr/>
        </p:nvSpPr>
        <p:spPr bwMode="auto">
          <a:xfrm>
            <a:off x="2411413" y="417513"/>
            <a:ext cx="4968875" cy="4603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400" b="1" i="0" u="none" strike="noStrike" kern="1200" cap="none" spc="0" normalizeH="0" baseline="0" noProof="0">
                <a:ln>
                  <a:noFill/>
                </a:ln>
                <a:solidFill>
                  <a:srgbClr val="000000"/>
                </a:solidFill>
                <a:effectLst/>
                <a:uLnTx/>
                <a:uFillTx/>
                <a:latin typeface="KaiTi" charset="0"/>
                <a:ea typeface="KaiTi" charset="0"/>
                <a:cs typeface="KaiTi" charset="0"/>
              </a:rPr>
              <a:t>先知书的排列</a:t>
            </a:r>
          </a:p>
        </p:txBody>
      </p:sp>
      <p:sp>
        <p:nvSpPr>
          <p:cNvPr id="146438" name="TextBox 2"/>
          <p:cNvSpPr txBox="1">
            <a:spLocks noChangeArrowheads="1"/>
          </p:cNvSpPr>
          <p:nvPr/>
        </p:nvSpPr>
        <p:spPr bwMode="auto">
          <a:xfrm>
            <a:off x="34925" y="2792413"/>
            <a:ext cx="3238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扫罗</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39" name="TextBox 8"/>
          <p:cNvSpPr txBox="1">
            <a:spLocks noChangeArrowheads="1"/>
          </p:cNvSpPr>
          <p:nvPr/>
        </p:nvSpPr>
        <p:spPr bwMode="auto">
          <a:xfrm>
            <a:off x="504825" y="2565400"/>
            <a:ext cx="250825" cy="935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大卫</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40" name="TextBox 9"/>
          <p:cNvSpPr txBox="1">
            <a:spLocks noChangeArrowheads="1"/>
          </p:cNvSpPr>
          <p:nvPr/>
        </p:nvSpPr>
        <p:spPr bwMode="auto">
          <a:xfrm>
            <a:off x="863600" y="2276475"/>
            <a:ext cx="252413" cy="1223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所罗门</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41" name="TextBox 3"/>
          <p:cNvSpPr txBox="1">
            <a:spLocks noChangeArrowheads="1"/>
          </p:cNvSpPr>
          <p:nvPr/>
        </p:nvSpPr>
        <p:spPr bwMode="auto">
          <a:xfrm>
            <a:off x="1619250" y="1590675"/>
            <a:ext cx="3581400" cy="476250"/>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chemeClr val="bg1"/>
                </a:solidFill>
                <a:effectLst/>
                <a:uLnTx/>
                <a:uFillTx/>
                <a:latin typeface="KaiTi" charset="0"/>
                <a:ea typeface="KaiTi" charset="0"/>
                <a:cs typeface="KaiTi" charset="0"/>
              </a:rPr>
              <a:t>被掳前</a:t>
            </a:r>
            <a:endParaRPr kumimoji="0" lang="en-US" altLang="zh-CN" sz="1600" b="1" i="0" u="none" strike="noStrike" kern="1200" cap="none" spc="0" normalizeH="0" baseline="0" noProof="0">
              <a:ln>
                <a:noFill/>
              </a:ln>
              <a:solidFill>
                <a:schemeClr val="bg1"/>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chemeClr val="bg1"/>
                </a:solidFill>
                <a:effectLst/>
                <a:uLnTx/>
                <a:uFillTx/>
                <a:latin typeface="KaiTi" charset="0"/>
                <a:ea typeface="KaiTi" charset="0"/>
                <a:cs typeface="KaiTi" charset="0"/>
              </a:rPr>
              <a:t>800-606</a:t>
            </a: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2" name="TextBox 11"/>
          <p:cNvSpPr txBox="1">
            <a:spLocks noChangeArrowheads="1"/>
          </p:cNvSpPr>
          <p:nvPr/>
        </p:nvSpPr>
        <p:spPr bwMode="auto">
          <a:xfrm>
            <a:off x="5232400" y="1576388"/>
            <a:ext cx="2006600" cy="488950"/>
          </a:xfrm>
          <a:prstGeom prst="rect">
            <a:avLst/>
          </a:prstGeom>
          <a:solidFill>
            <a:schemeClr val="tx1"/>
          </a:solidFill>
          <a:ln>
            <a:noFill/>
          </a:ln>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chemeClr val="bg1"/>
                </a:solidFill>
                <a:effectLst/>
                <a:uLnTx/>
                <a:uFillTx/>
                <a:latin typeface="KaiTi" charset="0"/>
                <a:ea typeface="KaiTi" charset="0"/>
                <a:cs typeface="KaiTi" charset="0"/>
              </a:rPr>
              <a:t>被掳期</a:t>
            </a:r>
            <a:endParaRPr kumimoji="0" lang="en-US" altLang="zh-CN" sz="1600" b="1" i="0" u="none" strike="noStrike" kern="1200" cap="none" spc="0" normalizeH="0" baseline="0" noProof="0">
              <a:ln>
                <a:noFill/>
              </a:ln>
              <a:solidFill>
                <a:schemeClr val="bg1"/>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chemeClr val="bg1"/>
                </a:solidFill>
                <a:effectLst/>
                <a:uLnTx/>
                <a:uFillTx/>
                <a:latin typeface="KaiTi" charset="0"/>
                <a:ea typeface="KaiTi" charset="0"/>
                <a:cs typeface="KaiTi" charset="0"/>
              </a:rPr>
              <a:t>606</a:t>
            </a: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a:t>
            </a:r>
            <a:r>
              <a:rPr kumimoji="0" lang="en-US" altLang="zh-CN" sz="1100" b="0" i="0" u="none" strike="noStrike" kern="1200" cap="none" spc="0" normalizeH="0" baseline="0" noProof="0">
                <a:ln>
                  <a:noFill/>
                </a:ln>
                <a:solidFill>
                  <a:schemeClr val="bg1"/>
                </a:solidFill>
                <a:effectLst/>
                <a:uLnTx/>
                <a:uFillTx/>
                <a:latin typeface="KaiTi" charset="0"/>
                <a:ea typeface="KaiTi" charset="0"/>
                <a:cs typeface="KaiTi" charset="0"/>
              </a:rPr>
              <a:t>536</a:t>
            </a: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3" name="TextBox 12"/>
          <p:cNvSpPr txBox="1">
            <a:spLocks noChangeArrowheads="1"/>
          </p:cNvSpPr>
          <p:nvPr/>
        </p:nvSpPr>
        <p:spPr bwMode="auto">
          <a:xfrm>
            <a:off x="7269163" y="1570038"/>
            <a:ext cx="1636712" cy="493712"/>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chemeClr val="bg1"/>
                </a:solidFill>
                <a:effectLst/>
                <a:uLnTx/>
                <a:uFillTx/>
                <a:latin typeface="KaiTi" charset="0"/>
                <a:ea typeface="KaiTi" charset="0"/>
                <a:cs typeface="KaiTi" charset="0"/>
              </a:rPr>
              <a:t>被掳后</a:t>
            </a:r>
            <a:endParaRPr kumimoji="0" lang="en-US" altLang="zh-CN" sz="1600" b="1" i="0" u="none" strike="noStrike" kern="1200" cap="none" spc="0" normalizeH="0" baseline="0" noProof="0">
              <a:ln>
                <a:noFill/>
              </a:ln>
              <a:solidFill>
                <a:schemeClr val="bg1"/>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chemeClr val="bg1"/>
                </a:solidFill>
                <a:effectLst/>
                <a:uLnTx/>
                <a:uFillTx/>
                <a:latin typeface="KaiTi" charset="0"/>
                <a:ea typeface="KaiTi" charset="0"/>
                <a:cs typeface="KaiTi" charset="0"/>
              </a:rPr>
              <a:t>536-400</a:t>
            </a:r>
            <a:r>
              <a:rPr kumimoji="0" lang="zh-CN" altLang="en-US" sz="1100" b="0" i="0" u="none" strike="noStrike" kern="1200" cap="none" spc="0" normalizeH="0" baseline="0" noProof="0">
                <a:ln>
                  <a:noFill/>
                </a:ln>
                <a:solidFill>
                  <a:schemeClr val="bg1"/>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4" name="TextBox 13"/>
          <p:cNvSpPr txBox="1">
            <a:spLocks noChangeArrowheads="1"/>
          </p:cNvSpPr>
          <p:nvPr/>
        </p:nvSpPr>
        <p:spPr bwMode="auto">
          <a:xfrm>
            <a:off x="1595438" y="2317750"/>
            <a:ext cx="1609725" cy="22066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以色列</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5" name="TextBox 14"/>
          <p:cNvSpPr txBox="1">
            <a:spLocks noChangeArrowheads="1"/>
          </p:cNvSpPr>
          <p:nvPr/>
        </p:nvSpPr>
        <p:spPr bwMode="auto">
          <a:xfrm>
            <a:off x="3608388" y="2317750"/>
            <a:ext cx="1587500" cy="21431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chemeClr val="bg1"/>
                </a:solidFill>
                <a:effectLst/>
                <a:uLnTx/>
                <a:uFillTx/>
                <a:latin typeface="KaiTi" charset="0"/>
                <a:ea typeface="KaiTi" charset="0"/>
                <a:cs typeface="KaiTi" charset="0"/>
              </a:rPr>
              <a:t>亚述</a:t>
            </a:r>
            <a:endParaRPr kumimoji="0" lang="en-US" sz="1100" b="1" i="0" u="none" strike="noStrike" kern="1200" cap="none" spc="0" normalizeH="0" baseline="0" noProof="0" dirty="0">
              <a:ln>
                <a:noFill/>
              </a:ln>
              <a:solidFill>
                <a:schemeClr val="bg1"/>
              </a:solidFill>
              <a:effectLst/>
              <a:uLnTx/>
              <a:uFillTx/>
              <a:latin typeface="KaiTi" charset="0"/>
              <a:ea typeface="KaiTi" charset="0"/>
              <a:cs typeface="KaiTi" charset="0"/>
            </a:endParaRPr>
          </a:p>
        </p:txBody>
      </p:sp>
      <p:sp>
        <p:nvSpPr>
          <p:cNvPr id="146446" name="TextBox 15"/>
          <p:cNvSpPr txBox="1">
            <a:spLocks noChangeArrowheads="1"/>
          </p:cNvSpPr>
          <p:nvPr/>
        </p:nvSpPr>
        <p:spPr bwMode="auto">
          <a:xfrm>
            <a:off x="1589088" y="3754438"/>
            <a:ext cx="1606550" cy="222250"/>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犹大</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7" name="TextBox 16"/>
          <p:cNvSpPr txBox="1">
            <a:spLocks noChangeArrowheads="1"/>
          </p:cNvSpPr>
          <p:nvPr/>
        </p:nvSpPr>
        <p:spPr bwMode="auto">
          <a:xfrm>
            <a:off x="3595688" y="4429125"/>
            <a:ext cx="1597025" cy="211138"/>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以东</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8" name="TextBox 17"/>
          <p:cNvSpPr txBox="1">
            <a:spLocks noChangeArrowheads="1"/>
          </p:cNvSpPr>
          <p:nvPr/>
        </p:nvSpPr>
        <p:spPr bwMode="auto">
          <a:xfrm>
            <a:off x="5418138" y="3749675"/>
            <a:ext cx="1649412" cy="22066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被掳中的犹太人</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49" name="TextBox 18"/>
          <p:cNvSpPr txBox="1">
            <a:spLocks noChangeArrowheads="1"/>
          </p:cNvSpPr>
          <p:nvPr/>
        </p:nvSpPr>
        <p:spPr bwMode="auto">
          <a:xfrm>
            <a:off x="7261225" y="3414713"/>
            <a:ext cx="1649413" cy="219075"/>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chemeClr val="bg1"/>
                </a:solidFill>
                <a:effectLst/>
                <a:uLnTx/>
                <a:uFillTx/>
                <a:latin typeface="KaiTi" charset="0"/>
                <a:ea typeface="KaiTi" charset="0"/>
                <a:cs typeface="KaiTi" charset="0"/>
              </a:rPr>
              <a:t>在耶路撒冷的犹太人</a:t>
            </a:r>
            <a:endParaRPr kumimoji="0" lang="en-US" sz="1100" b="1" i="0" u="none" strike="noStrike" kern="1200" cap="none" spc="0" normalizeH="0" baseline="0" noProof="0">
              <a:ln>
                <a:noFill/>
              </a:ln>
              <a:solidFill>
                <a:schemeClr val="bg1"/>
              </a:solidFill>
              <a:effectLst/>
              <a:uLnTx/>
              <a:uFillTx/>
              <a:latin typeface="KaiTi" charset="0"/>
              <a:ea typeface="KaiTi" charset="0"/>
              <a:cs typeface="KaiTi" charset="0"/>
            </a:endParaRPr>
          </a:p>
        </p:txBody>
      </p:sp>
      <p:sp>
        <p:nvSpPr>
          <p:cNvPr id="146450" name="TextBox 5"/>
          <p:cNvSpPr txBox="1">
            <a:spLocks noChangeArrowheads="1"/>
          </p:cNvSpPr>
          <p:nvPr/>
        </p:nvSpPr>
        <p:spPr bwMode="auto">
          <a:xfrm>
            <a:off x="1692275" y="2565400"/>
            <a:ext cx="1366838" cy="28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何西阿书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1" name="TextBox 20"/>
          <p:cNvSpPr txBox="1">
            <a:spLocks noChangeArrowheads="1"/>
          </p:cNvSpPr>
          <p:nvPr/>
        </p:nvSpPr>
        <p:spPr bwMode="auto">
          <a:xfrm>
            <a:off x="1692275" y="2879725"/>
            <a:ext cx="136683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阿摩司书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2" name="TextBox 21"/>
          <p:cNvSpPr txBox="1">
            <a:spLocks noChangeArrowheads="1"/>
          </p:cNvSpPr>
          <p:nvPr/>
        </p:nvSpPr>
        <p:spPr bwMode="auto">
          <a:xfrm>
            <a:off x="3924300" y="2570163"/>
            <a:ext cx="935038" cy="258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约拿书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3" name="TextBox 22"/>
          <p:cNvSpPr txBox="1">
            <a:spLocks noChangeArrowheads="1"/>
          </p:cNvSpPr>
          <p:nvPr/>
        </p:nvSpPr>
        <p:spPr bwMode="auto">
          <a:xfrm>
            <a:off x="3924300" y="2876550"/>
            <a:ext cx="935038"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那鸿书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4" name="TextBox 23"/>
          <p:cNvSpPr txBox="1">
            <a:spLocks noChangeArrowheads="1"/>
          </p:cNvSpPr>
          <p:nvPr/>
        </p:nvSpPr>
        <p:spPr bwMode="auto">
          <a:xfrm>
            <a:off x="1692275" y="4005263"/>
            <a:ext cx="1439863" cy="280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哈巴谷书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5" name="TextBox 24"/>
          <p:cNvSpPr txBox="1">
            <a:spLocks noChangeArrowheads="1"/>
          </p:cNvSpPr>
          <p:nvPr/>
        </p:nvSpPr>
        <p:spPr bwMode="auto">
          <a:xfrm>
            <a:off x="1835150" y="4330700"/>
            <a:ext cx="115252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以赛亚书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6" name="TextBox 25"/>
          <p:cNvSpPr txBox="1">
            <a:spLocks noChangeArrowheads="1"/>
          </p:cNvSpPr>
          <p:nvPr/>
        </p:nvSpPr>
        <p:spPr bwMode="auto">
          <a:xfrm>
            <a:off x="1816100" y="4651375"/>
            <a:ext cx="1152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耶利米书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7" name="TextBox 26"/>
          <p:cNvSpPr txBox="1">
            <a:spLocks noChangeArrowheads="1"/>
          </p:cNvSpPr>
          <p:nvPr/>
        </p:nvSpPr>
        <p:spPr bwMode="auto">
          <a:xfrm>
            <a:off x="1824038" y="4941888"/>
            <a:ext cx="1152525" cy="249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约珥书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8" name="TextBox 27"/>
          <p:cNvSpPr txBox="1">
            <a:spLocks noChangeArrowheads="1"/>
          </p:cNvSpPr>
          <p:nvPr/>
        </p:nvSpPr>
        <p:spPr bwMode="auto">
          <a:xfrm>
            <a:off x="1816100" y="5257800"/>
            <a:ext cx="1152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弥迦书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9" name="TextBox 28"/>
          <p:cNvSpPr txBox="1">
            <a:spLocks noChangeArrowheads="1"/>
          </p:cNvSpPr>
          <p:nvPr/>
        </p:nvSpPr>
        <p:spPr bwMode="auto">
          <a:xfrm>
            <a:off x="1835150" y="5556250"/>
            <a:ext cx="115252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西番雅书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0" name="TextBox 29"/>
          <p:cNvSpPr txBox="1">
            <a:spLocks noChangeArrowheads="1"/>
          </p:cNvSpPr>
          <p:nvPr/>
        </p:nvSpPr>
        <p:spPr bwMode="auto">
          <a:xfrm>
            <a:off x="1619250" y="5884863"/>
            <a:ext cx="1512888"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耶利米哀歌</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1" name="TextBox 30"/>
          <p:cNvSpPr txBox="1">
            <a:spLocks noChangeArrowheads="1"/>
          </p:cNvSpPr>
          <p:nvPr/>
        </p:nvSpPr>
        <p:spPr bwMode="auto">
          <a:xfrm>
            <a:off x="3635375" y="4691063"/>
            <a:ext cx="1512888"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俄巴底亚书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2" name="TextBox 31"/>
          <p:cNvSpPr txBox="1">
            <a:spLocks noChangeArrowheads="1"/>
          </p:cNvSpPr>
          <p:nvPr/>
        </p:nvSpPr>
        <p:spPr bwMode="auto">
          <a:xfrm>
            <a:off x="5491163" y="4332288"/>
            <a:ext cx="1511300"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但以理书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3" name="TextBox 32"/>
          <p:cNvSpPr txBox="1">
            <a:spLocks noChangeArrowheads="1"/>
          </p:cNvSpPr>
          <p:nvPr/>
        </p:nvSpPr>
        <p:spPr bwMode="auto">
          <a:xfrm>
            <a:off x="5481638" y="4013200"/>
            <a:ext cx="1511300"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以西结书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4" name="TextBox 33"/>
          <p:cNvSpPr txBox="1">
            <a:spLocks noChangeArrowheads="1"/>
          </p:cNvSpPr>
          <p:nvPr/>
        </p:nvSpPr>
        <p:spPr bwMode="auto">
          <a:xfrm>
            <a:off x="7326313" y="3676650"/>
            <a:ext cx="1511300"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哈该书书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5" name="TextBox 34"/>
          <p:cNvSpPr txBox="1">
            <a:spLocks noChangeArrowheads="1"/>
          </p:cNvSpPr>
          <p:nvPr/>
        </p:nvSpPr>
        <p:spPr bwMode="auto">
          <a:xfrm>
            <a:off x="7331075" y="4002088"/>
            <a:ext cx="15113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撒迦利亚书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6" name="TextBox 35"/>
          <p:cNvSpPr txBox="1">
            <a:spLocks noChangeArrowheads="1"/>
          </p:cNvSpPr>
          <p:nvPr/>
        </p:nvSpPr>
        <p:spPr bwMode="auto">
          <a:xfrm>
            <a:off x="7326313" y="4316413"/>
            <a:ext cx="1512887"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玛拉基书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7" name="TextBox 39"/>
          <p:cNvSpPr txBox="1">
            <a:spLocks noChangeArrowheads="1"/>
          </p:cNvSpPr>
          <p:nvPr/>
        </p:nvSpPr>
        <p:spPr bwMode="auto">
          <a:xfrm>
            <a:off x="5813425" y="6259513"/>
            <a:ext cx="93662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000000"/>
                </a:solidFill>
                <a:effectLst/>
                <a:uLnTx/>
                <a:uFillTx/>
                <a:latin typeface="KaiTi" charset="0"/>
                <a:ea typeface="KaiTi" charset="0"/>
                <a:cs typeface="KaiTi" charset="0"/>
              </a:rPr>
              <a:t>摘自</a:t>
            </a:r>
            <a:endParaRPr kumimoji="0" lang="en-US" sz="11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Tree>
    <p:extLst>
      <p:ext uri="{BB962C8B-B14F-4D97-AF65-F5344CB8AC3E}">
        <p14:creationId xmlns:p14="http://schemas.microsoft.com/office/powerpoint/2010/main" val="3586117180"/>
      </p:ext>
    </p:extLst>
  </p:cSld>
  <p:clrMapOvr>
    <a:masterClrMapping/>
  </p:clrMapOvr>
  <p:transition>
    <p:fade thruBlk="1"/>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4"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837635"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36" name="Text Box 4"/>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837637" name="Group 5"/>
          <p:cNvGrpSpPr>
            <a:grpSpLocks/>
          </p:cNvGrpSpPr>
          <p:nvPr/>
        </p:nvGrpSpPr>
        <p:grpSpPr bwMode="auto">
          <a:xfrm>
            <a:off x="620713" y="160338"/>
            <a:ext cx="739775" cy="1430337"/>
            <a:chOff x="391" y="101"/>
            <a:chExt cx="466" cy="901"/>
          </a:xfrm>
        </p:grpSpPr>
        <p:sp>
          <p:nvSpPr>
            <p:cNvPr id="837638" name="Rectangle 6"/>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7639" name="Line 7"/>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7640" name="Text Box 8"/>
          <p:cNvSpPr txBox="1">
            <a:spLocks noChangeArrowheads="1"/>
          </p:cNvSpPr>
          <p:nvPr/>
        </p:nvSpPr>
        <p:spPr bwMode="auto">
          <a:xfrm>
            <a:off x="8594725"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sp>
        <p:nvSpPr>
          <p:cNvPr id="837641" name="Rectangle 9"/>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32</a:t>
            </a:r>
          </a:p>
        </p:txBody>
      </p:sp>
      <p:sp>
        <p:nvSpPr>
          <p:cNvPr id="837644" name="Text Box 12"/>
          <p:cNvSpPr txBox="1">
            <a:spLocks noChangeArrowheads="1"/>
          </p:cNvSpPr>
          <p:nvPr/>
        </p:nvSpPr>
        <p:spPr bwMode="auto">
          <a:xfrm>
            <a:off x="2378075" y="690563"/>
            <a:ext cx="5695950" cy="91440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zh-CN" altLang="en-US" sz="5400" b="1">
                <a:solidFill>
                  <a:srgbClr val="00DFCA"/>
                </a:solidFill>
                <a:latin typeface="Helvetica" charset="0"/>
                <a:ea typeface="宋体" charset="0"/>
                <a:cs typeface="宋体" charset="0"/>
              </a:rPr>
              <a:t>哪个儿子</a:t>
            </a:r>
            <a:r>
              <a:rPr lang="zh-CN" altLang="en-US" sz="5400" b="1">
                <a:solidFill>
                  <a:srgbClr val="00DFCA"/>
                </a:solidFill>
                <a:latin typeface="宋体" charset="0"/>
                <a:ea typeface="宋体" charset="0"/>
                <a:cs typeface="宋体" charset="0"/>
              </a:rPr>
              <a:t>?</a:t>
            </a:r>
          </a:p>
        </p:txBody>
      </p:sp>
      <p:sp>
        <p:nvSpPr>
          <p:cNvPr id="837649" name="Text Box 17"/>
          <p:cNvSpPr txBox="1">
            <a:spLocks noChangeArrowheads="1"/>
          </p:cNvSpPr>
          <p:nvPr/>
        </p:nvSpPr>
        <p:spPr bwMode="auto">
          <a:xfrm>
            <a:off x="1776413" y="0"/>
            <a:ext cx="2389187"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r>
              <a:rPr lang="ja-JP" altLang="en-US" sz="1400" b="1">
                <a:solidFill>
                  <a:srgbClr val="FFFFFF"/>
                </a:solidFill>
                <a:latin typeface="宋体" charset="0"/>
                <a:ea typeface="宋体" charset="0"/>
                <a:cs typeface="宋体" charset="0"/>
              </a:rPr>
              <a:t>创 17:20-21</a:t>
            </a:r>
            <a:endParaRPr lang="en-US" altLang="ja-JP" sz="1400" b="1">
              <a:solidFill>
                <a:srgbClr val="FFFFFF"/>
              </a:solidFill>
              <a:latin typeface="宋体" charset="0"/>
              <a:ea typeface="宋体" charset="0"/>
              <a:cs typeface="宋体" charset="0"/>
            </a:endParaRPr>
          </a:p>
        </p:txBody>
      </p:sp>
      <p:sp>
        <p:nvSpPr>
          <p:cNvPr id="837671" name="Rectangle 39"/>
          <p:cNvSpPr>
            <a:spLocks noChangeArrowheads="1"/>
          </p:cNvSpPr>
          <p:nvPr/>
        </p:nvSpPr>
        <p:spPr bwMode="auto">
          <a:xfrm>
            <a:off x="871538" y="2000250"/>
            <a:ext cx="7178675" cy="37131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lnSpc>
                <a:spcPct val="110000"/>
              </a:lnSpc>
              <a:spcBef>
                <a:spcPct val="50000"/>
              </a:spcBef>
            </a:pPr>
            <a:r>
              <a:rPr lang="zh-CN" altLang="en-US" sz="3200" b="1">
                <a:solidFill>
                  <a:srgbClr val="FFFF00"/>
                </a:solidFill>
                <a:latin typeface="Arial"/>
                <a:ea typeface="宋体" charset="0"/>
                <a:cs typeface="宋体" charset="0"/>
              </a:rPr>
              <a:t>“</a:t>
            </a:r>
            <a:r>
              <a:rPr lang="ja-JP" altLang="en-US" sz="3200" b="1">
                <a:solidFill>
                  <a:srgbClr val="FFFF00"/>
                </a:solidFill>
                <a:latin typeface="宋体" charset="0"/>
                <a:ea typeface="宋体" charset="0"/>
                <a:cs typeface="宋体" charset="0"/>
              </a:rPr>
              <a:t>至于以实玛利，我也应允你。看哪，我已经赐福给他；我必使他昌盛，子孙极其众多；他必生十二个族长；我也必使他成为大国。</a:t>
            </a:r>
            <a:r>
              <a:rPr lang="zh-CN" altLang="en-US" sz="3200" b="1">
                <a:solidFill>
                  <a:srgbClr val="FFFF00"/>
                </a:solidFill>
                <a:latin typeface="宋体" charset="0"/>
                <a:ea typeface="宋体" charset="0"/>
                <a:cs typeface="宋体" charset="0"/>
              </a:rPr>
              <a:t>                   </a:t>
            </a:r>
            <a:r>
              <a:rPr lang="ja-JP" altLang="en-US" sz="3200" b="1" i="1">
                <a:solidFill>
                  <a:srgbClr val="FFFF00"/>
                </a:solidFill>
                <a:latin typeface="宋体" charset="0"/>
                <a:ea typeface="宋体" charset="0"/>
                <a:cs typeface="宋体" charset="0"/>
              </a:rPr>
              <a:t>但我的约是要和以撒坚立的</a:t>
            </a:r>
            <a:r>
              <a:rPr lang="ja-JP" altLang="en-US" sz="3200" b="1">
                <a:solidFill>
                  <a:srgbClr val="FFFF00"/>
                </a:solidFill>
                <a:latin typeface="宋体" charset="0"/>
                <a:ea typeface="宋体" charset="0"/>
                <a:cs typeface="宋体" charset="0"/>
              </a:rPr>
              <a:t>。这以撒，就是明年这时候，撒拉要为你生的。</a:t>
            </a:r>
            <a:r>
              <a:rPr lang="zh-CN" altLang="en-US" sz="3200" b="1">
                <a:solidFill>
                  <a:srgbClr val="FFFF00"/>
                </a:solidFill>
                <a:latin typeface="Arial"/>
                <a:ea typeface="宋体" charset="0"/>
                <a:cs typeface="宋体" charset="0"/>
              </a:rPr>
              <a:t>”</a:t>
            </a:r>
            <a:r>
              <a:rPr lang="zh-CN" altLang="en-US" sz="3200" b="1">
                <a:solidFill>
                  <a:srgbClr val="FFFF00"/>
                </a:solidFill>
                <a:latin typeface="宋体" charset="0"/>
                <a:ea typeface="宋体" charset="0"/>
                <a:cs typeface="宋体" charset="0"/>
              </a:rPr>
              <a:t> </a:t>
            </a:r>
            <a:r>
              <a:rPr lang="zh-CN" altLang="en-US" b="1">
                <a:solidFill>
                  <a:srgbClr val="FFFF00"/>
                </a:solidFill>
                <a:latin typeface="宋体" charset="0"/>
                <a:ea typeface="宋体" charset="0"/>
                <a:cs typeface="宋体" charset="0"/>
              </a:rPr>
              <a:t>				      </a:t>
            </a:r>
            <a:r>
              <a:rPr lang="ja-JP" altLang="en-US" b="1">
                <a:solidFill>
                  <a:srgbClr val="FFFF00"/>
                </a:solidFill>
                <a:latin typeface="宋体" charset="0"/>
                <a:ea typeface="宋体" charset="0"/>
                <a:cs typeface="宋体" charset="0"/>
              </a:rPr>
              <a:t>创</a:t>
            </a:r>
            <a:r>
              <a:rPr lang="en-US" altLang="zh-CN" b="1">
                <a:solidFill>
                  <a:srgbClr val="FFFF00"/>
                </a:solidFill>
                <a:latin typeface="宋体" charset="0"/>
                <a:ea typeface="宋体" charset="0"/>
                <a:cs typeface="宋体" charset="0"/>
              </a:rPr>
              <a:t> 17:20-21</a:t>
            </a:r>
          </a:p>
        </p:txBody>
      </p:sp>
      <p:sp>
        <p:nvSpPr>
          <p:cNvPr id="837646" name="Oval 14"/>
          <p:cNvSpPr>
            <a:spLocks noChangeArrowheads="1"/>
          </p:cNvSpPr>
          <p:nvPr/>
        </p:nvSpPr>
        <p:spPr bwMode="auto">
          <a:xfrm>
            <a:off x="1828800" y="1952625"/>
            <a:ext cx="1962150" cy="739775"/>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3" name="Text Box 41"/>
          <p:cNvSpPr txBox="1">
            <a:spLocks noChangeArrowheads="1"/>
          </p:cNvSpPr>
          <p:nvPr/>
        </p:nvSpPr>
        <p:spPr bwMode="auto">
          <a:xfrm>
            <a:off x="366713" y="4114800"/>
            <a:ext cx="5592762" cy="579437"/>
          </a:xfrm>
          <a:prstGeom prst="rect">
            <a:avLst/>
          </a:prstGeom>
          <a:noFill/>
          <a:ln>
            <a:noFill/>
          </a:ln>
          <a:effectLst>
            <a:outerShdw blurRad="63500" dist="40161" dir="4293903" algn="ctr" rotWithShape="0">
              <a:srgbClr val="868686">
                <a:alpha val="74998"/>
              </a:srgb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66FFCC"/>
                </a:solidFill>
                <a:miter lim="800000"/>
                <a:headEnd/>
                <a:tailEnd/>
              </a14:hiddenLine>
            </a:ext>
          </a:extLst>
        </p:spPr>
        <p:txBody>
          <a:bodyPr>
            <a:spAutoFit/>
            <a:flatTx/>
          </a:bodyPr>
          <a:lstStyle/>
          <a:p>
            <a:pPr algn="r" eaLnBrk="0" hangingPunct="0">
              <a:spcBef>
                <a:spcPct val="50000"/>
              </a:spcBef>
            </a:pPr>
            <a:r>
              <a:rPr lang="ja-JP" altLang="en-US" sz="3200" b="1" i="1" u="sng">
                <a:solidFill>
                  <a:srgbClr val="FFFFFF"/>
                </a:solidFill>
                <a:latin typeface="宋体" charset="0"/>
                <a:ea typeface="宋体" charset="0"/>
                <a:cs typeface="宋体" charset="0"/>
              </a:rPr>
              <a:t>但我的约是要和以撒坚立的</a:t>
            </a:r>
            <a:endParaRPr lang="zh-CN" altLang="en-US" sz="3200" b="1" i="1" u="sng" dirty="0">
              <a:solidFill>
                <a:srgbClr val="FFFFFF"/>
              </a:solidFill>
              <a:latin typeface="宋体" charset="0"/>
              <a:ea typeface="宋体" charset="0"/>
              <a:cs typeface="宋体" charset="0"/>
            </a:endParaRPr>
          </a:p>
        </p:txBody>
      </p:sp>
      <p:grpSp>
        <p:nvGrpSpPr>
          <p:cNvPr id="837674" name="Group 42"/>
          <p:cNvGrpSpPr>
            <a:grpSpLocks/>
          </p:cNvGrpSpPr>
          <p:nvPr/>
        </p:nvGrpSpPr>
        <p:grpSpPr bwMode="auto">
          <a:xfrm>
            <a:off x="7997825" y="3432175"/>
            <a:ext cx="1006475" cy="1231900"/>
            <a:chOff x="5038" y="2162"/>
            <a:chExt cx="634" cy="776"/>
          </a:xfrm>
        </p:grpSpPr>
        <p:grpSp>
          <p:nvGrpSpPr>
            <p:cNvPr id="837675" name="Group 43"/>
            <p:cNvGrpSpPr>
              <a:grpSpLocks/>
            </p:cNvGrpSpPr>
            <p:nvPr/>
          </p:nvGrpSpPr>
          <p:grpSpPr bwMode="auto">
            <a:xfrm>
              <a:off x="5038" y="2162"/>
              <a:ext cx="634" cy="776"/>
              <a:chOff x="5038" y="2162"/>
              <a:chExt cx="634" cy="776"/>
            </a:xfrm>
          </p:grpSpPr>
          <p:sp>
            <p:nvSpPr>
              <p:cNvPr id="837676" name="Freeform 44"/>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7" name="AutoShape 45"/>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8" name="Rectangle 46"/>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79" name="AutoShape 47"/>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0" name="Line 48"/>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1" name="Line 49"/>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2" name="Rectangle 50"/>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83" name="Rectangle 51"/>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7684" name="Rectangle 52"/>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7685" name="Rectangle 53"/>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7686" name="Rectangle 54"/>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837687" name="Rectangle 55"/>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7688" name="Rectangle 56"/>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7689" name="Line 57"/>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90" name="Line 58"/>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7691" name="Line 59"/>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7692" name="Rectangle 60"/>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7693" name="Text Box 61"/>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100657997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7671"/>
                                        </p:tgtEl>
                                        <p:attrNameLst>
                                          <p:attrName>style.visibility</p:attrName>
                                        </p:attrNameLst>
                                      </p:cBhvr>
                                      <p:to>
                                        <p:strVal val="visible"/>
                                      </p:to>
                                    </p:set>
                                    <p:animEffect transition="in" filter="fade">
                                      <p:cBhvr>
                                        <p:cTn id="7" dur="1000"/>
                                        <p:tgtEl>
                                          <p:spTgt spid="837671"/>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37646"/>
                                        </p:tgtEl>
                                        <p:attrNameLst>
                                          <p:attrName>style.visibility</p:attrName>
                                        </p:attrNameLst>
                                      </p:cBhvr>
                                      <p:to>
                                        <p:strVal val="visible"/>
                                      </p:to>
                                    </p:set>
                                    <p:animEffect transition="in" filter="fade">
                                      <p:cBhvr>
                                        <p:cTn id="11" dur="1000"/>
                                        <p:tgtEl>
                                          <p:spTgt spid="837646"/>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37673"/>
                                        </p:tgtEl>
                                        <p:attrNameLst>
                                          <p:attrName>style.visibility</p:attrName>
                                        </p:attrNameLst>
                                      </p:cBhvr>
                                      <p:to>
                                        <p:strVal val="visible"/>
                                      </p:to>
                                    </p:set>
                                    <p:animEffect transition="in" filter="fade">
                                      <p:cBhvr>
                                        <p:cTn id="16" dur="1000"/>
                                        <p:tgtEl>
                                          <p:spTgt spid="837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7671" grpId="0" autoUpdateAnimBg="0"/>
      <p:bldP spid="837646" grpId="0" animBg="1"/>
      <p:bldP spid="837673" grpId="0"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4451"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64"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4465" name="Group 17"/>
          <p:cNvGrpSpPr>
            <a:grpSpLocks/>
          </p:cNvGrpSpPr>
          <p:nvPr/>
        </p:nvGrpSpPr>
        <p:grpSpPr bwMode="auto">
          <a:xfrm>
            <a:off x="620713" y="160338"/>
            <a:ext cx="739775" cy="1430337"/>
            <a:chOff x="391" y="101"/>
            <a:chExt cx="466" cy="901"/>
          </a:xfrm>
        </p:grpSpPr>
        <p:sp>
          <p:nvSpPr>
            <p:cNvPr id="744466"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4467"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4468" name="Text Box 20"/>
          <p:cNvSpPr txBox="1">
            <a:spLocks noChangeArrowheads="1"/>
          </p:cNvSpPr>
          <p:nvPr/>
        </p:nvSpPr>
        <p:spPr bwMode="auto">
          <a:xfrm>
            <a:off x="8591550" y="6416675"/>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pic>
        <p:nvPicPr>
          <p:cNvPr id="744470"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373188" y="841375"/>
            <a:ext cx="6661150" cy="5022850"/>
          </a:xfrm>
          <a:prstGeom prst="rect">
            <a:avLst/>
          </a:prstGeom>
          <a:noFill/>
          <a:ln w="104775">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4480" name="Rectangle 32"/>
          <p:cNvSpPr>
            <a:spLocks noChangeArrowheads="1"/>
          </p:cNvSpPr>
          <p:nvPr/>
        </p:nvSpPr>
        <p:spPr bwMode="auto">
          <a:xfrm>
            <a:off x="5435600" y="4830763"/>
            <a:ext cx="342900" cy="528637"/>
          </a:xfrm>
          <a:prstGeom prst="rect">
            <a:avLst/>
          </a:prstGeom>
          <a:solidFill>
            <a:srgbClr val="0F226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81"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33</a:t>
            </a:r>
          </a:p>
        </p:txBody>
      </p:sp>
      <p:grpSp>
        <p:nvGrpSpPr>
          <p:cNvPr id="744487" name="Group 39"/>
          <p:cNvGrpSpPr>
            <a:grpSpLocks/>
          </p:cNvGrpSpPr>
          <p:nvPr/>
        </p:nvGrpSpPr>
        <p:grpSpPr bwMode="auto">
          <a:xfrm>
            <a:off x="7997825" y="3432175"/>
            <a:ext cx="1006475" cy="1231900"/>
            <a:chOff x="5038" y="2162"/>
            <a:chExt cx="634" cy="776"/>
          </a:xfrm>
        </p:grpSpPr>
        <p:grpSp>
          <p:nvGrpSpPr>
            <p:cNvPr id="744488" name="Group 40"/>
            <p:cNvGrpSpPr>
              <a:grpSpLocks/>
            </p:cNvGrpSpPr>
            <p:nvPr/>
          </p:nvGrpSpPr>
          <p:grpSpPr bwMode="auto">
            <a:xfrm>
              <a:off x="5038" y="2162"/>
              <a:ext cx="634" cy="776"/>
              <a:chOff x="5038" y="2162"/>
              <a:chExt cx="634" cy="776"/>
            </a:xfrm>
          </p:grpSpPr>
          <p:sp>
            <p:nvSpPr>
              <p:cNvPr id="744489" name="Freeform 41"/>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0" name="AutoShape 42"/>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1" name="Rectangle 43"/>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2" name="AutoShape 44"/>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3" name="Line 45"/>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4" name="Line 46"/>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5" name="Rectangle 47"/>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496" name="Rectangle 48"/>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4497" name="Rectangle 49"/>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4498" name="Rectangle 50"/>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4499" name="Rectangle 51"/>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4500" name="Rectangle 52"/>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4501" name="Rectangle 53"/>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4502" name="Line 54"/>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3" name="Line 55"/>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4" name="Line 56"/>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4505" name="Rectangle 57"/>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4506" name="Text Box 58"/>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
        <p:nvSpPr>
          <p:cNvPr id="744508" name="Rectangle 60"/>
          <p:cNvSpPr>
            <a:spLocks noChangeArrowheads="1"/>
          </p:cNvSpPr>
          <p:nvPr/>
        </p:nvSpPr>
        <p:spPr bwMode="auto">
          <a:xfrm>
            <a:off x="3457575" y="2678113"/>
            <a:ext cx="163513" cy="3524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09" name="Freeform 61"/>
          <p:cNvSpPr>
            <a:spLocks/>
          </p:cNvSpPr>
          <p:nvPr/>
        </p:nvSpPr>
        <p:spPr bwMode="auto">
          <a:xfrm>
            <a:off x="771525" y="1719263"/>
            <a:ext cx="6410325" cy="4614862"/>
          </a:xfrm>
          <a:custGeom>
            <a:avLst/>
            <a:gdLst>
              <a:gd name="T0" fmla="*/ 2664 w 4038"/>
              <a:gd name="T1" fmla="*/ 2765 h 2907"/>
              <a:gd name="T2" fmla="*/ 831 w 4038"/>
              <a:gd name="T3" fmla="*/ 2907 h 2907"/>
              <a:gd name="T4" fmla="*/ 294 w 4038"/>
              <a:gd name="T5" fmla="*/ 2816 h 2907"/>
              <a:gd name="T6" fmla="*/ 142 w 4038"/>
              <a:gd name="T7" fmla="*/ 2724 h 2907"/>
              <a:gd name="T8" fmla="*/ 61 w 4038"/>
              <a:gd name="T9" fmla="*/ 2583 h 2907"/>
              <a:gd name="T10" fmla="*/ 91 w 4038"/>
              <a:gd name="T11" fmla="*/ 1307 h 2907"/>
              <a:gd name="T12" fmla="*/ 274 w 4038"/>
              <a:gd name="T13" fmla="*/ 892 h 2907"/>
              <a:gd name="T14" fmla="*/ 547 w 4038"/>
              <a:gd name="T15" fmla="*/ 557 h 2907"/>
              <a:gd name="T16" fmla="*/ 790 w 4038"/>
              <a:gd name="T17" fmla="*/ 517 h 2907"/>
              <a:gd name="T18" fmla="*/ 1317 w 4038"/>
              <a:gd name="T19" fmla="*/ 760 h 2907"/>
              <a:gd name="T20" fmla="*/ 1560 w 4038"/>
              <a:gd name="T21" fmla="*/ 568 h 2907"/>
              <a:gd name="T22" fmla="*/ 1428 w 4038"/>
              <a:gd name="T23" fmla="*/ 416 h 2907"/>
              <a:gd name="T24" fmla="*/ 1560 w 4038"/>
              <a:gd name="T25" fmla="*/ 304 h 2907"/>
              <a:gd name="T26" fmla="*/ 2238 w 4038"/>
              <a:gd name="T27" fmla="*/ 132 h 2907"/>
              <a:gd name="T28" fmla="*/ 2370 w 4038"/>
              <a:gd name="T29" fmla="*/ 31 h 2907"/>
              <a:gd name="T30" fmla="*/ 2795 w 4038"/>
              <a:gd name="T31" fmla="*/ 51 h 2907"/>
              <a:gd name="T32" fmla="*/ 2988 w 4038"/>
              <a:gd name="T33" fmla="*/ 304 h 2907"/>
              <a:gd name="T34" fmla="*/ 3079 w 4038"/>
              <a:gd name="T35" fmla="*/ 527 h 2907"/>
              <a:gd name="T36" fmla="*/ 3241 w 4038"/>
              <a:gd name="T37" fmla="*/ 709 h 2907"/>
              <a:gd name="T38" fmla="*/ 3413 w 4038"/>
              <a:gd name="T39" fmla="*/ 800 h 2907"/>
              <a:gd name="T40" fmla="*/ 3666 w 4038"/>
              <a:gd name="T41" fmla="*/ 932 h 2907"/>
              <a:gd name="T42" fmla="*/ 3940 w 4038"/>
              <a:gd name="T43" fmla="*/ 1398 h 2907"/>
              <a:gd name="T44" fmla="*/ 3737 w 4038"/>
              <a:gd name="T45" fmla="*/ 1276 h 2907"/>
              <a:gd name="T46" fmla="*/ 3443 w 4038"/>
              <a:gd name="T47" fmla="*/ 1114 h 2907"/>
              <a:gd name="T48" fmla="*/ 3200 w 4038"/>
              <a:gd name="T49" fmla="*/ 1256 h 2907"/>
              <a:gd name="T50" fmla="*/ 3281 w 4038"/>
              <a:gd name="T51" fmla="*/ 1327 h 2907"/>
              <a:gd name="T52" fmla="*/ 3281 w 4038"/>
              <a:gd name="T53" fmla="*/ 1489 h 2907"/>
              <a:gd name="T54" fmla="*/ 2998 w 4038"/>
              <a:gd name="T55" fmla="*/ 1742 h 2907"/>
              <a:gd name="T56" fmla="*/ 2886 w 4038"/>
              <a:gd name="T57" fmla="*/ 1833 h 2907"/>
              <a:gd name="T58" fmla="*/ 2805 w 4038"/>
              <a:gd name="T59" fmla="*/ 1914 h 2907"/>
              <a:gd name="T60" fmla="*/ 2826 w 4038"/>
              <a:gd name="T61" fmla="*/ 2319 h 2907"/>
              <a:gd name="T62" fmla="*/ 2866 w 4038"/>
              <a:gd name="T63" fmla="*/ 2583 h 29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38" h="2907">
                <a:moveTo>
                  <a:pt x="2765" y="2724"/>
                </a:moveTo>
                <a:cubicBezTo>
                  <a:pt x="2730" y="2748"/>
                  <a:pt x="2704" y="2752"/>
                  <a:pt x="2664" y="2765"/>
                </a:cubicBezTo>
                <a:cubicBezTo>
                  <a:pt x="2511" y="2810"/>
                  <a:pt x="2356" y="2830"/>
                  <a:pt x="2198" y="2846"/>
                </a:cubicBezTo>
                <a:cubicBezTo>
                  <a:pt x="1744" y="2832"/>
                  <a:pt x="1276" y="2795"/>
                  <a:pt x="831" y="2907"/>
                </a:cubicBezTo>
                <a:cubicBezTo>
                  <a:pt x="736" y="2903"/>
                  <a:pt x="641" y="2902"/>
                  <a:pt x="547" y="2897"/>
                </a:cubicBezTo>
                <a:cubicBezTo>
                  <a:pt x="460" y="2891"/>
                  <a:pt x="377" y="2836"/>
                  <a:pt x="294" y="2816"/>
                </a:cubicBezTo>
                <a:cubicBezTo>
                  <a:pt x="267" y="2802"/>
                  <a:pt x="237" y="2792"/>
                  <a:pt x="213" y="2775"/>
                </a:cubicBezTo>
                <a:cubicBezTo>
                  <a:pt x="189" y="2758"/>
                  <a:pt x="142" y="2724"/>
                  <a:pt x="142" y="2724"/>
                </a:cubicBezTo>
                <a:cubicBezTo>
                  <a:pt x="125" y="2699"/>
                  <a:pt x="105" y="2678"/>
                  <a:pt x="91" y="2653"/>
                </a:cubicBezTo>
                <a:cubicBezTo>
                  <a:pt x="78" y="2631"/>
                  <a:pt x="72" y="2605"/>
                  <a:pt x="61" y="2583"/>
                </a:cubicBezTo>
                <a:cubicBezTo>
                  <a:pt x="48" y="2531"/>
                  <a:pt x="26" y="2481"/>
                  <a:pt x="10" y="2431"/>
                </a:cubicBezTo>
                <a:cubicBezTo>
                  <a:pt x="16" y="2055"/>
                  <a:pt x="0" y="1674"/>
                  <a:pt x="91" y="1307"/>
                </a:cubicBezTo>
                <a:cubicBezTo>
                  <a:pt x="106" y="1243"/>
                  <a:pt x="145" y="1183"/>
                  <a:pt x="172" y="1124"/>
                </a:cubicBezTo>
                <a:cubicBezTo>
                  <a:pt x="206" y="1047"/>
                  <a:pt x="226" y="960"/>
                  <a:pt x="274" y="892"/>
                </a:cubicBezTo>
                <a:cubicBezTo>
                  <a:pt x="304" y="798"/>
                  <a:pt x="381" y="674"/>
                  <a:pt x="466" y="618"/>
                </a:cubicBezTo>
                <a:cubicBezTo>
                  <a:pt x="491" y="579"/>
                  <a:pt x="509" y="578"/>
                  <a:pt x="547" y="557"/>
                </a:cubicBezTo>
                <a:cubicBezTo>
                  <a:pt x="597" y="527"/>
                  <a:pt x="600" y="521"/>
                  <a:pt x="658" y="507"/>
                </a:cubicBezTo>
                <a:cubicBezTo>
                  <a:pt x="702" y="510"/>
                  <a:pt x="746" y="511"/>
                  <a:pt x="790" y="517"/>
                </a:cubicBezTo>
                <a:cubicBezTo>
                  <a:pt x="822" y="521"/>
                  <a:pt x="840" y="546"/>
                  <a:pt x="871" y="557"/>
                </a:cubicBezTo>
                <a:cubicBezTo>
                  <a:pt x="988" y="674"/>
                  <a:pt x="1158" y="721"/>
                  <a:pt x="1317" y="760"/>
                </a:cubicBezTo>
                <a:cubicBezTo>
                  <a:pt x="1421" y="753"/>
                  <a:pt x="1473" y="757"/>
                  <a:pt x="1560" y="730"/>
                </a:cubicBezTo>
                <a:cubicBezTo>
                  <a:pt x="1578" y="673"/>
                  <a:pt x="1589" y="626"/>
                  <a:pt x="1560" y="568"/>
                </a:cubicBezTo>
                <a:cubicBezTo>
                  <a:pt x="1550" y="549"/>
                  <a:pt x="1522" y="539"/>
                  <a:pt x="1509" y="527"/>
                </a:cubicBezTo>
                <a:cubicBezTo>
                  <a:pt x="1468" y="491"/>
                  <a:pt x="1444" y="466"/>
                  <a:pt x="1428" y="416"/>
                </a:cubicBezTo>
                <a:cubicBezTo>
                  <a:pt x="1431" y="399"/>
                  <a:pt x="1431" y="381"/>
                  <a:pt x="1438" y="365"/>
                </a:cubicBezTo>
                <a:cubicBezTo>
                  <a:pt x="1454" y="320"/>
                  <a:pt x="1519" y="313"/>
                  <a:pt x="1560" y="304"/>
                </a:cubicBezTo>
                <a:cubicBezTo>
                  <a:pt x="1707" y="309"/>
                  <a:pt x="1886" y="337"/>
                  <a:pt x="2036" y="314"/>
                </a:cubicBezTo>
                <a:cubicBezTo>
                  <a:pt x="2127" y="283"/>
                  <a:pt x="2159" y="182"/>
                  <a:pt x="2238" y="132"/>
                </a:cubicBezTo>
                <a:cubicBezTo>
                  <a:pt x="2272" y="109"/>
                  <a:pt x="2308" y="86"/>
                  <a:pt x="2340" y="61"/>
                </a:cubicBezTo>
                <a:cubicBezTo>
                  <a:pt x="2350" y="52"/>
                  <a:pt x="2357" y="37"/>
                  <a:pt x="2370" y="31"/>
                </a:cubicBezTo>
                <a:cubicBezTo>
                  <a:pt x="2398" y="15"/>
                  <a:pt x="2430" y="11"/>
                  <a:pt x="2461" y="0"/>
                </a:cubicBezTo>
                <a:cubicBezTo>
                  <a:pt x="2574" y="8"/>
                  <a:pt x="2686" y="14"/>
                  <a:pt x="2795" y="51"/>
                </a:cubicBezTo>
                <a:cubicBezTo>
                  <a:pt x="2837" y="91"/>
                  <a:pt x="2880" y="125"/>
                  <a:pt x="2917" y="173"/>
                </a:cubicBezTo>
                <a:cubicBezTo>
                  <a:pt x="2947" y="212"/>
                  <a:pt x="2958" y="262"/>
                  <a:pt x="2988" y="304"/>
                </a:cubicBezTo>
                <a:cubicBezTo>
                  <a:pt x="3000" y="343"/>
                  <a:pt x="3013" y="419"/>
                  <a:pt x="3038" y="456"/>
                </a:cubicBezTo>
                <a:cubicBezTo>
                  <a:pt x="3059" y="487"/>
                  <a:pt x="3063" y="490"/>
                  <a:pt x="3079" y="527"/>
                </a:cubicBezTo>
                <a:cubicBezTo>
                  <a:pt x="3093" y="560"/>
                  <a:pt x="3102" y="582"/>
                  <a:pt x="3130" y="608"/>
                </a:cubicBezTo>
                <a:cubicBezTo>
                  <a:pt x="3146" y="657"/>
                  <a:pt x="3192" y="692"/>
                  <a:pt x="3241" y="709"/>
                </a:cubicBezTo>
                <a:cubicBezTo>
                  <a:pt x="3288" y="758"/>
                  <a:pt x="3299" y="735"/>
                  <a:pt x="3352" y="770"/>
                </a:cubicBezTo>
                <a:cubicBezTo>
                  <a:pt x="3391" y="795"/>
                  <a:pt x="3371" y="786"/>
                  <a:pt x="3413" y="800"/>
                </a:cubicBezTo>
                <a:cubicBezTo>
                  <a:pt x="3447" y="823"/>
                  <a:pt x="3473" y="830"/>
                  <a:pt x="3514" y="841"/>
                </a:cubicBezTo>
                <a:cubicBezTo>
                  <a:pt x="3555" y="880"/>
                  <a:pt x="3611" y="913"/>
                  <a:pt x="3666" y="932"/>
                </a:cubicBezTo>
                <a:cubicBezTo>
                  <a:pt x="3775" y="1036"/>
                  <a:pt x="3922" y="1095"/>
                  <a:pt x="4011" y="1226"/>
                </a:cubicBezTo>
                <a:cubicBezTo>
                  <a:pt x="4038" y="1309"/>
                  <a:pt x="4019" y="1371"/>
                  <a:pt x="3940" y="1398"/>
                </a:cubicBezTo>
                <a:cubicBezTo>
                  <a:pt x="3877" y="1377"/>
                  <a:pt x="3818" y="1350"/>
                  <a:pt x="3768" y="1307"/>
                </a:cubicBezTo>
                <a:cubicBezTo>
                  <a:pt x="3756" y="1297"/>
                  <a:pt x="3748" y="1284"/>
                  <a:pt x="3737" y="1276"/>
                </a:cubicBezTo>
                <a:cubicBezTo>
                  <a:pt x="3724" y="1267"/>
                  <a:pt x="3709" y="1264"/>
                  <a:pt x="3697" y="1256"/>
                </a:cubicBezTo>
                <a:cubicBezTo>
                  <a:pt x="3614" y="1201"/>
                  <a:pt x="3539" y="1145"/>
                  <a:pt x="3443" y="1114"/>
                </a:cubicBezTo>
                <a:cubicBezTo>
                  <a:pt x="3359" y="1121"/>
                  <a:pt x="3279" y="1129"/>
                  <a:pt x="3200" y="1155"/>
                </a:cubicBezTo>
                <a:cubicBezTo>
                  <a:pt x="3179" y="1185"/>
                  <a:pt x="3173" y="1223"/>
                  <a:pt x="3200" y="1256"/>
                </a:cubicBezTo>
                <a:cubicBezTo>
                  <a:pt x="3207" y="1265"/>
                  <a:pt x="3221" y="1267"/>
                  <a:pt x="3231" y="1276"/>
                </a:cubicBezTo>
                <a:cubicBezTo>
                  <a:pt x="3248" y="1291"/>
                  <a:pt x="3264" y="1310"/>
                  <a:pt x="3281" y="1327"/>
                </a:cubicBezTo>
                <a:cubicBezTo>
                  <a:pt x="3287" y="1333"/>
                  <a:pt x="3302" y="1347"/>
                  <a:pt x="3302" y="1347"/>
                </a:cubicBezTo>
                <a:cubicBezTo>
                  <a:pt x="3323" y="1412"/>
                  <a:pt x="3336" y="1436"/>
                  <a:pt x="3281" y="1489"/>
                </a:cubicBezTo>
                <a:cubicBezTo>
                  <a:pt x="3258" y="1556"/>
                  <a:pt x="3145" y="1636"/>
                  <a:pt x="3089" y="1681"/>
                </a:cubicBezTo>
                <a:cubicBezTo>
                  <a:pt x="3088" y="1681"/>
                  <a:pt x="3013" y="1731"/>
                  <a:pt x="2998" y="1742"/>
                </a:cubicBezTo>
                <a:cubicBezTo>
                  <a:pt x="2987" y="1748"/>
                  <a:pt x="2967" y="1762"/>
                  <a:pt x="2967" y="1762"/>
                </a:cubicBezTo>
                <a:cubicBezTo>
                  <a:pt x="2909" y="1851"/>
                  <a:pt x="3006" y="1710"/>
                  <a:pt x="2886" y="1833"/>
                </a:cubicBezTo>
                <a:cubicBezTo>
                  <a:pt x="2869" y="1850"/>
                  <a:pt x="2852" y="1867"/>
                  <a:pt x="2836" y="1884"/>
                </a:cubicBezTo>
                <a:cubicBezTo>
                  <a:pt x="2825" y="1894"/>
                  <a:pt x="2815" y="1903"/>
                  <a:pt x="2805" y="1914"/>
                </a:cubicBezTo>
                <a:cubicBezTo>
                  <a:pt x="2781" y="1937"/>
                  <a:pt x="2745" y="1995"/>
                  <a:pt x="2745" y="1995"/>
                </a:cubicBezTo>
                <a:cubicBezTo>
                  <a:pt x="2752" y="2099"/>
                  <a:pt x="2742" y="2239"/>
                  <a:pt x="2826" y="2319"/>
                </a:cubicBezTo>
                <a:cubicBezTo>
                  <a:pt x="2838" y="2358"/>
                  <a:pt x="2860" y="2391"/>
                  <a:pt x="2876" y="2431"/>
                </a:cubicBezTo>
                <a:cubicBezTo>
                  <a:pt x="2872" y="2481"/>
                  <a:pt x="2871" y="2532"/>
                  <a:pt x="2866" y="2583"/>
                </a:cubicBezTo>
                <a:cubicBezTo>
                  <a:pt x="2861" y="2624"/>
                  <a:pt x="2796" y="2692"/>
                  <a:pt x="2765" y="2724"/>
                </a:cubicBezTo>
                <a:close/>
              </a:path>
            </a:pathLst>
          </a:custGeom>
          <a:noFill/>
          <a:ln w="57150" cap="flat" cmpd="sng">
            <a:solidFill>
              <a:srgbClr val="1EDE17"/>
            </a:solidFill>
            <a:prstDash val="solid"/>
            <a:round/>
            <a:headEnd/>
            <a:tailEnd/>
          </a:ln>
          <a:effectLst>
            <a:outerShdw blurRad="63500" dist="71842" dir="2700000"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4510" name="Text Box 62"/>
          <p:cNvSpPr txBox="1">
            <a:spLocks noChangeArrowheads="1"/>
          </p:cNvSpPr>
          <p:nvPr/>
        </p:nvSpPr>
        <p:spPr bwMode="auto">
          <a:xfrm>
            <a:off x="1689100" y="884238"/>
            <a:ext cx="5948363" cy="641350"/>
          </a:xfrm>
          <a:prstGeom prst="rect">
            <a:avLst/>
          </a:prstGeom>
          <a:noFill/>
          <a:ln>
            <a:noFill/>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3600" b="1">
                <a:solidFill>
                  <a:srgbClr val="FFFF00"/>
                </a:solidFill>
                <a:latin typeface="宋体" charset="0"/>
                <a:ea typeface="宋体" charset="0"/>
                <a:cs typeface="宋体" charset="0"/>
              </a:rPr>
              <a:t>比较</a:t>
            </a:r>
            <a:r>
              <a:rPr lang="ja-JP" altLang="en-US" sz="3600" b="1" i="1" u="sng">
                <a:solidFill>
                  <a:srgbClr val="FFFF00"/>
                </a:solidFill>
                <a:latin typeface="宋体" charset="0"/>
                <a:ea typeface="宋体" charset="0"/>
                <a:cs typeface="宋体" charset="0"/>
              </a:rPr>
              <a:t>今天</a:t>
            </a:r>
            <a:r>
              <a:rPr lang="zh-CN" altLang="en-US" sz="3600" b="1">
                <a:solidFill>
                  <a:srgbClr val="FFFF00"/>
                </a:solidFill>
                <a:latin typeface="宋体" charset="0"/>
                <a:ea typeface="宋体" charset="0"/>
                <a:cs typeface="宋体" charset="0"/>
              </a:rPr>
              <a:t>所被赋予的</a:t>
            </a:r>
            <a:r>
              <a:rPr lang="en-US" altLang="zh-CN" sz="3600" b="1">
                <a:solidFill>
                  <a:srgbClr val="FFFF00"/>
                </a:solidFill>
                <a:effectLst>
                  <a:outerShdw blurRad="38100" dist="38100" dir="2700000" algn="tl">
                    <a:srgbClr val="000000"/>
                  </a:outerShdw>
                </a:effectLst>
                <a:latin typeface="宋体" charset="0"/>
                <a:ea typeface="宋体" charset="0"/>
                <a:cs typeface="宋体" charset="0"/>
              </a:rPr>
              <a:t>...</a:t>
            </a:r>
          </a:p>
        </p:txBody>
      </p:sp>
      <p:sp>
        <p:nvSpPr>
          <p:cNvPr id="744511" name="Text Box 63"/>
          <p:cNvSpPr txBox="1">
            <a:spLocks noChangeArrowheads="1"/>
          </p:cNvSpPr>
          <p:nvPr/>
        </p:nvSpPr>
        <p:spPr bwMode="auto">
          <a:xfrm>
            <a:off x="519113" y="4251325"/>
            <a:ext cx="2122487"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ja-JP" altLang="en-US" sz="3600" b="1">
                <a:solidFill>
                  <a:srgbClr val="FFFF00"/>
                </a:solidFill>
                <a:latin typeface="宋体" charset="0"/>
                <a:ea typeface="宋体" charset="0"/>
                <a:cs typeface="宋体" charset="0"/>
              </a:rPr>
              <a:t>以实玛利</a:t>
            </a:r>
            <a:endParaRPr lang="zh-CN" altLang="en-US" sz="3600" b="1">
              <a:solidFill>
                <a:srgbClr val="FFFF00"/>
              </a:solidFill>
              <a:latin typeface="宋体" charset="0"/>
              <a:ea typeface="宋体" charset="0"/>
              <a:cs typeface="宋体" charset="0"/>
            </a:endParaRPr>
          </a:p>
        </p:txBody>
      </p:sp>
      <p:sp>
        <p:nvSpPr>
          <p:cNvPr id="744512" name="Text Box 64"/>
          <p:cNvSpPr txBox="1">
            <a:spLocks noChangeArrowheads="1"/>
          </p:cNvSpPr>
          <p:nvPr/>
        </p:nvSpPr>
        <p:spPr bwMode="auto">
          <a:xfrm>
            <a:off x="3575050" y="2452688"/>
            <a:ext cx="1831975" cy="64135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ja-JP" altLang="en-US" sz="3600" b="1">
                <a:solidFill>
                  <a:srgbClr val="FFFF00"/>
                </a:solidFill>
                <a:latin typeface="宋体" charset="0"/>
                <a:ea typeface="宋体" charset="0"/>
                <a:cs typeface="宋体" charset="0"/>
              </a:rPr>
              <a:t>以撒</a:t>
            </a:r>
            <a:endParaRPr lang="zh-CN" altLang="en-US" sz="3600" b="1">
              <a:solidFill>
                <a:srgbClr val="FFFF00"/>
              </a:solidFill>
              <a:latin typeface="宋体" charset="0"/>
              <a:ea typeface="宋体" charset="0"/>
              <a:cs typeface="宋体" charset="0"/>
            </a:endParaRPr>
          </a:p>
        </p:txBody>
      </p:sp>
      <p:sp>
        <p:nvSpPr>
          <p:cNvPr id="744513" name="Text Box 65"/>
          <p:cNvSpPr txBox="1">
            <a:spLocks noChangeArrowheads="1"/>
          </p:cNvSpPr>
          <p:nvPr/>
        </p:nvSpPr>
        <p:spPr bwMode="auto">
          <a:xfrm>
            <a:off x="5443538" y="4360863"/>
            <a:ext cx="2236787" cy="1066800"/>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ja-JP" altLang="en-US" sz="3200" b="1">
                <a:solidFill>
                  <a:srgbClr val="FFFF00"/>
                </a:solidFill>
                <a:effectLst>
                  <a:outerShdw blurRad="38100" dist="38100" dir="2700000" algn="tl">
                    <a:srgbClr val="000000"/>
                  </a:outerShdw>
                </a:effectLst>
                <a:latin typeface="宋体" charset="0"/>
                <a:ea typeface="宋体" charset="0"/>
                <a:cs typeface="宋体" charset="0"/>
              </a:rPr>
              <a:t>为什</a:t>
            </a:r>
            <a:r>
              <a:rPr lang="zh-CN" altLang="en-US" sz="3200" b="1">
                <a:solidFill>
                  <a:srgbClr val="FFFF00"/>
                </a:solidFill>
                <a:effectLst>
                  <a:outerShdw blurRad="38100" dist="38100" dir="2700000" algn="tl">
                    <a:srgbClr val="000000"/>
                  </a:outerShdw>
                </a:effectLst>
                <a:latin typeface="宋体" charset="0"/>
                <a:ea typeface="宋体" charset="0"/>
                <a:cs typeface="宋体" charset="0"/>
              </a:rPr>
              <a:t>么差距这么大?</a:t>
            </a:r>
          </a:p>
        </p:txBody>
      </p:sp>
      <p:sp>
        <p:nvSpPr>
          <p:cNvPr id="744517" name="Line 69"/>
          <p:cNvSpPr>
            <a:spLocks noChangeShapeType="1"/>
          </p:cNvSpPr>
          <p:nvPr/>
        </p:nvSpPr>
        <p:spPr bwMode="auto">
          <a:xfrm flipH="1">
            <a:off x="1377950" y="788988"/>
            <a:ext cx="12700" cy="5124450"/>
          </a:xfrm>
          <a:prstGeom prst="line">
            <a:avLst/>
          </a:prstGeom>
          <a:noFill/>
          <a:ln w="7620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Tree>
    <p:extLst>
      <p:ext uri="{BB962C8B-B14F-4D97-AF65-F5344CB8AC3E}">
        <p14:creationId xmlns:p14="http://schemas.microsoft.com/office/powerpoint/2010/main" val="46118032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744509"/>
                                        </p:tgtEl>
                                        <p:attrNameLst>
                                          <p:attrName>style.visibility</p:attrName>
                                        </p:attrNameLst>
                                      </p:cBhvr>
                                      <p:to>
                                        <p:strVal val="visible"/>
                                      </p:to>
                                    </p:set>
                                    <p:anim calcmode="lin" valueType="num">
                                      <p:cBhvr>
                                        <p:cTn id="7" dur="500" fill="hold"/>
                                        <p:tgtEl>
                                          <p:spTgt spid="744509"/>
                                        </p:tgtEl>
                                        <p:attrNameLst>
                                          <p:attrName>ppt_w</p:attrName>
                                        </p:attrNameLst>
                                      </p:cBhvr>
                                      <p:tavLst>
                                        <p:tav tm="0">
                                          <p:val>
                                            <p:fltVal val="0"/>
                                          </p:val>
                                        </p:tav>
                                        <p:tav tm="100000">
                                          <p:val>
                                            <p:strVal val="#ppt_w"/>
                                          </p:val>
                                        </p:tav>
                                      </p:tavLst>
                                    </p:anim>
                                    <p:anim calcmode="lin" valueType="num">
                                      <p:cBhvr>
                                        <p:cTn id="8" dur="500" fill="hold"/>
                                        <p:tgtEl>
                                          <p:spTgt spid="744509"/>
                                        </p:tgtEl>
                                        <p:attrNameLst>
                                          <p:attrName>ppt_h</p:attrName>
                                        </p:attrNameLst>
                                      </p:cBhvr>
                                      <p:tavLst>
                                        <p:tav tm="0">
                                          <p:val>
                                            <p:fltVal val="0"/>
                                          </p:val>
                                        </p:tav>
                                        <p:tav tm="100000">
                                          <p:val>
                                            <p:strVal val="#ppt_h"/>
                                          </p:val>
                                        </p:tav>
                                      </p:tavLst>
                                    </p:anim>
                                    <p:anim calcmode="lin" valueType="num">
                                      <p:cBhvr>
                                        <p:cTn id="9" dur="500" fill="hold"/>
                                        <p:tgtEl>
                                          <p:spTgt spid="744509"/>
                                        </p:tgtEl>
                                        <p:attrNameLst>
                                          <p:attrName>ppt_x</p:attrName>
                                        </p:attrNameLst>
                                      </p:cBhvr>
                                      <p:tavLst>
                                        <p:tav tm="0">
                                          <p:val>
                                            <p:fltVal val="0.5"/>
                                          </p:val>
                                        </p:tav>
                                        <p:tav tm="100000">
                                          <p:val>
                                            <p:strVal val="#ppt_x"/>
                                          </p:val>
                                        </p:tav>
                                      </p:tavLst>
                                    </p:anim>
                                    <p:anim calcmode="lin" valueType="num">
                                      <p:cBhvr>
                                        <p:cTn id="10" dur="500" fill="hold"/>
                                        <p:tgtEl>
                                          <p:spTgt spid="74450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744511"/>
                                        </p:tgtEl>
                                        <p:attrNameLst>
                                          <p:attrName>style.visibility</p:attrName>
                                        </p:attrNameLst>
                                      </p:cBhvr>
                                      <p:to>
                                        <p:strVal val="visible"/>
                                      </p:to>
                                    </p:set>
                                    <p:animEffect transition="in" filter="fade">
                                      <p:cBhvr>
                                        <p:cTn id="14" dur="1000"/>
                                        <p:tgtEl>
                                          <p:spTgt spid="744511"/>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36" fill="hold" grpId="0" nodeType="clickEffect">
                                  <p:stCondLst>
                                    <p:cond delay="0"/>
                                  </p:stCondLst>
                                  <p:childTnLst>
                                    <p:set>
                                      <p:cBhvr>
                                        <p:cTn id="18" dur="1" fill="hold">
                                          <p:stCondLst>
                                            <p:cond delay="0"/>
                                          </p:stCondLst>
                                        </p:cTn>
                                        <p:tgtEl>
                                          <p:spTgt spid="744508"/>
                                        </p:tgtEl>
                                        <p:attrNameLst>
                                          <p:attrName>style.visibility</p:attrName>
                                        </p:attrNameLst>
                                      </p:cBhvr>
                                      <p:to>
                                        <p:strVal val="visible"/>
                                      </p:to>
                                    </p:set>
                                    <p:anim calcmode="lin" valueType="num">
                                      <p:cBhvr>
                                        <p:cTn id="19" dur="500" fill="hold"/>
                                        <p:tgtEl>
                                          <p:spTgt spid="744508"/>
                                        </p:tgtEl>
                                        <p:attrNameLst>
                                          <p:attrName>ppt_w</p:attrName>
                                        </p:attrNameLst>
                                      </p:cBhvr>
                                      <p:tavLst>
                                        <p:tav tm="0">
                                          <p:val>
                                            <p:strVal val="(6*min(max(#ppt_w*#ppt_h,.3),1)-7.4)/-.7*#ppt_w"/>
                                          </p:val>
                                        </p:tav>
                                        <p:tav tm="100000">
                                          <p:val>
                                            <p:strVal val="#ppt_w"/>
                                          </p:val>
                                        </p:tav>
                                      </p:tavLst>
                                    </p:anim>
                                    <p:anim calcmode="lin" valueType="num">
                                      <p:cBhvr>
                                        <p:cTn id="20" dur="500" fill="hold"/>
                                        <p:tgtEl>
                                          <p:spTgt spid="744508"/>
                                        </p:tgtEl>
                                        <p:attrNameLst>
                                          <p:attrName>ppt_h</p:attrName>
                                        </p:attrNameLst>
                                      </p:cBhvr>
                                      <p:tavLst>
                                        <p:tav tm="0">
                                          <p:val>
                                            <p:strVal val="(6*min(max(#ppt_w*#ppt_h,.3),1)-7.4)/-.7*#ppt_h"/>
                                          </p:val>
                                        </p:tav>
                                        <p:tav tm="100000">
                                          <p:val>
                                            <p:strVal val="#ppt_h"/>
                                          </p:val>
                                        </p:tav>
                                      </p:tavLst>
                                    </p:anim>
                                    <p:anim calcmode="lin" valueType="num">
                                      <p:cBhvr>
                                        <p:cTn id="21" dur="500" fill="hold"/>
                                        <p:tgtEl>
                                          <p:spTgt spid="744508"/>
                                        </p:tgtEl>
                                        <p:attrNameLst>
                                          <p:attrName>ppt_x</p:attrName>
                                        </p:attrNameLst>
                                      </p:cBhvr>
                                      <p:tavLst>
                                        <p:tav tm="0">
                                          <p:val>
                                            <p:fltVal val="0.5"/>
                                          </p:val>
                                        </p:tav>
                                        <p:tav tm="100000">
                                          <p:val>
                                            <p:strVal val="#ppt_x"/>
                                          </p:val>
                                        </p:tav>
                                      </p:tavLst>
                                    </p:anim>
                                    <p:anim calcmode="lin" valueType="num">
                                      <p:cBhvr>
                                        <p:cTn id="22" dur="500" fill="hold"/>
                                        <p:tgtEl>
                                          <p:spTgt spid="744508"/>
                                        </p:tgtEl>
                                        <p:attrNameLst>
                                          <p:attrName>ppt_y</p:attrName>
                                        </p:attrNameLst>
                                      </p:cBhvr>
                                      <p:tavLst>
                                        <p:tav tm="0">
                                          <p:val>
                                            <p:strVal val="1+(6*min(max(#ppt_w*#ppt_h,.3),1)-7.4)/-.7*#ppt_h/2"/>
                                          </p:val>
                                        </p:tav>
                                        <p:tav tm="100000">
                                          <p:val>
                                            <p:strVal val="#ppt_y"/>
                                          </p:val>
                                        </p:tav>
                                      </p:tavLst>
                                    </p:anim>
                                  </p:childTnLst>
                                </p:cTn>
                              </p:par>
                            </p:childTnLst>
                          </p:cTn>
                        </p:par>
                        <p:par>
                          <p:cTn id="23" fill="hold" nodeType="afterGroup">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744512"/>
                                        </p:tgtEl>
                                        <p:attrNameLst>
                                          <p:attrName>style.visibility</p:attrName>
                                        </p:attrNameLst>
                                      </p:cBhvr>
                                      <p:to>
                                        <p:strVal val="visible"/>
                                      </p:to>
                                    </p:set>
                                    <p:animEffect transition="in" filter="fade">
                                      <p:cBhvr>
                                        <p:cTn id="26" dur="1000"/>
                                        <p:tgtEl>
                                          <p:spTgt spid="744512"/>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44513"/>
                                        </p:tgtEl>
                                        <p:attrNameLst>
                                          <p:attrName>style.visibility</p:attrName>
                                        </p:attrNameLst>
                                      </p:cBhvr>
                                      <p:to>
                                        <p:strVal val="visible"/>
                                      </p:to>
                                    </p:set>
                                    <p:animEffect transition="in" filter="fade">
                                      <p:cBhvr>
                                        <p:cTn id="31" dur="1000"/>
                                        <p:tgtEl>
                                          <p:spTgt spid="744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4508" grpId="0" animBg="1"/>
      <p:bldP spid="744509" grpId="0" animBg="1"/>
      <p:bldP spid="744511" grpId="0" autoUpdateAnimBg="0"/>
      <p:bldP spid="744512" grpId="0" autoUpdateAnimBg="0"/>
      <p:bldP spid="744513" grpId="0"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6498"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6512"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6513" name="Group 17"/>
          <p:cNvGrpSpPr>
            <a:grpSpLocks/>
          </p:cNvGrpSpPr>
          <p:nvPr/>
        </p:nvGrpSpPr>
        <p:grpSpPr bwMode="auto">
          <a:xfrm>
            <a:off x="620713" y="160338"/>
            <a:ext cx="739775" cy="1430337"/>
            <a:chOff x="391" y="101"/>
            <a:chExt cx="466" cy="901"/>
          </a:xfrm>
        </p:grpSpPr>
        <p:sp>
          <p:nvSpPr>
            <p:cNvPr id="746514"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6515"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pic>
        <p:nvPicPr>
          <p:cNvPr id="746518"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939800" y="1106488"/>
            <a:ext cx="7332663" cy="4602162"/>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6499"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20" name="Rectangle 24"/>
          <p:cNvSpPr>
            <a:spLocks noChangeArrowheads="1"/>
          </p:cNvSpPr>
          <p:nvPr/>
        </p:nvSpPr>
        <p:spPr bwMode="auto">
          <a:xfrm>
            <a:off x="5451475" y="2081213"/>
            <a:ext cx="379413" cy="6445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22" name="Rectangle 26"/>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34</a:t>
            </a:r>
          </a:p>
        </p:txBody>
      </p:sp>
      <p:sp>
        <p:nvSpPr>
          <p:cNvPr id="746524" name="Text Box 28"/>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sp>
        <p:nvSpPr>
          <p:cNvPr id="746526" name="Text Box 30"/>
          <p:cNvSpPr txBox="1">
            <a:spLocks noChangeArrowheads="1"/>
          </p:cNvSpPr>
          <p:nvPr/>
        </p:nvSpPr>
        <p:spPr bwMode="auto">
          <a:xfrm>
            <a:off x="3117850" y="1144588"/>
            <a:ext cx="2600325" cy="33020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lnSpc>
                <a:spcPct val="80000"/>
              </a:lnSpc>
              <a:spcBef>
                <a:spcPct val="50000"/>
              </a:spcBef>
            </a:pPr>
            <a:r>
              <a:rPr lang="zh-CN" altLang="en-US" b="1">
                <a:solidFill>
                  <a:srgbClr val="00DFCA"/>
                </a:solidFill>
                <a:latin typeface="宋体"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effectLst>
                  <a:outerShdw blurRad="38100" dist="38100" dir="2700000" algn="tl">
                    <a:srgbClr val="000000"/>
                  </a:outerShdw>
                </a:effectLst>
                <a:latin typeface="Comic Sans MS"/>
                <a:ea typeface="宋体" charset="0"/>
                <a:cs typeface="宋体" charset="0"/>
              </a:rPr>
              <a:t>…</a:t>
            </a:r>
            <a:r>
              <a:rPr lang="en-US" altLang="zh-CN" b="1">
                <a:solidFill>
                  <a:srgbClr val="16CA27"/>
                </a:solidFill>
                <a:effectLst>
                  <a:outerShdw blurRad="38100" dist="38100" dir="2700000" algn="tl">
                    <a:srgbClr val="000000"/>
                  </a:outerShdw>
                </a:effectLst>
                <a:latin typeface="宋体" charset="0"/>
                <a:ea typeface="宋体" charset="0"/>
                <a:cs typeface="宋体" charset="0"/>
              </a:rPr>
              <a:t> </a:t>
            </a:r>
          </a:p>
        </p:txBody>
      </p:sp>
      <p:sp>
        <p:nvSpPr>
          <p:cNvPr id="746529" name="Rectangle 33"/>
          <p:cNvSpPr>
            <a:spLocks noChangeArrowheads="1"/>
          </p:cNvSpPr>
          <p:nvPr/>
        </p:nvSpPr>
        <p:spPr bwMode="auto">
          <a:xfrm>
            <a:off x="1062038" y="4222750"/>
            <a:ext cx="3025775" cy="374650"/>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0" name="Text Box 34"/>
          <p:cNvSpPr txBox="1">
            <a:spLocks noChangeArrowheads="1"/>
          </p:cNvSpPr>
          <p:nvPr/>
        </p:nvSpPr>
        <p:spPr bwMode="auto">
          <a:xfrm>
            <a:off x="1179513" y="4065588"/>
            <a:ext cx="2916237" cy="641350"/>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3600" b="1">
                <a:solidFill>
                  <a:srgbClr val="1A0004"/>
                </a:solidFill>
                <a:effectLst>
                  <a:outerShdw blurRad="38100" dist="38100" dir="2700000" algn="tl">
                    <a:srgbClr val="000000"/>
                  </a:outerShdw>
                </a:effectLst>
                <a:latin typeface="宋体" charset="0"/>
                <a:ea typeface="宋体" charset="0"/>
                <a:cs typeface="宋体" charset="0"/>
              </a:rPr>
              <a:t>阿拉伯世界</a:t>
            </a:r>
            <a:endParaRPr lang="zh-CN" altLang="en-US" sz="3600" b="1">
              <a:solidFill>
                <a:srgbClr val="1A0004"/>
              </a:solidFill>
              <a:effectLst>
                <a:outerShdw blurRad="38100" dist="38100" dir="2700000" algn="tl">
                  <a:srgbClr val="000000"/>
                </a:outerShdw>
              </a:effectLst>
              <a:latin typeface="宋体" charset="0"/>
              <a:ea typeface="宋体" charset="0"/>
              <a:cs typeface="宋体" charset="0"/>
            </a:endParaRPr>
          </a:p>
        </p:txBody>
      </p:sp>
      <p:grpSp>
        <p:nvGrpSpPr>
          <p:cNvPr id="746532" name="Group 36"/>
          <p:cNvGrpSpPr>
            <a:grpSpLocks/>
          </p:cNvGrpSpPr>
          <p:nvPr/>
        </p:nvGrpSpPr>
        <p:grpSpPr bwMode="auto">
          <a:xfrm>
            <a:off x="7997825" y="3432175"/>
            <a:ext cx="1006475" cy="1231900"/>
            <a:chOff x="5038" y="2162"/>
            <a:chExt cx="634" cy="776"/>
          </a:xfrm>
        </p:grpSpPr>
        <p:grpSp>
          <p:nvGrpSpPr>
            <p:cNvPr id="746533" name="Group 37"/>
            <p:cNvGrpSpPr>
              <a:grpSpLocks/>
            </p:cNvGrpSpPr>
            <p:nvPr/>
          </p:nvGrpSpPr>
          <p:grpSpPr bwMode="auto">
            <a:xfrm>
              <a:off x="5038" y="2162"/>
              <a:ext cx="634" cy="776"/>
              <a:chOff x="5038" y="2162"/>
              <a:chExt cx="634" cy="776"/>
            </a:xfrm>
          </p:grpSpPr>
          <p:sp>
            <p:nvSpPr>
              <p:cNvPr id="746534" name="Freeform 38"/>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5" name="AutoShape 39"/>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6" name="Rectangle 40"/>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7" name="AutoShape 41"/>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8" name="Line 42"/>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39" name="Line 43"/>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0" name="Rectangle 44"/>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1" name="Rectangle 45"/>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6542" name="Rectangle 46"/>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6543" name="Rectangle 47"/>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6544" name="Rectangle 48"/>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6545" name="Rectangle 49"/>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6546" name="Rectangle 50"/>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6547" name="Line 51"/>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8" name="Line 52"/>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6549" name="Line 53"/>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6550" name="Rectangle 54"/>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6551" name="Text Box 55"/>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72801380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6520"/>
                                        </p:tgtEl>
                                        <p:attrNameLst>
                                          <p:attrName>style.visibility</p:attrName>
                                        </p:attrNameLst>
                                      </p:cBhvr>
                                      <p:to>
                                        <p:strVal val="visible"/>
                                      </p:to>
                                    </p:set>
                                    <p:anim calcmode="lin" valueType="num">
                                      <p:cBhvr>
                                        <p:cTn id="7" dur="500" fill="hold"/>
                                        <p:tgtEl>
                                          <p:spTgt spid="746520"/>
                                        </p:tgtEl>
                                        <p:attrNameLst>
                                          <p:attrName>ppt_w</p:attrName>
                                        </p:attrNameLst>
                                      </p:cBhvr>
                                      <p:tavLst>
                                        <p:tav tm="0">
                                          <p:val>
                                            <p:strVal val="(6*min(max(#ppt_w*#ppt_h,.3),1)-7.4)/-.7*#ppt_w"/>
                                          </p:val>
                                        </p:tav>
                                        <p:tav tm="100000">
                                          <p:val>
                                            <p:strVal val="#ppt_w"/>
                                          </p:val>
                                        </p:tav>
                                      </p:tavLst>
                                    </p:anim>
                                    <p:anim calcmode="lin" valueType="num">
                                      <p:cBhvr>
                                        <p:cTn id="8" dur="500" fill="hold"/>
                                        <p:tgtEl>
                                          <p:spTgt spid="746520"/>
                                        </p:tgtEl>
                                        <p:attrNameLst>
                                          <p:attrName>ppt_h</p:attrName>
                                        </p:attrNameLst>
                                      </p:cBhvr>
                                      <p:tavLst>
                                        <p:tav tm="0">
                                          <p:val>
                                            <p:strVal val="(6*min(max(#ppt_w*#ppt_h,.3),1)-7.4)/-.7*#ppt_h"/>
                                          </p:val>
                                        </p:tav>
                                        <p:tav tm="100000">
                                          <p:val>
                                            <p:strVal val="#ppt_h"/>
                                          </p:val>
                                        </p:tav>
                                      </p:tavLst>
                                    </p:anim>
                                    <p:anim calcmode="lin" valueType="num">
                                      <p:cBhvr>
                                        <p:cTn id="9" dur="500" fill="hold"/>
                                        <p:tgtEl>
                                          <p:spTgt spid="746520"/>
                                        </p:tgtEl>
                                        <p:attrNameLst>
                                          <p:attrName>ppt_x</p:attrName>
                                        </p:attrNameLst>
                                      </p:cBhvr>
                                      <p:tavLst>
                                        <p:tav tm="0">
                                          <p:val>
                                            <p:fltVal val="0.5"/>
                                          </p:val>
                                        </p:tav>
                                        <p:tav tm="100000">
                                          <p:val>
                                            <p:strVal val="#ppt_x"/>
                                          </p:val>
                                        </p:tav>
                                      </p:tavLst>
                                    </p:anim>
                                    <p:anim calcmode="lin" valueType="num">
                                      <p:cBhvr>
                                        <p:cTn id="10" dur="500" fill="hold"/>
                                        <p:tgtEl>
                                          <p:spTgt spid="746520"/>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6520"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4"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5475" name="Text Box 3"/>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5476" name="Group 4"/>
          <p:cNvGrpSpPr>
            <a:grpSpLocks/>
          </p:cNvGrpSpPr>
          <p:nvPr/>
        </p:nvGrpSpPr>
        <p:grpSpPr bwMode="auto">
          <a:xfrm>
            <a:off x="620713" y="160338"/>
            <a:ext cx="739775" cy="1430337"/>
            <a:chOff x="391" y="101"/>
            <a:chExt cx="466" cy="901"/>
          </a:xfrm>
        </p:grpSpPr>
        <p:sp>
          <p:nvSpPr>
            <p:cNvPr id="745477" name="Rectangle 5"/>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5478" name="Line 6"/>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745481" name="Group 9"/>
          <p:cNvGrpSpPr>
            <a:grpSpLocks/>
          </p:cNvGrpSpPr>
          <p:nvPr/>
        </p:nvGrpSpPr>
        <p:grpSpPr bwMode="auto">
          <a:xfrm>
            <a:off x="617538" y="1089025"/>
            <a:ext cx="7835900" cy="4670425"/>
            <a:chOff x="468" y="819"/>
            <a:chExt cx="4580" cy="2381"/>
          </a:xfrm>
        </p:grpSpPr>
        <p:pic>
          <p:nvPicPr>
            <p:cNvPr id="745482" name="Picture 10"/>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68" y="819"/>
              <a:ext cx="4580" cy="238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5483" name="Freeform 11"/>
            <p:cNvSpPr>
              <a:spLocks/>
            </p:cNvSpPr>
            <p:nvPr/>
          </p:nvSpPr>
          <p:spPr bwMode="auto">
            <a:xfrm>
              <a:off x="2132" y="1717"/>
              <a:ext cx="35" cy="87"/>
            </a:xfrm>
            <a:custGeom>
              <a:avLst/>
              <a:gdLst>
                <a:gd name="T0" fmla="*/ 36 w 72"/>
                <a:gd name="T1" fmla="*/ 207 h 215"/>
                <a:gd name="T2" fmla="*/ 40 w 72"/>
                <a:gd name="T3" fmla="*/ 195 h 215"/>
                <a:gd name="T4" fmla="*/ 44 w 72"/>
                <a:gd name="T5" fmla="*/ 151 h 215"/>
                <a:gd name="T6" fmla="*/ 56 w 72"/>
                <a:gd name="T7" fmla="*/ 127 h 215"/>
                <a:gd name="T8" fmla="*/ 56 w 72"/>
                <a:gd name="T9" fmla="*/ 43 h 215"/>
                <a:gd name="T10" fmla="*/ 72 w 72"/>
                <a:gd name="T11" fmla="*/ 19 h 215"/>
                <a:gd name="T12" fmla="*/ 44 w 72"/>
                <a:gd name="T13" fmla="*/ 11 h 215"/>
                <a:gd name="T14" fmla="*/ 32 w 72"/>
                <a:gd name="T15" fmla="*/ 35 h 215"/>
                <a:gd name="T16" fmla="*/ 24 w 72"/>
                <a:gd name="T17" fmla="*/ 79 h 215"/>
                <a:gd name="T18" fmla="*/ 8 w 72"/>
                <a:gd name="T19" fmla="*/ 103 h 215"/>
                <a:gd name="T20" fmla="*/ 0 w 72"/>
                <a:gd name="T21" fmla="*/ 127 h 215"/>
                <a:gd name="T22" fmla="*/ 4 w 72"/>
                <a:gd name="T23" fmla="*/ 139 h 215"/>
                <a:gd name="T24" fmla="*/ 16 w 72"/>
                <a:gd name="T25" fmla="*/ 147 h 215"/>
                <a:gd name="T26" fmla="*/ 28 w 72"/>
                <a:gd name="T27" fmla="*/ 183 h 215"/>
                <a:gd name="T28" fmla="*/ 36 w 72"/>
                <a:gd name="T29" fmla="*/ 20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2" h="215">
                  <a:moveTo>
                    <a:pt x="36" y="207"/>
                  </a:moveTo>
                  <a:cubicBezTo>
                    <a:pt x="37" y="203"/>
                    <a:pt x="39" y="199"/>
                    <a:pt x="40" y="195"/>
                  </a:cubicBezTo>
                  <a:cubicBezTo>
                    <a:pt x="42" y="180"/>
                    <a:pt x="40" y="165"/>
                    <a:pt x="44" y="151"/>
                  </a:cubicBezTo>
                  <a:cubicBezTo>
                    <a:pt x="45" y="142"/>
                    <a:pt x="53" y="135"/>
                    <a:pt x="56" y="127"/>
                  </a:cubicBezTo>
                  <a:cubicBezTo>
                    <a:pt x="45" y="95"/>
                    <a:pt x="44" y="97"/>
                    <a:pt x="56" y="43"/>
                  </a:cubicBezTo>
                  <a:cubicBezTo>
                    <a:pt x="57" y="33"/>
                    <a:pt x="72" y="19"/>
                    <a:pt x="72" y="19"/>
                  </a:cubicBezTo>
                  <a:cubicBezTo>
                    <a:pt x="65" y="0"/>
                    <a:pt x="59" y="0"/>
                    <a:pt x="44" y="11"/>
                  </a:cubicBezTo>
                  <a:cubicBezTo>
                    <a:pt x="41" y="19"/>
                    <a:pt x="34" y="26"/>
                    <a:pt x="32" y="35"/>
                  </a:cubicBezTo>
                  <a:cubicBezTo>
                    <a:pt x="29" y="45"/>
                    <a:pt x="30" y="66"/>
                    <a:pt x="24" y="79"/>
                  </a:cubicBezTo>
                  <a:cubicBezTo>
                    <a:pt x="19" y="87"/>
                    <a:pt x="11" y="93"/>
                    <a:pt x="8" y="103"/>
                  </a:cubicBezTo>
                  <a:cubicBezTo>
                    <a:pt x="5" y="111"/>
                    <a:pt x="0" y="127"/>
                    <a:pt x="0" y="127"/>
                  </a:cubicBezTo>
                  <a:cubicBezTo>
                    <a:pt x="1" y="131"/>
                    <a:pt x="1" y="135"/>
                    <a:pt x="4" y="139"/>
                  </a:cubicBezTo>
                  <a:cubicBezTo>
                    <a:pt x="7" y="142"/>
                    <a:pt x="13" y="142"/>
                    <a:pt x="16" y="147"/>
                  </a:cubicBezTo>
                  <a:cubicBezTo>
                    <a:pt x="22" y="157"/>
                    <a:pt x="24" y="170"/>
                    <a:pt x="28" y="183"/>
                  </a:cubicBezTo>
                  <a:cubicBezTo>
                    <a:pt x="30" y="191"/>
                    <a:pt x="36" y="215"/>
                    <a:pt x="36" y="207"/>
                  </a:cubicBezTo>
                  <a:close/>
                </a:path>
              </a:pathLst>
            </a:custGeom>
            <a:solidFill>
              <a:srgbClr val="FF0000"/>
            </a:solidFill>
            <a:ln w="9525" cap="flat" cmpd="sng">
              <a:solidFill>
                <a:srgbClr val="000000"/>
              </a:solidFill>
              <a:prstDash val="solid"/>
              <a:round/>
              <a:headEnd/>
              <a:tailEnd/>
            </a:ln>
            <a:effectLst>
              <a:outerShdw blurRad="63500" dist="35921" dir="2700000" algn="ctr" rotWithShape="0">
                <a:srgbClr val="868686"/>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5484" name="Freeform 12"/>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1" name="Freeform 29"/>
          <p:cNvSpPr>
            <a:spLocks/>
          </p:cNvSpPr>
          <p:nvPr/>
        </p:nvSpPr>
        <p:spPr bwMode="auto">
          <a:xfrm>
            <a:off x="723900" y="1263650"/>
            <a:ext cx="7707313" cy="4456113"/>
          </a:xfrm>
          <a:custGeom>
            <a:avLst/>
            <a:gdLst>
              <a:gd name="T0" fmla="*/ 1280 w 4855"/>
              <a:gd name="T1" fmla="*/ 1044 h 2807"/>
              <a:gd name="T2" fmla="*/ 1152 w 4855"/>
              <a:gd name="T3" fmla="*/ 1100 h 2807"/>
              <a:gd name="T4" fmla="*/ 928 w 4855"/>
              <a:gd name="T5" fmla="*/ 932 h 2807"/>
              <a:gd name="T6" fmla="*/ 288 w 4855"/>
              <a:gd name="T7" fmla="*/ 1036 h 2807"/>
              <a:gd name="T8" fmla="*/ 56 w 4855"/>
              <a:gd name="T9" fmla="*/ 1420 h 2807"/>
              <a:gd name="T10" fmla="*/ 48 w 4855"/>
              <a:gd name="T11" fmla="*/ 1732 h 2807"/>
              <a:gd name="T12" fmla="*/ 208 w 4855"/>
              <a:gd name="T13" fmla="*/ 2068 h 2807"/>
              <a:gd name="T14" fmla="*/ 344 w 4855"/>
              <a:gd name="T15" fmla="*/ 2108 h 2807"/>
              <a:gd name="T16" fmla="*/ 624 w 4855"/>
              <a:gd name="T17" fmla="*/ 2124 h 2807"/>
              <a:gd name="T18" fmla="*/ 840 w 4855"/>
              <a:gd name="T19" fmla="*/ 2076 h 2807"/>
              <a:gd name="T20" fmla="*/ 1032 w 4855"/>
              <a:gd name="T21" fmla="*/ 2124 h 2807"/>
              <a:gd name="T22" fmla="*/ 1104 w 4855"/>
              <a:gd name="T23" fmla="*/ 1956 h 2807"/>
              <a:gd name="T24" fmla="*/ 1440 w 4855"/>
              <a:gd name="T25" fmla="*/ 2068 h 2807"/>
              <a:gd name="T26" fmla="*/ 1488 w 4855"/>
              <a:gd name="T27" fmla="*/ 2036 h 2807"/>
              <a:gd name="T28" fmla="*/ 1736 w 4855"/>
              <a:gd name="T29" fmla="*/ 2156 h 2807"/>
              <a:gd name="T30" fmla="*/ 1744 w 4855"/>
              <a:gd name="T31" fmla="*/ 2492 h 2807"/>
              <a:gd name="T32" fmla="*/ 1800 w 4855"/>
              <a:gd name="T33" fmla="*/ 2740 h 2807"/>
              <a:gd name="T34" fmla="*/ 1944 w 4855"/>
              <a:gd name="T35" fmla="*/ 2396 h 2807"/>
              <a:gd name="T36" fmla="*/ 2200 w 4855"/>
              <a:gd name="T37" fmla="*/ 2068 h 2807"/>
              <a:gd name="T38" fmla="*/ 2096 w 4855"/>
              <a:gd name="T39" fmla="*/ 1860 h 2807"/>
              <a:gd name="T40" fmla="*/ 2464 w 4855"/>
              <a:gd name="T41" fmla="*/ 1620 h 2807"/>
              <a:gd name="T42" fmla="*/ 2504 w 4855"/>
              <a:gd name="T43" fmla="*/ 1460 h 2807"/>
              <a:gd name="T44" fmla="*/ 2624 w 4855"/>
              <a:gd name="T45" fmla="*/ 1396 h 2807"/>
              <a:gd name="T46" fmla="*/ 2984 w 4855"/>
              <a:gd name="T47" fmla="*/ 1540 h 2807"/>
              <a:gd name="T48" fmla="*/ 2960 w 4855"/>
              <a:gd name="T49" fmla="*/ 1876 h 2807"/>
              <a:gd name="T50" fmla="*/ 3040 w 4855"/>
              <a:gd name="T51" fmla="*/ 2244 h 2807"/>
              <a:gd name="T52" fmla="*/ 3336 w 4855"/>
              <a:gd name="T53" fmla="*/ 2012 h 2807"/>
              <a:gd name="T54" fmla="*/ 3256 w 4855"/>
              <a:gd name="T55" fmla="*/ 1748 h 2807"/>
              <a:gd name="T56" fmla="*/ 3456 w 4855"/>
              <a:gd name="T57" fmla="*/ 1556 h 2807"/>
              <a:gd name="T58" fmla="*/ 3608 w 4855"/>
              <a:gd name="T59" fmla="*/ 1876 h 2807"/>
              <a:gd name="T60" fmla="*/ 3752 w 4855"/>
              <a:gd name="T61" fmla="*/ 2212 h 2807"/>
              <a:gd name="T62" fmla="*/ 4048 w 4855"/>
              <a:gd name="T63" fmla="*/ 2660 h 2807"/>
              <a:gd name="T64" fmla="*/ 4696 w 4855"/>
              <a:gd name="T65" fmla="*/ 2732 h 2807"/>
              <a:gd name="T66" fmla="*/ 4800 w 4855"/>
              <a:gd name="T67" fmla="*/ 2492 h 2807"/>
              <a:gd name="T68" fmla="*/ 4472 w 4855"/>
              <a:gd name="T69" fmla="*/ 2284 h 2807"/>
              <a:gd name="T70" fmla="*/ 4280 w 4855"/>
              <a:gd name="T71" fmla="*/ 2180 h 2807"/>
              <a:gd name="T72" fmla="*/ 4072 w 4855"/>
              <a:gd name="T73" fmla="*/ 2204 h 2807"/>
              <a:gd name="T74" fmla="*/ 3912 w 4855"/>
              <a:gd name="T75" fmla="*/ 2060 h 2807"/>
              <a:gd name="T76" fmla="*/ 3792 w 4855"/>
              <a:gd name="T77" fmla="*/ 1644 h 2807"/>
              <a:gd name="T78" fmla="*/ 3376 w 4855"/>
              <a:gd name="T79" fmla="*/ 1284 h 2807"/>
              <a:gd name="T80" fmla="*/ 3000 w 4855"/>
              <a:gd name="T81" fmla="*/ 1276 h 2807"/>
              <a:gd name="T82" fmla="*/ 3176 w 4855"/>
              <a:gd name="T83" fmla="*/ 1068 h 2807"/>
              <a:gd name="T84" fmla="*/ 3680 w 4855"/>
              <a:gd name="T85" fmla="*/ 852 h 2807"/>
              <a:gd name="T86" fmla="*/ 3736 w 4855"/>
              <a:gd name="T87" fmla="*/ 660 h 2807"/>
              <a:gd name="T88" fmla="*/ 3576 w 4855"/>
              <a:gd name="T89" fmla="*/ 508 h 2807"/>
              <a:gd name="T90" fmla="*/ 3384 w 4855"/>
              <a:gd name="T91" fmla="*/ 308 h 2807"/>
              <a:gd name="T92" fmla="*/ 2880 w 4855"/>
              <a:gd name="T93" fmla="*/ 28 h 2807"/>
              <a:gd name="T94" fmla="*/ 2552 w 4855"/>
              <a:gd name="T95" fmla="*/ 220 h 2807"/>
              <a:gd name="T96" fmla="*/ 2136 w 4855"/>
              <a:gd name="T97" fmla="*/ 348 h 2807"/>
              <a:gd name="T98" fmla="*/ 2120 w 4855"/>
              <a:gd name="T99" fmla="*/ 564 h 2807"/>
              <a:gd name="T100" fmla="*/ 2008 w 4855"/>
              <a:gd name="T101" fmla="*/ 636 h 2807"/>
              <a:gd name="T102" fmla="*/ 1816 w 4855"/>
              <a:gd name="T103" fmla="*/ 692 h 2807"/>
              <a:gd name="T104" fmla="*/ 1416 w 4855"/>
              <a:gd name="T105" fmla="*/ 660 h 2807"/>
              <a:gd name="T106" fmla="*/ 1712 w 4855"/>
              <a:gd name="T107" fmla="*/ 1004 h 28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855" h="2807">
                <a:moveTo>
                  <a:pt x="1664" y="1092"/>
                </a:moveTo>
                <a:cubicBezTo>
                  <a:pt x="1650" y="1094"/>
                  <a:pt x="1637" y="1096"/>
                  <a:pt x="1624" y="1100"/>
                </a:cubicBezTo>
                <a:cubicBezTo>
                  <a:pt x="1607" y="1104"/>
                  <a:pt x="1576" y="1116"/>
                  <a:pt x="1576" y="1116"/>
                </a:cubicBezTo>
                <a:cubicBezTo>
                  <a:pt x="1487" y="1110"/>
                  <a:pt x="1433" y="1095"/>
                  <a:pt x="1352" y="1084"/>
                </a:cubicBezTo>
                <a:cubicBezTo>
                  <a:pt x="1327" y="1067"/>
                  <a:pt x="1304" y="1060"/>
                  <a:pt x="1280" y="1044"/>
                </a:cubicBezTo>
                <a:cubicBezTo>
                  <a:pt x="1266" y="1046"/>
                  <a:pt x="1249" y="1042"/>
                  <a:pt x="1240" y="1052"/>
                </a:cubicBezTo>
                <a:cubicBezTo>
                  <a:pt x="1222" y="1069"/>
                  <a:pt x="1237" y="1109"/>
                  <a:pt x="1216" y="1124"/>
                </a:cubicBezTo>
                <a:cubicBezTo>
                  <a:pt x="1208" y="1129"/>
                  <a:pt x="1200" y="1134"/>
                  <a:pt x="1192" y="1140"/>
                </a:cubicBezTo>
                <a:cubicBezTo>
                  <a:pt x="1184" y="1134"/>
                  <a:pt x="1174" y="1130"/>
                  <a:pt x="1168" y="1124"/>
                </a:cubicBezTo>
                <a:cubicBezTo>
                  <a:pt x="1161" y="1117"/>
                  <a:pt x="1159" y="1106"/>
                  <a:pt x="1152" y="1100"/>
                </a:cubicBezTo>
                <a:cubicBezTo>
                  <a:pt x="1141" y="1091"/>
                  <a:pt x="1080" y="1084"/>
                  <a:pt x="1080" y="1084"/>
                </a:cubicBezTo>
                <a:cubicBezTo>
                  <a:pt x="1051" y="1040"/>
                  <a:pt x="1078" y="1068"/>
                  <a:pt x="1008" y="1052"/>
                </a:cubicBezTo>
                <a:cubicBezTo>
                  <a:pt x="991" y="1048"/>
                  <a:pt x="976" y="1041"/>
                  <a:pt x="960" y="1036"/>
                </a:cubicBezTo>
                <a:cubicBezTo>
                  <a:pt x="952" y="1033"/>
                  <a:pt x="936" y="1028"/>
                  <a:pt x="936" y="1028"/>
                </a:cubicBezTo>
                <a:cubicBezTo>
                  <a:pt x="961" y="950"/>
                  <a:pt x="951" y="1001"/>
                  <a:pt x="928" y="932"/>
                </a:cubicBezTo>
                <a:cubicBezTo>
                  <a:pt x="947" y="874"/>
                  <a:pt x="913" y="883"/>
                  <a:pt x="864" y="876"/>
                </a:cubicBezTo>
                <a:cubicBezTo>
                  <a:pt x="505" y="887"/>
                  <a:pt x="709" y="872"/>
                  <a:pt x="536" y="916"/>
                </a:cubicBezTo>
                <a:cubicBezTo>
                  <a:pt x="516" y="928"/>
                  <a:pt x="502" y="951"/>
                  <a:pt x="480" y="956"/>
                </a:cubicBezTo>
                <a:cubicBezTo>
                  <a:pt x="452" y="961"/>
                  <a:pt x="403" y="941"/>
                  <a:pt x="376" y="932"/>
                </a:cubicBezTo>
                <a:cubicBezTo>
                  <a:pt x="359" y="982"/>
                  <a:pt x="341" y="1018"/>
                  <a:pt x="288" y="1036"/>
                </a:cubicBezTo>
                <a:cubicBezTo>
                  <a:pt x="272" y="1081"/>
                  <a:pt x="274" y="1127"/>
                  <a:pt x="232" y="1156"/>
                </a:cubicBezTo>
                <a:cubicBezTo>
                  <a:pt x="226" y="1173"/>
                  <a:pt x="217" y="1212"/>
                  <a:pt x="200" y="1228"/>
                </a:cubicBezTo>
                <a:cubicBezTo>
                  <a:pt x="185" y="1240"/>
                  <a:pt x="152" y="1260"/>
                  <a:pt x="152" y="1260"/>
                </a:cubicBezTo>
                <a:cubicBezTo>
                  <a:pt x="125" y="1299"/>
                  <a:pt x="135" y="1321"/>
                  <a:pt x="96" y="1348"/>
                </a:cubicBezTo>
                <a:cubicBezTo>
                  <a:pt x="87" y="1374"/>
                  <a:pt x="64" y="1393"/>
                  <a:pt x="56" y="1420"/>
                </a:cubicBezTo>
                <a:cubicBezTo>
                  <a:pt x="50" y="1436"/>
                  <a:pt x="49" y="1453"/>
                  <a:pt x="40" y="1468"/>
                </a:cubicBezTo>
                <a:cubicBezTo>
                  <a:pt x="3" y="1523"/>
                  <a:pt x="14" y="1497"/>
                  <a:pt x="0" y="1540"/>
                </a:cubicBezTo>
                <a:cubicBezTo>
                  <a:pt x="49" y="1552"/>
                  <a:pt x="47" y="1565"/>
                  <a:pt x="32" y="1612"/>
                </a:cubicBezTo>
                <a:cubicBezTo>
                  <a:pt x="50" y="1668"/>
                  <a:pt x="53" y="1644"/>
                  <a:pt x="40" y="1684"/>
                </a:cubicBezTo>
                <a:cubicBezTo>
                  <a:pt x="42" y="1700"/>
                  <a:pt x="49" y="1715"/>
                  <a:pt x="48" y="1732"/>
                </a:cubicBezTo>
                <a:cubicBezTo>
                  <a:pt x="46" y="1748"/>
                  <a:pt x="32" y="1780"/>
                  <a:pt x="32" y="1780"/>
                </a:cubicBezTo>
                <a:cubicBezTo>
                  <a:pt x="24" y="1829"/>
                  <a:pt x="11" y="1862"/>
                  <a:pt x="56" y="1892"/>
                </a:cubicBezTo>
                <a:cubicBezTo>
                  <a:pt x="82" y="1932"/>
                  <a:pt x="84" y="1950"/>
                  <a:pt x="128" y="1980"/>
                </a:cubicBezTo>
                <a:cubicBezTo>
                  <a:pt x="138" y="2011"/>
                  <a:pt x="152" y="2028"/>
                  <a:pt x="176" y="2052"/>
                </a:cubicBezTo>
                <a:cubicBezTo>
                  <a:pt x="181" y="2068"/>
                  <a:pt x="181" y="2094"/>
                  <a:pt x="208" y="2068"/>
                </a:cubicBezTo>
                <a:cubicBezTo>
                  <a:pt x="213" y="2062"/>
                  <a:pt x="208" y="2048"/>
                  <a:pt x="216" y="2044"/>
                </a:cubicBezTo>
                <a:cubicBezTo>
                  <a:pt x="227" y="2036"/>
                  <a:pt x="242" y="2038"/>
                  <a:pt x="256" y="2036"/>
                </a:cubicBezTo>
                <a:cubicBezTo>
                  <a:pt x="299" y="2050"/>
                  <a:pt x="268" y="2061"/>
                  <a:pt x="312" y="2076"/>
                </a:cubicBezTo>
                <a:cubicBezTo>
                  <a:pt x="314" y="2084"/>
                  <a:pt x="314" y="2094"/>
                  <a:pt x="320" y="2100"/>
                </a:cubicBezTo>
                <a:cubicBezTo>
                  <a:pt x="325" y="2105"/>
                  <a:pt x="336" y="2103"/>
                  <a:pt x="344" y="2108"/>
                </a:cubicBezTo>
                <a:cubicBezTo>
                  <a:pt x="361" y="2119"/>
                  <a:pt x="374" y="2136"/>
                  <a:pt x="392" y="2148"/>
                </a:cubicBezTo>
                <a:cubicBezTo>
                  <a:pt x="410" y="2143"/>
                  <a:pt x="428" y="2129"/>
                  <a:pt x="448" y="2132"/>
                </a:cubicBezTo>
                <a:cubicBezTo>
                  <a:pt x="464" y="2133"/>
                  <a:pt x="480" y="2142"/>
                  <a:pt x="496" y="2148"/>
                </a:cubicBezTo>
                <a:cubicBezTo>
                  <a:pt x="504" y="2150"/>
                  <a:pt x="520" y="2156"/>
                  <a:pt x="520" y="2156"/>
                </a:cubicBezTo>
                <a:cubicBezTo>
                  <a:pt x="554" y="2144"/>
                  <a:pt x="588" y="2134"/>
                  <a:pt x="624" y="2124"/>
                </a:cubicBezTo>
                <a:cubicBezTo>
                  <a:pt x="640" y="2119"/>
                  <a:pt x="672" y="2108"/>
                  <a:pt x="672" y="2108"/>
                </a:cubicBezTo>
                <a:cubicBezTo>
                  <a:pt x="701" y="2117"/>
                  <a:pt x="730" y="2122"/>
                  <a:pt x="760" y="2132"/>
                </a:cubicBezTo>
                <a:cubicBezTo>
                  <a:pt x="768" y="2126"/>
                  <a:pt x="777" y="2123"/>
                  <a:pt x="784" y="2116"/>
                </a:cubicBezTo>
                <a:cubicBezTo>
                  <a:pt x="789" y="2109"/>
                  <a:pt x="785" y="2096"/>
                  <a:pt x="792" y="2092"/>
                </a:cubicBezTo>
                <a:cubicBezTo>
                  <a:pt x="805" y="2082"/>
                  <a:pt x="824" y="2081"/>
                  <a:pt x="840" y="2076"/>
                </a:cubicBezTo>
                <a:cubicBezTo>
                  <a:pt x="856" y="2070"/>
                  <a:pt x="888" y="2060"/>
                  <a:pt x="888" y="2060"/>
                </a:cubicBezTo>
                <a:cubicBezTo>
                  <a:pt x="918" y="2106"/>
                  <a:pt x="904" y="2067"/>
                  <a:pt x="880" y="2092"/>
                </a:cubicBezTo>
                <a:cubicBezTo>
                  <a:pt x="874" y="2097"/>
                  <a:pt x="874" y="2108"/>
                  <a:pt x="872" y="2116"/>
                </a:cubicBezTo>
                <a:cubicBezTo>
                  <a:pt x="926" y="2134"/>
                  <a:pt x="859" y="2116"/>
                  <a:pt x="944" y="2116"/>
                </a:cubicBezTo>
                <a:cubicBezTo>
                  <a:pt x="973" y="2116"/>
                  <a:pt x="1002" y="2121"/>
                  <a:pt x="1032" y="2124"/>
                </a:cubicBezTo>
                <a:cubicBezTo>
                  <a:pt x="1042" y="2121"/>
                  <a:pt x="1055" y="2122"/>
                  <a:pt x="1064" y="2116"/>
                </a:cubicBezTo>
                <a:cubicBezTo>
                  <a:pt x="1079" y="2103"/>
                  <a:pt x="1069" y="2076"/>
                  <a:pt x="1080" y="2060"/>
                </a:cubicBezTo>
                <a:cubicBezTo>
                  <a:pt x="1085" y="2052"/>
                  <a:pt x="1096" y="2049"/>
                  <a:pt x="1104" y="2044"/>
                </a:cubicBezTo>
                <a:cubicBezTo>
                  <a:pt x="1089" y="2001"/>
                  <a:pt x="1082" y="2027"/>
                  <a:pt x="1056" y="1988"/>
                </a:cubicBezTo>
                <a:cubicBezTo>
                  <a:pt x="1072" y="1977"/>
                  <a:pt x="1088" y="1945"/>
                  <a:pt x="1104" y="1956"/>
                </a:cubicBezTo>
                <a:cubicBezTo>
                  <a:pt x="1167" y="1998"/>
                  <a:pt x="1132" y="1985"/>
                  <a:pt x="1208" y="1996"/>
                </a:cubicBezTo>
                <a:cubicBezTo>
                  <a:pt x="1216" y="2001"/>
                  <a:pt x="1223" y="2008"/>
                  <a:pt x="1232" y="2012"/>
                </a:cubicBezTo>
                <a:cubicBezTo>
                  <a:pt x="1247" y="2018"/>
                  <a:pt x="1280" y="2028"/>
                  <a:pt x="1280" y="2028"/>
                </a:cubicBezTo>
                <a:cubicBezTo>
                  <a:pt x="1327" y="1996"/>
                  <a:pt x="1335" y="1983"/>
                  <a:pt x="1424" y="2020"/>
                </a:cubicBezTo>
                <a:cubicBezTo>
                  <a:pt x="1439" y="2026"/>
                  <a:pt x="1424" y="2062"/>
                  <a:pt x="1440" y="2068"/>
                </a:cubicBezTo>
                <a:cubicBezTo>
                  <a:pt x="1456" y="2073"/>
                  <a:pt x="1488" y="2084"/>
                  <a:pt x="1488" y="2084"/>
                </a:cubicBezTo>
                <a:cubicBezTo>
                  <a:pt x="1490" y="2092"/>
                  <a:pt x="1487" y="2108"/>
                  <a:pt x="1496" y="2108"/>
                </a:cubicBezTo>
                <a:cubicBezTo>
                  <a:pt x="1505" y="2108"/>
                  <a:pt x="1512" y="2093"/>
                  <a:pt x="1512" y="2084"/>
                </a:cubicBezTo>
                <a:cubicBezTo>
                  <a:pt x="1512" y="2074"/>
                  <a:pt x="1500" y="2068"/>
                  <a:pt x="1496" y="2060"/>
                </a:cubicBezTo>
                <a:cubicBezTo>
                  <a:pt x="1492" y="2052"/>
                  <a:pt x="1490" y="2044"/>
                  <a:pt x="1488" y="2036"/>
                </a:cubicBezTo>
                <a:cubicBezTo>
                  <a:pt x="1490" y="2028"/>
                  <a:pt x="1490" y="2017"/>
                  <a:pt x="1496" y="2012"/>
                </a:cubicBezTo>
                <a:cubicBezTo>
                  <a:pt x="1506" y="2001"/>
                  <a:pt x="1594" y="1985"/>
                  <a:pt x="1616" y="1980"/>
                </a:cubicBezTo>
                <a:cubicBezTo>
                  <a:pt x="1638" y="1946"/>
                  <a:pt x="1639" y="1913"/>
                  <a:pt x="1680" y="1900"/>
                </a:cubicBezTo>
                <a:cubicBezTo>
                  <a:pt x="1723" y="1914"/>
                  <a:pt x="1692" y="1925"/>
                  <a:pt x="1736" y="1940"/>
                </a:cubicBezTo>
                <a:cubicBezTo>
                  <a:pt x="1760" y="2012"/>
                  <a:pt x="1761" y="2079"/>
                  <a:pt x="1736" y="2156"/>
                </a:cubicBezTo>
                <a:cubicBezTo>
                  <a:pt x="1760" y="2192"/>
                  <a:pt x="1770" y="2234"/>
                  <a:pt x="1784" y="2276"/>
                </a:cubicBezTo>
                <a:cubicBezTo>
                  <a:pt x="1789" y="2292"/>
                  <a:pt x="1794" y="2308"/>
                  <a:pt x="1800" y="2324"/>
                </a:cubicBezTo>
                <a:cubicBezTo>
                  <a:pt x="1802" y="2332"/>
                  <a:pt x="1808" y="2348"/>
                  <a:pt x="1808" y="2348"/>
                </a:cubicBezTo>
                <a:cubicBezTo>
                  <a:pt x="1786" y="2411"/>
                  <a:pt x="1789" y="2379"/>
                  <a:pt x="1800" y="2444"/>
                </a:cubicBezTo>
                <a:cubicBezTo>
                  <a:pt x="1789" y="2476"/>
                  <a:pt x="1775" y="2481"/>
                  <a:pt x="1744" y="2492"/>
                </a:cubicBezTo>
                <a:cubicBezTo>
                  <a:pt x="1700" y="2477"/>
                  <a:pt x="1608" y="2500"/>
                  <a:pt x="1608" y="2500"/>
                </a:cubicBezTo>
                <a:cubicBezTo>
                  <a:pt x="1624" y="2549"/>
                  <a:pt x="1691" y="2543"/>
                  <a:pt x="1736" y="2548"/>
                </a:cubicBezTo>
                <a:cubicBezTo>
                  <a:pt x="1744" y="2556"/>
                  <a:pt x="1749" y="2566"/>
                  <a:pt x="1760" y="2572"/>
                </a:cubicBezTo>
                <a:cubicBezTo>
                  <a:pt x="1802" y="2593"/>
                  <a:pt x="1812" y="2560"/>
                  <a:pt x="1784" y="2604"/>
                </a:cubicBezTo>
                <a:cubicBezTo>
                  <a:pt x="1825" y="2645"/>
                  <a:pt x="1818" y="2684"/>
                  <a:pt x="1800" y="2740"/>
                </a:cubicBezTo>
                <a:cubicBezTo>
                  <a:pt x="1802" y="2756"/>
                  <a:pt x="1796" y="2776"/>
                  <a:pt x="1808" y="2788"/>
                </a:cubicBezTo>
                <a:cubicBezTo>
                  <a:pt x="1827" y="2807"/>
                  <a:pt x="1866" y="2793"/>
                  <a:pt x="1888" y="2788"/>
                </a:cubicBezTo>
                <a:cubicBezTo>
                  <a:pt x="1902" y="2743"/>
                  <a:pt x="1877" y="2732"/>
                  <a:pt x="1864" y="2692"/>
                </a:cubicBezTo>
                <a:cubicBezTo>
                  <a:pt x="1873" y="2644"/>
                  <a:pt x="1863" y="2602"/>
                  <a:pt x="1848" y="2556"/>
                </a:cubicBezTo>
                <a:cubicBezTo>
                  <a:pt x="1865" y="2466"/>
                  <a:pt x="1911" y="2460"/>
                  <a:pt x="1944" y="2396"/>
                </a:cubicBezTo>
                <a:cubicBezTo>
                  <a:pt x="1954" y="2374"/>
                  <a:pt x="1947" y="2345"/>
                  <a:pt x="1960" y="2324"/>
                </a:cubicBezTo>
                <a:cubicBezTo>
                  <a:pt x="1964" y="2316"/>
                  <a:pt x="1976" y="2320"/>
                  <a:pt x="1984" y="2316"/>
                </a:cubicBezTo>
                <a:cubicBezTo>
                  <a:pt x="2017" y="2297"/>
                  <a:pt x="2055" y="2273"/>
                  <a:pt x="2088" y="2252"/>
                </a:cubicBezTo>
                <a:cubicBezTo>
                  <a:pt x="2108" y="2220"/>
                  <a:pt x="2148" y="2182"/>
                  <a:pt x="2160" y="2148"/>
                </a:cubicBezTo>
                <a:cubicBezTo>
                  <a:pt x="2173" y="2108"/>
                  <a:pt x="2162" y="2092"/>
                  <a:pt x="2200" y="2068"/>
                </a:cubicBezTo>
                <a:cubicBezTo>
                  <a:pt x="2210" y="2037"/>
                  <a:pt x="2229" y="2034"/>
                  <a:pt x="2240" y="2004"/>
                </a:cubicBezTo>
                <a:cubicBezTo>
                  <a:pt x="2251" y="1880"/>
                  <a:pt x="2262" y="1904"/>
                  <a:pt x="2136" y="1916"/>
                </a:cubicBezTo>
                <a:cubicBezTo>
                  <a:pt x="2078" y="1935"/>
                  <a:pt x="2102" y="1941"/>
                  <a:pt x="2064" y="1916"/>
                </a:cubicBezTo>
                <a:cubicBezTo>
                  <a:pt x="2066" y="1902"/>
                  <a:pt x="2065" y="1887"/>
                  <a:pt x="2072" y="1876"/>
                </a:cubicBezTo>
                <a:cubicBezTo>
                  <a:pt x="2076" y="1867"/>
                  <a:pt x="2089" y="1866"/>
                  <a:pt x="2096" y="1860"/>
                </a:cubicBezTo>
                <a:cubicBezTo>
                  <a:pt x="2102" y="1853"/>
                  <a:pt x="2104" y="1842"/>
                  <a:pt x="2112" y="1836"/>
                </a:cubicBezTo>
                <a:cubicBezTo>
                  <a:pt x="2170" y="1785"/>
                  <a:pt x="2183" y="1800"/>
                  <a:pt x="2240" y="1772"/>
                </a:cubicBezTo>
                <a:cubicBezTo>
                  <a:pt x="2302" y="1740"/>
                  <a:pt x="2227" y="1768"/>
                  <a:pt x="2288" y="1748"/>
                </a:cubicBezTo>
                <a:cubicBezTo>
                  <a:pt x="2316" y="1719"/>
                  <a:pt x="2380" y="1655"/>
                  <a:pt x="2416" y="1644"/>
                </a:cubicBezTo>
                <a:cubicBezTo>
                  <a:pt x="2449" y="1632"/>
                  <a:pt x="2432" y="1640"/>
                  <a:pt x="2464" y="1620"/>
                </a:cubicBezTo>
                <a:cubicBezTo>
                  <a:pt x="2466" y="1612"/>
                  <a:pt x="2467" y="1603"/>
                  <a:pt x="2472" y="1596"/>
                </a:cubicBezTo>
                <a:cubicBezTo>
                  <a:pt x="2478" y="1586"/>
                  <a:pt x="2490" y="1582"/>
                  <a:pt x="2496" y="1572"/>
                </a:cubicBezTo>
                <a:cubicBezTo>
                  <a:pt x="2502" y="1559"/>
                  <a:pt x="2499" y="1544"/>
                  <a:pt x="2504" y="1532"/>
                </a:cubicBezTo>
                <a:cubicBezTo>
                  <a:pt x="2507" y="1522"/>
                  <a:pt x="2514" y="1516"/>
                  <a:pt x="2520" y="1508"/>
                </a:cubicBezTo>
                <a:cubicBezTo>
                  <a:pt x="2514" y="1492"/>
                  <a:pt x="2520" y="1465"/>
                  <a:pt x="2504" y="1460"/>
                </a:cubicBezTo>
                <a:cubicBezTo>
                  <a:pt x="2488" y="1454"/>
                  <a:pt x="2472" y="1449"/>
                  <a:pt x="2456" y="1444"/>
                </a:cubicBezTo>
                <a:cubicBezTo>
                  <a:pt x="2448" y="1441"/>
                  <a:pt x="2432" y="1436"/>
                  <a:pt x="2432" y="1436"/>
                </a:cubicBezTo>
                <a:cubicBezTo>
                  <a:pt x="2422" y="1396"/>
                  <a:pt x="2409" y="1371"/>
                  <a:pt x="2456" y="1356"/>
                </a:cubicBezTo>
                <a:cubicBezTo>
                  <a:pt x="2491" y="1367"/>
                  <a:pt x="2524" y="1384"/>
                  <a:pt x="2560" y="1396"/>
                </a:cubicBezTo>
                <a:cubicBezTo>
                  <a:pt x="2614" y="1377"/>
                  <a:pt x="2546" y="1396"/>
                  <a:pt x="2624" y="1396"/>
                </a:cubicBezTo>
                <a:cubicBezTo>
                  <a:pt x="2652" y="1396"/>
                  <a:pt x="2683" y="1387"/>
                  <a:pt x="2712" y="1380"/>
                </a:cubicBezTo>
                <a:cubicBezTo>
                  <a:pt x="2750" y="1389"/>
                  <a:pt x="2783" y="1398"/>
                  <a:pt x="2816" y="1420"/>
                </a:cubicBezTo>
                <a:cubicBezTo>
                  <a:pt x="2826" y="1451"/>
                  <a:pt x="2836" y="1465"/>
                  <a:pt x="2864" y="1484"/>
                </a:cubicBezTo>
                <a:cubicBezTo>
                  <a:pt x="2882" y="1512"/>
                  <a:pt x="2883" y="1528"/>
                  <a:pt x="2912" y="1548"/>
                </a:cubicBezTo>
                <a:cubicBezTo>
                  <a:pt x="2936" y="1545"/>
                  <a:pt x="2960" y="1535"/>
                  <a:pt x="2984" y="1540"/>
                </a:cubicBezTo>
                <a:cubicBezTo>
                  <a:pt x="2992" y="1541"/>
                  <a:pt x="2992" y="1555"/>
                  <a:pt x="2992" y="1564"/>
                </a:cubicBezTo>
                <a:cubicBezTo>
                  <a:pt x="2990" y="1580"/>
                  <a:pt x="2981" y="1596"/>
                  <a:pt x="2976" y="1612"/>
                </a:cubicBezTo>
                <a:cubicBezTo>
                  <a:pt x="2973" y="1620"/>
                  <a:pt x="2968" y="1636"/>
                  <a:pt x="2968" y="1636"/>
                </a:cubicBezTo>
                <a:cubicBezTo>
                  <a:pt x="2975" y="1694"/>
                  <a:pt x="2989" y="1755"/>
                  <a:pt x="3008" y="1812"/>
                </a:cubicBezTo>
                <a:cubicBezTo>
                  <a:pt x="2997" y="1843"/>
                  <a:pt x="2987" y="1857"/>
                  <a:pt x="2960" y="1876"/>
                </a:cubicBezTo>
                <a:cubicBezTo>
                  <a:pt x="2946" y="1915"/>
                  <a:pt x="2904" y="1935"/>
                  <a:pt x="2880" y="1972"/>
                </a:cubicBezTo>
                <a:cubicBezTo>
                  <a:pt x="2888" y="2024"/>
                  <a:pt x="2896" y="2058"/>
                  <a:pt x="2928" y="2100"/>
                </a:cubicBezTo>
                <a:cubicBezTo>
                  <a:pt x="2962" y="2204"/>
                  <a:pt x="2897" y="2326"/>
                  <a:pt x="2960" y="2420"/>
                </a:cubicBezTo>
                <a:cubicBezTo>
                  <a:pt x="3027" y="2406"/>
                  <a:pt x="3004" y="2395"/>
                  <a:pt x="3016" y="2324"/>
                </a:cubicBezTo>
                <a:cubicBezTo>
                  <a:pt x="3020" y="2296"/>
                  <a:pt x="3040" y="2244"/>
                  <a:pt x="3040" y="2244"/>
                </a:cubicBezTo>
                <a:cubicBezTo>
                  <a:pt x="3045" y="2192"/>
                  <a:pt x="3039" y="2134"/>
                  <a:pt x="3096" y="2116"/>
                </a:cubicBezTo>
                <a:cubicBezTo>
                  <a:pt x="3104" y="2071"/>
                  <a:pt x="3104" y="2044"/>
                  <a:pt x="3152" y="2076"/>
                </a:cubicBezTo>
                <a:cubicBezTo>
                  <a:pt x="3171" y="2135"/>
                  <a:pt x="3178" y="2143"/>
                  <a:pt x="3240" y="2164"/>
                </a:cubicBezTo>
                <a:cubicBezTo>
                  <a:pt x="3278" y="2138"/>
                  <a:pt x="3322" y="2133"/>
                  <a:pt x="3360" y="2108"/>
                </a:cubicBezTo>
                <a:cubicBezTo>
                  <a:pt x="3368" y="2081"/>
                  <a:pt x="3364" y="2030"/>
                  <a:pt x="3336" y="2012"/>
                </a:cubicBezTo>
                <a:cubicBezTo>
                  <a:pt x="3319" y="2001"/>
                  <a:pt x="3298" y="2002"/>
                  <a:pt x="3280" y="1996"/>
                </a:cubicBezTo>
                <a:cubicBezTo>
                  <a:pt x="3269" y="1964"/>
                  <a:pt x="3259" y="1950"/>
                  <a:pt x="3232" y="1932"/>
                </a:cubicBezTo>
                <a:cubicBezTo>
                  <a:pt x="3212" y="1873"/>
                  <a:pt x="3211" y="1900"/>
                  <a:pt x="3224" y="1852"/>
                </a:cubicBezTo>
                <a:cubicBezTo>
                  <a:pt x="3215" y="1827"/>
                  <a:pt x="3219" y="1778"/>
                  <a:pt x="3232" y="1756"/>
                </a:cubicBezTo>
                <a:cubicBezTo>
                  <a:pt x="3236" y="1748"/>
                  <a:pt x="3248" y="1750"/>
                  <a:pt x="3256" y="1748"/>
                </a:cubicBezTo>
                <a:cubicBezTo>
                  <a:pt x="3292" y="1692"/>
                  <a:pt x="3269" y="1706"/>
                  <a:pt x="3312" y="1692"/>
                </a:cubicBezTo>
                <a:cubicBezTo>
                  <a:pt x="3317" y="1684"/>
                  <a:pt x="3323" y="1676"/>
                  <a:pt x="3328" y="1668"/>
                </a:cubicBezTo>
                <a:cubicBezTo>
                  <a:pt x="3331" y="1660"/>
                  <a:pt x="3329" y="1648"/>
                  <a:pt x="3336" y="1644"/>
                </a:cubicBezTo>
                <a:cubicBezTo>
                  <a:pt x="3349" y="1634"/>
                  <a:pt x="3384" y="1628"/>
                  <a:pt x="3384" y="1628"/>
                </a:cubicBezTo>
                <a:cubicBezTo>
                  <a:pt x="3411" y="1586"/>
                  <a:pt x="3403" y="1573"/>
                  <a:pt x="3456" y="1556"/>
                </a:cubicBezTo>
                <a:cubicBezTo>
                  <a:pt x="3488" y="1507"/>
                  <a:pt x="3496" y="1516"/>
                  <a:pt x="3560" y="1524"/>
                </a:cubicBezTo>
                <a:cubicBezTo>
                  <a:pt x="3578" y="1551"/>
                  <a:pt x="3603" y="1561"/>
                  <a:pt x="3624" y="1588"/>
                </a:cubicBezTo>
                <a:cubicBezTo>
                  <a:pt x="3656" y="1630"/>
                  <a:pt x="3661" y="1649"/>
                  <a:pt x="3672" y="1700"/>
                </a:cubicBezTo>
                <a:cubicBezTo>
                  <a:pt x="3662" y="1747"/>
                  <a:pt x="3642" y="1785"/>
                  <a:pt x="3624" y="1828"/>
                </a:cubicBezTo>
                <a:cubicBezTo>
                  <a:pt x="3617" y="1843"/>
                  <a:pt x="3608" y="1876"/>
                  <a:pt x="3608" y="1876"/>
                </a:cubicBezTo>
                <a:cubicBezTo>
                  <a:pt x="3598" y="1950"/>
                  <a:pt x="3606" y="1993"/>
                  <a:pt x="3640" y="2060"/>
                </a:cubicBezTo>
                <a:cubicBezTo>
                  <a:pt x="3643" y="2067"/>
                  <a:pt x="3642" y="2077"/>
                  <a:pt x="3648" y="2084"/>
                </a:cubicBezTo>
                <a:cubicBezTo>
                  <a:pt x="3661" y="2101"/>
                  <a:pt x="3696" y="2132"/>
                  <a:pt x="3696" y="2132"/>
                </a:cubicBezTo>
                <a:cubicBezTo>
                  <a:pt x="3699" y="2143"/>
                  <a:pt x="3721" y="2197"/>
                  <a:pt x="3728" y="2204"/>
                </a:cubicBezTo>
                <a:cubicBezTo>
                  <a:pt x="3733" y="2209"/>
                  <a:pt x="3744" y="2209"/>
                  <a:pt x="3752" y="2212"/>
                </a:cubicBezTo>
                <a:cubicBezTo>
                  <a:pt x="3782" y="2258"/>
                  <a:pt x="3791" y="2315"/>
                  <a:pt x="3840" y="2348"/>
                </a:cubicBezTo>
                <a:cubicBezTo>
                  <a:pt x="3853" y="2387"/>
                  <a:pt x="3872" y="2380"/>
                  <a:pt x="3904" y="2404"/>
                </a:cubicBezTo>
                <a:cubicBezTo>
                  <a:pt x="3916" y="2413"/>
                  <a:pt x="3925" y="2425"/>
                  <a:pt x="3936" y="2436"/>
                </a:cubicBezTo>
                <a:cubicBezTo>
                  <a:pt x="3965" y="2523"/>
                  <a:pt x="3918" y="2390"/>
                  <a:pt x="3960" y="2484"/>
                </a:cubicBezTo>
                <a:cubicBezTo>
                  <a:pt x="3989" y="2549"/>
                  <a:pt x="3994" y="2606"/>
                  <a:pt x="4048" y="2660"/>
                </a:cubicBezTo>
                <a:cubicBezTo>
                  <a:pt x="4108" y="2647"/>
                  <a:pt x="4170" y="2663"/>
                  <a:pt x="4232" y="2668"/>
                </a:cubicBezTo>
                <a:cubicBezTo>
                  <a:pt x="4318" y="2696"/>
                  <a:pt x="4263" y="2682"/>
                  <a:pt x="4400" y="2692"/>
                </a:cubicBezTo>
                <a:cubicBezTo>
                  <a:pt x="4436" y="2701"/>
                  <a:pt x="4472" y="2718"/>
                  <a:pt x="4504" y="2740"/>
                </a:cubicBezTo>
                <a:cubicBezTo>
                  <a:pt x="4560" y="2721"/>
                  <a:pt x="4492" y="2740"/>
                  <a:pt x="4600" y="2740"/>
                </a:cubicBezTo>
                <a:cubicBezTo>
                  <a:pt x="4632" y="2740"/>
                  <a:pt x="4664" y="2734"/>
                  <a:pt x="4696" y="2732"/>
                </a:cubicBezTo>
                <a:cubicBezTo>
                  <a:pt x="4701" y="2724"/>
                  <a:pt x="4710" y="2717"/>
                  <a:pt x="4712" y="2708"/>
                </a:cubicBezTo>
                <a:cubicBezTo>
                  <a:pt x="4718" y="2671"/>
                  <a:pt x="4659" y="2671"/>
                  <a:pt x="4640" y="2668"/>
                </a:cubicBezTo>
                <a:cubicBezTo>
                  <a:pt x="4612" y="2627"/>
                  <a:pt x="4626" y="2661"/>
                  <a:pt x="4632" y="2620"/>
                </a:cubicBezTo>
                <a:cubicBezTo>
                  <a:pt x="4644" y="2523"/>
                  <a:pt x="4622" y="2484"/>
                  <a:pt x="4720" y="2460"/>
                </a:cubicBezTo>
                <a:cubicBezTo>
                  <a:pt x="4749" y="2469"/>
                  <a:pt x="4773" y="2474"/>
                  <a:pt x="4800" y="2492"/>
                </a:cubicBezTo>
                <a:cubicBezTo>
                  <a:pt x="4813" y="2489"/>
                  <a:pt x="4830" y="2493"/>
                  <a:pt x="4840" y="2484"/>
                </a:cubicBezTo>
                <a:cubicBezTo>
                  <a:pt x="4855" y="2468"/>
                  <a:pt x="4808" y="2444"/>
                  <a:pt x="4808" y="2444"/>
                </a:cubicBezTo>
                <a:cubicBezTo>
                  <a:pt x="4788" y="2385"/>
                  <a:pt x="4854" y="2286"/>
                  <a:pt x="4776" y="2260"/>
                </a:cubicBezTo>
                <a:cubicBezTo>
                  <a:pt x="4727" y="2276"/>
                  <a:pt x="4744" y="2287"/>
                  <a:pt x="4688" y="2276"/>
                </a:cubicBezTo>
                <a:cubicBezTo>
                  <a:pt x="4593" y="2291"/>
                  <a:pt x="4601" y="2291"/>
                  <a:pt x="4472" y="2284"/>
                </a:cubicBezTo>
                <a:cubicBezTo>
                  <a:pt x="4461" y="2232"/>
                  <a:pt x="4449" y="2210"/>
                  <a:pt x="4480" y="2164"/>
                </a:cubicBezTo>
                <a:cubicBezTo>
                  <a:pt x="4472" y="2158"/>
                  <a:pt x="4461" y="2156"/>
                  <a:pt x="4456" y="2148"/>
                </a:cubicBezTo>
                <a:cubicBezTo>
                  <a:pt x="4447" y="2133"/>
                  <a:pt x="4456" y="2104"/>
                  <a:pt x="4440" y="2100"/>
                </a:cubicBezTo>
                <a:cubicBezTo>
                  <a:pt x="4429" y="2097"/>
                  <a:pt x="4418" y="2094"/>
                  <a:pt x="4408" y="2092"/>
                </a:cubicBezTo>
                <a:cubicBezTo>
                  <a:pt x="4347" y="2132"/>
                  <a:pt x="4357" y="2164"/>
                  <a:pt x="4280" y="2180"/>
                </a:cubicBezTo>
                <a:cubicBezTo>
                  <a:pt x="4262" y="2191"/>
                  <a:pt x="4244" y="2201"/>
                  <a:pt x="4232" y="2220"/>
                </a:cubicBezTo>
                <a:cubicBezTo>
                  <a:pt x="4227" y="2227"/>
                  <a:pt x="4231" y="2239"/>
                  <a:pt x="4224" y="2244"/>
                </a:cubicBezTo>
                <a:cubicBezTo>
                  <a:pt x="4205" y="2256"/>
                  <a:pt x="4180" y="2253"/>
                  <a:pt x="4160" y="2260"/>
                </a:cubicBezTo>
                <a:cubicBezTo>
                  <a:pt x="4138" y="2257"/>
                  <a:pt x="4115" y="2260"/>
                  <a:pt x="4096" y="2252"/>
                </a:cubicBezTo>
                <a:cubicBezTo>
                  <a:pt x="4079" y="2244"/>
                  <a:pt x="4087" y="2213"/>
                  <a:pt x="4072" y="2204"/>
                </a:cubicBezTo>
                <a:cubicBezTo>
                  <a:pt x="4057" y="2195"/>
                  <a:pt x="4040" y="2193"/>
                  <a:pt x="4024" y="2188"/>
                </a:cubicBezTo>
                <a:cubicBezTo>
                  <a:pt x="4016" y="2185"/>
                  <a:pt x="4000" y="2180"/>
                  <a:pt x="4000" y="2180"/>
                </a:cubicBezTo>
                <a:cubicBezTo>
                  <a:pt x="3978" y="2148"/>
                  <a:pt x="3979" y="2153"/>
                  <a:pt x="3968" y="2108"/>
                </a:cubicBezTo>
                <a:cubicBezTo>
                  <a:pt x="3965" y="2097"/>
                  <a:pt x="3968" y="2083"/>
                  <a:pt x="3960" y="2076"/>
                </a:cubicBezTo>
                <a:cubicBezTo>
                  <a:pt x="3947" y="2065"/>
                  <a:pt x="3912" y="2060"/>
                  <a:pt x="3912" y="2060"/>
                </a:cubicBezTo>
                <a:cubicBezTo>
                  <a:pt x="3904" y="2052"/>
                  <a:pt x="3894" y="2044"/>
                  <a:pt x="3888" y="2036"/>
                </a:cubicBezTo>
                <a:cubicBezTo>
                  <a:pt x="3876" y="2020"/>
                  <a:pt x="3856" y="1988"/>
                  <a:pt x="3856" y="1988"/>
                </a:cubicBezTo>
                <a:cubicBezTo>
                  <a:pt x="3833" y="1898"/>
                  <a:pt x="3866" y="2042"/>
                  <a:pt x="3856" y="1852"/>
                </a:cubicBezTo>
                <a:cubicBezTo>
                  <a:pt x="3853" y="1806"/>
                  <a:pt x="3815" y="1776"/>
                  <a:pt x="3808" y="1732"/>
                </a:cubicBezTo>
                <a:cubicBezTo>
                  <a:pt x="3806" y="1720"/>
                  <a:pt x="3794" y="1645"/>
                  <a:pt x="3792" y="1644"/>
                </a:cubicBezTo>
                <a:cubicBezTo>
                  <a:pt x="3786" y="1639"/>
                  <a:pt x="3677" y="1628"/>
                  <a:pt x="3672" y="1628"/>
                </a:cubicBezTo>
                <a:cubicBezTo>
                  <a:pt x="3662" y="1589"/>
                  <a:pt x="3670" y="1576"/>
                  <a:pt x="3632" y="1564"/>
                </a:cubicBezTo>
                <a:cubicBezTo>
                  <a:pt x="3583" y="1491"/>
                  <a:pt x="3613" y="1419"/>
                  <a:pt x="3656" y="1356"/>
                </a:cubicBezTo>
                <a:cubicBezTo>
                  <a:pt x="3643" y="1239"/>
                  <a:pt x="3664" y="1258"/>
                  <a:pt x="3528" y="1268"/>
                </a:cubicBezTo>
                <a:cubicBezTo>
                  <a:pt x="3454" y="1316"/>
                  <a:pt x="3469" y="1295"/>
                  <a:pt x="3376" y="1284"/>
                </a:cubicBezTo>
                <a:cubicBezTo>
                  <a:pt x="3331" y="1269"/>
                  <a:pt x="3285" y="1255"/>
                  <a:pt x="3240" y="1244"/>
                </a:cubicBezTo>
                <a:cubicBezTo>
                  <a:pt x="3232" y="1238"/>
                  <a:pt x="3224" y="1231"/>
                  <a:pt x="3216" y="1228"/>
                </a:cubicBezTo>
                <a:cubicBezTo>
                  <a:pt x="3200" y="1221"/>
                  <a:pt x="3168" y="1212"/>
                  <a:pt x="3168" y="1212"/>
                </a:cubicBezTo>
                <a:cubicBezTo>
                  <a:pt x="3107" y="1232"/>
                  <a:pt x="3099" y="1249"/>
                  <a:pt x="3048" y="1284"/>
                </a:cubicBezTo>
                <a:cubicBezTo>
                  <a:pt x="3032" y="1281"/>
                  <a:pt x="3014" y="1284"/>
                  <a:pt x="3000" y="1276"/>
                </a:cubicBezTo>
                <a:cubicBezTo>
                  <a:pt x="2992" y="1271"/>
                  <a:pt x="2997" y="1258"/>
                  <a:pt x="2992" y="1252"/>
                </a:cubicBezTo>
                <a:cubicBezTo>
                  <a:pt x="2985" y="1244"/>
                  <a:pt x="2976" y="1241"/>
                  <a:pt x="2968" y="1236"/>
                </a:cubicBezTo>
                <a:cubicBezTo>
                  <a:pt x="2952" y="1190"/>
                  <a:pt x="2979" y="1146"/>
                  <a:pt x="3024" y="1132"/>
                </a:cubicBezTo>
                <a:cubicBezTo>
                  <a:pt x="3049" y="1093"/>
                  <a:pt x="3029" y="1077"/>
                  <a:pt x="3072" y="1092"/>
                </a:cubicBezTo>
                <a:cubicBezTo>
                  <a:pt x="3108" y="1085"/>
                  <a:pt x="3140" y="1076"/>
                  <a:pt x="3176" y="1068"/>
                </a:cubicBezTo>
                <a:cubicBezTo>
                  <a:pt x="3163" y="1031"/>
                  <a:pt x="3158" y="1037"/>
                  <a:pt x="3200" y="996"/>
                </a:cubicBezTo>
                <a:cubicBezTo>
                  <a:pt x="3264" y="931"/>
                  <a:pt x="3252" y="941"/>
                  <a:pt x="3352" y="932"/>
                </a:cubicBezTo>
                <a:cubicBezTo>
                  <a:pt x="3411" y="892"/>
                  <a:pt x="3441" y="905"/>
                  <a:pt x="3528" y="900"/>
                </a:cubicBezTo>
                <a:cubicBezTo>
                  <a:pt x="3536" y="858"/>
                  <a:pt x="3527" y="841"/>
                  <a:pt x="3568" y="828"/>
                </a:cubicBezTo>
                <a:cubicBezTo>
                  <a:pt x="3607" y="837"/>
                  <a:pt x="3639" y="846"/>
                  <a:pt x="3680" y="852"/>
                </a:cubicBezTo>
                <a:cubicBezTo>
                  <a:pt x="3688" y="857"/>
                  <a:pt x="3694" y="870"/>
                  <a:pt x="3704" y="868"/>
                </a:cubicBezTo>
                <a:cubicBezTo>
                  <a:pt x="3712" y="865"/>
                  <a:pt x="3717" y="849"/>
                  <a:pt x="3712" y="844"/>
                </a:cubicBezTo>
                <a:cubicBezTo>
                  <a:pt x="3700" y="832"/>
                  <a:pt x="3664" y="828"/>
                  <a:pt x="3664" y="828"/>
                </a:cubicBezTo>
                <a:cubicBezTo>
                  <a:pt x="3624" y="788"/>
                  <a:pt x="3622" y="756"/>
                  <a:pt x="3672" y="724"/>
                </a:cubicBezTo>
                <a:cubicBezTo>
                  <a:pt x="3690" y="696"/>
                  <a:pt x="3712" y="683"/>
                  <a:pt x="3736" y="660"/>
                </a:cubicBezTo>
                <a:cubicBezTo>
                  <a:pt x="3733" y="644"/>
                  <a:pt x="3736" y="626"/>
                  <a:pt x="3728" y="612"/>
                </a:cubicBezTo>
                <a:cubicBezTo>
                  <a:pt x="3723" y="604"/>
                  <a:pt x="3708" y="611"/>
                  <a:pt x="3704" y="604"/>
                </a:cubicBezTo>
                <a:cubicBezTo>
                  <a:pt x="3685" y="576"/>
                  <a:pt x="3709" y="559"/>
                  <a:pt x="3680" y="540"/>
                </a:cubicBezTo>
                <a:cubicBezTo>
                  <a:pt x="3656" y="524"/>
                  <a:pt x="3626" y="524"/>
                  <a:pt x="3600" y="516"/>
                </a:cubicBezTo>
                <a:cubicBezTo>
                  <a:pt x="3592" y="513"/>
                  <a:pt x="3576" y="508"/>
                  <a:pt x="3576" y="508"/>
                </a:cubicBezTo>
                <a:cubicBezTo>
                  <a:pt x="3550" y="469"/>
                  <a:pt x="3568" y="447"/>
                  <a:pt x="3528" y="420"/>
                </a:cubicBezTo>
                <a:cubicBezTo>
                  <a:pt x="3522" y="412"/>
                  <a:pt x="3515" y="404"/>
                  <a:pt x="3512" y="396"/>
                </a:cubicBezTo>
                <a:cubicBezTo>
                  <a:pt x="3507" y="385"/>
                  <a:pt x="3512" y="371"/>
                  <a:pt x="3504" y="364"/>
                </a:cubicBezTo>
                <a:cubicBezTo>
                  <a:pt x="3491" y="353"/>
                  <a:pt x="3470" y="357"/>
                  <a:pt x="3456" y="348"/>
                </a:cubicBezTo>
                <a:cubicBezTo>
                  <a:pt x="3400" y="311"/>
                  <a:pt x="3426" y="322"/>
                  <a:pt x="3384" y="308"/>
                </a:cubicBezTo>
                <a:cubicBezTo>
                  <a:pt x="3365" y="234"/>
                  <a:pt x="3287" y="242"/>
                  <a:pt x="3224" y="236"/>
                </a:cubicBezTo>
                <a:cubicBezTo>
                  <a:pt x="3190" y="213"/>
                  <a:pt x="3187" y="179"/>
                  <a:pt x="3152" y="156"/>
                </a:cubicBezTo>
                <a:cubicBezTo>
                  <a:pt x="3144" y="125"/>
                  <a:pt x="3129" y="105"/>
                  <a:pt x="3120" y="76"/>
                </a:cubicBezTo>
                <a:cubicBezTo>
                  <a:pt x="3074" y="78"/>
                  <a:pt x="3029" y="84"/>
                  <a:pt x="2984" y="84"/>
                </a:cubicBezTo>
                <a:cubicBezTo>
                  <a:pt x="2956" y="84"/>
                  <a:pt x="2918" y="37"/>
                  <a:pt x="2880" y="28"/>
                </a:cubicBezTo>
                <a:cubicBezTo>
                  <a:pt x="2874" y="24"/>
                  <a:pt x="2843" y="0"/>
                  <a:pt x="2832" y="4"/>
                </a:cubicBezTo>
                <a:cubicBezTo>
                  <a:pt x="2813" y="10"/>
                  <a:pt x="2802" y="31"/>
                  <a:pt x="2784" y="36"/>
                </a:cubicBezTo>
                <a:cubicBezTo>
                  <a:pt x="2712" y="53"/>
                  <a:pt x="2678" y="61"/>
                  <a:pt x="2600" y="68"/>
                </a:cubicBezTo>
                <a:cubicBezTo>
                  <a:pt x="2559" y="95"/>
                  <a:pt x="2570" y="124"/>
                  <a:pt x="2544" y="164"/>
                </a:cubicBezTo>
                <a:cubicBezTo>
                  <a:pt x="2579" y="187"/>
                  <a:pt x="2592" y="193"/>
                  <a:pt x="2552" y="220"/>
                </a:cubicBezTo>
                <a:cubicBezTo>
                  <a:pt x="2492" y="205"/>
                  <a:pt x="2349" y="213"/>
                  <a:pt x="2320" y="212"/>
                </a:cubicBezTo>
                <a:cubicBezTo>
                  <a:pt x="2265" y="193"/>
                  <a:pt x="2290" y="184"/>
                  <a:pt x="2224" y="196"/>
                </a:cubicBezTo>
                <a:cubicBezTo>
                  <a:pt x="2179" y="262"/>
                  <a:pt x="2213" y="236"/>
                  <a:pt x="2144" y="252"/>
                </a:cubicBezTo>
                <a:cubicBezTo>
                  <a:pt x="2135" y="253"/>
                  <a:pt x="2128" y="257"/>
                  <a:pt x="2120" y="260"/>
                </a:cubicBezTo>
                <a:cubicBezTo>
                  <a:pt x="2131" y="306"/>
                  <a:pt x="2113" y="303"/>
                  <a:pt x="2136" y="348"/>
                </a:cubicBezTo>
                <a:cubicBezTo>
                  <a:pt x="2128" y="355"/>
                  <a:pt x="2098" y="382"/>
                  <a:pt x="2096" y="396"/>
                </a:cubicBezTo>
                <a:cubicBezTo>
                  <a:pt x="2094" y="404"/>
                  <a:pt x="2097" y="415"/>
                  <a:pt x="2104" y="420"/>
                </a:cubicBezTo>
                <a:cubicBezTo>
                  <a:pt x="2117" y="429"/>
                  <a:pt x="2152" y="436"/>
                  <a:pt x="2152" y="436"/>
                </a:cubicBezTo>
                <a:cubicBezTo>
                  <a:pt x="2168" y="485"/>
                  <a:pt x="2137" y="501"/>
                  <a:pt x="2112" y="540"/>
                </a:cubicBezTo>
                <a:cubicBezTo>
                  <a:pt x="2114" y="548"/>
                  <a:pt x="2120" y="555"/>
                  <a:pt x="2120" y="564"/>
                </a:cubicBezTo>
                <a:cubicBezTo>
                  <a:pt x="2120" y="626"/>
                  <a:pt x="2070" y="574"/>
                  <a:pt x="2040" y="564"/>
                </a:cubicBezTo>
                <a:cubicBezTo>
                  <a:pt x="2018" y="532"/>
                  <a:pt x="2005" y="525"/>
                  <a:pt x="1968" y="516"/>
                </a:cubicBezTo>
                <a:cubicBezTo>
                  <a:pt x="1933" y="522"/>
                  <a:pt x="1898" y="528"/>
                  <a:pt x="1920" y="572"/>
                </a:cubicBezTo>
                <a:cubicBezTo>
                  <a:pt x="1939" y="610"/>
                  <a:pt x="1928" y="586"/>
                  <a:pt x="1960" y="604"/>
                </a:cubicBezTo>
                <a:cubicBezTo>
                  <a:pt x="1976" y="613"/>
                  <a:pt x="2008" y="636"/>
                  <a:pt x="2008" y="636"/>
                </a:cubicBezTo>
                <a:cubicBezTo>
                  <a:pt x="2045" y="692"/>
                  <a:pt x="1992" y="646"/>
                  <a:pt x="1976" y="636"/>
                </a:cubicBezTo>
                <a:cubicBezTo>
                  <a:pt x="1949" y="644"/>
                  <a:pt x="1948" y="639"/>
                  <a:pt x="1936" y="668"/>
                </a:cubicBezTo>
                <a:cubicBezTo>
                  <a:pt x="1929" y="683"/>
                  <a:pt x="1920" y="716"/>
                  <a:pt x="1920" y="716"/>
                </a:cubicBezTo>
                <a:cubicBezTo>
                  <a:pt x="1893" y="713"/>
                  <a:pt x="1866" y="714"/>
                  <a:pt x="1840" y="708"/>
                </a:cubicBezTo>
                <a:cubicBezTo>
                  <a:pt x="1830" y="705"/>
                  <a:pt x="1824" y="695"/>
                  <a:pt x="1816" y="692"/>
                </a:cubicBezTo>
                <a:cubicBezTo>
                  <a:pt x="1783" y="677"/>
                  <a:pt x="1746" y="668"/>
                  <a:pt x="1712" y="660"/>
                </a:cubicBezTo>
                <a:cubicBezTo>
                  <a:pt x="1677" y="662"/>
                  <a:pt x="1642" y="663"/>
                  <a:pt x="1608" y="668"/>
                </a:cubicBezTo>
                <a:cubicBezTo>
                  <a:pt x="1579" y="671"/>
                  <a:pt x="1556" y="692"/>
                  <a:pt x="1528" y="700"/>
                </a:cubicBezTo>
                <a:cubicBezTo>
                  <a:pt x="1433" y="681"/>
                  <a:pt x="1531" y="705"/>
                  <a:pt x="1464" y="676"/>
                </a:cubicBezTo>
                <a:cubicBezTo>
                  <a:pt x="1448" y="669"/>
                  <a:pt x="1416" y="660"/>
                  <a:pt x="1416" y="660"/>
                </a:cubicBezTo>
                <a:cubicBezTo>
                  <a:pt x="1428" y="720"/>
                  <a:pt x="1427" y="787"/>
                  <a:pt x="1464" y="836"/>
                </a:cubicBezTo>
                <a:cubicBezTo>
                  <a:pt x="1496" y="934"/>
                  <a:pt x="1437" y="911"/>
                  <a:pt x="1584" y="900"/>
                </a:cubicBezTo>
                <a:cubicBezTo>
                  <a:pt x="1629" y="884"/>
                  <a:pt x="1637" y="917"/>
                  <a:pt x="1680" y="932"/>
                </a:cubicBezTo>
                <a:cubicBezTo>
                  <a:pt x="1685" y="940"/>
                  <a:pt x="1692" y="947"/>
                  <a:pt x="1696" y="956"/>
                </a:cubicBezTo>
                <a:cubicBezTo>
                  <a:pt x="1702" y="971"/>
                  <a:pt x="1712" y="1004"/>
                  <a:pt x="1712" y="1004"/>
                </a:cubicBezTo>
                <a:cubicBezTo>
                  <a:pt x="1692" y="1042"/>
                  <a:pt x="1681" y="1078"/>
                  <a:pt x="1640" y="1092"/>
                </a:cubicBezTo>
                <a:cubicBezTo>
                  <a:pt x="1634" y="1100"/>
                  <a:pt x="1624" y="1116"/>
                  <a:pt x="1624" y="1116"/>
                </a:cubicBezTo>
              </a:path>
            </a:pathLst>
          </a:custGeom>
          <a:noFill/>
          <a:ln w="38100" cap="flat" cmpd="sng">
            <a:solidFill>
              <a:srgbClr val="17B812"/>
            </a:solidFill>
            <a:prstDash val="solid"/>
            <a:round/>
            <a:headEnd/>
            <a:tailEnd/>
          </a:ln>
          <a:effectLst>
            <a:outerShdw blurRad="63500" dist="45791" dir="3378596" algn="ctr" rotWithShape="0">
              <a:schemeClr val="bg2"/>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2" name="Rectangle 30"/>
          <p:cNvSpPr>
            <a:spLocks noChangeArrowheads="1"/>
          </p:cNvSpPr>
          <p:nvPr/>
        </p:nvSpPr>
        <p:spPr bwMode="auto">
          <a:xfrm>
            <a:off x="3368675" y="2728913"/>
            <a:ext cx="214313" cy="403225"/>
          </a:xfrm>
          <a:prstGeom prst="rect">
            <a:avLst/>
          </a:prstGeom>
          <a:noFill/>
          <a:ln w="38100">
            <a:solidFill>
              <a:srgbClr val="FF0000"/>
            </a:solidFill>
            <a:miter lim="800000"/>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solidFill>
                  <a:srgbClr val="FF00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05" name="Rectangle 33"/>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35</a:t>
            </a:r>
          </a:p>
        </p:txBody>
      </p:sp>
      <p:sp>
        <p:nvSpPr>
          <p:cNvPr id="745507" name="Text Box 35"/>
          <p:cNvSpPr txBox="1">
            <a:spLocks noChangeArrowheads="1"/>
          </p:cNvSpPr>
          <p:nvPr/>
        </p:nvSpPr>
        <p:spPr bwMode="auto">
          <a:xfrm>
            <a:off x="1352550" y="5775325"/>
            <a:ext cx="6699250"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en-US" altLang="zh-CN" sz="4000" b="1">
                <a:solidFill>
                  <a:srgbClr val="FFFF00"/>
                </a:solidFill>
                <a:latin typeface="宋体" charset="0"/>
                <a:ea typeface="宋体" charset="0"/>
                <a:cs typeface="宋体" charset="0"/>
              </a:rPr>
              <a:t>默</a:t>
            </a:r>
            <a:r>
              <a:rPr lang="ja-JP" altLang="en-US" sz="4000" b="1">
                <a:solidFill>
                  <a:srgbClr val="FFFF00"/>
                </a:solidFill>
                <a:latin typeface="宋体" charset="0"/>
                <a:ea typeface="宋体" charset="0"/>
                <a:cs typeface="宋体" charset="0"/>
              </a:rPr>
              <a:t>罕默德</a:t>
            </a:r>
            <a:r>
              <a:rPr lang="zh-CN" altLang="en-US" sz="4000" b="1">
                <a:solidFill>
                  <a:srgbClr val="FFFF00"/>
                </a:solidFill>
                <a:latin typeface="宋体" charset="0"/>
                <a:ea typeface="宋体" charset="0"/>
                <a:cs typeface="宋体" charset="0"/>
              </a:rPr>
              <a:t> </a:t>
            </a:r>
            <a:r>
              <a:rPr lang="ja-JP" altLang="en-US" sz="4000" b="1">
                <a:solidFill>
                  <a:srgbClr val="FFFF00"/>
                </a:solidFill>
                <a:latin typeface="宋体" charset="0"/>
                <a:ea typeface="宋体" charset="0"/>
                <a:cs typeface="宋体" charset="0"/>
              </a:rPr>
              <a:t>对</a:t>
            </a:r>
            <a:r>
              <a:rPr lang="zh-CN" altLang="en-US" sz="4000" b="1">
                <a:solidFill>
                  <a:srgbClr val="FFFF00"/>
                </a:solidFill>
                <a:latin typeface="宋体" charset="0"/>
                <a:ea typeface="宋体" charset="0"/>
                <a:cs typeface="宋体" charset="0"/>
              </a:rPr>
              <a:t> </a:t>
            </a:r>
            <a:r>
              <a:rPr lang="ja-JP" altLang="en-US" sz="4000" b="1">
                <a:solidFill>
                  <a:srgbClr val="FFFF00"/>
                </a:solidFill>
                <a:latin typeface="宋体" charset="0"/>
                <a:ea typeface="宋体" charset="0"/>
                <a:cs typeface="宋体" charset="0"/>
              </a:rPr>
              <a:t>以撒</a:t>
            </a:r>
            <a:r>
              <a:rPr lang="en-US" altLang="zh-CN" sz="4000" b="1">
                <a:solidFill>
                  <a:srgbClr val="FFFF00"/>
                </a:solidFill>
                <a:latin typeface="宋体" charset="0"/>
                <a:ea typeface="宋体" charset="0"/>
                <a:cs typeface="宋体" charset="0"/>
              </a:rPr>
              <a:t>!</a:t>
            </a:r>
          </a:p>
        </p:txBody>
      </p:sp>
      <p:sp>
        <p:nvSpPr>
          <p:cNvPr id="745508" name="Text Box 36"/>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grpSp>
        <p:nvGrpSpPr>
          <p:cNvPr id="745510" name="Group 38"/>
          <p:cNvGrpSpPr>
            <a:grpSpLocks/>
          </p:cNvGrpSpPr>
          <p:nvPr/>
        </p:nvGrpSpPr>
        <p:grpSpPr bwMode="auto">
          <a:xfrm>
            <a:off x="7997825" y="3432175"/>
            <a:ext cx="1006475" cy="1231900"/>
            <a:chOff x="5038" y="2162"/>
            <a:chExt cx="634" cy="776"/>
          </a:xfrm>
        </p:grpSpPr>
        <p:grpSp>
          <p:nvGrpSpPr>
            <p:cNvPr id="745511" name="Group 39"/>
            <p:cNvGrpSpPr>
              <a:grpSpLocks/>
            </p:cNvGrpSpPr>
            <p:nvPr/>
          </p:nvGrpSpPr>
          <p:grpSpPr bwMode="auto">
            <a:xfrm>
              <a:off x="5038" y="2162"/>
              <a:ext cx="634" cy="776"/>
              <a:chOff x="5038" y="2162"/>
              <a:chExt cx="634" cy="776"/>
            </a:xfrm>
          </p:grpSpPr>
          <p:sp>
            <p:nvSpPr>
              <p:cNvPr id="745512" name="Freeform 4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3" name="AutoShape 4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4" name="Rectangle 4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5" name="AutoShape 4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6" name="Line 4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7" name="Line 4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8" name="Rectangle 4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19" name="Rectangle 4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5520" name="Rectangle 4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5521" name="Rectangle 4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5522" name="Rectangle 50"/>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5523" name="Rectangle 5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5524" name="Rectangle 5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5525" name="Line 5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26" name="Line 5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5527" name="Line 5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5528" name="Rectangle 5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5529" name="Text Box 5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41940706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745502"/>
                                        </p:tgtEl>
                                        <p:attrNameLst>
                                          <p:attrName>style.visibility</p:attrName>
                                        </p:attrNameLst>
                                      </p:cBhvr>
                                      <p:to>
                                        <p:strVal val="visible"/>
                                      </p:to>
                                    </p:set>
                                    <p:anim calcmode="lin" valueType="num">
                                      <p:cBhvr>
                                        <p:cTn id="7" dur="2000" fill="hold"/>
                                        <p:tgtEl>
                                          <p:spTgt spid="745502"/>
                                        </p:tgtEl>
                                        <p:attrNameLst>
                                          <p:attrName>ppt_w</p:attrName>
                                        </p:attrNameLst>
                                      </p:cBhvr>
                                      <p:tavLst>
                                        <p:tav tm="0">
                                          <p:val>
                                            <p:strVal val="(6*min(max(#ppt_w*#ppt_h,.3),1)-7.4)/-.7*#ppt_w"/>
                                          </p:val>
                                        </p:tav>
                                        <p:tav tm="100000">
                                          <p:val>
                                            <p:strVal val="#ppt_w"/>
                                          </p:val>
                                        </p:tav>
                                      </p:tavLst>
                                    </p:anim>
                                    <p:anim calcmode="lin" valueType="num">
                                      <p:cBhvr>
                                        <p:cTn id="8" dur="2000" fill="hold"/>
                                        <p:tgtEl>
                                          <p:spTgt spid="745502"/>
                                        </p:tgtEl>
                                        <p:attrNameLst>
                                          <p:attrName>ppt_h</p:attrName>
                                        </p:attrNameLst>
                                      </p:cBhvr>
                                      <p:tavLst>
                                        <p:tav tm="0">
                                          <p:val>
                                            <p:strVal val="(6*min(max(#ppt_w*#ppt_h,.3),1)-7.4)/-.7*#ppt_h"/>
                                          </p:val>
                                        </p:tav>
                                        <p:tav tm="100000">
                                          <p:val>
                                            <p:strVal val="#ppt_h"/>
                                          </p:val>
                                        </p:tav>
                                      </p:tavLst>
                                    </p:anim>
                                    <p:anim calcmode="lin" valueType="num">
                                      <p:cBhvr>
                                        <p:cTn id="9" dur="2000" fill="hold"/>
                                        <p:tgtEl>
                                          <p:spTgt spid="745502"/>
                                        </p:tgtEl>
                                        <p:attrNameLst>
                                          <p:attrName>ppt_x</p:attrName>
                                        </p:attrNameLst>
                                      </p:cBhvr>
                                      <p:tavLst>
                                        <p:tav tm="0">
                                          <p:val>
                                            <p:fltVal val="0.5"/>
                                          </p:val>
                                        </p:tav>
                                        <p:tav tm="100000">
                                          <p:val>
                                            <p:strVal val="#ppt_x"/>
                                          </p:val>
                                        </p:tav>
                                      </p:tavLst>
                                    </p:anim>
                                    <p:anim calcmode="lin" valueType="num">
                                      <p:cBhvr>
                                        <p:cTn id="10" dur="2000" fill="hold"/>
                                        <p:tgtEl>
                                          <p:spTgt spid="74550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2000"/>
                            </p:stCondLst>
                            <p:childTnLst>
                              <p:par>
                                <p:cTn id="12" presetID="22" presetClass="entr" presetSubtype="1" fill="hold" grpId="0" nodeType="afterEffect">
                                  <p:stCondLst>
                                    <p:cond delay="1000"/>
                                  </p:stCondLst>
                                  <p:childTnLst>
                                    <p:set>
                                      <p:cBhvr>
                                        <p:cTn id="13" dur="1" fill="hold">
                                          <p:stCondLst>
                                            <p:cond delay="0"/>
                                          </p:stCondLst>
                                        </p:cTn>
                                        <p:tgtEl>
                                          <p:spTgt spid="745501"/>
                                        </p:tgtEl>
                                        <p:attrNameLst>
                                          <p:attrName>style.visibility</p:attrName>
                                        </p:attrNameLst>
                                      </p:cBhvr>
                                      <p:to>
                                        <p:strVal val="visible"/>
                                      </p:to>
                                    </p:set>
                                    <p:animEffect transition="in" filter="wipe(up)">
                                      <p:cBhvr>
                                        <p:cTn id="14" dur="2000"/>
                                        <p:tgtEl>
                                          <p:spTgt spid="745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5501" grpId="0" animBg="1"/>
      <p:bldP spid="745502"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2"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7536"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7537" name="Group 17"/>
          <p:cNvGrpSpPr>
            <a:grpSpLocks/>
          </p:cNvGrpSpPr>
          <p:nvPr/>
        </p:nvGrpSpPr>
        <p:grpSpPr bwMode="auto">
          <a:xfrm>
            <a:off x="620713" y="160338"/>
            <a:ext cx="739775" cy="1430337"/>
            <a:chOff x="391" y="101"/>
            <a:chExt cx="466" cy="901"/>
          </a:xfrm>
        </p:grpSpPr>
        <p:sp>
          <p:nvSpPr>
            <p:cNvPr id="747538"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7539"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7540" name="Text Box 20"/>
          <p:cNvSpPr txBox="1">
            <a:spLocks noChangeArrowheads="1"/>
          </p:cNvSpPr>
          <p:nvPr/>
        </p:nvSpPr>
        <p:spPr bwMode="auto">
          <a:xfrm>
            <a:off x="8591550" y="6405563"/>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sp>
        <p:nvSpPr>
          <p:cNvPr id="747523"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50" name="Rectangle 30"/>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36</a:t>
            </a:r>
          </a:p>
        </p:txBody>
      </p:sp>
      <p:sp>
        <p:nvSpPr>
          <p:cNvPr id="747574" name="Text Box 54"/>
          <p:cNvSpPr txBox="1">
            <a:spLocks noChangeArrowheads="1"/>
          </p:cNvSpPr>
          <p:nvPr/>
        </p:nvSpPr>
        <p:spPr bwMode="auto">
          <a:xfrm>
            <a:off x="1693863" y="350838"/>
            <a:ext cx="5948362" cy="701675"/>
          </a:xfrm>
          <a:prstGeom prst="rect">
            <a:avLst/>
          </a:prstGeom>
          <a:noFill/>
          <a:ln>
            <a:noFill/>
          </a:ln>
          <a:effectLst>
            <a:outerShdw blurRad="63500" dist="74053" dir="3542175"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algn="ctr" eaLnBrk="0" hangingPunct="0">
              <a:spcBef>
                <a:spcPct val="50000"/>
              </a:spcBef>
            </a:pP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版图</a:t>
            </a:r>
            <a:r>
              <a:rPr lang="ja-JP" altLang="en-US" sz="4000" b="1">
                <a:solidFill>
                  <a:srgbClr val="FFFF00"/>
                </a:solidFill>
                <a:effectLst>
                  <a:outerShdw blurRad="38100" dist="38100" dir="2700000" algn="tl">
                    <a:srgbClr val="000000"/>
                  </a:outerShdw>
                </a:effectLst>
                <a:latin typeface="宋体" charset="0"/>
                <a:ea typeface="宋体" charset="0"/>
                <a:cs typeface="宋体" charset="0"/>
              </a:rPr>
              <a:t>比</a:t>
            </a:r>
            <a:r>
              <a:rPr lang="zh-CN" altLang="en-US" sz="4000" b="1">
                <a:solidFill>
                  <a:srgbClr val="FFFF00"/>
                </a:solidFill>
                <a:effectLst>
                  <a:outerShdw blurRad="38100" dist="38100" dir="2700000" algn="tl">
                    <a:srgbClr val="000000"/>
                  </a:outerShdw>
                </a:effectLst>
                <a:latin typeface="宋体" charset="0"/>
                <a:ea typeface="宋体" charset="0"/>
                <a:cs typeface="宋体" charset="0"/>
              </a:rPr>
              <a:t>较...</a:t>
            </a:r>
          </a:p>
        </p:txBody>
      </p:sp>
      <p:grpSp>
        <p:nvGrpSpPr>
          <p:cNvPr id="747583" name="Group 63"/>
          <p:cNvGrpSpPr>
            <a:grpSpLocks/>
          </p:cNvGrpSpPr>
          <p:nvPr/>
        </p:nvGrpSpPr>
        <p:grpSpPr bwMode="auto">
          <a:xfrm>
            <a:off x="2133600" y="1143000"/>
            <a:ext cx="2787650" cy="3235325"/>
            <a:chOff x="1344" y="720"/>
            <a:chExt cx="1756" cy="2038"/>
          </a:xfrm>
        </p:grpSpPr>
        <p:grpSp>
          <p:nvGrpSpPr>
            <p:cNvPr id="747553" name="Group 33"/>
            <p:cNvGrpSpPr>
              <a:grpSpLocks/>
            </p:cNvGrpSpPr>
            <p:nvPr/>
          </p:nvGrpSpPr>
          <p:grpSpPr bwMode="auto">
            <a:xfrm>
              <a:off x="1397" y="720"/>
              <a:ext cx="1703" cy="2014"/>
              <a:chOff x="1397" y="672"/>
              <a:chExt cx="1703" cy="2014"/>
            </a:xfrm>
          </p:grpSpPr>
          <p:pic>
            <p:nvPicPr>
              <p:cNvPr id="747554" name="Picture 3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10" y="672"/>
                <a:ext cx="1640" cy="2014"/>
              </a:xfrm>
              <a:prstGeom prst="rect">
                <a:avLst/>
              </a:prstGeom>
              <a:noFill/>
              <a:ln w="76200">
                <a:solidFill>
                  <a:schemeClr val="accent2"/>
                </a:solidFill>
                <a:miter lim="800000"/>
                <a:headEnd/>
                <a:tailEnd/>
              </a:ln>
              <a:effectLst>
                <a:outerShdw blurRad="63500" dist="71842"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55" name="Text Box 35"/>
              <p:cNvSpPr txBox="1">
                <a:spLocks noChangeArrowheads="1"/>
              </p:cNvSpPr>
              <p:nvPr/>
            </p:nvSpPr>
            <p:spPr bwMode="auto">
              <a:xfrm>
                <a:off x="2475" y="1045"/>
                <a:ext cx="625" cy="327"/>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澳州</a:t>
                </a:r>
                <a:endParaRPr lang="zh-CN" altLang="en-US" sz="2800" b="1">
                  <a:solidFill>
                    <a:srgbClr val="1A0004"/>
                  </a:solidFill>
                  <a:latin typeface="Comic Sans MS" charset="0"/>
                  <a:ea typeface="宋体" charset="0"/>
                  <a:cs typeface="宋体" charset="0"/>
                </a:endParaRPr>
              </a:p>
            </p:txBody>
          </p:sp>
          <p:sp>
            <p:nvSpPr>
              <p:cNvPr id="747556" name="Text Box 36"/>
              <p:cNvSpPr txBox="1">
                <a:spLocks noChangeArrowheads="1"/>
              </p:cNvSpPr>
              <p:nvPr/>
            </p:nvSpPr>
            <p:spPr bwMode="auto">
              <a:xfrm>
                <a:off x="1397" y="674"/>
                <a:ext cx="1638"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grpSp>
        <p:sp>
          <p:nvSpPr>
            <p:cNvPr id="747557" name="Rectangle 37"/>
            <p:cNvSpPr>
              <a:spLocks noChangeArrowheads="1"/>
            </p:cNvSpPr>
            <p:nvPr/>
          </p:nvSpPr>
          <p:spPr bwMode="auto">
            <a:xfrm>
              <a:off x="1552" y="975"/>
              <a:ext cx="1441" cy="17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5" name="Rectangle 55"/>
            <p:cNvSpPr>
              <a:spLocks noChangeArrowheads="1"/>
            </p:cNvSpPr>
            <p:nvPr/>
          </p:nvSpPr>
          <p:spPr bwMode="auto">
            <a:xfrm>
              <a:off x="1415" y="2523"/>
              <a:ext cx="1407"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6" name="Text Box 56"/>
            <p:cNvSpPr txBox="1">
              <a:spLocks noChangeArrowheads="1"/>
            </p:cNvSpPr>
            <p:nvPr/>
          </p:nvSpPr>
          <p:spPr bwMode="auto">
            <a:xfrm>
              <a:off x="1344" y="2604"/>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7" name="Group 67"/>
          <p:cNvGrpSpPr>
            <a:grpSpLocks/>
          </p:cNvGrpSpPr>
          <p:nvPr/>
        </p:nvGrpSpPr>
        <p:grpSpPr bwMode="auto">
          <a:xfrm>
            <a:off x="4575175" y="2236788"/>
            <a:ext cx="3022600" cy="3932237"/>
            <a:chOff x="3375" y="1843"/>
            <a:chExt cx="1904" cy="2477"/>
          </a:xfrm>
        </p:grpSpPr>
        <p:grpSp>
          <p:nvGrpSpPr>
            <p:cNvPr id="747558" name="Group 38"/>
            <p:cNvGrpSpPr>
              <a:grpSpLocks/>
            </p:cNvGrpSpPr>
            <p:nvPr/>
          </p:nvGrpSpPr>
          <p:grpSpPr bwMode="auto">
            <a:xfrm>
              <a:off x="3415" y="1843"/>
              <a:ext cx="1864" cy="2477"/>
              <a:chOff x="2991" y="1437"/>
              <a:chExt cx="1864" cy="2477"/>
            </a:xfrm>
          </p:grpSpPr>
          <p:pic>
            <p:nvPicPr>
              <p:cNvPr id="747559" name="Picture 3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91" y="1437"/>
                <a:ext cx="1864" cy="2477"/>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60" name="Text Box 40"/>
              <p:cNvSpPr txBox="1">
                <a:spLocks noChangeArrowheads="1"/>
              </p:cNvSpPr>
              <p:nvPr/>
            </p:nvSpPr>
            <p:spPr bwMode="auto">
              <a:xfrm>
                <a:off x="3011" y="1449"/>
                <a:ext cx="1825"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sp>
            <p:nvSpPr>
              <p:cNvPr id="747561" name="Rectangle 41"/>
              <p:cNvSpPr>
                <a:spLocks noChangeArrowheads="1"/>
              </p:cNvSpPr>
              <p:nvPr/>
            </p:nvSpPr>
            <p:spPr bwMode="auto">
              <a:xfrm>
                <a:off x="3034" y="1766"/>
                <a:ext cx="816" cy="30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2" name="Text Box 42"/>
              <p:cNvSpPr txBox="1">
                <a:spLocks noChangeArrowheads="1"/>
              </p:cNvSpPr>
              <p:nvPr/>
            </p:nvSpPr>
            <p:spPr bwMode="auto">
              <a:xfrm>
                <a:off x="3160" y="1771"/>
                <a:ext cx="642" cy="327"/>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法国</a:t>
                </a:r>
                <a:endParaRPr lang="zh-CN" altLang="en-US" sz="2800" b="1">
                  <a:solidFill>
                    <a:srgbClr val="1A0004"/>
                  </a:solidFill>
                  <a:latin typeface="Comic Sans MS" charset="0"/>
                  <a:ea typeface="宋体" charset="0"/>
                  <a:cs typeface="宋体" charset="0"/>
                </a:endParaRPr>
              </a:p>
            </p:txBody>
          </p:sp>
        </p:grpSp>
        <p:sp>
          <p:nvSpPr>
            <p:cNvPr id="747579" name="Rectangle 59"/>
            <p:cNvSpPr>
              <a:spLocks noChangeArrowheads="1"/>
            </p:cNvSpPr>
            <p:nvPr/>
          </p:nvSpPr>
          <p:spPr bwMode="auto">
            <a:xfrm>
              <a:off x="3438" y="4077"/>
              <a:ext cx="1441"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80" name="Text Box 60"/>
            <p:cNvSpPr txBox="1">
              <a:spLocks noChangeArrowheads="1"/>
            </p:cNvSpPr>
            <p:nvPr/>
          </p:nvSpPr>
          <p:spPr bwMode="auto">
            <a:xfrm>
              <a:off x="3375" y="4150"/>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5" name="Group 65"/>
          <p:cNvGrpSpPr>
            <a:grpSpLocks/>
          </p:cNvGrpSpPr>
          <p:nvPr/>
        </p:nvGrpSpPr>
        <p:grpSpPr bwMode="auto">
          <a:xfrm>
            <a:off x="887413" y="1724025"/>
            <a:ext cx="2974975" cy="4325938"/>
            <a:chOff x="-819" y="960"/>
            <a:chExt cx="1874" cy="2725"/>
          </a:xfrm>
        </p:grpSpPr>
        <p:grpSp>
          <p:nvGrpSpPr>
            <p:cNvPr id="747569" name="Group 49"/>
            <p:cNvGrpSpPr>
              <a:grpSpLocks/>
            </p:cNvGrpSpPr>
            <p:nvPr/>
          </p:nvGrpSpPr>
          <p:grpSpPr bwMode="auto">
            <a:xfrm>
              <a:off x="-793" y="960"/>
              <a:ext cx="1848" cy="2725"/>
              <a:chOff x="804" y="1122"/>
              <a:chExt cx="1848" cy="2725"/>
            </a:xfrm>
          </p:grpSpPr>
          <p:pic>
            <p:nvPicPr>
              <p:cNvPr id="747570" name="Picture 5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4" y="1122"/>
                <a:ext cx="1848" cy="2725"/>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71" name="Text Box 51"/>
              <p:cNvSpPr txBox="1">
                <a:spLocks noChangeArrowheads="1"/>
              </p:cNvSpPr>
              <p:nvPr/>
            </p:nvSpPr>
            <p:spPr bwMode="auto">
              <a:xfrm>
                <a:off x="833" y="1142"/>
                <a:ext cx="1800"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b="1">
                    <a:solidFill>
                      <a:srgbClr val="00DFCA"/>
                    </a:solidFill>
                    <a:latin typeface="宋体"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b="1">
                    <a:solidFill>
                      <a:srgbClr val="16CA27"/>
                    </a:solidFill>
                    <a:latin typeface="宋体" charset="0"/>
                    <a:ea typeface="宋体" charset="0"/>
                    <a:cs typeface="宋体" charset="0"/>
                  </a:rPr>
                  <a:t> </a:t>
                </a:r>
              </a:p>
            </p:txBody>
          </p:sp>
          <p:sp>
            <p:nvSpPr>
              <p:cNvPr id="747572" name="Rectangle 52"/>
              <p:cNvSpPr>
                <a:spLocks noChangeArrowheads="1"/>
              </p:cNvSpPr>
              <p:nvPr/>
            </p:nvSpPr>
            <p:spPr bwMode="auto">
              <a:xfrm>
                <a:off x="1787" y="2953"/>
                <a:ext cx="762" cy="244"/>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3" name="Text Box 53"/>
              <p:cNvSpPr txBox="1">
                <a:spLocks noChangeArrowheads="1"/>
              </p:cNvSpPr>
              <p:nvPr/>
            </p:nvSpPr>
            <p:spPr bwMode="auto">
              <a:xfrm>
                <a:off x="1553" y="3020"/>
                <a:ext cx="1096" cy="365"/>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3200" b="1">
                    <a:solidFill>
                      <a:srgbClr val="1A0004"/>
                    </a:solidFill>
                    <a:effectLst>
                      <a:outerShdw blurRad="38100" dist="38100" dir="2700000" algn="tl">
                        <a:srgbClr val="000000"/>
                      </a:outerShdw>
                    </a:effectLst>
                    <a:latin typeface="宋体" charset="0"/>
                    <a:ea typeface="宋体" charset="0"/>
                    <a:cs typeface="宋体" charset="0"/>
                  </a:rPr>
                  <a:t> </a:t>
                </a:r>
                <a:r>
                  <a:rPr lang="ja-JP" altLang="en-US" sz="2800" b="1">
                    <a:solidFill>
                      <a:srgbClr val="1A0004"/>
                    </a:solidFill>
                    <a:latin typeface="宋体" charset="0"/>
                    <a:ea typeface="宋体" charset="0"/>
                    <a:cs typeface="宋体" charset="0"/>
                  </a:rPr>
                  <a:t>缅因州</a:t>
                </a:r>
                <a:endParaRPr lang="zh-CN" altLang="en-US" sz="2800" b="1">
                  <a:solidFill>
                    <a:srgbClr val="1A0004"/>
                  </a:solidFill>
                  <a:latin typeface="宋体" charset="0"/>
                  <a:ea typeface="宋体" charset="0"/>
                  <a:cs typeface="宋体" charset="0"/>
                </a:endParaRPr>
              </a:p>
            </p:txBody>
          </p:sp>
        </p:grpSp>
        <p:sp>
          <p:nvSpPr>
            <p:cNvPr id="747581" name="Rectangle 61"/>
            <p:cNvSpPr>
              <a:spLocks noChangeArrowheads="1"/>
            </p:cNvSpPr>
            <p:nvPr/>
          </p:nvSpPr>
          <p:spPr bwMode="auto">
            <a:xfrm>
              <a:off x="-764" y="3422"/>
              <a:ext cx="1333" cy="251"/>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82" name="Text Box 62"/>
            <p:cNvSpPr txBox="1">
              <a:spLocks noChangeArrowheads="1"/>
            </p:cNvSpPr>
            <p:nvPr/>
          </p:nvSpPr>
          <p:spPr bwMode="auto">
            <a:xfrm>
              <a:off x="-819" y="3505"/>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grpSp>
        <p:nvGrpSpPr>
          <p:cNvPr id="747586" name="Group 66"/>
          <p:cNvGrpSpPr>
            <a:grpSpLocks/>
          </p:cNvGrpSpPr>
          <p:nvPr/>
        </p:nvGrpSpPr>
        <p:grpSpPr bwMode="auto">
          <a:xfrm>
            <a:off x="5459413" y="1341438"/>
            <a:ext cx="3051175" cy="3922712"/>
            <a:chOff x="3439" y="845"/>
            <a:chExt cx="1922" cy="2471"/>
          </a:xfrm>
        </p:grpSpPr>
        <p:grpSp>
          <p:nvGrpSpPr>
            <p:cNvPr id="747563" name="Group 43"/>
            <p:cNvGrpSpPr>
              <a:grpSpLocks/>
            </p:cNvGrpSpPr>
            <p:nvPr/>
          </p:nvGrpSpPr>
          <p:grpSpPr bwMode="auto">
            <a:xfrm>
              <a:off x="3495" y="845"/>
              <a:ext cx="1866" cy="2461"/>
              <a:chOff x="3515" y="843"/>
              <a:chExt cx="1866" cy="2461"/>
            </a:xfrm>
          </p:grpSpPr>
          <p:pic>
            <p:nvPicPr>
              <p:cNvPr id="747564" name="Picture 4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515" y="843"/>
                <a:ext cx="1856" cy="2461"/>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sp>
            <p:nvSpPr>
              <p:cNvPr id="747565" name="Text Box 45"/>
              <p:cNvSpPr txBox="1">
                <a:spLocks noChangeArrowheads="1"/>
              </p:cNvSpPr>
              <p:nvPr/>
            </p:nvSpPr>
            <p:spPr bwMode="auto">
              <a:xfrm>
                <a:off x="3555" y="852"/>
                <a:ext cx="1793" cy="250"/>
              </a:xfrm>
              <a:prstGeom prst="rect">
                <a:avLst/>
              </a:prstGeom>
              <a:solidFill>
                <a:srgbClr val="04040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lstStyle/>
              <a:p>
                <a:pPr algn="ctr" eaLnBrk="0" hangingPunct="0">
                  <a:spcBef>
                    <a:spcPct val="50000"/>
                  </a:spcBef>
                </a:pPr>
                <a:r>
                  <a:rPr lang="zh-CN" altLang="en-US" sz="2000">
                    <a:solidFill>
                      <a:srgbClr val="00DFCA"/>
                    </a:solidFill>
                    <a:effectLst>
                      <a:outerShdw blurRad="38100" dist="38100" dir="2700000" algn="tl">
                        <a:srgbClr val="FFFFFF"/>
                      </a:outerShdw>
                    </a:effectLst>
                    <a:latin typeface="Comic Sans MS" charset="0"/>
                    <a:ea typeface="宋体" charset="0"/>
                    <a:cs typeface="宋体" charset="0"/>
                  </a:rPr>
                  <a:t> </a:t>
                </a:r>
                <a:r>
                  <a:rPr lang="ja-JP" altLang="en-US" b="1">
                    <a:solidFill>
                      <a:srgbClr val="16CA27"/>
                    </a:solidFill>
                    <a:latin typeface="宋体" charset="0"/>
                    <a:ea typeface="宋体" charset="0"/>
                    <a:cs typeface="宋体" charset="0"/>
                  </a:rPr>
                  <a:t>以色列与</a:t>
                </a:r>
                <a:r>
                  <a:rPr lang="en-US" altLang="zh-CN" b="1">
                    <a:solidFill>
                      <a:srgbClr val="16CA27"/>
                    </a:solidFill>
                    <a:latin typeface="Comic Sans MS"/>
                    <a:ea typeface="宋体" charset="0"/>
                    <a:cs typeface="宋体" charset="0"/>
                  </a:rPr>
                  <a:t>…</a:t>
                </a:r>
                <a:r>
                  <a:rPr lang="en-US" altLang="zh-CN" sz="2000">
                    <a:solidFill>
                      <a:srgbClr val="16CA27"/>
                    </a:solidFill>
                    <a:effectLst>
                      <a:outerShdw blurRad="38100" dist="38100" dir="2700000" algn="tl">
                        <a:srgbClr val="FFFFFF"/>
                      </a:outerShdw>
                    </a:effectLst>
                    <a:latin typeface="Comic Sans MS" charset="0"/>
                    <a:ea typeface="宋体" charset="0"/>
                    <a:cs typeface="宋体" charset="0"/>
                  </a:rPr>
                  <a:t> </a:t>
                </a:r>
              </a:p>
            </p:txBody>
          </p:sp>
          <p:sp>
            <p:nvSpPr>
              <p:cNvPr id="747566" name="Rectangle 46"/>
              <p:cNvSpPr>
                <a:spLocks noChangeArrowheads="1"/>
              </p:cNvSpPr>
              <p:nvPr/>
            </p:nvSpPr>
            <p:spPr bwMode="auto">
              <a:xfrm>
                <a:off x="4318" y="1351"/>
                <a:ext cx="991" cy="305"/>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7" name="Rectangle 47"/>
              <p:cNvSpPr>
                <a:spLocks noChangeArrowheads="1"/>
              </p:cNvSpPr>
              <p:nvPr/>
            </p:nvSpPr>
            <p:spPr bwMode="auto">
              <a:xfrm>
                <a:off x="3737" y="1431"/>
                <a:ext cx="572" cy="305"/>
              </a:xfrm>
              <a:prstGeom prst="rect">
                <a:avLst/>
              </a:prstGeom>
              <a:solidFill>
                <a:srgbClr val="F6FF74"/>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68" name="Text Box 48"/>
              <p:cNvSpPr txBox="1">
                <a:spLocks noChangeArrowheads="1"/>
              </p:cNvSpPr>
              <p:nvPr/>
            </p:nvSpPr>
            <p:spPr bwMode="auto">
              <a:xfrm>
                <a:off x="4285" y="1397"/>
                <a:ext cx="1096" cy="596"/>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ja-JP" altLang="en-US" sz="2800" b="1">
                    <a:solidFill>
                      <a:srgbClr val="1A0004"/>
                    </a:solidFill>
                    <a:latin typeface="Comic Sans MS" charset="0"/>
                    <a:ea typeface="宋体" charset="0"/>
                    <a:cs typeface="宋体" charset="0"/>
                  </a:rPr>
                  <a:t>加利福 尼亚</a:t>
                </a:r>
                <a:endParaRPr lang="zh-CN" altLang="en-US" sz="2800" b="1">
                  <a:solidFill>
                    <a:srgbClr val="1A0004"/>
                  </a:solidFill>
                  <a:latin typeface="Comic Sans MS" charset="0"/>
                  <a:ea typeface="宋体" charset="0"/>
                  <a:cs typeface="宋体" charset="0"/>
                </a:endParaRPr>
              </a:p>
            </p:txBody>
          </p:sp>
        </p:grpSp>
        <p:sp>
          <p:nvSpPr>
            <p:cNvPr id="747577" name="Rectangle 57"/>
            <p:cNvSpPr>
              <a:spLocks noChangeArrowheads="1"/>
            </p:cNvSpPr>
            <p:nvPr/>
          </p:nvSpPr>
          <p:spPr bwMode="auto">
            <a:xfrm>
              <a:off x="3502" y="3089"/>
              <a:ext cx="1441" cy="209"/>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7578" name="Text Box 58"/>
            <p:cNvSpPr txBox="1">
              <a:spLocks noChangeArrowheads="1"/>
            </p:cNvSpPr>
            <p:nvPr/>
          </p:nvSpPr>
          <p:spPr bwMode="auto">
            <a:xfrm>
              <a:off x="3439" y="3162"/>
              <a:ext cx="1344" cy="154"/>
            </a:xfrm>
            <a:prstGeom prst="rect">
              <a:avLst/>
            </a:prstGeom>
            <a:noFill/>
            <a:ln>
              <a:noFill/>
            </a:ln>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flatTx/>
            </a:bodyPr>
            <a:lstStyle/>
            <a:p>
              <a:pPr algn="ctr" eaLnBrk="0" hangingPunct="0">
                <a:spcBef>
                  <a:spcPct val="50000"/>
                </a:spcBef>
              </a:pPr>
              <a:r>
                <a:rPr lang="zh-CN" altLang="en-US" sz="1000">
                  <a:solidFill>
                    <a:srgbClr val="1A0004"/>
                  </a:solidFill>
                  <a:latin typeface="Comic Sans MS" charset="0"/>
                  <a:ea typeface="宋体" charset="0"/>
                  <a:cs typeface="宋体" charset="0"/>
                </a:rPr>
                <a:t>地图比例相同, 蓝色处指以色列。</a:t>
              </a:r>
            </a:p>
          </p:txBody>
        </p:sp>
      </p:grpSp>
      <p:sp>
        <p:nvSpPr>
          <p:cNvPr id="747589" name="Text Box 69"/>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59344278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47587"/>
                                        </p:tgtEl>
                                        <p:attrNameLst>
                                          <p:attrName>style.visibility</p:attrName>
                                        </p:attrNameLst>
                                      </p:cBhvr>
                                      <p:to>
                                        <p:strVal val="visible"/>
                                      </p:to>
                                    </p:set>
                                    <p:animEffect transition="in" filter="fade">
                                      <p:cBhvr>
                                        <p:cTn id="7" dur="500"/>
                                        <p:tgtEl>
                                          <p:spTgt spid="7475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47585"/>
                                        </p:tgtEl>
                                        <p:attrNameLst>
                                          <p:attrName>style.visibility</p:attrName>
                                        </p:attrNameLst>
                                      </p:cBhvr>
                                      <p:to>
                                        <p:strVal val="visible"/>
                                      </p:to>
                                    </p:set>
                                    <p:animEffect transition="in" filter="fade">
                                      <p:cBhvr>
                                        <p:cTn id="12" dur="500"/>
                                        <p:tgtEl>
                                          <p:spTgt spid="74758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747586"/>
                                        </p:tgtEl>
                                        <p:attrNameLst>
                                          <p:attrName>style.visibility</p:attrName>
                                        </p:attrNameLst>
                                      </p:cBhvr>
                                      <p:to>
                                        <p:strVal val="visible"/>
                                      </p:to>
                                    </p:set>
                                    <p:animEffect transition="in" filter="fade">
                                      <p:cBhvr>
                                        <p:cTn id="17" dur="500"/>
                                        <p:tgtEl>
                                          <p:spTgt spid="7475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70"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49571"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584"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49585" name="Group 17"/>
          <p:cNvGrpSpPr>
            <a:grpSpLocks/>
          </p:cNvGrpSpPr>
          <p:nvPr/>
        </p:nvGrpSpPr>
        <p:grpSpPr bwMode="auto">
          <a:xfrm>
            <a:off x="620713" y="160338"/>
            <a:ext cx="739775" cy="1430337"/>
            <a:chOff x="391" y="101"/>
            <a:chExt cx="466" cy="901"/>
          </a:xfrm>
        </p:grpSpPr>
        <p:sp>
          <p:nvSpPr>
            <p:cNvPr id="749586"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49587"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9588" name="Text Box 20"/>
          <p:cNvSpPr txBox="1">
            <a:spLocks noChangeArrowheads="1"/>
          </p:cNvSpPr>
          <p:nvPr/>
        </p:nvSpPr>
        <p:spPr bwMode="auto">
          <a:xfrm>
            <a:off x="8658225" y="64023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FFFF"/>
              </a:solidFill>
              <a:latin typeface="Arial" charset="0"/>
              <a:ea typeface="宋体" charset="0"/>
              <a:cs typeface="宋体" charset="0"/>
            </a:endParaRPr>
          </a:p>
        </p:txBody>
      </p:sp>
      <p:pic>
        <p:nvPicPr>
          <p:cNvPr id="749590" name="Picture 2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504950" y="468313"/>
            <a:ext cx="6048375" cy="5803900"/>
          </a:xfrm>
          <a:prstGeom prst="rect">
            <a:avLst/>
          </a:prstGeom>
          <a:noFill/>
          <a:ln w="76200">
            <a:solidFill>
              <a:schemeClr val="accent2"/>
            </a:solidFill>
            <a:miter lim="800000"/>
            <a:headEnd/>
            <a:tailEnd/>
          </a:ln>
          <a:effectLst>
            <a:outerShdw blurRad="63500" dist="89803" dir="2700000" algn="ctr" rotWithShape="0">
              <a:schemeClr val="bg2">
                <a:alpha val="74998"/>
              </a:schemeClr>
            </a:outerShdw>
          </a:effectLst>
          <a:extLst>
            <a:ext uri="{909E8E84-426E-40DD-AFC4-6F175D3DCCD1}">
              <a14:hiddenFill xmlns:a14="http://schemas.microsoft.com/office/drawing/2010/main">
                <a:solidFill>
                  <a:srgbClr val="FFFFFF"/>
                </a:solidFill>
              </a14:hiddenFill>
            </a:ext>
          </a:extLst>
        </p:spPr>
      </p:pic>
      <p:pic>
        <p:nvPicPr>
          <p:cNvPr id="749591" name="Picture 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1650" y="47148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4" name="Picture 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7550" y="35591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5" name="Picture 27"/>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1850" y="236537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6" name="Picture 28"/>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3975" y="3019425"/>
            <a:ext cx="246063" cy="576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pic>
        <p:nvPicPr>
          <p:cNvPr id="749597" name="Picture 29"/>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815013" y="4040188"/>
            <a:ext cx="246062" cy="576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chemeClr val="accent2"/>
                </a:solidFill>
                <a:miter lim="800000"/>
                <a:headEnd/>
                <a:tailEnd/>
              </a14:hiddenLine>
            </a:ext>
            <a:ext uri="{AF507438-7753-43E0-B8FC-AC1667EBCBE1}">
              <a14:hiddenEffects xmlns:a14="http://schemas.microsoft.com/office/drawing/2010/main">
                <a:effectLst>
                  <a:outerShdw blurRad="63500" dist="89803" dir="2700000" algn="ctr" rotWithShape="0">
                    <a:schemeClr val="bg2">
                      <a:alpha val="74998"/>
                    </a:schemeClr>
                  </a:outerShdw>
                </a:effectLst>
              </a14:hiddenEffects>
            </a:ext>
          </a:extLst>
        </p:spPr>
      </p:pic>
      <p:sp>
        <p:nvSpPr>
          <p:cNvPr id="749598" name="Rectangle 30"/>
          <p:cNvSpPr>
            <a:spLocks noChangeArrowheads="1"/>
          </p:cNvSpPr>
          <p:nvPr/>
        </p:nvSpPr>
        <p:spPr bwMode="auto">
          <a:xfrm>
            <a:off x="1577975" y="5638800"/>
            <a:ext cx="3843338" cy="595313"/>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02" name="Rectangle 34"/>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37</a:t>
            </a:r>
          </a:p>
        </p:txBody>
      </p:sp>
      <p:sp>
        <p:nvSpPr>
          <p:cNvPr id="749604" name="Rectangle 36"/>
          <p:cNvSpPr>
            <a:spLocks noChangeArrowheads="1"/>
          </p:cNvSpPr>
          <p:nvPr/>
        </p:nvSpPr>
        <p:spPr bwMode="auto">
          <a:xfrm>
            <a:off x="1804988" y="1257300"/>
            <a:ext cx="5573712" cy="668338"/>
          </a:xfrm>
          <a:prstGeom prst="rect">
            <a:avLst/>
          </a:prstGeom>
          <a:solidFill>
            <a:srgbClr val="A5A5A5"/>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06" name="Text Box 38"/>
          <p:cNvSpPr txBox="1">
            <a:spLocks noChangeArrowheads="1"/>
          </p:cNvSpPr>
          <p:nvPr/>
        </p:nvSpPr>
        <p:spPr bwMode="auto">
          <a:xfrm>
            <a:off x="1166813" y="5346700"/>
            <a:ext cx="6929437" cy="823913"/>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ja-JP" altLang="en-US" sz="4800" b="1">
                <a:solidFill>
                  <a:srgbClr val="FFFFFF"/>
                </a:solidFill>
                <a:latin typeface="宋体" charset="0"/>
                <a:ea typeface="宋体" charset="0"/>
                <a:cs typeface="宋体" charset="0"/>
              </a:rPr>
              <a:t>这</a:t>
            </a:r>
            <a:r>
              <a:rPr lang="zh-CN" altLang="en-US" sz="4800" b="1">
                <a:solidFill>
                  <a:srgbClr val="FFFFFF"/>
                </a:solidFill>
                <a:latin typeface="宋体" charset="0"/>
                <a:ea typeface="宋体" charset="0"/>
                <a:cs typeface="宋体" charset="0"/>
              </a:rPr>
              <a:t>看来公平吗?</a:t>
            </a:r>
          </a:p>
        </p:txBody>
      </p:sp>
      <p:sp>
        <p:nvSpPr>
          <p:cNvPr id="749607" name="Text Box 39"/>
          <p:cNvSpPr txBox="1">
            <a:spLocks noChangeArrowheads="1"/>
          </p:cNvSpPr>
          <p:nvPr/>
        </p:nvSpPr>
        <p:spPr bwMode="auto">
          <a:xfrm>
            <a:off x="1116013" y="1057275"/>
            <a:ext cx="6929437" cy="854075"/>
          </a:xfrm>
          <a:prstGeom prst="rect">
            <a:avLst/>
          </a:prstGeom>
          <a:noFill/>
          <a:ln>
            <a:noFill/>
          </a:ln>
          <a:effectLst>
            <a:outerShdw blurRad="63500" dist="38099"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0" hangingPunct="0">
              <a:spcBef>
                <a:spcPct val="50000"/>
              </a:spcBef>
            </a:pPr>
            <a:r>
              <a:rPr lang="ja-JP" altLang="en-US" sz="5000" b="1">
                <a:solidFill>
                  <a:srgbClr val="FFFFFF"/>
                </a:solidFill>
                <a:latin typeface="宋体" charset="0"/>
                <a:ea typeface="宋体" charset="0"/>
                <a:cs typeface="宋体" charset="0"/>
              </a:rPr>
              <a:t>美国</a:t>
            </a:r>
            <a:endParaRPr lang="zh-CN" altLang="en-US" sz="5000" b="1">
              <a:solidFill>
                <a:srgbClr val="FFFFFF"/>
              </a:solidFill>
              <a:latin typeface="宋体" charset="0"/>
              <a:ea typeface="宋体" charset="0"/>
              <a:cs typeface="宋体" charset="0"/>
            </a:endParaRPr>
          </a:p>
        </p:txBody>
      </p:sp>
      <p:sp>
        <p:nvSpPr>
          <p:cNvPr id="749608" name="Text Box 40"/>
          <p:cNvSpPr txBox="1">
            <a:spLocks noChangeArrowheads="1"/>
          </p:cNvSpPr>
          <p:nvPr/>
        </p:nvSpPr>
        <p:spPr bwMode="auto">
          <a:xfrm>
            <a:off x="2227263" y="476250"/>
            <a:ext cx="4484687" cy="641350"/>
          </a:xfrm>
          <a:prstGeom prst="rect">
            <a:avLst/>
          </a:prstGeom>
          <a:solidFill>
            <a:schemeClr val="bg2"/>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68686">
                      <a:alpha val="74998"/>
                    </a:srgbClr>
                  </a:outerShdw>
                </a:effectLst>
              </a14:hiddenEffects>
            </a:ext>
          </a:extLst>
        </p:spPr>
        <p:txBody>
          <a:bodyPr>
            <a:spAutoFit/>
          </a:bodyPr>
          <a:lstStyle/>
          <a:p>
            <a:pPr algn="ctr" eaLnBrk="0" hangingPunct="0">
              <a:spcBef>
                <a:spcPct val="50000"/>
              </a:spcBef>
            </a:pPr>
            <a:r>
              <a:rPr lang="ja-JP" altLang="en-US" sz="3600" b="1">
                <a:solidFill>
                  <a:srgbClr val="16CA27"/>
                </a:solidFill>
                <a:latin typeface="宋体" charset="0"/>
                <a:ea typeface="宋体" charset="0"/>
                <a:cs typeface="宋体" charset="0"/>
              </a:rPr>
              <a:t>以色列与</a:t>
            </a:r>
            <a:r>
              <a:rPr lang="en-US" altLang="zh-CN" sz="3600" b="1">
                <a:solidFill>
                  <a:srgbClr val="16CA27"/>
                </a:solidFill>
                <a:latin typeface="Comic Sans MS"/>
                <a:ea typeface="宋体" charset="0"/>
                <a:cs typeface="宋体" charset="0"/>
              </a:rPr>
              <a:t>…</a:t>
            </a:r>
            <a:endParaRPr lang="en-US" altLang="zh-CN" sz="3600" b="1">
              <a:solidFill>
                <a:srgbClr val="16CA27"/>
              </a:solidFill>
              <a:latin typeface="宋体" charset="0"/>
              <a:ea typeface="宋体" charset="0"/>
              <a:cs typeface="宋体" charset="0"/>
            </a:endParaRPr>
          </a:p>
        </p:txBody>
      </p:sp>
      <p:grpSp>
        <p:nvGrpSpPr>
          <p:cNvPr id="749612" name="Group 44"/>
          <p:cNvGrpSpPr>
            <a:grpSpLocks/>
          </p:cNvGrpSpPr>
          <p:nvPr/>
        </p:nvGrpSpPr>
        <p:grpSpPr bwMode="auto">
          <a:xfrm>
            <a:off x="7997825" y="3432175"/>
            <a:ext cx="1006475" cy="1231900"/>
            <a:chOff x="5038" y="2162"/>
            <a:chExt cx="634" cy="776"/>
          </a:xfrm>
        </p:grpSpPr>
        <p:grpSp>
          <p:nvGrpSpPr>
            <p:cNvPr id="749613" name="Group 45"/>
            <p:cNvGrpSpPr>
              <a:grpSpLocks/>
            </p:cNvGrpSpPr>
            <p:nvPr/>
          </p:nvGrpSpPr>
          <p:grpSpPr bwMode="auto">
            <a:xfrm>
              <a:off x="5038" y="2162"/>
              <a:ext cx="634" cy="776"/>
              <a:chOff x="5038" y="2162"/>
              <a:chExt cx="634" cy="776"/>
            </a:xfrm>
          </p:grpSpPr>
          <p:sp>
            <p:nvSpPr>
              <p:cNvPr id="749614" name="Freeform 46"/>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5" name="AutoShape 47"/>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6" name="Rectangle 48"/>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7" name="AutoShape 49"/>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8" name="Line 50"/>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19" name="Line 51"/>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0" name="Rectangle 52"/>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1" name="Rectangle 53"/>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49622" name="Rectangle 54"/>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9623" name="Rectangle 55"/>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49624" name="Rectangle 56"/>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49625" name="Rectangle 57"/>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49626" name="Rectangle 58"/>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49627" name="Line 59"/>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8" name="Line 60"/>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49629" name="Line 61"/>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49630" name="Rectangle 62"/>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49631" name="Text Box 63"/>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67818709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000"/>
                                  </p:stCondLst>
                                  <p:childTnLst>
                                    <p:set>
                                      <p:cBhvr>
                                        <p:cTn id="6" dur="1" fill="hold">
                                          <p:stCondLst>
                                            <p:cond delay="0"/>
                                          </p:stCondLst>
                                        </p:cTn>
                                        <p:tgtEl>
                                          <p:spTgt spid="749595"/>
                                        </p:tgtEl>
                                        <p:attrNameLst>
                                          <p:attrName>style.visibility</p:attrName>
                                        </p:attrNameLst>
                                      </p:cBhvr>
                                      <p:to>
                                        <p:strVal val="visible"/>
                                      </p:to>
                                    </p:set>
                                    <p:animEffect transition="in" filter="fade">
                                      <p:cBhvr>
                                        <p:cTn id="7" dur="500"/>
                                        <p:tgtEl>
                                          <p:spTgt spid="749595"/>
                                        </p:tgtEl>
                                      </p:cBhvr>
                                    </p:animEffect>
                                  </p:childTnLst>
                                </p:cTn>
                              </p:par>
                            </p:childTnLst>
                          </p:cTn>
                        </p:par>
                        <p:par>
                          <p:cTn id="8" fill="hold" nodeType="afterGroup">
                            <p:stCondLst>
                              <p:cond delay="1500"/>
                            </p:stCondLst>
                            <p:childTnLst>
                              <p:par>
                                <p:cTn id="9" presetID="10" presetClass="entr" presetSubtype="0" fill="hold" nodeType="afterEffect">
                                  <p:stCondLst>
                                    <p:cond delay="1000"/>
                                  </p:stCondLst>
                                  <p:childTnLst>
                                    <p:set>
                                      <p:cBhvr>
                                        <p:cTn id="10" dur="1" fill="hold">
                                          <p:stCondLst>
                                            <p:cond delay="0"/>
                                          </p:stCondLst>
                                        </p:cTn>
                                        <p:tgtEl>
                                          <p:spTgt spid="749594"/>
                                        </p:tgtEl>
                                        <p:attrNameLst>
                                          <p:attrName>style.visibility</p:attrName>
                                        </p:attrNameLst>
                                      </p:cBhvr>
                                      <p:to>
                                        <p:strVal val="visible"/>
                                      </p:to>
                                    </p:set>
                                    <p:animEffect transition="in" filter="fade">
                                      <p:cBhvr>
                                        <p:cTn id="11" dur="500"/>
                                        <p:tgtEl>
                                          <p:spTgt spid="749594"/>
                                        </p:tgtEl>
                                      </p:cBhvr>
                                    </p:animEffect>
                                  </p:childTnLst>
                                </p:cTn>
                              </p:par>
                            </p:childTnLst>
                          </p:cTn>
                        </p:par>
                        <p:par>
                          <p:cTn id="12" fill="hold" nodeType="afterGroup">
                            <p:stCondLst>
                              <p:cond delay="3000"/>
                            </p:stCondLst>
                            <p:childTnLst>
                              <p:par>
                                <p:cTn id="13" presetID="10" presetClass="entr" presetSubtype="0" fill="hold" nodeType="afterEffect">
                                  <p:stCondLst>
                                    <p:cond delay="1000"/>
                                  </p:stCondLst>
                                  <p:childTnLst>
                                    <p:set>
                                      <p:cBhvr>
                                        <p:cTn id="14" dur="1" fill="hold">
                                          <p:stCondLst>
                                            <p:cond delay="0"/>
                                          </p:stCondLst>
                                        </p:cTn>
                                        <p:tgtEl>
                                          <p:spTgt spid="749596"/>
                                        </p:tgtEl>
                                        <p:attrNameLst>
                                          <p:attrName>style.visibility</p:attrName>
                                        </p:attrNameLst>
                                      </p:cBhvr>
                                      <p:to>
                                        <p:strVal val="visible"/>
                                      </p:to>
                                    </p:set>
                                    <p:animEffect transition="in" filter="fade">
                                      <p:cBhvr>
                                        <p:cTn id="15" dur="500"/>
                                        <p:tgtEl>
                                          <p:spTgt spid="749596"/>
                                        </p:tgtEl>
                                      </p:cBhvr>
                                    </p:animEffect>
                                  </p:childTnLst>
                                </p:cTn>
                              </p:par>
                            </p:childTnLst>
                          </p:cTn>
                        </p:par>
                        <p:par>
                          <p:cTn id="16" fill="hold" nodeType="afterGroup">
                            <p:stCondLst>
                              <p:cond delay="4500"/>
                            </p:stCondLst>
                            <p:childTnLst>
                              <p:par>
                                <p:cTn id="17" presetID="10" presetClass="entr" presetSubtype="0" fill="hold" nodeType="afterEffect">
                                  <p:stCondLst>
                                    <p:cond delay="1000"/>
                                  </p:stCondLst>
                                  <p:childTnLst>
                                    <p:set>
                                      <p:cBhvr>
                                        <p:cTn id="18" dur="1" fill="hold">
                                          <p:stCondLst>
                                            <p:cond delay="0"/>
                                          </p:stCondLst>
                                        </p:cTn>
                                        <p:tgtEl>
                                          <p:spTgt spid="749597"/>
                                        </p:tgtEl>
                                        <p:attrNameLst>
                                          <p:attrName>style.visibility</p:attrName>
                                        </p:attrNameLst>
                                      </p:cBhvr>
                                      <p:to>
                                        <p:strVal val="visible"/>
                                      </p:to>
                                    </p:set>
                                    <p:animEffect transition="in" filter="fade">
                                      <p:cBhvr>
                                        <p:cTn id="19" dur="500"/>
                                        <p:tgtEl>
                                          <p:spTgt spid="749597"/>
                                        </p:tgtEl>
                                      </p:cBhvr>
                                    </p:animEffect>
                                  </p:childTnLst>
                                </p:cTn>
                              </p:par>
                            </p:childTnLst>
                          </p:cTn>
                        </p:par>
                        <p:par>
                          <p:cTn id="20" fill="hold" nodeType="afterGroup">
                            <p:stCondLst>
                              <p:cond delay="6000"/>
                            </p:stCondLst>
                            <p:childTnLst>
                              <p:par>
                                <p:cTn id="21" presetID="10" presetClass="entr" presetSubtype="0" fill="hold" nodeType="afterEffect">
                                  <p:stCondLst>
                                    <p:cond delay="1000"/>
                                  </p:stCondLst>
                                  <p:childTnLst>
                                    <p:set>
                                      <p:cBhvr>
                                        <p:cTn id="22" dur="1" fill="hold">
                                          <p:stCondLst>
                                            <p:cond delay="0"/>
                                          </p:stCondLst>
                                        </p:cTn>
                                        <p:tgtEl>
                                          <p:spTgt spid="749591"/>
                                        </p:tgtEl>
                                        <p:attrNameLst>
                                          <p:attrName>style.visibility</p:attrName>
                                        </p:attrNameLst>
                                      </p:cBhvr>
                                      <p:to>
                                        <p:strVal val="visible"/>
                                      </p:to>
                                    </p:set>
                                    <p:animEffect transition="in" filter="fade">
                                      <p:cBhvr>
                                        <p:cTn id="23" dur="500"/>
                                        <p:tgtEl>
                                          <p:spTgt spid="749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5" name="Text Box 3"/>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750596" name="Freeform 4"/>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09" name="Text Box 17"/>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750610" name="Group 18"/>
          <p:cNvGrpSpPr>
            <a:grpSpLocks/>
          </p:cNvGrpSpPr>
          <p:nvPr/>
        </p:nvGrpSpPr>
        <p:grpSpPr bwMode="auto">
          <a:xfrm>
            <a:off x="620713" y="160338"/>
            <a:ext cx="739775" cy="1430337"/>
            <a:chOff x="391" y="101"/>
            <a:chExt cx="466" cy="901"/>
          </a:xfrm>
        </p:grpSpPr>
        <p:sp>
          <p:nvSpPr>
            <p:cNvPr id="750611" name="Rectangle 19"/>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750612" name="Line 20"/>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0620" name="Rectangle 28"/>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38</a:t>
            </a:r>
          </a:p>
        </p:txBody>
      </p:sp>
      <p:sp>
        <p:nvSpPr>
          <p:cNvPr id="750622" name="Text Box 30"/>
          <p:cNvSpPr txBox="1">
            <a:spLocks noChangeArrowheads="1"/>
          </p:cNvSpPr>
          <p:nvPr/>
        </p:nvSpPr>
        <p:spPr bwMode="auto">
          <a:xfrm>
            <a:off x="1855788" y="717550"/>
            <a:ext cx="6367462"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en-US" altLang="zh-CN"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以实玛利的后代与以色列民相比似乎</a:t>
            </a:r>
            <a:r>
              <a:rPr lang="zh-CN" altLang="en-US" sz="2800" b="1">
                <a:solidFill>
                  <a:srgbClr val="FFFF00"/>
                </a:solidFill>
                <a:latin typeface="宋体" charset="0"/>
                <a:ea typeface="宋体" charset="0"/>
                <a:cs typeface="宋体" charset="0"/>
              </a:rPr>
              <a:t>被赋予</a:t>
            </a:r>
            <a:r>
              <a:rPr lang="ja-JP" altLang="en-US" sz="2800" b="1">
                <a:solidFill>
                  <a:srgbClr val="FFFF00"/>
                </a:solidFill>
                <a:latin typeface="宋体" charset="0"/>
                <a:ea typeface="宋体" charset="0"/>
                <a:cs typeface="宋体" charset="0"/>
              </a:rPr>
              <a:t>更多的</a:t>
            </a:r>
            <a:r>
              <a:rPr lang="zh-CN" altLang="en-US" sz="2800" b="1">
                <a:solidFill>
                  <a:srgbClr val="FFFF00"/>
                </a:solidFill>
                <a:latin typeface="宋体" charset="0"/>
                <a:ea typeface="宋体" charset="0"/>
                <a:cs typeface="宋体" charset="0"/>
              </a:rPr>
              <a:t>土地</a:t>
            </a:r>
            <a:r>
              <a:rPr lang="en-US" altLang="zh-CN"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最终也有更多的财产</a:t>
            </a:r>
            <a:r>
              <a:rPr lang="ja-JP" altLang="en-US"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这是历史的事实, 而且现今他们还拥有巨额的石油财富。属灵上的拯救，对以实玛利</a:t>
            </a:r>
            <a:r>
              <a:rPr lang="ko-KR" altLang="en-US" sz="2800" b="1">
                <a:solidFill>
                  <a:srgbClr val="FFFF00"/>
                </a:solidFill>
                <a:latin typeface="宋体" charset="0"/>
                <a:ea typeface="宋体" charset="0"/>
                <a:cs typeface="宋体" charset="0"/>
              </a:rPr>
              <a:t>人</a:t>
            </a:r>
            <a:r>
              <a:rPr lang="zh-CN" altLang="en-US" sz="2800" b="1">
                <a:solidFill>
                  <a:srgbClr val="FFFF00"/>
                </a:solidFill>
                <a:latin typeface="宋体" charset="0"/>
                <a:ea typeface="宋体" charset="0"/>
                <a:cs typeface="宋体" charset="0"/>
              </a:rPr>
              <a:t>也一直是开放的。 </a:t>
            </a:r>
          </a:p>
        </p:txBody>
      </p:sp>
      <p:sp>
        <p:nvSpPr>
          <p:cNvPr id="750623" name="Text Box 31"/>
          <p:cNvSpPr txBox="1">
            <a:spLocks noChangeArrowheads="1"/>
          </p:cNvSpPr>
          <p:nvPr/>
        </p:nvSpPr>
        <p:spPr bwMode="auto">
          <a:xfrm>
            <a:off x="3586163" y="5668963"/>
            <a:ext cx="4806950" cy="581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1600" b="1" i="1">
                <a:solidFill>
                  <a:srgbClr val="FFFF00"/>
                </a:solidFill>
                <a:latin typeface="宋体" charset="0"/>
                <a:ea typeface="宋体" charset="0"/>
                <a:cs typeface="宋体" charset="0"/>
              </a:rPr>
              <a:t>海林塞（</a:t>
            </a:r>
            <a:r>
              <a:rPr lang="en-US" altLang="zh-CN" sz="1600" b="1" i="1">
                <a:solidFill>
                  <a:srgbClr val="FFFF00"/>
                </a:solidFill>
                <a:latin typeface="宋体" charset="0"/>
                <a:ea typeface="宋体" charset="0"/>
                <a:cs typeface="宋体" charset="0"/>
              </a:rPr>
              <a:t>Hal Lindsay）</a:t>
            </a:r>
            <a:r>
              <a:rPr lang="zh-CN" altLang="en-US" sz="1600" b="1" i="1">
                <a:solidFill>
                  <a:srgbClr val="FFFF00"/>
                </a:solidFill>
                <a:latin typeface="宋体" charset="0"/>
                <a:ea typeface="宋体" charset="0"/>
                <a:cs typeface="宋体" charset="0"/>
              </a:rPr>
              <a:t>2002最新著作                 	      </a:t>
            </a:r>
            <a:r>
              <a:rPr lang="en-US" altLang="zh-CN" sz="1600" b="1" i="1">
                <a:solidFill>
                  <a:srgbClr val="FFFF00"/>
                </a:solidFill>
                <a:latin typeface="宋体" charset="0"/>
                <a:ea typeface="宋体" charset="0"/>
                <a:cs typeface="宋体" charset="0"/>
              </a:rPr>
              <a:t>《</a:t>
            </a:r>
            <a:r>
              <a:rPr lang="zh-CN" altLang="en-US" sz="1600" b="1" i="1">
                <a:solidFill>
                  <a:srgbClr val="FFFF00"/>
                </a:solidFill>
                <a:latin typeface="宋体" charset="0"/>
                <a:ea typeface="宋体" charset="0"/>
                <a:cs typeface="宋体" charset="0"/>
              </a:rPr>
              <a:t>永恒仇恨: 圣战根源</a:t>
            </a:r>
            <a:r>
              <a:rPr lang="en-US" altLang="zh-CN" sz="1600" b="1" i="1">
                <a:solidFill>
                  <a:srgbClr val="FFFF00"/>
                </a:solidFill>
                <a:latin typeface="宋体" charset="0"/>
                <a:ea typeface="宋体" charset="0"/>
                <a:cs typeface="宋体" charset="0"/>
              </a:rPr>
              <a:t>》 </a:t>
            </a:r>
            <a:r>
              <a:rPr lang="zh-CN" altLang="en-US" sz="1600" b="1">
                <a:solidFill>
                  <a:srgbClr val="FFFF00"/>
                </a:solidFill>
                <a:latin typeface="宋体" charset="0"/>
                <a:ea typeface="宋体" charset="0"/>
                <a:cs typeface="宋体" charset="0"/>
              </a:rPr>
              <a:t>第</a:t>
            </a:r>
            <a:r>
              <a:rPr lang="en-US" altLang="zh-CN" sz="1600" b="1">
                <a:solidFill>
                  <a:srgbClr val="FFFF00"/>
                </a:solidFill>
                <a:latin typeface="宋体" charset="0"/>
                <a:ea typeface="宋体" charset="0"/>
                <a:cs typeface="宋体" charset="0"/>
              </a:rPr>
              <a:t>65</a:t>
            </a:r>
            <a:r>
              <a:rPr lang="zh-CN" altLang="en-US" sz="1600" b="1">
                <a:solidFill>
                  <a:srgbClr val="FFFF00"/>
                </a:solidFill>
                <a:latin typeface="宋体" charset="0"/>
                <a:ea typeface="宋体" charset="0"/>
                <a:cs typeface="宋体" charset="0"/>
              </a:rPr>
              <a:t>页</a:t>
            </a:r>
          </a:p>
        </p:txBody>
      </p:sp>
      <p:sp>
        <p:nvSpPr>
          <p:cNvPr id="750618" name="Oval 26"/>
          <p:cNvSpPr>
            <a:spLocks noChangeArrowheads="1"/>
          </p:cNvSpPr>
          <p:nvPr/>
        </p:nvSpPr>
        <p:spPr bwMode="auto">
          <a:xfrm>
            <a:off x="2193925" y="609600"/>
            <a:ext cx="3082925" cy="712788"/>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50625" name="Group 33"/>
          <p:cNvGrpSpPr>
            <a:grpSpLocks/>
          </p:cNvGrpSpPr>
          <p:nvPr/>
        </p:nvGrpSpPr>
        <p:grpSpPr bwMode="auto">
          <a:xfrm>
            <a:off x="7997825" y="3432175"/>
            <a:ext cx="1006475" cy="1231900"/>
            <a:chOff x="5038" y="2162"/>
            <a:chExt cx="634" cy="776"/>
          </a:xfrm>
        </p:grpSpPr>
        <p:grpSp>
          <p:nvGrpSpPr>
            <p:cNvPr id="750626" name="Group 34"/>
            <p:cNvGrpSpPr>
              <a:grpSpLocks/>
            </p:cNvGrpSpPr>
            <p:nvPr/>
          </p:nvGrpSpPr>
          <p:grpSpPr bwMode="auto">
            <a:xfrm>
              <a:off x="5038" y="2162"/>
              <a:ext cx="634" cy="776"/>
              <a:chOff x="5038" y="2162"/>
              <a:chExt cx="634" cy="776"/>
            </a:xfrm>
          </p:grpSpPr>
          <p:sp>
            <p:nvSpPr>
              <p:cNvPr id="750627" name="Freeform 35"/>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28" name="AutoShape 36"/>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29" name="Rectangle 37"/>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0" name="AutoShape 38"/>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1" name="Line 39"/>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2" name="Line 40"/>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3" name="Rectangle 41"/>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34" name="Rectangle 42"/>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50635" name="Rectangle 43"/>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50636" name="Rectangle 44"/>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50637" name="Rectangle 45"/>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50638" name="Rectangle 46"/>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50639" name="Rectangle 47"/>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50640" name="Line 48"/>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41" name="Line 49"/>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50642" name="Line 50"/>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50643" name="Rectangle 51"/>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750644" name="Text Box 52"/>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77329394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50618"/>
                                        </p:tgtEl>
                                        <p:attrNameLst>
                                          <p:attrName>style.visibility</p:attrName>
                                        </p:attrNameLst>
                                      </p:cBhvr>
                                      <p:to>
                                        <p:strVal val="visible"/>
                                      </p:to>
                                    </p:set>
                                    <p:animEffect transition="in" filter="fade">
                                      <p:cBhvr>
                                        <p:cTn id="7" dur="500"/>
                                        <p:tgtEl>
                                          <p:spTgt spid="7506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0618"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8" name="Text Box 2"/>
          <p:cNvSpPr txBox="1">
            <a:spLocks noChangeArrowheads="1"/>
          </p:cNvSpPr>
          <p:nvPr/>
        </p:nvSpPr>
        <p:spPr bwMode="auto">
          <a:xfrm>
            <a:off x="1787525" y="0"/>
            <a:ext cx="3584575" cy="304800"/>
          </a:xfrm>
          <a:prstGeom prst="rect">
            <a:avLst/>
          </a:prstGeom>
          <a:noFill/>
          <a:ln>
            <a:noFill/>
          </a:ln>
          <a:effectLst>
            <a:outerShdw blurRad="63500" dist="71842"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endParaRPr lang="zh-CN" altLang="en-US" sz="1200" b="1">
              <a:solidFill>
                <a:srgbClr val="FFFFFF"/>
              </a:solidFill>
              <a:latin typeface="Comic Sans MS" charset="0"/>
              <a:ea typeface="宋体" charset="0"/>
              <a:cs typeface="宋体" charset="0"/>
            </a:endParaRPr>
          </a:p>
        </p:txBody>
      </p:sp>
      <p:sp>
        <p:nvSpPr>
          <p:cNvPr id="838659" name="Freeform 3"/>
          <p:cNvSpPr>
            <a:spLocks/>
          </p:cNvSpPr>
          <p:nvPr/>
        </p:nvSpPr>
        <p:spPr bwMode="auto">
          <a:xfrm>
            <a:off x="8764588" y="3565525"/>
            <a:ext cx="204787" cy="77788"/>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72" name="Text Box 16"/>
          <p:cNvSpPr txBox="1">
            <a:spLocks noChangeArrowheads="1"/>
          </p:cNvSpPr>
          <p:nvPr/>
        </p:nvSpPr>
        <p:spPr bwMode="auto">
          <a:xfrm>
            <a:off x="8756650" y="90488"/>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B VAG Rounded Bold" charset="0"/>
              <a:ea typeface="宋体" charset="0"/>
              <a:cs typeface="宋体" charset="0"/>
            </a:endParaRPr>
          </a:p>
        </p:txBody>
      </p:sp>
      <p:grpSp>
        <p:nvGrpSpPr>
          <p:cNvPr id="838673" name="Group 17"/>
          <p:cNvGrpSpPr>
            <a:grpSpLocks/>
          </p:cNvGrpSpPr>
          <p:nvPr/>
        </p:nvGrpSpPr>
        <p:grpSpPr bwMode="auto">
          <a:xfrm>
            <a:off x="620713" y="160338"/>
            <a:ext cx="739775" cy="1430337"/>
            <a:chOff x="391" y="101"/>
            <a:chExt cx="466" cy="901"/>
          </a:xfrm>
        </p:grpSpPr>
        <p:sp>
          <p:nvSpPr>
            <p:cNvPr id="838674" name="Rectangle 18"/>
            <p:cNvSpPr>
              <a:spLocks noChangeArrowheads="1"/>
            </p:cNvSpPr>
            <p:nvPr/>
          </p:nvSpPr>
          <p:spPr bwMode="auto">
            <a:xfrm>
              <a:off x="391" y="101"/>
              <a:ext cx="466" cy="901"/>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90487" tIns="44450" rIns="90487" bIns="44450">
              <a:spAutoFit/>
            </a:bodyPr>
            <a:lstStyle/>
            <a:p>
              <a:pPr eaLnBrk="0" hangingPunct="0">
                <a:spcBef>
                  <a:spcPct val="50000"/>
                </a:spcBef>
              </a:pPr>
              <a:r>
                <a:rPr lang="en-US" altLang="zh-CN" sz="8800">
                  <a:solidFill>
                    <a:srgbClr val="FFD34A"/>
                  </a:solidFill>
                  <a:latin typeface="Times" charset="0"/>
                  <a:ea typeface="宋体" charset="0"/>
                  <a:cs typeface="宋体" charset="0"/>
                </a:rPr>
                <a:t>7</a:t>
              </a:r>
            </a:p>
          </p:txBody>
        </p:sp>
        <p:sp>
          <p:nvSpPr>
            <p:cNvPr id="838675" name="Line 19"/>
            <p:cNvSpPr>
              <a:spLocks noChangeShapeType="1"/>
            </p:cNvSpPr>
            <p:nvPr/>
          </p:nvSpPr>
          <p:spPr bwMode="auto">
            <a:xfrm>
              <a:off x="566" y="528"/>
              <a:ext cx="187"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8677" name="Rectangle 21"/>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39</a:t>
            </a:r>
          </a:p>
        </p:txBody>
      </p:sp>
      <p:sp>
        <p:nvSpPr>
          <p:cNvPr id="838679" name="Text Box 23"/>
          <p:cNvSpPr txBox="1">
            <a:spLocks noChangeArrowheads="1"/>
          </p:cNvSpPr>
          <p:nvPr/>
        </p:nvSpPr>
        <p:spPr bwMode="auto">
          <a:xfrm>
            <a:off x="1855788" y="717550"/>
            <a:ext cx="6367462"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zh-CN" altLang="en-US" sz="2800" b="1">
                <a:solidFill>
                  <a:srgbClr val="FFFF00"/>
                </a:solidFill>
                <a:latin typeface="Arial"/>
                <a:ea typeface="宋体" charset="0"/>
                <a:cs typeface="宋体" charset="0"/>
              </a:rPr>
              <a:t>“</a:t>
            </a:r>
            <a:r>
              <a:rPr lang="en-US" altLang="zh-CN" sz="2800" b="1">
                <a:solidFill>
                  <a:srgbClr val="FFFF00"/>
                </a:solidFill>
                <a:latin typeface="Arial"/>
                <a:ea typeface="宋体" charset="0"/>
                <a:cs typeface="宋体" charset="0"/>
              </a:rPr>
              <a:t>…</a:t>
            </a:r>
            <a:r>
              <a:rPr lang="ja-JP" altLang="en-US" sz="2800" b="1">
                <a:solidFill>
                  <a:srgbClr val="FFFF00"/>
                </a:solidFill>
                <a:latin typeface="宋体" charset="0"/>
                <a:ea typeface="宋体" charset="0"/>
                <a:cs typeface="宋体" charset="0"/>
              </a:rPr>
              <a:t>以实玛利的后代与以色列民相比似乎</a:t>
            </a:r>
            <a:r>
              <a:rPr lang="zh-CN" altLang="en-US" sz="2800" b="1">
                <a:solidFill>
                  <a:srgbClr val="FFFF00"/>
                </a:solidFill>
                <a:latin typeface="宋体" charset="0"/>
                <a:ea typeface="宋体" charset="0"/>
                <a:cs typeface="宋体" charset="0"/>
              </a:rPr>
              <a:t>被赋予</a:t>
            </a:r>
            <a:r>
              <a:rPr lang="ja-JP" altLang="en-US" sz="2800" b="1">
                <a:solidFill>
                  <a:srgbClr val="FFFF00"/>
                </a:solidFill>
                <a:latin typeface="宋体" charset="0"/>
                <a:ea typeface="宋体" charset="0"/>
                <a:cs typeface="宋体" charset="0"/>
              </a:rPr>
              <a:t>更多的</a:t>
            </a:r>
            <a:r>
              <a:rPr lang="zh-CN" altLang="en-US" sz="2800" b="1">
                <a:solidFill>
                  <a:srgbClr val="FFFF00"/>
                </a:solidFill>
                <a:latin typeface="宋体" charset="0"/>
                <a:ea typeface="宋体" charset="0"/>
                <a:cs typeface="宋体" charset="0"/>
              </a:rPr>
              <a:t>土地</a:t>
            </a:r>
            <a:r>
              <a:rPr lang="en-US" altLang="zh-CN"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最终也有更多的财产</a:t>
            </a:r>
            <a:r>
              <a:rPr lang="ja-JP" altLang="en-US" sz="2800" b="1">
                <a:solidFill>
                  <a:srgbClr val="FFFF00"/>
                </a:solidFill>
                <a:latin typeface="宋体" charset="0"/>
                <a:ea typeface="宋体" charset="0"/>
                <a:cs typeface="宋体" charset="0"/>
              </a:rPr>
              <a:t>。</a:t>
            </a:r>
            <a:r>
              <a:rPr lang="zh-CN" altLang="en-US" sz="2800" b="1">
                <a:solidFill>
                  <a:srgbClr val="FFFF00"/>
                </a:solidFill>
                <a:latin typeface="宋体" charset="0"/>
                <a:ea typeface="宋体" charset="0"/>
                <a:cs typeface="宋体" charset="0"/>
              </a:rPr>
              <a:t>这是历史的事实, 而且现今他们还拥有巨额的石油财富。属灵上的拯救，对以实玛利</a:t>
            </a:r>
            <a:r>
              <a:rPr lang="ko-KR" altLang="en-US" sz="2800" b="1">
                <a:solidFill>
                  <a:srgbClr val="FFFF00"/>
                </a:solidFill>
                <a:latin typeface="宋体" charset="0"/>
                <a:ea typeface="宋体" charset="0"/>
                <a:cs typeface="宋体" charset="0"/>
              </a:rPr>
              <a:t>人</a:t>
            </a:r>
            <a:r>
              <a:rPr lang="zh-CN" altLang="en-US" sz="2800" b="1">
                <a:solidFill>
                  <a:srgbClr val="FFFF00"/>
                </a:solidFill>
                <a:latin typeface="宋体" charset="0"/>
                <a:ea typeface="宋体" charset="0"/>
                <a:cs typeface="宋体" charset="0"/>
              </a:rPr>
              <a:t>也一直是开放的。 </a:t>
            </a:r>
          </a:p>
        </p:txBody>
      </p:sp>
      <p:sp>
        <p:nvSpPr>
          <p:cNvPr id="838680" name="Text Box 24"/>
          <p:cNvSpPr txBox="1">
            <a:spLocks noChangeArrowheads="1"/>
          </p:cNvSpPr>
          <p:nvPr/>
        </p:nvSpPr>
        <p:spPr bwMode="auto">
          <a:xfrm>
            <a:off x="4424363" y="5668963"/>
            <a:ext cx="3879850" cy="58102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 uri="{91240B29-F687-4F45-9708-019B960494DF}">
              <a14:hiddenLine xmlns:a14="http://schemas.microsoft.com/office/drawing/2010/main" w="9525">
                <a:solidFill>
                  <a:srgbClr val="000000"/>
                </a:solidFill>
                <a:miter lim="800000"/>
                <a:headEnd/>
                <a:tailEnd/>
              </a14:hiddenLine>
            </a:ext>
          </a:extLst>
        </p:spPr>
        <p:txBody>
          <a:bodyPr>
            <a:spAutoFit/>
            <a:flatTx/>
          </a:bodyPr>
          <a:lstStyle/>
          <a:p>
            <a:pPr eaLnBrk="0" hangingPunct="0">
              <a:spcBef>
                <a:spcPct val="50000"/>
              </a:spcBef>
            </a:pPr>
            <a:r>
              <a:rPr lang="zh-CN" altLang="en-US" sz="1600" b="1" i="1">
                <a:solidFill>
                  <a:srgbClr val="FFFF00"/>
                </a:solidFill>
                <a:latin typeface="宋体" charset="0"/>
                <a:ea typeface="宋体" charset="0"/>
                <a:cs typeface="宋体" charset="0"/>
              </a:rPr>
              <a:t>海林塞（</a:t>
            </a:r>
            <a:r>
              <a:rPr lang="en-US" altLang="zh-CN" sz="1600" b="1" i="1">
                <a:solidFill>
                  <a:srgbClr val="FFFF00"/>
                </a:solidFill>
                <a:latin typeface="宋体" charset="0"/>
                <a:ea typeface="宋体" charset="0"/>
                <a:cs typeface="宋体" charset="0"/>
              </a:rPr>
              <a:t>Hal Lindsay）</a:t>
            </a:r>
            <a:r>
              <a:rPr lang="zh-CN" altLang="en-US" sz="1600" b="1" i="1">
                <a:solidFill>
                  <a:srgbClr val="FFFF00"/>
                </a:solidFill>
                <a:latin typeface="宋体" charset="0"/>
                <a:ea typeface="宋体" charset="0"/>
                <a:cs typeface="宋体" charset="0"/>
              </a:rPr>
              <a:t>2002最新著作                永恒仇恨: 圣战根源</a:t>
            </a:r>
            <a:r>
              <a:rPr lang="en-US" altLang="zh-CN" sz="1600" b="1" i="1">
                <a:solidFill>
                  <a:srgbClr val="FFFF00"/>
                </a:solidFill>
                <a:latin typeface="宋体" charset="0"/>
                <a:ea typeface="宋体" charset="0"/>
                <a:cs typeface="宋体" charset="0"/>
              </a:rPr>
              <a:t>》 </a:t>
            </a:r>
            <a:r>
              <a:rPr lang="zh-CN" altLang="en-US" sz="1600" b="1">
                <a:solidFill>
                  <a:srgbClr val="FFFF00"/>
                </a:solidFill>
                <a:latin typeface="宋体" charset="0"/>
                <a:ea typeface="宋体" charset="0"/>
                <a:cs typeface="宋体" charset="0"/>
              </a:rPr>
              <a:t>第</a:t>
            </a:r>
            <a:r>
              <a:rPr lang="en-US" altLang="zh-CN" sz="1600" b="1">
                <a:solidFill>
                  <a:srgbClr val="FFFF00"/>
                </a:solidFill>
                <a:latin typeface="宋体" charset="0"/>
                <a:ea typeface="宋体" charset="0"/>
                <a:cs typeface="宋体" charset="0"/>
              </a:rPr>
              <a:t>65</a:t>
            </a:r>
            <a:r>
              <a:rPr lang="zh-CN" altLang="en-US" sz="1600" b="1">
                <a:solidFill>
                  <a:srgbClr val="FFFF00"/>
                </a:solidFill>
                <a:latin typeface="宋体" charset="0"/>
                <a:ea typeface="宋体" charset="0"/>
                <a:cs typeface="宋体" charset="0"/>
              </a:rPr>
              <a:t>页</a:t>
            </a:r>
          </a:p>
        </p:txBody>
      </p:sp>
      <p:sp>
        <p:nvSpPr>
          <p:cNvPr id="838681" name="Oval 25"/>
          <p:cNvSpPr>
            <a:spLocks noChangeArrowheads="1"/>
          </p:cNvSpPr>
          <p:nvPr/>
        </p:nvSpPr>
        <p:spPr bwMode="auto">
          <a:xfrm>
            <a:off x="2193925" y="609600"/>
            <a:ext cx="3082925" cy="712788"/>
          </a:xfrm>
          <a:prstGeom prst="ellipse">
            <a:avLst/>
          </a:prstGeom>
          <a:noFill/>
          <a:ln w="57150">
            <a:solidFill>
              <a:srgbClr val="FF0000"/>
            </a:solidFill>
            <a:round/>
            <a:headEnd/>
            <a:tailEnd/>
          </a:ln>
          <a:effectLst>
            <a:outerShdw blurRad="63500" dist="53882" dir="2700000"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2" name="Text Box 26"/>
          <p:cNvSpPr txBox="1">
            <a:spLocks noChangeArrowheads="1"/>
          </p:cNvSpPr>
          <p:nvPr/>
        </p:nvSpPr>
        <p:spPr bwMode="auto">
          <a:xfrm>
            <a:off x="1931988" y="3095625"/>
            <a:ext cx="6080125" cy="2227263"/>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eaLnBrk="0" hangingPunct="0">
              <a:spcBef>
                <a:spcPct val="50000"/>
              </a:spcBef>
            </a:pPr>
            <a:r>
              <a:rPr lang="en-US" altLang="zh-CN" sz="2800" b="1">
                <a:solidFill>
                  <a:srgbClr val="66FFFF"/>
                </a:solidFill>
                <a:latin typeface="Arial"/>
                <a:ea typeface="宋体" charset="0"/>
                <a:cs typeface="宋体" charset="0"/>
              </a:rPr>
              <a:t>“</a:t>
            </a:r>
            <a:r>
              <a:rPr lang="zh-CN" altLang="en-US" sz="2800" b="1">
                <a:solidFill>
                  <a:srgbClr val="66FFFF"/>
                </a:solidFill>
                <a:latin typeface="宋体" charset="0"/>
                <a:ea typeface="宋体" charset="0"/>
                <a:cs typeface="宋体" charset="0"/>
              </a:rPr>
              <a:t>但是上帝的约, 也就是关乎</a:t>
            </a:r>
            <a:r>
              <a:rPr lang="zh-CN" altLang="en-US" sz="2800" b="1" i="1" u="sng">
                <a:solidFill>
                  <a:srgbClr val="FFFFFF"/>
                </a:solidFill>
                <a:latin typeface="宋体" charset="0"/>
                <a:ea typeface="宋体" charset="0"/>
                <a:cs typeface="宋体" charset="0"/>
              </a:rPr>
              <a:t>属灵的计划</a:t>
            </a:r>
            <a:r>
              <a:rPr lang="zh-CN" altLang="en-US" sz="2800" b="1">
                <a:solidFill>
                  <a:srgbClr val="66FFFF"/>
                </a:solidFill>
                <a:latin typeface="宋体" charset="0"/>
                <a:ea typeface="宋体" charset="0"/>
                <a:cs typeface="宋体" charset="0"/>
              </a:rPr>
              <a:t>, 却是给了以撒和他的后裔。以撒</a:t>
            </a:r>
            <a:r>
              <a:rPr lang="ko-KR" altLang="en-US" sz="2800" b="1">
                <a:solidFill>
                  <a:srgbClr val="66FFFF"/>
                </a:solidFill>
                <a:latin typeface="宋体" charset="0"/>
                <a:ea typeface="宋体" charset="0"/>
                <a:cs typeface="宋体" charset="0"/>
              </a:rPr>
              <a:t>从</a:t>
            </a:r>
            <a:r>
              <a:rPr lang="zh-CN" altLang="en-US" sz="2800" b="1">
                <a:solidFill>
                  <a:srgbClr val="66FFFF"/>
                </a:solidFill>
                <a:latin typeface="宋体" charset="0"/>
                <a:ea typeface="宋体" charset="0"/>
                <a:cs typeface="宋体" charset="0"/>
              </a:rPr>
              <a:t>上帝得到的物质上的祝福也效力于上帝对整个民族在</a:t>
            </a:r>
            <a:r>
              <a:rPr lang="zh-CN" altLang="en-US" sz="2800" b="1" i="1" u="sng">
                <a:solidFill>
                  <a:srgbClr val="FFFFFF"/>
                </a:solidFill>
                <a:latin typeface="宋体" charset="0"/>
                <a:ea typeface="宋体" charset="0"/>
                <a:cs typeface="宋体" charset="0"/>
              </a:rPr>
              <a:t>属灵上的呼召</a:t>
            </a:r>
            <a:r>
              <a:rPr lang="zh-CN" altLang="en-US" sz="2800" b="1">
                <a:solidFill>
                  <a:srgbClr val="66FFFF"/>
                </a:solidFill>
                <a:latin typeface="宋体" charset="0"/>
                <a:ea typeface="宋体" charset="0"/>
                <a:cs typeface="宋体" charset="0"/>
              </a:rPr>
              <a:t>。</a:t>
            </a:r>
            <a:r>
              <a:rPr lang="zh-CN" altLang="en-US" sz="2800" b="1">
                <a:solidFill>
                  <a:srgbClr val="66FFFF"/>
                </a:solidFill>
                <a:latin typeface="Arial"/>
                <a:ea typeface="宋体" charset="0"/>
                <a:cs typeface="宋体" charset="0"/>
              </a:rPr>
              <a:t>”</a:t>
            </a:r>
            <a:r>
              <a:rPr lang="zh-CN" altLang="en-US" sz="2800" b="1">
                <a:solidFill>
                  <a:srgbClr val="66FFFF"/>
                </a:solidFill>
                <a:latin typeface="宋体" charset="0"/>
                <a:ea typeface="宋体" charset="0"/>
                <a:cs typeface="宋体" charset="0"/>
              </a:rPr>
              <a:t>  </a:t>
            </a:r>
            <a:r>
              <a:rPr lang="en-US" altLang="zh-CN" sz="2000" b="1">
                <a:solidFill>
                  <a:srgbClr val="66FFFF"/>
                </a:solidFill>
                <a:latin typeface="宋体" charset="0"/>
                <a:ea typeface="宋体" charset="0"/>
                <a:cs typeface="宋体" charset="0"/>
              </a:rPr>
              <a:t>[</a:t>
            </a:r>
            <a:r>
              <a:rPr lang="ja-JP" altLang="en-US" sz="2000" b="1">
                <a:solidFill>
                  <a:srgbClr val="66FFFF"/>
                </a:solidFill>
                <a:latin typeface="宋体" charset="0"/>
                <a:ea typeface="宋体" charset="0"/>
                <a:cs typeface="宋体" charset="0"/>
              </a:rPr>
              <a:t>强调</a:t>
            </a:r>
            <a:r>
              <a:rPr lang="en-US" altLang="zh-CN" sz="2000" b="1">
                <a:solidFill>
                  <a:srgbClr val="66FFFF"/>
                </a:solidFill>
                <a:latin typeface="宋体" charset="0"/>
                <a:ea typeface="宋体" charset="0"/>
                <a:cs typeface="宋体" charset="0"/>
              </a:rPr>
              <a:t>]</a:t>
            </a:r>
            <a:r>
              <a:rPr lang="en-US" altLang="zh-CN" sz="2800" b="1">
                <a:solidFill>
                  <a:srgbClr val="66FFFF"/>
                </a:solidFill>
                <a:latin typeface="宋体" charset="0"/>
                <a:ea typeface="宋体" charset="0"/>
                <a:cs typeface="宋体" charset="0"/>
              </a:rPr>
              <a:t>	</a:t>
            </a:r>
            <a:r>
              <a:rPr lang="en-US" altLang="zh-CN" sz="2800" b="1">
                <a:solidFill>
                  <a:srgbClr val="FFFF00"/>
                </a:solidFill>
                <a:latin typeface="宋体" charset="0"/>
                <a:ea typeface="宋体" charset="0"/>
                <a:cs typeface="宋体" charset="0"/>
              </a:rPr>
              <a:t>	</a:t>
            </a:r>
          </a:p>
        </p:txBody>
      </p:sp>
      <p:grpSp>
        <p:nvGrpSpPr>
          <p:cNvPr id="838684" name="Group 28"/>
          <p:cNvGrpSpPr>
            <a:grpSpLocks/>
          </p:cNvGrpSpPr>
          <p:nvPr/>
        </p:nvGrpSpPr>
        <p:grpSpPr bwMode="auto">
          <a:xfrm>
            <a:off x="7997825" y="3432175"/>
            <a:ext cx="1006475" cy="1231900"/>
            <a:chOff x="5038" y="2162"/>
            <a:chExt cx="634" cy="776"/>
          </a:xfrm>
        </p:grpSpPr>
        <p:grpSp>
          <p:nvGrpSpPr>
            <p:cNvPr id="838685" name="Group 29"/>
            <p:cNvGrpSpPr>
              <a:grpSpLocks/>
            </p:cNvGrpSpPr>
            <p:nvPr/>
          </p:nvGrpSpPr>
          <p:grpSpPr bwMode="auto">
            <a:xfrm>
              <a:off x="5038" y="2162"/>
              <a:ext cx="634" cy="776"/>
              <a:chOff x="5038" y="2162"/>
              <a:chExt cx="634" cy="776"/>
            </a:xfrm>
          </p:grpSpPr>
          <p:sp>
            <p:nvSpPr>
              <p:cNvPr id="838686" name="Freeform 3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7" name="AutoShape 3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8" name="Rectangle 3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89" name="AutoShape 3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0" name="Line 3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1" name="Line 3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2" name="Rectangle 3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693" name="Rectangle 3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838694" name="Rectangle 3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8695" name="Rectangle 3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838696" name="Rectangle 40"/>
              <p:cNvSpPr>
                <a:spLocks noChangeArrowheads="1"/>
              </p:cNvSpPr>
              <p:nvPr/>
            </p:nvSpPr>
            <p:spPr bwMode="auto">
              <a:xfrm>
                <a:off x="5194" y="2302"/>
                <a:ext cx="317"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900" b="1">
                    <a:solidFill>
                      <a:srgbClr val="000000"/>
                    </a:solidFill>
                    <a:latin typeface="B VAG Rounded Bold" charset="0"/>
                    <a:ea typeface="宋体" charset="0"/>
                    <a:cs typeface="宋体" charset="0"/>
                  </a:rPr>
                  <a:t> </a:t>
                </a:r>
              </a:p>
            </p:txBody>
          </p:sp>
          <p:sp>
            <p:nvSpPr>
              <p:cNvPr id="838697" name="Rectangle 4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838698" name="Rectangle 4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838699" name="Line 4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700" name="Line 4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8701" name="Line 4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8702" name="Rectangle 46"/>
            <p:cNvSpPr>
              <a:spLocks noChangeArrowheads="1"/>
            </p:cNvSpPr>
            <p:nvPr/>
          </p:nvSpPr>
          <p:spPr bwMode="auto">
            <a:xfrm>
              <a:off x="5155" y="2535"/>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r>
                <a:rPr lang="en-US" altLang="zh-CN" sz="1000" b="1">
                  <a:solidFill>
                    <a:srgbClr val="000000"/>
                  </a:solidFill>
                  <a:latin typeface="宋体" charset="0"/>
                  <a:ea typeface="宋体" charset="0"/>
                  <a:cs typeface="宋体" charset="0"/>
                </a:rPr>
                <a:t>- </a:t>
              </a:r>
              <a:r>
                <a:rPr lang="ja-JP" altLang="en-US" sz="1000" b="1">
                  <a:solidFill>
                    <a:srgbClr val="000000"/>
                  </a:solidFill>
                  <a:latin typeface="宋体" charset="0"/>
                  <a:ea typeface="宋体" charset="0"/>
                  <a:cs typeface="宋体" charset="0"/>
                </a:rPr>
                <a:t>以</a:t>
              </a:r>
              <a:r>
                <a:rPr lang="zh-CN" altLang="en-US" sz="1000" b="1">
                  <a:solidFill>
                    <a:srgbClr val="000000"/>
                  </a:solidFill>
                  <a:latin typeface="宋体" charset="0"/>
                  <a:ea typeface="宋体" charset="0"/>
                  <a:cs typeface="宋体" charset="0"/>
                </a:rPr>
                <a:t> </a:t>
              </a:r>
            </a:p>
          </p:txBody>
        </p:sp>
      </p:grpSp>
      <p:sp>
        <p:nvSpPr>
          <p:cNvPr id="838703" name="Text Box 47"/>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787586150"/>
      </p:ext>
    </p:extLst>
  </p:cSld>
  <p:clrMapOvr>
    <a:masterClrMapping/>
  </p:clrMapOvr>
  <p:transition spd="med">
    <p:fade/>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58" name="Rectangle 78"/>
          <p:cNvSpPr>
            <a:spLocks noChangeArrowheads="1"/>
          </p:cNvSpPr>
          <p:nvPr/>
        </p:nvSpPr>
        <p:spPr bwMode="auto">
          <a:xfrm>
            <a:off x="1600200" y="635000"/>
            <a:ext cx="6832600" cy="5473700"/>
          </a:xfrm>
          <a:prstGeom prst="rect">
            <a:avLst/>
          </a:prstGeom>
          <a:gradFill rotWithShape="0">
            <a:gsLst>
              <a:gs pos="0">
                <a:srgbClr val="032DA5">
                  <a:gamma/>
                  <a:shade val="0"/>
                  <a:invGamma/>
                </a:srgbClr>
              </a:gs>
              <a:gs pos="50000">
                <a:srgbClr val="032DA5"/>
              </a:gs>
              <a:gs pos="100000">
                <a:srgbClr val="032DA5">
                  <a:gamma/>
                  <a:shade val="0"/>
                  <a:invGamma/>
                </a:srgbClr>
              </a:gs>
            </a:gsLst>
            <a:lin ang="5400000" scaled="1"/>
          </a:gradFill>
          <a:ln w="76200">
            <a:solidFill>
              <a:schemeClr val="accent2"/>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2" name="Text Box 2"/>
          <p:cNvSpPr txBox="1">
            <a:spLocks noChangeArrowheads="1"/>
          </p:cNvSpPr>
          <p:nvPr/>
        </p:nvSpPr>
        <p:spPr bwMode="auto">
          <a:xfrm>
            <a:off x="7467600" y="5715000"/>
            <a:ext cx="10096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endParaRPr lang="zh-CN" altLang="en-US" sz="2000" b="1">
              <a:solidFill>
                <a:srgbClr val="FFFFFF"/>
              </a:solidFill>
              <a:effectLst>
                <a:outerShdw blurRad="38100" dist="38100" dir="2700000" algn="tl">
                  <a:srgbClr val="000000"/>
                </a:outerShdw>
              </a:effectLst>
              <a:latin typeface="Comic Sans MS" charset="0"/>
              <a:ea typeface="宋体" charset="0"/>
              <a:cs typeface="宋体" charset="0"/>
            </a:endParaRPr>
          </a:p>
        </p:txBody>
      </p:sp>
      <p:sp>
        <p:nvSpPr>
          <p:cNvPr id="839683" name="Freeform 3"/>
          <p:cNvSpPr>
            <a:spLocks/>
          </p:cNvSpPr>
          <p:nvPr/>
        </p:nvSpPr>
        <p:spPr bwMode="auto">
          <a:xfrm>
            <a:off x="1676400" y="901700"/>
            <a:ext cx="2349500" cy="2959100"/>
          </a:xfrm>
          <a:custGeom>
            <a:avLst/>
            <a:gdLst>
              <a:gd name="T0" fmla="*/ 1480 w 1480"/>
              <a:gd name="T1" fmla="*/ 0 h 1864"/>
              <a:gd name="T2" fmla="*/ 1416 w 1480"/>
              <a:gd name="T3" fmla="*/ 48 h 1864"/>
              <a:gd name="T4" fmla="*/ 1376 w 1480"/>
              <a:gd name="T5" fmla="*/ 144 h 1864"/>
              <a:gd name="T6" fmla="*/ 1360 w 1480"/>
              <a:gd name="T7" fmla="*/ 192 h 1864"/>
              <a:gd name="T8" fmla="*/ 1320 w 1480"/>
              <a:gd name="T9" fmla="*/ 240 h 1864"/>
              <a:gd name="T10" fmla="*/ 1296 w 1480"/>
              <a:gd name="T11" fmla="*/ 320 h 1864"/>
              <a:gd name="T12" fmla="*/ 1224 w 1480"/>
              <a:gd name="T13" fmla="*/ 416 h 1864"/>
              <a:gd name="T14" fmla="*/ 1152 w 1480"/>
              <a:gd name="T15" fmla="*/ 552 h 1864"/>
              <a:gd name="T16" fmla="*/ 1120 w 1480"/>
              <a:gd name="T17" fmla="*/ 664 h 1864"/>
              <a:gd name="T18" fmla="*/ 1112 w 1480"/>
              <a:gd name="T19" fmla="*/ 688 h 1864"/>
              <a:gd name="T20" fmla="*/ 1080 w 1480"/>
              <a:gd name="T21" fmla="*/ 768 h 1864"/>
              <a:gd name="T22" fmla="*/ 1056 w 1480"/>
              <a:gd name="T23" fmla="*/ 752 h 1864"/>
              <a:gd name="T24" fmla="*/ 1032 w 1480"/>
              <a:gd name="T25" fmla="*/ 744 h 1864"/>
              <a:gd name="T26" fmla="*/ 1016 w 1480"/>
              <a:gd name="T27" fmla="*/ 792 h 1864"/>
              <a:gd name="T28" fmla="*/ 1008 w 1480"/>
              <a:gd name="T29" fmla="*/ 816 h 1864"/>
              <a:gd name="T30" fmla="*/ 944 w 1480"/>
              <a:gd name="T31" fmla="*/ 1080 h 1864"/>
              <a:gd name="T32" fmla="*/ 912 w 1480"/>
              <a:gd name="T33" fmla="*/ 1200 h 1864"/>
              <a:gd name="T34" fmla="*/ 880 w 1480"/>
              <a:gd name="T35" fmla="*/ 1248 h 1864"/>
              <a:gd name="T36" fmla="*/ 816 w 1480"/>
              <a:gd name="T37" fmla="*/ 1360 h 1864"/>
              <a:gd name="T38" fmla="*/ 784 w 1480"/>
              <a:gd name="T39" fmla="*/ 1456 h 1864"/>
              <a:gd name="T40" fmla="*/ 776 w 1480"/>
              <a:gd name="T41" fmla="*/ 1480 h 1864"/>
              <a:gd name="T42" fmla="*/ 704 w 1480"/>
              <a:gd name="T43" fmla="*/ 1536 h 1864"/>
              <a:gd name="T44" fmla="*/ 656 w 1480"/>
              <a:gd name="T45" fmla="*/ 1632 h 1864"/>
              <a:gd name="T46" fmla="*/ 632 w 1480"/>
              <a:gd name="T47" fmla="*/ 1640 h 1864"/>
              <a:gd name="T48" fmla="*/ 608 w 1480"/>
              <a:gd name="T49" fmla="*/ 1656 h 1864"/>
              <a:gd name="T50" fmla="*/ 560 w 1480"/>
              <a:gd name="T51" fmla="*/ 1672 h 1864"/>
              <a:gd name="T52" fmla="*/ 472 w 1480"/>
              <a:gd name="T53" fmla="*/ 1752 h 1864"/>
              <a:gd name="T54" fmla="*/ 376 w 1480"/>
              <a:gd name="T55" fmla="*/ 1808 h 1864"/>
              <a:gd name="T56" fmla="*/ 304 w 1480"/>
              <a:gd name="T57" fmla="*/ 1832 h 1864"/>
              <a:gd name="T58" fmla="*/ 104 w 1480"/>
              <a:gd name="T59" fmla="*/ 1864 h 1864"/>
              <a:gd name="T60" fmla="*/ 0 w 1480"/>
              <a:gd name="T61" fmla="*/ 1856 h 1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80" h="1864">
                <a:moveTo>
                  <a:pt x="1480" y="0"/>
                </a:moveTo>
                <a:cubicBezTo>
                  <a:pt x="1460" y="28"/>
                  <a:pt x="1444" y="29"/>
                  <a:pt x="1416" y="48"/>
                </a:cubicBezTo>
                <a:cubicBezTo>
                  <a:pt x="1404" y="82"/>
                  <a:pt x="1387" y="108"/>
                  <a:pt x="1376" y="144"/>
                </a:cubicBezTo>
                <a:cubicBezTo>
                  <a:pt x="1370" y="160"/>
                  <a:pt x="1371" y="180"/>
                  <a:pt x="1360" y="192"/>
                </a:cubicBezTo>
                <a:cubicBezTo>
                  <a:pt x="1344" y="207"/>
                  <a:pt x="1328" y="219"/>
                  <a:pt x="1320" y="240"/>
                </a:cubicBezTo>
                <a:cubicBezTo>
                  <a:pt x="1308" y="265"/>
                  <a:pt x="1308" y="295"/>
                  <a:pt x="1296" y="320"/>
                </a:cubicBezTo>
                <a:cubicBezTo>
                  <a:pt x="1278" y="355"/>
                  <a:pt x="1252" y="387"/>
                  <a:pt x="1224" y="416"/>
                </a:cubicBezTo>
                <a:cubicBezTo>
                  <a:pt x="1204" y="473"/>
                  <a:pt x="1206" y="515"/>
                  <a:pt x="1152" y="552"/>
                </a:cubicBezTo>
                <a:cubicBezTo>
                  <a:pt x="1139" y="589"/>
                  <a:pt x="1132" y="626"/>
                  <a:pt x="1120" y="664"/>
                </a:cubicBezTo>
                <a:cubicBezTo>
                  <a:pt x="1117" y="672"/>
                  <a:pt x="1112" y="688"/>
                  <a:pt x="1112" y="688"/>
                </a:cubicBezTo>
                <a:cubicBezTo>
                  <a:pt x="1109" y="702"/>
                  <a:pt x="1112" y="762"/>
                  <a:pt x="1080" y="768"/>
                </a:cubicBezTo>
                <a:cubicBezTo>
                  <a:pt x="1070" y="769"/>
                  <a:pt x="1064" y="756"/>
                  <a:pt x="1056" y="752"/>
                </a:cubicBezTo>
                <a:cubicBezTo>
                  <a:pt x="1048" y="748"/>
                  <a:pt x="1040" y="746"/>
                  <a:pt x="1032" y="744"/>
                </a:cubicBezTo>
                <a:cubicBezTo>
                  <a:pt x="1026" y="760"/>
                  <a:pt x="1021" y="776"/>
                  <a:pt x="1016" y="792"/>
                </a:cubicBezTo>
                <a:cubicBezTo>
                  <a:pt x="1013" y="800"/>
                  <a:pt x="1008" y="816"/>
                  <a:pt x="1008" y="816"/>
                </a:cubicBezTo>
                <a:cubicBezTo>
                  <a:pt x="996" y="906"/>
                  <a:pt x="961" y="990"/>
                  <a:pt x="944" y="1080"/>
                </a:cubicBezTo>
                <a:cubicBezTo>
                  <a:pt x="936" y="1115"/>
                  <a:pt x="931" y="1170"/>
                  <a:pt x="912" y="1200"/>
                </a:cubicBezTo>
                <a:cubicBezTo>
                  <a:pt x="901" y="1216"/>
                  <a:pt x="886" y="1229"/>
                  <a:pt x="880" y="1248"/>
                </a:cubicBezTo>
                <a:cubicBezTo>
                  <a:pt x="866" y="1289"/>
                  <a:pt x="853" y="1335"/>
                  <a:pt x="816" y="1360"/>
                </a:cubicBezTo>
                <a:cubicBezTo>
                  <a:pt x="805" y="1392"/>
                  <a:pt x="794" y="1424"/>
                  <a:pt x="784" y="1456"/>
                </a:cubicBezTo>
                <a:cubicBezTo>
                  <a:pt x="781" y="1464"/>
                  <a:pt x="783" y="1475"/>
                  <a:pt x="776" y="1480"/>
                </a:cubicBezTo>
                <a:cubicBezTo>
                  <a:pt x="750" y="1497"/>
                  <a:pt x="729" y="1518"/>
                  <a:pt x="704" y="1536"/>
                </a:cubicBezTo>
                <a:cubicBezTo>
                  <a:pt x="697" y="1555"/>
                  <a:pt x="671" y="1619"/>
                  <a:pt x="656" y="1632"/>
                </a:cubicBezTo>
                <a:cubicBezTo>
                  <a:pt x="649" y="1637"/>
                  <a:pt x="639" y="1636"/>
                  <a:pt x="632" y="1640"/>
                </a:cubicBezTo>
                <a:cubicBezTo>
                  <a:pt x="623" y="1644"/>
                  <a:pt x="616" y="1652"/>
                  <a:pt x="608" y="1656"/>
                </a:cubicBezTo>
                <a:cubicBezTo>
                  <a:pt x="592" y="1662"/>
                  <a:pt x="560" y="1672"/>
                  <a:pt x="560" y="1672"/>
                </a:cubicBezTo>
                <a:cubicBezTo>
                  <a:pt x="534" y="1710"/>
                  <a:pt x="516" y="1737"/>
                  <a:pt x="472" y="1752"/>
                </a:cubicBezTo>
                <a:cubicBezTo>
                  <a:pt x="445" y="1791"/>
                  <a:pt x="419" y="1794"/>
                  <a:pt x="376" y="1808"/>
                </a:cubicBezTo>
                <a:cubicBezTo>
                  <a:pt x="351" y="1815"/>
                  <a:pt x="329" y="1829"/>
                  <a:pt x="304" y="1832"/>
                </a:cubicBezTo>
                <a:cubicBezTo>
                  <a:pt x="232" y="1837"/>
                  <a:pt x="172" y="1846"/>
                  <a:pt x="104" y="1864"/>
                </a:cubicBezTo>
                <a:cubicBezTo>
                  <a:pt x="21" y="1854"/>
                  <a:pt x="56" y="1856"/>
                  <a:pt x="0" y="185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4" name="Freeform 4"/>
          <p:cNvSpPr>
            <a:spLocks/>
          </p:cNvSpPr>
          <p:nvPr/>
        </p:nvSpPr>
        <p:spPr bwMode="auto">
          <a:xfrm>
            <a:off x="3517900" y="901700"/>
            <a:ext cx="1233488" cy="965200"/>
          </a:xfrm>
          <a:custGeom>
            <a:avLst/>
            <a:gdLst>
              <a:gd name="T0" fmla="*/ 0 w 777"/>
              <a:gd name="T1" fmla="*/ 568 h 608"/>
              <a:gd name="T2" fmla="*/ 80 w 777"/>
              <a:gd name="T3" fmla="*/ 576 h 608"/>
              <a:gd name="T4" fmla="*/ 128 w 777"/>
              <a:gd name="T5" fmla="*/ 608 h 608"/>
              <a:gd name="T6" fmla="*/ 232 w 777"/>
              <a:gd name="T7" fmla="*/ 576 h 608"/>
              <a:gd name="T8" fmla="*/ 256 w 777"/>
              <a:gd name="T9" fmla="*/ 544 h 608"/>
              <a:gd name="T10" fmla="*/ 264 w 777"/>
              <a:gd name="T11" fmla="*/ 456 h 608"/>
              <a:gd name="T12" fmla="*/ 336 w 777"/>
              <a:gd name="T13" fmla="*/ 448 h 608"/>
              <a:gd name="T14" fmla="*/ 432 w 777"/>
              <a:gd name="T15" fmla="*/ 416 h 608"/>
              <a:gd name="T16" fmla="*/ 472 w 777"/>
              <a:gd name="T17" fmla="*/ 344 h 608"/>
              <a:gd name="T18" fmla="*/ 520 w 777"/>
              <a:gd name="T19" fmla="*/ 320 h 608"/>
              <a:gd name="T20" fmla="*/ 584 w 777"/>
              <a:gd name="T21" fmla="*/ 280 h 608"/>
              <a:gd name="T22" fmla="*/ 576 w 777"/>
              <a:gd name="T23" fmla="*/ 232 h 608"/>
              <a:gd name="T24" fmla="*/ 528 w 777"/>
              <a:gd name="T25" fmla="*/ 216 h 608"/>
              <a:gd name="T26" fmla="*/ 584 w 777"/>
              <a:gd name="T27" fmla="*/ 144 h 608"/>
              <a:gd name="T28" fmla="*/ 608 w 777"/>
              <a:gd name="T29" fmla="*/ 128 h 608"/>
              <a:gd name="T30" fmla="*/ 656 w 777"/>
              <a:gd name="T31" fmla="*/ 112 h 608"/>
              <a:gd name="T32" fmla="*/ 680 w 777"/>
              <a:gd name="T33" fmla="*/ 104 h 608"/>
              <a:gd name="T34" fmla="*/ 768 w 777"/>
              <a:gd name="T35" fmla="*/ 104 h 608"/>
              <a:gd name="T36" fmla="*/ 752 w 777"/>
              <a:gd name="T37" fmla="*/ 80 h 608"/>
              <a:gd name="T38" fmla="*/ 744 w 777"/>
              <a:gd name="T39" fmla="*/ 56 h 608"/>
              <a:gd name="T40" fmla="*/ 776 w 777"/>
              <a:gd name="T4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7" h="608">
                <a:moveTo>
                  <a:pt x="0" y="568"/>
                </a:moveTo>
                <a:cubicBezTo>
                  <a:pt x="26" y="570"/>
                  <a:pt x="54" y="568"/>
                  <a:pt x="80" y="576"/>
                </a:cubicBezTo>
                <a:cubicBezTo>
                  <a:pt x="98" y="581"/>
                  <a:pt x="128" y="608"/>
                  <a:pt x="128" y="608"/>
                </a:cubicBezTo>
                <a:cubicBezTo>
                  <a:pt x="164" y="583"/>
                  <a:pt x="185" y="582"/>
                  <a:pt x="232" y="576"/>
                </a:cubicBezTo>
                <a:cubicBezTo>
                  <a:pt x="240" y="565"/>
                  <a:pt x="252" y="556"/>
                  <a:pt x="256" y="544"/>
                </a:cubicBezTo>
                <a:cubicBezTo>
                  <a:pt x="263" y="515"/>
                  <a:pt x="245" y="478"/>
                  <a:pt x="264" y="456"/>
                </a:cubicBezTo>
                <a:cubicBezTo>
                  <a:pt x="279" y="437"/>
                  <a:pt x="312" y="450"/>
                  <a:pt x="336" y="448"/>
                </a:cubicBezTo>
                <a:cubicBezTo>
                  <a:pt x="392" y="391"/>
                  <a:pt x="315" y="458"/>
                  <a:pt x="432" y="416"/>
                </a:cubicBezTo>
                <a:cubicBezTo>
                  <a:pt x="453" y="408"/>
                  <a:pt x="453" y="358"/>
                  <a:pt x="472" y="344"/>
                </a:cubicBezTo>
                <a:cubicBezTo>
                  <a:pt x="485" y="332"/>
                  <a:pt x="505" y="329"/>
                  <a:pt x="520" y="320"/>
                </a:cubicBezTo>
                <a:cubicBezTo>
                  <a:pt x="532" y="281"/>
                  <a:pt x="545" y="289"/>
                  <a:pt x="584" y="280"/>
                </a:cubicBezTo>
                <a:cubicBezTo>
                  <a:pt x="600" y="255"/>
                  <a:pt x="613" y="252"/>
                  <a:pt x="576" y="232"/>
                </a:cubicBezTo>
                <a:cubicBezTo>
                  <a:pt x="561" y="223"/>
                  <a:pt x="528" y="216"/>
                  <a:pt x="528" y="216"/>
                </a:cubicBezTo>
                <a:cubicBezTo>
                  <a:pt x="510" y="163"/>
                  <a:pt x="546" y="162"/>
                  <a:pt x="584" y="144"/>
                </a:cubicBezTo>
                <a:cubicBezTo>
                  <a:pt x="592" y="139"/>
                  <a:pt x="599" y="131"/>
                  <a:pt x="608" y="128"/>
                </a:cubicBezTo>
                <a:cubicBezTo>
                  <a:pt x="623" y="121"/>
                  <a:pt x="640" y="117"/>
                  <a:pt x="656" y="112"/>
                </a:cubicBezTo>
                <a:cubicBezTo>
                  <a:pt x="664" y="109"/>
                  <a:pt x="680" y="104"/>
                  <a:pt x="680" y="104"/>
                </a:cubicBezTo>
                <a:cubicBezTo>
                  <a:pt x="709" y="113"/>
                  <a:pt x="734" y="126"/>
                  <a:pt x="768" y="104"/>
                </a:cubicBezTo>
                <a:cubicBezTo>
                  <a:pt x="776" y="98"/>
                  <a:pt x="756" y="88"/>
                  <a:pt x="752" y="80"/>
                </a:cubicBezTo>
                <a:cubicBezTo>
                  <a:pt x="748" y="72"/>
                  <a:pt x="746" y="64"/>
                  <a:pt x="744" y="56"/>
                </a:cubicBezTo>
                <a:cubicBezTo>
                  <a:pt x="777" y="5"/>
                  <a:pt x="776" y="27"/>
                  <a:pt x="776" y="0"/>
                </a:cubicBezTo>
              </a:path>
            </a:pathLst>
          </a:custGeom>
          <a:noFill/>
          <a:ln w="38100" cap="flat" cmpd="sng">
            <a:solidFill>
              <a:srgbClr val="0066FF"/>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5" name="Line 5"/>
          <p:cNvSpPr>
            <a:spLocks noChangeShapeType="1"/>
          </p:cNvSpPr>
          <p:nvPr/>
        </p:nvSpPr>
        <p:spPr bwMode="auto">
          <a:xfrm>
            <a:off x="2501900" y="3632200"/>
            <a:ext cx="685800" cy="1917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6" name="Line 6"/>
          <p:cNvSpPr>
            <a:spLocks noChangeShapeType="1"/>
          </p:cNvSpPr>
          <p:nvPr/>
        </p:nvSpPr>
        <p:spPr bwMode="auto">
          <a:xfrm flipH="1">
            <a:off x="4572000" y="5575300"/>
            <a:ext cx="330200" cy="2984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7" name="Line 7"/>
          <p:cNvSpPr>
            <a:spLocks noChangeShapeType="1"/>
          </p:cNvSpPr>
          <p:nvPr/>
        </p:nvSpPr>
        <p:spPr bwMode="auto">
          <a:xfrm flipH="1">
            <a:off x="7556500" y="2628900"/>
            <a:ext cx="406400" cy="279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8" name="Freeform 8"/>
          <p:cNvSpPr>
            <a:spLocks/>
          </p:cNvSpPr>
          <p:nvPr/>
        </p:nvSpPr>
        <p:spPr bwMode="auto">
          <a:xfrm>
            <a:off x="3695700" y="3086100"/>
            <a:ext cx="212725" cy="1035050"/>
          </a:xfrm>
          <a:custGeom>
            <a:avLst/>
            <a:gdLst>
              <a:gd name="T0" fmla="*/ 124 w 134"/>
              <a:gd name="T1" fmla="*/ 0 h 652"/>
              <a:gd name="T2" fmla="*/ 124 w 134"/>
              <a:gd name="T3" fmla="*/ 84 h 652"/>
              <a:gd name="T4" fmla="*/ 92 w 134"/>
              <a:gd name="T5" fmla="*/ 180 h 652"/>
              <a:gd name="T6" fmla="*/ 104 w 134"/>
              <a:gd name="T7" fmla="*/ 244 h 652"/>
              <a:gd name="T8" fmla="*/ 68 w 134"/>
              <a:gd name="T9" fmla="*/ 332 h 652"/>
              <a:gd name="T10" fmla="*/ 48 w 134"/>
              <a:gd name="T11" fmla="*/ 384 h 652"/>
              <a:gd name="T12" fmla="*/ 28 w 134"/>
              <a:gd name="T13" fmla="*/ 420 h 652"/>
              <a:gd name="T14" fmla="*/ 52 w 134"/>
              <a:gd name="T15" fmla="*/ 488 h 652"/>
              <a:gd name="T16" fmla="*/ 68 w 134"/>
              <a:gd name="T17" fmla="*/ 524 h 652"/>
              <a:gd name="T18" fmla="*/ 64 w 134"/>
              <a:gd name="T19" fmla="*/ 536 h 652"/>
              <a:gd name="T20" fmla="*/ 52 w 134"/>
              <a:gd name="T21" fmla="*/ 544 h 652"/>
              <a:gd name="T22" fmla="*/ 44 w 134"/>
              <a:gd name="T23" fmla="*/ 568 h 652"/>
              <a:gd name="T24" fmla="*/ 40 w 134"/>
              <a:gd name="T25" fmla="*/ 580 h 652"/>
              <a:gd name="T26" fmla="*/ 36 w 134"/>
              <a:gd name="T27" fmla="*/ 616 h 652"/>
              <a:gd name="T28" fmla="*/ 24 w 134"/>
              <a:gd name="T29" fmla="*/ 624 h 652"/>
              <a:gd name="T30" fmla="*/ 0 w 134"/>
              <a:gd name="T31"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34" h="652">
                <a:moveTo>
                  <a:pt x="124" y="0"/>
                </a:moveTo>
                <a:cubicBezTo>
                  <a:pt x="127" y="33"/>
                  <a:pt x="134" y="52"/>
                  <a:pt x="124" y="84"/>
                </a:cubicBezTo>
                <a:cubicBezTo>
                  <a:pt x="120" y="137"/>
                  <a:pt x="123" y="148"/>
                  <a:pt x="92" y="180"/>
                </a:cubicBezTo>
                <a:cubicBezTo>
                  <a:pt x="94" y="203"/>
                  <a:pt x="96" y="221"/>
                  <a:pt x="104" y="244"/>
                </a:cubicBezTo>
                <a:cubicBezTo>
                  <a:pt x="96" y="272"/>
                  <a:pt x="93" y="314"/>
                  <a:pt x="68" y="332"/>
                </a:cubicBezTo>
                <a:cubicBezTo>
                  <a:pt x="64" y="358"/>
                  <a:pt x="68" y="370"/>
                  <a:pt x="48" y="384"/>
                </a:cubicBezTo>
                <a:cubicBezTo>
                  <a:pt x="29" y="411"/>
                  <a:pt x="35" y="398"/>
                  <a:pt x="28" y="420"/>
                </a:cubicBezTo>
                <a:cubicBezTo>
                  <a:pt x="31" y="447"/>
                  <a:pt x="32" y="468"/>
                  <a:pt x="52" y="488"/>
                </a:cubicBezTo>
                <a:cubicBezTo>
                  <a:pt x="56" y="501"/>
                  <a:pt x="63" y="510"/>
                  <a:pt x="68" y="524"/>
                </a:cubicBezTo>
                <a:cubicBezTo>
                  <a:pt x="66" y="528"/>
                  <a:pt x="66" y="532"/>
                  <a:pt x="64" y="536"/>
                </a:cubicBezTo>
                <a:cubicBezTo>
                  <a:pt x="60" y="539"/>
                  <a:pt x="54" y="539"/>
                  <a:pt x="52" y="544"/>
                </a:cubicBezTo>
                <a:cubicBezTo>
                  <a:pt x="47" y="551"/>
                  <a:pt x="46" y="560"/>
                  <a:pt x="44" y="568"/>
                </a:cubicBezTo>
                <a:cubicBezTo>
                  <a:pt x="42" y="572"/>
                  <a:pt x="40" y="580"/>
                  <a:pt x="40" y="580"/>
                </a:cubicBezTo>
                <a:cubicBezTo>
                  <a:pt x="38" y="592"/>
                  <a:pt x="40" y="604"/>
                  <a:pt x="36" y="616"/>
                </a:cubicBezTo>
                <a:cubicBezTo>
                  <a:pt x="34" y="620"/>
                  <a:pt x="27" y="620"/>
                  <a:pt x="24" y="624"/>
                </a:cubicBezTo>
                <a:cubicBezTo>
                  <a:pt x="13" y="632"/>
                  <a:pt x="9" y="642"/>
                  <a:pt x="0" y="652"/>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89" name="Freeform 9"/>
          <p:cNvSpPr>
            <a:spLocks/>
          </p:cNvSpPr>
          <p:nvPr/>
        </p:nvSpPr>
        <p:spPr bwMode="auto">
          <a:xfrm>
            <a:off x="3195638" y="2327275"/>
            <a:ext cx="741362" cy="1330325"/>
          </a:xfrm>
          <a:custGeom>
            <a:avLst/>
            <a:gdLst>
              <a:gd name="T0" fmla="*/ 467 w 467"/>
              <a:gd name="T1" fmla="*/ 130 h 838"/>
              <a:gd name="T2" fmla="*/ 423 w 467"/>
              <a:gd name="T3" fmla="*/ 122 h 838"/>
              <a:gd name="T4" fmla="*/ 415 w 467"/>
              <a:gd name="T5" fmla="*/ 110 h 838"/>
              <a:gd name="T6" fmla="*/ 355 w 467"/>
              <a:gd name="T7" fmla="*/ 102 h 838"/>
              <a:gd name="T8" fmla="*/ 363 w 467"/>
              <a:gd name="T9" fmla="*/ 54 h 838"/>
              <a:gd name="T10" fmla="*/ 331 w 467"/>
              <a:gd name="T11" fmla="*/ 46 h 838"/>
              <a:gd name="T12" fmla="*/ 271 w 467"/>
              <a:gd name="T13" fmla="*/ 26 h 838"/>
              <a:gd name="T14" fmla="*/ 235 w 467"/>
              <a:gd name="T15" fmla="*/ 6 h 838"/>
              <a:gd name="T16" fmla="*/ 143 w 467"/>
              <a:gd name="T17" fmla="*/ 50 h 838"/>
              <a:gd name="T18" fmla="*/ 103 w 467"/>
              <a:gd name="T19" fmla="*/ 138 h 838"/>
              <a:gd name="T20" fmla="*/ 79 w 467"/>
              <a:gd name="T21" fmla="*/ 222 h 838"/>
              <a:gd name="T22" fmla="*/ 75 w 467"/>
              <a:gd name="T23" fmla="*/ 234 h 838"/>
              <a:gd name="T24" fmla="*/ 63 w 467"/>
              <a:gd name="T25" fmla="*/ 242 h 838"/>
              <a:gd name="T26" fmla="*/ 87 w 467"/>
              <a:gd name="T27" fmla="*/ 306 h 838"/>
              <a:gd name="T28" fmla="*/ 95 w 467"/>
              <a:gd name="T29" fmla="*/ 398 h 838"/>
              <a:gd name="T30" fmla="*/ 123 w 467"/>
              <a:gd name="T31" fmla="*/ 466 h 838"/>
              <a:gd name="T32" fmla="*/ 139 w 467"/>
              <a:gd name="T33" fmla="*/ 478 h 838"/>
              <a:gd name="T34" fmla="*/ 163 w 467"/>
              <a:gd name="T35" fmla="*/ 486 h 838"/>
              <a:gd name="T36" fmla="*/ 219 w 467"/>
              <a:gd name="T37" fmla="*/ 490 h 838"/>
              <a:gd name="T38" fmla="*/ 227 w 467"/>
              <a:gd name="T39" fmla="*/ 530 h 838"/>
              <a:gd name="T40" fmla="*/ 191 w 467"/>
              <a:gd name="T41" fmla="*/ 542 h 838"/>
              <a:gd name="T42" fmla="*/ 119 w 467"/>
              <a:gd name="T43" fmla="*/ 590 h 838"/>
              <a:gd name="T44" fmla="*/ 79 w 467"/>
              <a:gd name="T45" fmla="*/ 622 h 838"/>
              <a:gd name="T46" fmla="*/ 59 w 467"/>
              <a:gd name="T47" fmla="*/ 658 h 838"/>
              <a:gd name="T48" fmla="*/ 39 w 467"/>
              <a:gd name="T49" fmla="*/ 706 h 838"/>
              <a:gd name="T50" fmla="*/ 3 w 467"/>
              <a:gd name="T51" fmla="*/ 790 h 838"/>
              <a:gd name="T52" fmla="*/ 27 w 467"/>
              <a:gd name="T53" fmla="*/ 838 h 838"/>
              <a:gd name="T54" fmla="*/ 87 w 467"/>
              <a:gd name="T55" fmla="*/ 814 h 838"/>
              <a:gd name="T56" fmla="*/ 151 w 467"/>
              <a:gd name="T57" fmla="*/ 830 h 838"/>
              <a:gd name="T58" fmla="*/ 195 w 467"/>
              <a:gd name="T59" fmla="*/ 818 h 838"/>
              <a:gd name="T60" fmla="*/ 231 w 467"/>
              <a:gd name="T61" fmla="*/ 822 h 838"/>
              <a:gd name="T62" fmla="*/ 267 w 467"/>
              <a:gd name="T63" fmla="*/ 790 h 838"/>
              <a:gd name="T64" fmla="*/ 339 w 467"/>
              <a:gd name="T65" fmla="*/ 734 h 838"/>
              <a:gd name="T66" fmla="*/ 411 w 467"/>
              <a:gd name="T67" fmla="*/ 726 h 8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838">
                <a:moveTo>
                  <a:pt x="467" y="130"/>
                </a:moveTo>
                <a:cubicBezTo>
                  <a:pt x="452" y="125"/>
                  <a:pt x="436" y="127"/>
                  <a:pt x="423" y="122"/>
                </a:cubicBezTo>
                <a:cubicBezTo>
                  <a:pt x="418" y="120"/>
                  <a:pt x="418" y="113"/>
                  <a:pt x="415" y="110"/>
                </a:cubicBezTo>
                <a:cubicBezTo>
                  <a:pt x="399" y="97"/>
                  <a:pt x="375" y="103"/>
                  <a:pt x="355" y="102"/>
                </a:cubicBezTo>
                <a:cubicBezTo>
                  <a:pt x="359" y="85"/>
                  <a:pt x="374" y="70"/>
                  <a:pt x="363" y="54"/>
                </a:cubicBezTo>
                <a:cubicBezTo>
                  <a:pt x="356" y="44"/>
                  <a:pt x="341" y="48"/>
                  <a:pt x="331" y="46"/>
                </a:cubicBezTo>
                <a:cubicBezTo>
                  <a:pt x="309" y="41"/>
                  <a:pt x="292" y="30"/>
                  <a:pt x="271" y="26"/>
                </a:cubicBezTo>
                <a:cubicBezTo>
                  <a:pt x="260" y="5"/>
                  <a:pt x="257" y="0"/>
                  <a:pt x="235" y="6"/>
                </a:cubicBezTo>
                <a:cubicBezTo>
                  <a:pt x="207" y="33"/>
                  <a:pt x="179" y="40"/>
                  <a:pt x="143" y="50"/>
                </a:cubicBezTo>
                <a:cubicBezTo>
                  <a:pt x="116" y="89"/>
                  <a:pt x="147" y="108"/>
                  <a:pt x="103" y="138"/>
                </a:cubicBezTo>
                <a:cubicBezTo>
                  <a:pt x="93" y="165"/>
                  <a:pt x="102" y="206"/>
                  <a:pt x="79" y="222"/>
                </a:cubicBezTo>
                <a:cubicBezTo>
                  <a:pt x="77" y="226"/>
                  <a:pt x="77" y="230"/>
                  <a:pt x="75" y="234"/>
                </a:cubicBezTo>
                <a:cubicBezTo>
                  <a:pt x="71" y="237"/>
                  <a:pt x="64" y="237"/>
                  <a:pt x="63" y="242"/>
                </a:cubicBezTo>
                <a:cubicBezTo>
                  <a:pt x="57" y="264"/>
                  <a:pt x="80" y="286"/>
                  <a:pt x="87" y="306"/>
                </a:cubicBezTo>
                <a:cubicBezTo>
                  <a:pt x="76" y="336"/>
                  <a:pt x="76" y="370"/>
                  <a:pt x="95" y="398"/>
                </a:cubicBezTo>
                <a:cubicBezTo>
                  <a:pt x="101" y="424"/>
                  <a:pt x="92" y="455"/>
                  <a:pt x="123" y="466"/>
                </a:cubicBezTo>
                <a:cubicBezTo>
                  <a:pt x="128" y="470"/>
                  <a:pt x="133" y="475"/>
                  <a:pt x="139" y="478"/>
                </a:cubicBezTo>
                <a:cubicBezTo>
                  <a:pt x="146" y="481"/>
                  <a:pt x="163" y="486"/>
                  <a:pt x="163" y="486"/>
                </a:cubicBezTo>
                <a:cubicBezTo>
                  <a:pt x="184" y="481"/>
                  <a:pt x="197" y="484"/>
                  <a:pt x="219" y="490"/>
                </a:cubicBezTo>
                <a:cubicBezTo>
                  <a:pt x="224" y="498"/>
                  <a:pt x="239" y="518"/>
                  <a:pt x="227" y="530"/>
                </a:cubicBezTo>
                <a:cubicBezTo>
                  <a:pt x="206" y="547"/>
                  <a:pt x="207" y="531"/>
                  <a:pt x="191" y="542"/>
                </a:cubicBezTo>
                <a:cubicBezTo>
                  <a:pt x="166" y="558"/>
                  <a:pt x="147" y="580"/>
                  <a:pt x="119" y="590"/>
                </a:cubicBezTo>
                <a:cubicBezTo>
                  <a:pt x="105" y="600"/>
                  <a:pt x="93" y="612"/>
                  <a:pt x="79" y="622"/>
                </a:cubicBezTo>
                <a:cubicBezTo>
                  <a:pt x="60" y="649"/>
                  <a:pt x="66" y="636"/>
                  <a:pt x="59" y="658"/>
                </a:cubicBezTo>
                <a:cubicBezTo>
                  <a:pt x="55" y="682"/>
                  <a:pt x="58" y="692"/>
                  <a:pt x="39" y="706"/>
                </a:cubicBezTo>
                <a:cubicBezTo>
                  <a:pt x="21" y="732"/>
                  <a:pt x="17" y="761"/>
                  <a:pt x="3" y="790"/>
                </a:cubicBezTo>
                <a:cubicBezTo>
                  <a:pt x="6" y="818"/>
                  <a:pt x="0" y="831"/>
                  <a:pt x="27" y="838"/>
                </a:cubicBezTo>
                <a:cubicBezTo>
                  <a:pt x="48" y="832"/>
                  <a:pt x="68" y="826"/>
                  <a:pt x="87" y="814"/>
                </a:cubicBezTo>
                <a:cubicBezTo>
                  <a:pt x="108" y="817"/>
                  <a:pt x="129" y="822"/>
                  <a:pt x="151" y="830"/>
                </a:cubicBezTo>
                <a:cubicBezTo>
                  <a:pt x="187" y="820"/>
                  <a:pt x="172" y="825"/>
                  <a:pt x="195" y="818"/>
                </a:cubicBezTo>
                <a:cubicBezTo>
                  <a:pt x="207" y="819"/>
                  <a:pt x="218" y="822"/>
                  <a:pt x="231" y="822"/>
                </a:cubicBezTo>
                <a:cubicBezTo>
                  <a:pt x="249" y="820"/>
                  <a:pt x="257" y="801"/>
                  <a:pt x="267" y="790"/>
                </a:cubicBezTo>
                <a:cubicBezTo>
                  <a:pt x="291" y="762"/>
                  <a:pt x="310" y="753"/>
                  <a:pt x="339" y="734"/>
                </a:cubicBezTo>
                <a:cubicBezTo>
                  <a:pt x="353" y="712"/>
                  <a:pt x="386" y="726"/>
                  <a:pt x="411" y="726"/>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0" name="Freeform 10"/>
          <p:cNvSpPr>
            <a:spLocks/>
          </p:cNvSpPr>
          <p:nvPr/>
        </p:nvSpPr>
        <p:spPr bwMode="auto">
          <a:xfrm>
            <a:off x="2546350" y="3454400"/>
            <a:ext cx="241300" cy="304800"/>
          </a:xfrm>
          <a:custGeom>
            <a:avLst/>
            <a:gdLst>
              <a:gd name="T0" fmla="*/ 0 w 152"/>
              <a:gd name="T1" fmla="*/ 192 h 192"/>
              <a:gd name="T2" fmla="*/ 40 w 152"/>
              <a:gd name="T3" fmla="*/ 176 h 192"/>
              <a:gd name="T4" fmla="*/ 64 w 152"/>
              <a:gd name="T5" fmla="*/ 168 h 192"/>
              <a:gd name="T6" fmla="*/ 96 w 152"/>
              <a:gd name="T7" fmla="*/ 80 h 192"/>
              <a:gd name="T8" fmla="*/ 132 w 152"/>
              <a:gd name="T9" fmla="*/ 60 h 192"/>
              <a:gd name="T10" fmla="*/ 152 w 152"/>
              <a:gd name="T11" fmla="*/ 24 h 192"/>
              <a:gd name="T12" fmla="*/ 148 w 152"/>
              <a:gd name="T13" fmla="*/ 8 h 192"/>
              <a:gd name="T14" fmla="*/ 136 w 152"/>
              <a:gd name="T15" fmla="*/ 0 h 19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2" h="192">
                <a:moveTo>
                  <a:pt x="0" y="192"/>
                </a:moveTo>
                <a:cubicBezTo>
                  <a:pt x="14" y="187"/>
                  <a:pt x="26" y="182"/>
                  <a:pt x="40" y="176"/>
                </a:cubicBezTo>
                <a:cubicBezTo>
                  <a:pt x="47" y="172"/>
                  <a:pt x="64" y="168"/>
                  <a:pt x="64" y="168"/>
                </a:cubicBezTo>
                <a:cubicBezTo>
                  <a:pt x="72" y="150"/>
                  <a:pt x="77" y="86"/>
                  <a:pt x="96" y="80"/>
                </a:cubicBezTo>
                <a:cubicBezTo>
                  <a:pt x="109" y="75"/>
                  <a:pt x="132" y="60"/>
                  <a:pt x="132" y="60"/>
                </a:cubicBezTo>
                <a:cubicBezTo>
                  <a:pt x="150" y="32"/>
                  <a:pt x="144" y="45"/>
                  <a:pt x="152" y="24"/>
                </a:cubicBezTo>
                <a:cubicBezTo>
                  <a:pt x="150" y="18"/>
                  <a:pt x="151" y="12"/>
                  <a:pt x="148" y="8"/>
                </a:cubicBezTo>
                <a:cubicBezTo>
                  <a:pt x="145" y="4"/>
                  <a:pt x="136" y="0"/>
                  <a:pt x="136" y="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1" name="Freeform 11"/>
          <p:cNvSpPr>
            <a:spLocks/>
          </p:cNvSpPr>
          <p:nvPr/>
        </p:nvSpPr>
        <p:spPr bwMode="auto">
          <a:xfrm>
            <a:off x="3736975" y="3257550"/>
            <a:ext cx="179388" cy="508000"/>
          </a:xfrm>
          <a:custGeom>
            <a:avLst/>
            <a:gdLst>
              <a:gd name="T0" fmla="*/ 98 w 113"/>
              <a:gd name="T1" fmla="*/ 0 h 320"/>
              <a:gd name="T2" fmla="*/ 46 w 113"/>
              <a:gd name="T3" fmla="*/ 72 h 320"/>
              <a:gd name="T4" fmla="*/ 50 w 113"/>
              <a:gd name="T5" fmla="*/ 116 h 320"/>
              <a:gd name="T6" fmla="*/ 34 w 113"/>
              <a:gd name="T7" fmla="*/ 164 h 320"/>
              <a:gd name="T8" fmla="*/ 22 w 113"/>
              <a:gd name="T9" fmla="*/ 244 h 320"/>
              <a:gd name="T10" fmla="*/ 6 w 113"/>
              <a:gd name="T11" fmla="*/ 268 h 320"/>
              <a:gd name="T12" fmla="*/ 2 w 113"/>
              <a:gd name="T13" fmla="*/ 280 h 320"/>
              <a:gd name="T14" fmla="*/ 18 w 113"/>
              <a:gd name="T15" fmla="*/ 312 h 320"/>
              <a:gd name="T16" fmla="*/ 42 w 113"/>
              <a:gd name="T17" fmla="*/ 320 h 320"/>
              <a:gd name="T18" fmla="*/ 42 w 113"/>
              <a:gd name="T19" fmla="*/ 280 h 320"/>
              <a:gd name="T20" fmla="*/ 46 w 113"/>
              <a:gd name="T21" fmla="*/ 244 h 320"/>
              <a:gd name="T22" fmla="*/ 58 w 113"/>
              <a:gd name="T23" fmla="*/ 256 h 320"/>
              <a:gd name="T24" fmla="*/ 70 w 113"/>
              <a:gd name="T25" fmla="*/ 252 h 320"/>
              <a:gd name="T26" fmla="*/ 98 w 113"/>
              <a:gd name="T27" fmla="*/ 208 h 320"/>
              <a:gd name="T28" fmla="*/ 74 w 113"/>
              <a:gd name="T29" fmla="*/ 132 h 320"/>
              <a:gd name="T30" fmla="*/ 106 w 113"/>
              <a:gd name="T31" fmla="*/ 72 h 320"/>
              <a:gd name="T32" fmla="*/ 102 w 113"/>
              <a:gd name="T33" fmla="*/ 16 h 320"/>
              <a:gd name="T34" fmla="*/ 90 w 113"/>
              <a:gd name="T35" fmla="*/ 8 h 320"/>
              <a:gd name="T36" fmla="*/ 98 w 113"/>
              <a:gd name="T37" fmla="*/ 0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13" h="320">
                <a:moveTo>
                  <a:pt x="98" y="0"/>
                </a:moveTo>
                <a:cubicBezTo>
                  <a:pt x="56" y="8"/>
                  <a:pt x="69" y="40"/>
                  <a:pt x="46" y="72"/>
                </a:cubicBezTo>
                <a:cubicBezTo>
                  <a:pt x="41" y="89"/>
                  <a:pt x="44" y="98"/>
                  <a:pt x="50" y="116"/>
                </a:cubicBezTo>
                <a:cubicBezTo>
                  <a:pt x="46" y="136"/>
                  <a:pt x="40" y="145"/>
                  <a:pt x="34" y="164"/>
                </a:cubicBezTo>
                <a:cubicBezTo>
                  <a:pt x="32" y="181"/>
                  <a:pt x="30" y="224"/>
                  <a:pt x="22" y="244"/>
                </a:cubicBezTo>
                <a:cubicBezTo>
                  <a:pt x="18" y="252"/>
                  <a:pt x="9" y="258"/>
                  <a:pt x="6" y="268"/>
                </a:cubicBezTo>
                <a:cubicBezTo>
                  <a:pt x="4" y="272"/>
                  <a:pt x="3" y="276"/>
                  <a:pt x="2" y="280"/>
                </a:cubicBezTo>
                <a:cubicBezTo>
                  <a:pt x="5" y="301"/>
                  <a:pt x="0" y="304"/>
                  <a:pt x="18" y="312"/>
                </a:cubicBezTo>
                <a:cubicBezTo>
                  <a:pt x="25" y="315"/>
                  <a:pt x="42" y="320"/>
                  <a:pt x="42" y="320"/>
                </a:cubicBezTo>
                <a:cubicBezTo>
                  <a:pt x="67" y="311"/>
                  <a:pt x="56" y="294"/>
                  <a:pt x="42" y="280"/>
                </a:cubicBezTo>
                <a:cubicBezTo>
                  <a:pt x="43" y="268"/>
                  <a:pt x="39" y="254"/>
                  <a:pt x="46" y="244"/>
                </a:cubicBezTo>
                <a:cubicBezTo>
                  <a:pt x="49" y="239"/>
                  <a:pt x="52" y="254"/>
                  <a:pt x="58" y="256"/>
                </a:cubicBezTo>
                <a:cubicBezTo>
                  <a:pt x="62" y="257"/>
                  <a:pt x="66" y="253"/>
                  <a:pt x="70" y="252"/>
                </a:cubicBezTo>
                <a:cubicBezTo>
                  <a:pt x="75" y="234"/>
                  <a:pt x="83" y="217"/>
                  <a:pt x="98" y="208"/>
                </a:cubicBezTo>
                <a:cubicBezTo>
                  <a:pt x="108" y="177"/>
                  <a:pt x="82" y="158"/>
                  <a:pt x="74" y="132"/>
                </a:cubicBezTo>
                <a:cubicBezTo>
                  <a:pt x="80" y="112"/>
                  <a:pt x="94" y="89"/>
                  <a:pt x="106" y="72"/>
                </a:cubicBezTo>
                <a:cubicBezTo>
                  <a:pt x="109" y="55"/>
                  <a:pt x="113" y="30"/>
                  <a:pt x="102" y="16"/>
                </a:cubicBezTo>
                <a:cubicBezTo>
                  <a:pt x="98" y="12"/>
                  <a:pt x="91" y="12"/>
                  <a:pt x="90" y="8"/>
                </a:cubicBezTo>
                <a:cubicBezTo>
                  <a:pt x="89" y="4"/>
                  <a:pt x="95" y="2"/>
                  <a:pt x="98"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2" name="Freeform 12"/>
          <p:cNvSpPr>
            <a:spLocks/>
          </p:cNvSpPr>
          <p:nvPr/>
        </p:nvSpPr>
        <p:spPr bwMode="auto">
          <a:xfrm>
            <a:off x="3884613" y="2012950"/>
            <a:ext cx="173037" cy="273050"/>
          </a:xfrm>
          <a:custGeom>
            <a:avLst/>
            <a:gdLst>
              <a:gd name="T0" fmla="*/ 73 w 109"/>
              <a:gd name="T1" fmla="*/ 0 h 172"/>
              <a:gd name="T2" fmla="*/ 13 w 109"/>
              <a:gd name="T3" fmla="*/ 16 h 172"/>
              <a:gd name="T4" fmla="*/ 5 w 109"/>
              <a:gd name="T5" fmla="*/ 40 h 172"/>
              <a:gd name="T6" fmla="*/ 21 w 109"/>
              <a:gd name="T7" fmla="*/ 64 h 172"/>
              <a:gd name="T8" fmla="*/ 53 w 109"/>
              <a:gd name="T9" fmla="*/ 132 h 172"/>
              <a:gd name="T10" fmla="*/ 85 w 109"/>
              <a:gd name="T11" fmla="*/ 172 h 172"/>
              <a:gd name="T12" fmla="*/ 93 w 109"/>
              <a:gd name="T13" fmla="*/ 148 h 172"/>
              <a:gd name="T14" fmla="*/ 109 w 109"/>
              <a:gd name="T15" fmla="*/ 124 h 172"/>
              <a:gd name="T16" fmla="*/ 89 w 109"/>
              <a:gd name="T17" fmla="*/ 32 h 172"/>
              <a:gd name="T18" fmla="*/ 85 w 109"/>
              <a:gd name="T19" fmla="*/ 4 h 172"/>
              <a:gd name="T20" fmla="*/ 73 w 109"/>
              <a:gd name="T21" fmla="*/ 0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9" h="172">
                <a:moveTo>
                  <a:pt x="73" y="0"/>
                </a:moveTo>
                <a:cubicBezTo>
                  <a:pt x="53" y="4"/>
                  <a:pt x="32" y="9"/>
                  <a:pt x="13" y="16"/>
                </a:cubicBezTo>
                <a:cubicBezTo>
                  <a:pt x="10" y="24"/>
                  <a:pt x="0" y="32"/>
                  <a:pt x="5" y="40"/>
                </a:cubicBezTo>
                <a:cubicBezTo>
                  <a:pt x="10" y="48"/>
                  <a:pt x="21" y="64"/>
                  <a:pt x="21" y="64"/>
                </a:cubicBezTo>
                <a:cubicBezTo>
                  <a:pt x="27" y="89"/>
                  <a:pt x="24" y="122"/>
                  <a:pt x="53" y="132"/>
                </a:cubicBezTo>
                <a:cubicBezTo>
                  <a:pt x="60" y="155"/>
                  <a:pt x="60" y="165"/>
                  <a:pt x="85" y="172"/>
                </a:cubicBezTo>
                <a:cubicBezTo>
                  <a:pt x="87" y="164"/>
                  <a:pt x="88" y="155"/>
                  <a:pt x="93" y="148"/>
                </a:cubicBezTo>
                <a:cubicBezTo>
                  <a:pt x="98" y="140"/>
                  <a:pt x="109" y="124"/>
                  <a:pt x="109" y="124"/>
                </a:cubicBezTo>
                <a:cubicBezTo>
                  <a:pt x="104" y="85"/>
                  <a:pt x="100" y="66"/>
                  <a:pt x="89" y="32"/>
                </a:cubicBezTo>
                <a:cubicBezTo>
                  <a:pt x="87" y="22"/>
                  <a:pt x="89" y="12"/>
                  <a:pt x="85" y="4"/>
                </a:cubicBezTo>
                <a:cubicBezTo>
                  <a:pt x="83" y="0"/>
                  <a:pt x="73" y="0"/>
                  <a:pt x="73" y="0"/>
                </a:cubicBezTo>
                <a:close/>
              </a:path>
            </a:pathLst>
          </a:custGeom>
          <a:solidFill>
            <a:srgbClr val="00CCFF"/>
          </a:solidFill>
          <a:ln w="38100" cap="flat" cmpd="sng">
            <a:solidFill>
              <a:srgbClr val="0066FF"/>
            </a:solidFill>
            <a:prstDash val="solid"/>
            <a:round/>
            <a:headEnd/>
            <a:tailEnd/>
          </a:ln>
          <a:effectLst>
            <a:outerShdw blurRad="63500" dist="38099"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3" name="Freeform 13"/>
          <p:cNvSpPr>
            <a:spLocks/>
          </p:cNvSpPr>
          <p:nvPr/>
        </p:nvSpPr>
        <p:spPr bwMode="auto">
          <a:xfrm>
            <a:off x="2876550" y="5575300"/>
            <a:ext cx="376238" cy="520700"/>
          </a:xfrm>
          <a:custGeom>
            <a:avLst/>
            <a:gdLst>
              <a:gd name="T0" fmla="*/ 0 w 237"/>
              <a:gd name="T1" fmla="*/ 320 h 328"/>
              <a:gd name="T2" fmla="*/ 48 w 237"/>
              <a:gd name="T3" fmla="*/ 240 h 328"/>
              <a:gd name="T4" fmla="*/ 64 w 237"/>
              <a:gd name="T5" fmla="*/ 196 h 328"/>
              <a:gd name="T6" fmla="*/ 88 w 237"/>
              <a:gd name="T7" fmla="*/ 136 h 328"/>
              <a:gd name="T8" fmla="*/ 108 w 237"/>
              <a:gd name="T9" fmla="*/ 72 h 328"/>
              <a:gd name="T10" fmla="*/ 168 w 237"/>
              <a:gd name="T11" fmla="*/ 20 h 328"/>
              <a:gd name="T12" fmla="*/ 176 w 237"/>
              <a:gd name="T13" fmla="*/ 8 h 328"/>
              <a:gd name="T14" fmla="*/ 200 w 237"/>
              <a:gd name="T15" fmla="*/ 0 h 328"/>
              <a:gd name="T16" fmla="*/ 220 w 237"/>
              <a:gd name="T17" fmla="*/ 52 h 328"/>
              <a:gd name="T18" fmla="*/ 196 w 237"/>
              <a:gd name="T19" fmla="*/ 132 h 328"/>
              <a:gd name="T20" fmla="*/ 176 w 237"/>
              <a:gd name="T21" fmla="*/ 228 h 328"/>
              <a:gd name="T22" fmla="*/ 168 w 237"/>
              <a:gd name="T23" fmla="*/ 260 h 328"/>
              <a:gd name="T24" fmla="*/ 156 w 237"/>
              <a:gd name="T25" fmla="*/ 284 h 328"/>
              <a:gd name="T26" fmla="*/ 152 w 237"/>
              <a:gd name="T27" fmla="*/ 304 h 328"/>
              <a:gd name="T28" fmla="*/ 144 w 237"/>
              <a:gd name="T29"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37" h="328">
                <a:moveTo>
                  <a:pt x="0" y="320"/>
                </a:moveTo>
                <a:cubicBezTo>
                  <a:pt x="18" y="291"/>
                  <a:pt x="17" y="260"/>
                  <a:pt x="48" y="240"/>
                </a:cubicBezTo>
                <a:cubicBezTo>
                  <a:pt x="53" y="223"/>
                  <a:pt x="61" y="214"/>
                  <a:pt x="64" y="196"/>
                </a:cubicBezTo>
                <a:cubicBezTo>
                  <a:pt x="68" y="161"/>
                  <a:pt x="61" y="153"/>
                  <a:pt x="88" y="136"/>
                </a:cubicBezTo>
                <a:cubicBezTo>
                  <a:pt x="100" y="116"/>
                  <a:pt x="96" y="89"/>
                  <a:pt x="108" y="72"/>
                </a:cubicBezTo>
                <a:cubicBezTo>
                  <a:pt x="121" y="51"/>
                  <a:pt x="147" y="33"/>
                  <a:pt x="168" y="20"/>
                </a:cubicBezTo>
                <a:cubicBezTo>
                  <a:pt x="170" y="16"/>
                  <a:pt x="171" y="10"/>
                  <a:pt x="176" y="8"/>
                </a:cubicBezTo>
                <a:cubicBezTo>
                  <a:pt x="183" y="3"/>
                  <a:pt x="200" y="0"/>
                  <a:pt x="200" y="0"/>
                </a:cubicBezTo>
                <a:cubicBezTo>
                  <a:pt x="237" y="7"/>
                  <a:pt x="230" y="19"/>
                  <a:pt x="220" y="52"/>
                </a:cubicBezTo>
                <a:cubicBezTo>
                  <a:pt x="216" y="102"/>
                  <a:pt x="223" y="104"/>
                  <a:pt x="196" y="132"/>
                </a:cubicBezTo>
                <a:cubicBezTo>
                  <a:pt x="199" y="179"/>
                  <a:pt x="207" y="196"/>
                  <a:pt x="176" y="228"/>
                </a:cubicBezTo>
                <a:cubicBezTo>
                  <a:pt x="172" y="238"/>
                  <a:pt x="171" y="249"/>
                  <a:pt x="168" y="260"/>
                </a:cubicBezTo>
                <a:cubicBezTo>
                  <a:pt x="153" y="299"/>
                  <a:pt x="165" y="246"/>
                  <a:pt x="156" y="284"/>
                </a:cubicBezTo>
                <a:cubicBezTo>
                  <a:pt x="154" y="290"/>
                  <a:pt x="153" y="297"/>
                  <a:pt x="152" y="304"/>
                </a:cubicBezTo>
                <a:cubicBezTo>
                  <a:pt x="149" y="312"/>
                  <a:pt x="144" y="328"/>
                  <a:pt x="144" y="328"/>
                </a:cubicBezTo>
              </a:path>
            </a:pathLst>
          </a:custGeom>
          <a:solidFill>
            <a:schemeClr val="accent1"/>
          </a:solidFill>
          <a:ln w="1270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4" name="Oval 14"/>
          <p:cNvSpPr>
            <a:spLocks noChangeArrowheads="1"/>
          </p:cNvSpPr>
          <p:nvPr/>
        </p:nvSpPr>
        <p:spPr bwMode="auto">
          <a:xfrm>
            <a:off x="4292600" y="2984500"/>
            <a:ext cx="146050" cy="139700"/>
          </a:xfrm>
          <a:prstGeom prst="ellipse">
            <a:avLst/>
          </a:prstGeom>
          <a:solidFill>
            <a:srgbClr val="00CC00"/>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5" name="Text Box 15"/>
          <p:cNvSpPr txBox="1">
            <a:spLocks noChangeArrowheads="1"/>
          </p:cNvSpPr>
          <p:nvPr/>
        </p:nvSpPr>
        <p:spPr bwMode="auto">
          <a:xfrm>
            <a:off x="1689100" y="1260475"/>
            <a:ext cx="1768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i="1">
                <a:solidFill>
                  <a:srgbClr val="99CCFF"/>
                </a:solidFill>
                <a:effectLst>
                  <a:outerShdw blurRad="38100" dist="38100" dir="2700000" algn="tl">
                    <a:srgbClr val="000000"/>
                  </a:outerShdw>
                </a:effectLst>
                <a:latin typeface="Arial Black" charset="0"/>
                <a:ea typeface="MS PGothic" charset="0"/>
                <a:cs typeface="MS PGothic" charset="0"/>
              </a:rPr>
              <a:t>地中海</a:t>
            </a:r>
            <a:endParaRPr lang="zh-CN" altLang="en-US" sz="1600" b="1"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696" name="Oval 16"/>
          <p:cNvSpPr>
            <a:spLocks noChangeArrowheads="1"/>
          </p:cNvSpPr>
          <p:nvPr/>
        </p:nvSpPr>
        <p:spPr bwMode="auto">
          <a:xfrm>
            <a:off x="3460750" y="5632450"/>
            <a:ext cx="95250" cy="88900"/>
          </a:xfrm>
          <a:prstGeom prst="ellipse">
            <a:avLst/>
          </a:prstGeom>
          <a:solidFill>
            <a:srgbClr val="0000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697" name="Text Box 17"/>
          <p:cNvSpPr txBox="1">
            <a:spLocks noChangeArrowheads="1"/>
          </p:cNvSpPr>
          <p:nvPr/>
        </p:nvSpPr>
        <p:spPr bwMode="auto">
          <a:xfrm>
            <a:off x="2019300" y="5549900"/>
            <a:ext cx="11811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Arial Black" charset="0"/>
                <a:ea typeface="MS PGothic" charset="0"/>
                <a:cs typeface="MS PGothic" charset="0"/>
              </a:rPr>
              <a:t>阿卡巴湾</a:t>
            </a:r>
            <a:endParaRPr lang="en-US" altLang="zh-CN" sz="140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698" name="Text Box 18"/>
          <p:cNvSpPr txBox="1">
            <a:spLocks noChangeArrowheads="1"/>
          </p:cNvSpPr>
          <p:nvPr/>
        </p:nvSpPr>
        <p:spPr bwMode="auto">
          <a:xfrm>
            <a:off x="5891213" y="2405063"/>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600" b="1">
                <a:solidFill>
                  <a:srgbClr val="FF0000"/>
                </a:solidFill>
                <a:effectLst>
                  <a:outerShdw blurRad="38100" dist="38100" dir="2700000" algn="tl">
                    <a:srgbClr val="000000"/>
                  </a:outerShdw>
                </a:effectLst>
                <a:latin typeface="Times" charset="0"/>
                <a:ea typeface="MS PGothic" charset="0"/>
                <a:cs typeface="MS PGothic" charset="0"/>
              </a:rPr>
              <a:t>约</a:t>
            </a: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旦</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699" name="Text Box 19"/>
          <p:cNvSpPr txBox="1">
            <a:spLocks noChangeArrowheads="1"/>
          </p:cNvSpPr>
          <p:nvPr/>
        </p:nvSpPr>
        <p:spPr bwMode="auto">
          <a:xfrm>
            <a:off x="1587500" y="47244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埃及</a:t>
            </a:r>
            <a:endParaRPr lang="en-US" altLang="zh-CN" sz="1600" b="1">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839700" name="Text Box 20"/>
          <p:cNvSpPr txBox="1">
            <a:spLocks noChangeArrowheads="1"/>
          </p:cNvSpPr>
          <p:nvPr/>
        </p:nvSpPr>
        <p:spPr bwMode="auto">
          <a:xfrm>
            <a:off x="7550150" y="1816100"/>
            <a:ext cx="9001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伊拉克</a:t>
            </a:r>
            <a:endParaRPr lang="en-US" altLang="zh-CN"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1" name="Text Box 21"/>
          <p:cNvSpPr txBox="1">
            <a:spLocks noChangeArrowheads="1"/>
          </p:cNvSpPr>
          <p:nvPr/>
        </p:nvSpPr>
        <p:spPr bwMode="auto">
          <a:xfrm>
            <a:off x="4572000" y="15113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叙利亞</a:t>
            </a:r>
            <a:endParaRPr lang="en-US" altLang="zh-CN"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2" name="Text Box 22"/>
          <p:cNvSpPr txBox="1">
            <a:spLocks noChangeArrowheads="1"/>
          </p:cNvSpPr>
          <p:nvPr/>
        </p:nvSpPr>
        <p:spPr bwMode="auto">
          <a:xfrm>
            <a:off x="3111500" y="11938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黎巴</a:t>
            </a:r>
            <a:r>
              <a:rPr lang="zh-CN" altLang="en-US" sz="1600" b="1">
                <a:solidFill>
                  <a:srgbClr val="FF0000"/>
                </a:solidFill>
                <a:effectLst>
                  <a:outerShdw blurRad="38100" dist="38100" dir="2700000" algn="tl">
                    <a:srgbClr val="000000"/>
                  </a:outerShdw>
                </a:effectLst>
                <a:latin typeface="Times" charset="0"/>
                <a:ea typeface="宋体" charset="0"/>
                <a:cs typeface="宋体" charset="0"/>
              </a:rPr>
              <a:t>嫩</a:t>
            </a:r>
            <a:endParaRPr lang="en-US" altLang="zh-CN" sz="1600" b="1">
              <a:solidFill>
                <a:srgbClr val="FF0000"/>
              </a:solidFill>
              <a:effectLst>
                <a:outerShdw blurRad="38100" dist="38100" dir="2700000" algn="tl">
                  <a:srgbClr val="000000"/>
                </a:outerShdw>
              </a:effectLst>
              <a:latin typeface="Times" charset="0"/>
              <a:ea typeface="宋体" charset="0"/>
              <a:cs typeface="宋体" charset="0"/>
            </a:endParaRPr>
          </a:p>
        </p:txBody>
      </p:sp>
      <p:sp>
        <p:nvSpPr>
          <p:cNvPr id="839703" name="Line 23"/>
          <p:cNvSpPr>
            <a:spLocks noChangeShapeType="1"/>
          </p:cNvSpPr>
          <p:nvPr/>
        </p:nvSpPr>
        <p:spPr bwMode="auto">
          <a:xfrm>
            <a:off x="7759700" y="2768600"/>
            <a:ext cx="609600" cy="76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4" name="Text Box 24"/>
          <p:cNvSpPr txBox="1">
            <a:spLocks noChangeArrowheads="1"/>
          </p:cNvSpPr>
          <p:nvPr/>
        </p:nvSpPr>
        <p:spPr bwMode="auto">
          <a:xfrm>
            <a:off x="6375400" y="4699000"/>
            <a:ext cx="1460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600" b="1">
                <a:solidFill>
                  <a:srgbClr val="FF0000"/>
                </a:solidFill>
                <a:effectLst>
                  <a:outerShdw blurRad="38100" dist="38100" dir="2700000" algn="tl">
                    <a:srgbClr val="000000"/>
                  </a:outerShdw>
                </a:effectLst>
                <a:latin typeface="Times" charset="0"/>
                <a:ea typeface="宋体" charset="0"/>
                <a:cs typeface="宋体" charset="0"/>
              </a:rPr>
              <a:t>沙特</a:t>
            </a: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阿拉伯</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05" name="Text Box 25"/>
          <p:cNvSpPr txBox="1">
            <a:spLocks noChangeArrowheads="1"/>
          </p:cNvSpPr>
          <p:nvPr/>
        </p:nvSpPr>
        <p:spPr bwMode="auto">
          <a:xfrm>
            <a:off x="4076700" y="2730500"/>
            <a:ext cx="13208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b="1">
                <a:solidFill>
                  <a:srgbClr val="FAF200"/>
                </a:solidFill>
                <a:effectLst>
                  <a:outerShdw blurRad="38100" dist="38100" dir="2700000" algn="tl">
                    <a:srgbClr val="000000"/>
                  </a:outerShdw>
                </a:effectLst>
                <a:latin typeface="Helvetica" charset="0"/>
                <a:ea typeface="MS PGothic" charset="0"/>
                <a:cs typeface="MS PGothic" charset="0"/>
              </a:rPr>
              <a:t>安曼</a:t>
            </a:r>
            <a:endParaRPr lang="en-US" altLang="zh-CN" sz="14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06" name="Line 26"/>
          <p:cNvSpPr>
            <a:spLocks noChangeShapeType="1"/>
          </p:cNvSpPr>
          <p:nvPr/>
        </p:nvSpPr>
        <p:spPr bwMode="auto">
          <a:xfrm flipV="1">
            <a:off x="5295900" y="990600"/>
            <a:ext cx="3048000" cy="161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7" name="Line 27"/>
          <p:cNvSpPr>
            <a:spLocks noChangeShapeType="1"/>
          </p:cNvSpPr>
          <p:nvPr/>
        </p:nvSpPr>
        <p:spPr bwMode="auto">
          <a:xfrm flipV="1">
            <a:off x="5461000" y="2908300"/>
            <a:ext cx="2095500" cy="5080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8" name="Line 28"/>
          <p:cNvSpPr>
            <a:spLocks noChangeShapeType="1"/>
          </p:cNvSpPr>
          <p:nvPr/>
        </p:nvSpPr>
        <p:spPr bwMode="auto">
          <a:xfrm>
            <a:off x="5461000" y="3416300"/>
            <a:ext cx="1054100" cy="10668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09" name="Line 29"/>
          <p:cNvSpPr>
            <a:spLocks noChangeShapeType="1"/>
          </p:cNvSpPr>
          <p:nvPr/>
        </p:nvSpPr>
        <p:spPr bwMode="auto">
          <a:xfrm>
            <a:off x="3238500" y="5664200"/>
            <a:ext cx="1333500" cy="2032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0" name="Line 30"/>
          <p:cNvSpPr>
            <a:spLocks noChangeShapeType="1"/>
          </p:cNvSpPr>
          <p:nvPr/>
        </p:nvSpPr>
        <p:spPr bwMode="auto">
          <a:xfrm flipH="1">
            <a:off x="4902200" y="5168900"/>
            <a:ext cx="254000" cy="4064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1" name="Line 31"/>
          <p:cNvSpPr>
            <a:spLocks noChangeShapeType="1"/>
          </p:cNvSpPr>
          <p:nvPr/>
        </p:nvSpPr>
        <p:spPr bwMode="auto">
          <a:xfrm flipH="1">
            <a:off x="5137150" y="5029200"/>
            <a:ext cx="819150" cy="1333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2" name="Line 32"/>
          <p:cNvSpPr>
            <a:spLocks noChangeShapeType="1"/>
          </p:cNvSpPr>
          <p:nvPr/>
        </p:nvSpPr>
        <p:spPr bwMode="auto">
          <a:xfrm flipH="1">
            <a:off x="5981700" y="4686300"/>
            <a:ext cx="190500" cy="342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3" name="Line 33"/>
          <p:cNvSpPr>
            <a:spLocks noChangeShapeType="1"/>
          </p:cNvSpPr>
          <p:nvPr/>
        </p:nvSpPr>
        <p:spPr bwMode="auto">
          <a:xfrm flipH="1">
            <a:off x="6172200" y="4508500"/>
            <a:ext cx="3683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4" name="Line 34"/>
          <p:cNvSpPr>
            <a:spLocks noChangeShapeType="1"/>
          </p:cNvSpPr>
          <p:nvPr/>
        </p:nvSpPr>
        <p:spPr bwMode="auto">
          <a:xfrm flipH="1" flipV="1">
            <a:off x="7416800" y="1485900"/>
            <a:ext cx="304800" cy="8509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5" name="Line 35"/>
          <p:cNvSpPr>
            <a:spLocks noChangeShapeType="1"/>
          </p:cNvSpPr>
          <p:nvPr/>
        </p:nvSpPr>
        <p:spPr bwMode="auto">
          <a:xfrm flipH="1" flipV="1">
            <a:off x="7899400" y="2463800"/>
            <a:ext cx="50800" cy="1397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6" name="Line 36"/>
          <p:cNvSpPr>
            <a:spLocks noChangeShapeType="1"/>
          </p:cNvSpPr>
          <p:nvPr/>
        </p:nvSpPr>
        <p:spPr bwMode="auto">
          <a:xfrm flipH="1" flipV="1">
            <a:off x="7632700" y="2362200"/>
            <a:ext cx="50800" cy="16510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7" name="Line 37"/>
          <p:cNvSpPr>
            <a:spLocks noChangeShapeType="1"/>
          </p:cNvSpPr>
          <p:nvPr/>
        </p:nvSpPr>
        <p:spPr bwMode="auto">
          <a:xfrm flipH="1">
            <a:off x="7613650" y="2330450"/>
            <a:ext cx="101600" cy="317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8" name="Line 38"/>
          <p:cNvSpPr>
            <a:spLocks noChangeShapeType="1"/>
          </p:cNvSpPr>
          <p:nvPr/>
        </p:nvSpPr>
        <p:spPr bwMode="auto">
          <a:xfrm flipH="1">
            <a:off x="7677150" y="2476500"/>
            <a:ext cx="222250" cy="57150"/>
          </a:xfrm>
          <a:prstGeom prst="line">
            <a:avLst/>
          </a:prstGeom>
          <a:noFill/>
          <a:ln w="38100">
            <a:solidFill>
              <a:srgbClr val="0066FF"/>
            </a:solidFill>
            <a:round/>
            <a:headEnd/>
            <a:tailEnd/>
          </a:ln>
          <a:effectLst>
            <a:outerShdw blurRad="63500" dist="38099"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19" name="Freeform 39"/>
          <p:cNvSpPr>
            <a:spLocks/>
          </p:cNvSpPr>
          <p:nvPr/>
        </p:nvSpPr>
        <p:spPr bwMode="auto">
          <a:xfrm>
            <a:off x="3889375" y="1600200"/>
            <a:ext cx="200025" cy="1492250"/>
          </a:xfrm>
          <a:custGeom>
            <a:avLst/>
            <a:gdLst>
              <a:gd name="T0" fmla="*/ 102 w 126"/>
              <a:gd name="T1" fmla="*/ 0 h 940"/>
              <a:gd name="T2" fmla="*/ 126 w 126"/>
              <a:gd name="T3" fmla="*/ 40 h 940"/>
              <a:gd name="T4" fmla="*/ 114 w 126"/>
              <a:gd name="T5" fmla="*/ 80 h 940"/>
              <a:gd name="T6" fmla="*/ 78 w 126"/>
              <a:gd name="T7" fmla="*/ 224 h 940"/>
              <a:gd name="T8" fmla="*/ 102 w 126"/>
              <a:gd name="T9" fmla="*/ 336 h 940"/>
              <a:gd name="T10" fmla="*/ 58 w 126"/>
              <a:gd name="T11" fmla="*/ 432 h 940"/>
              <a:gd name="T12" fmla="*/ 50 w 126"/>
              <a:gd name="T13" fmla="*/ 468 h 940"/>
              <a:gd name="T14" fmla="*/ 26 w 126"/>
              <a:gd name="T15" fmla="*/ 512 h 940"/>
              <a:gd name="T16" fmla="*/ 30 w 126"/>
              <a:gd name="T17" fmla="*/ 560 h 940"/>
              <a:gd name="T18" fmla="*/ 18 w 126"/>
              <a:gd name="T19" fmla="*/ 640 h 940"/>
              <a:gd name="T20" fmla="*/ 46 w 126"/>
              <a:gd name="T21" fmla="*/ 680 h 940"/>
              <a:gd name="T22" fmla="*/ 34 w 126"/>
              <a:gd name="T23" fmla="*/ 740 h 940"/>
              <a:gd name="T24" fmla="*/ 34 w 126"/>
              <a:gd name="T25" fmla="*/ 784 h 940"/>
              <a:gd name="T26" fmla="*/ 26 w 126"/>
              <a:gd name="T27" fmla="*/ 808 h 940"/>
              <a:gd name="T28" fmla="*/ 18 w 126"/>
              <a:gd name="T29" fmla="*/ 888 h 940"/>
              <a:gd name="T30" fmla="*/ 2 w 126"/>
              <a:gd name="T31" fmla="*/ 912 h 940"/>
              <a:gd name="T32" fmla="*/ 6 w 126"/>
              <a:gd name="T33" fmla="*/ 940 h 9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26" h="940">
                <a:moveTo>
                  <a:pt x="102" y="0"/>
                </a:moveTo>
                <a:cubicBezTo>
                  <a:pt x="106" y="24"/>
                  <a:pt x="113" y="21"/>
                  <a:pt x="126" y="40"/>
                </a:cubicBezTo>
                <a:cubicBezTo>
                  <a:pt x="116" y="69"/>
                  <a:pt x="120" y="55"/>
                  <a:pt x="114" y="80"/>
                </a:cubicBezTo>
                <a:cubicBezTo>
                  <a:pt x="108" y="131"/>
                  <a:pt x="90" y="175"/>
                  <a:pt x="78" y="224"/>
                </a:cubicBezTo>
                <a:cubicBezTo>
                  <a:pt x="80" y="265"/>
                  <a:pt x="79" y="301"/>
                  <a:pt x="102" y="336"/>
                </a:cubicBezTo>
                <a:cubicBezTo>
                  <a:pt x="98" y="364"/>
                  <a:pt x="90" y="421"/>
                  <a:pt x="58" y="432"/>
                </a:cubicBezTo>
                <a:cubicBezTo>
                  <a:pt x="48" y="446"/>
                  <a:pt x="44" y="451"/>
                  <a:pt x="50" y="468"/>
                </a:cubicBezTo>
                <a:cubicBezTo>
                  <a:pt x="45" y="497"/>
                  <a:pt x="40" y="490"/>
                  <a:pt x="26" y="512"/>
                </a:cubicBezTo>
                <a:cubicBezTo>
                  <a:pt x="29" y="533"/>
                  <a:pt x="41" y="543"/>
                  <a:pt x="30" y="560"/>
                </a:cubicBezTo>
                <a:cubicBezTo>
                  <a:pt x="38" y="585"/>
                  <a:pt x="26" y="615"/>
                  <a:pt x="18" y="640"/>
                </a:cubicBezTo>
                <a:cubicBezTo>
                  <a:pt x="37" y="669"/>
                  <a:pt x="28" y="656"/>
                  <a:pt x="46" y="680"/>
                </a:cubicBezTo>
                <a:cubicBezTo>
                  <a:pt x="51" y="703"/>
                  <a:pt x="46" y="720"/>
                  <a:pt x="34" y="740"/>
                </a:cubicBezTo>
                <a:cubicBezTo>
                  <a:pt x="40" y="759"/>
                  <a:pt x="40" y="753"/>
                  <a:pt x="34" y="784"/>
                </a:cubicBezTo>
                <a:cubicBezTo>
                  <a:pt x="32" y="792"/>
                  <a:pt x="26" y="808"/>
                  <a:pt x="26" y="808"/>
                </a:cubicBezTo>
                <a:cubicBezTo>
                  <a:pt x="22" y="843"/>
                  <a:pt x="13" y="854"/>
                  <a:pt x="18" y="888"/>
                </a:cubicBezTo>
                <a:cubicBezTo>
                  <a:pt x="12" y="896"/>
                  <a:pt x="0" y="902"/>
                  <a:pt x="2" y="912"/>
                </a:cubicBezTo>
                <a:cubicBezTo>
                  <a:pt x="3" y="921"/>
                  <a:pt x="6" y="940"/>
                  <a:pt x="6" y="94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20" name="Freeform 40"/>
          <p:cNvSpPr>
            <a:spLocks/>
          </p:cNvSpPr>
          <p:nvPr/>
        </p:nvSpPr>
        <p:spPr bwMode="auto">
          <a:xfrm>
            <a:off x="3244850" y="4121150"/>
            <a:ext cx="450850" cy="1397000"/>
          </a:xfrm>
          <a:custGeom>
            <a:avLst/>
            <a:gdLst>
              <a:gd name="T0" fmla="*/ 284 w 284"/>
              <a:gd name="T1" fmla="*/ 0 h 880"/>
              <a:gd name="T2" fmla="*/ 248 w 284"/>
              <a:gd name="T3" fmla="*/ 48 h 880"/>
              <a:gd name="T4" fmla="*/ 232 w 284"/>
              <a:gd name="T5" fmla="*/ 120 h 880"/>
              <a:gd name="T6" fmla="*/ 220 w 284"/>
              <a:gd name="T7" fmla="*/ 128 h 880"/>
              <a:gd name="T8" fmla="*/ 208 w 284"/>
              <a:gd name="T9" fmla="*/ 144 h 880"/>
              <a:gd name="T10" fmla="*/ 180 w 284"/>
              <a:gd name="T11" fmla="*/ 188 h 880"/>
              <a:gd name="T12" fmla="*/ 152 w 284"/>
              <a:gd name="T13" fmla="*/ 264 h 880"/>
              <a:gd name="T14" fmla="*/ 164 w 284"/>
              <a:gd name="T15" fmla="*/ 340 h 880"/>
              <a:gd name="T16" fmla="*/ 144 w 284"/>
              <a:gd name="T17" fmla="*/ 392 h 880"/>
              <a:gd name="T18" fmla="*/ 136 w 284"/>
              <a:gd name="T19" fmla="*/ 416 h 880"/>
              <a:gd name="T20" fmla="*/ 144 w 284"/>
              <a:gd name="T21" fmla="*/ 440 h 880"/>
              <a:gd name="T22" fmla="*/ 148 w 284"/>
              <a:gd name="T23" fmla="*/ 452 h 880"/>
              <a:gd name="T24" fmla="*/ 128 w 284"/>
              <a:gd name="T25" fmla="*/ 524 h 880"/>
              <a:gd name="T26" fmla="*/ 100 w 284"/>
              <a:gd name="T27" fmla="*/ 576 h 880"/>
              <a:gd name="T28" fmla="*/ 84 w 284"/>
              <a:gd name="T29" fmla="*/ 600 h 880"/>
              <a:gd name="T30" fmla="*/ 88 w 284"/>
              <a:gd name="T31" fmla="*/ 620 h 880"/>
              <a:gd name="T32" fmla="*/ 96 w 284"/>
              <a:gd name="T33" fmla="*/ 644 h 880"/>
              <a:gd name="T34" fmla="*/ 76 w 284"/>
              <a:gd name="T35" fmla="*/ 680 h 880"/>
              <a:gd name="T36" fmla="*/ 68 w 284"/>
              <a:gd name="T37" fmla="*/ 692 h 880"/>
              <a:gd name="T38" fmla="*/ 64 w 284"/>
              <a:gd name="T39" fmla="*/ 708 h 880"/>
              <a:gd name="T40" fmla="*/ 60 w 284"/>
              <a:gd name="T41" fmla="*/ 784 h 880"/>
              <a:gd name="T42" fmla="*/ 24 w 284"/>
              <a:gd name="T43" fmla="*/ 832 h 880"/>
              <a:gd name="T44" fmla="*/ 16 w 284"/>
              <a:gd name="T45" fmla="*/ 868 h 880"/>
              <a:gd name="T46" fmla="*/ 0 w 284"/>
              <a:gd name="T47" fmla="*/ 880 h 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84" h="880">
                <a:moveTo>
                  <a:pt x="284" y="0"/>
                </a:moveTo>
                <a:cubicBezTo>
                  <a:pt x="261" y="7"/>
                  <a:pt x="268" y="34"/>
                  <a:pt x="248" y="48"/>
                </a:cubicBezTo>
                <a:cubicBezTo>
                  <a:pt x="229" y="75"/>
                  <a:pt x="243" y="81"/>
                  <a:pt x="232" y="120"/>
                </a:cubicBezTo>
                <a:cubicBezTo>
                  <a:pt x="230" y="124"/>
                  <a:pt x="223" y="124"/>
                  <a:pt x="220" y="128"/>
                </a:cubicBezTo>
                <a:cubicBezTo>
                  <a:pt x="215" y="132"/>
                  <a:pt x="212" y="138"/>
                  <a:pt x="208" y="144"/>
                </a:cubicBezTo>
                <a:cubicBezTo>
                  <a:pt x="200" y="166"/>
                  <a:pt x="199" y="175"/>
                  <a:pt x="180" y="188"/>
                </a:cubicBezTo>
                <a:cubicBezTo>
                  <a:pt x="175" y="217"/>
                  <a:pt x="161" y="236"/>
                  <a:pt x="152" y="264"/>
                </a:cubicBezTo>
                <a:cubicBezTo>
                  <a:pt x="147" y="297"/>
                  <a:pt x="154" y="310"/>
                  <a:pt x="164" y="340"/>
                </a:cubicBezTo>
                <a:cubicBezTo>
                  <a:pt x="157" y="358"/>
                  <a:pt x="149" y="373"/>
                  <a:pt x="144" y="392"/>
                </a:cubicBezTo>
                <a:cubicBezTo>
                  <a:pt x="141" y="400"/>
                  <a:pt x="136" y="416"/>
                  <a:pt x="136" y="416"/>
                </a:cubicBezTo>
                <a:cubicBezTo>
                  <a:pt x="138" y="424"/>
                  <a:pt x="141" y="432"/>
                  <a:pt x="144" y="440"/>
                </a:cubicBezTo>
                <a:cubicBezTo>
                  <a:pt x="145" y="444"/>
                  <a:pt x="148" y="452"/>
                  <a:pt x="148" y="452"/>
                </a:cubicBezTo>
                <a:cubicBezTo>
                  <a:pt x="144" y="489"/>
                  <a:pt x="150" y="501"/>
                  <a:pt x="128" y="524"/>
                </a:cubicBezTo>
                <a:cubicBezTo>
                  <a:pt x="117" y="555"/>
                  <a:pt x="118" y="552"/>
                  <a:pt x="100" y="576"/>
                </a:cubicBezTo>
                <a:cubicBezTo>
                  <a:pt x="93" y="583"/>
                  <a:pt x="84" y="600"/>
                  <a:pt x="84" y="600"/>
                </a:cubicBezTo>
                <a:cubicBezTo>
                  <a:pt x="85" y="606"/>
                  <a:pt x="86" y="613"/>
                  <a:pt x="88" y="620"/>
                </a:cubicBezTo>
                <a:cubicBezTo>
                  <a:pt x="90" y="628"/>
                  <a:pt x="96" y="644"/>
                  <a:pt x="96" y="644"/>
                </a:cubicBezTo>
                <a:cubicBezTo>
                  <a:pt x="88" y="665"/>
                  <a:pt x="94" y="652"/>
                  <a:pt x="76" y="680"/>
                </a:cubicBezTo>
                <a:cubicBezTo>
                  <a:pt x="73" y="684"/>
                  <a:pt x="68" y="692"/>
                  <a:pt x="68" y="692"/>
                </a:cubicBezTo>
                <a:cubicBezTo>
                  <a:pt x="66" y="697"/>
                  <a:pt x="64" y="702"/>
                  <a:pt x="64" y="708"/>
                </a:cubicBezTo>
                <a:cubicBezTo>
                  <a:pt x="61" y="733"/>
                  <a:pt x="64" y="759"/>
                  <a:pt x="60" y="784"/>
                </a:cubicBezTo>
                <a:cubicBezTo>
                  <a:pt x="58" y="791"/>
                  <a:pt x="28" y="818"/>
                  <a:pt x="24" y="832"/>
                </a:cubicBezTo>
                <a:cubicBezTo>
                  <a:pt x="20" y="843"/>
                  <a:pt x="21" y="857"/>
                  <a:pt x="16" y="868"/>
                </a:cubicBezTo>
                <a:cubicBezTo>
                  <a:pt x="13" y="873"/>
                  <a:pt x="4" y="875"/>
                  <a:pt x="0" y="88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21" name="Freeform 41"/>
          <p:cNvSpPr>
            <a:spLocks/>
          </p:cNvSpPr>
          <p:nvPr/>
        </p:nvSpPr>
        <p:spPr bwMode="auto">
          <a:xfrm>
            <a:off x="4025900" y="2139950"/>
            <a:ext cx="1276350" cy="482600"/>
          </a:xfrm>
          <a:custGeom>
            <a:avLst/>
            <a:gdLst>
              <a:gd name="T0" fmla="*/ 804 w 804"/>
              <a:gd name="T1" fmla="*/ 292 h 304"/>
              <a:gd name="T2" fmla="*/ 780 w 804"/>
              <a:gd name="T3" fmla="*/ 304 h 304"/>
              <a:gd name="T4" fmla="*/ 756 w 804"/>
              <a:gd name="T5" fmla="*/ 296 h 304"/>
              <a:gd name="T6" fmla="*/ 744 w 804"/>
              <a:gd name="T7" fmla="*/ 292 h 304"/>
              <a:gd name="T8" fmla="*/ 680 w 804"/>
              <a:gd name="T9" fmla="*/ 284 h 304"/>
              <a:gd name="T10" fmla="*/ 616 w 804"/>
              <a:gd name="T11" fmla="*/ 276 h 304"/>
              <a:gd name="T12" fmla="*/ 544 w 804"/>
              <a:gd name="T13" fmla="*/ 264 h 304"/>
              <a:gd name="T14" fmla="*/ 480 w 804"/>
              <a:gd name="T15" fmla="*/ 256 h 304"/>
              <a:gd name="T16" fmla="*/ 468 w 804"/>
              <a:gd name="T17" fmla="*/ 228 h 304"/>
              <a:gd name="T18" fmla="*/ 452 w 804"/>
              <a:gd name="T19" fmla="*/ 220 h 304"/>
              <a:gd name="T20" fmla="*/ 428 w 804"/>
              <a:gd name="T21" fmla="*/ 196 h 304"/>
              <a:gd name="T22" fmla="*/ 416 w 804"/>
              <a:gd name="T23" fmla="*/ 188 h 304"/>
              <a:gd name="T24" fmla="*/ 372 w 804"/>
              <a:gd name="T25" fmla="*/ 160 h 304"/>
              <a:gd name="T26" fmla="*/ 348 w 804"/>
              <a:gd name="T27" fmla="*/ 168 h 304"/>
              <a:gd name="T28" fmla="*/ 300 w 804"/>
              <a:gd name="T29" fmla="*/ 160 h 304"/>
              <a:gd name="T30" fmla="*/ 272 w 804"/>
              <a:gd name="T31" fmla="*/ 128 h 304"/>
              <a:gd name="T32" fmla="*/ 268 w 804"/>
              <a:gd name="T33" fmla="*/ 100 h 304"/>
              <a:gd name="T34" fmla="*/ 244 w 804"/>
              <a:gd name="T35" fmla="*/ 92 h 304"/>
              <a:gd name="T36" fmla="*/ 212 w 804"/>
              <a:gd name="T37" fmla="*/ 48 h 304"/>
              <a:gd name="T38" fmla="*/ 156 w 804"/>
              <a:gd name="T39" fmla="*/ 8 h 304"/>
              <a:gd name="T40" fmla="*/ 96 w 804"/>
              <a:gd name="T41" fmla="*/ 12 h 304"/>
              <a:gd name="T42" fmla="*/ 0 w 804"/>
              <a:gd name="T43" fmla="*/ 2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4" h="304">
                <a:moveTo>
                  <a:pt x="804" y="292"/>
                </a:moveTo>
                <a:cubicBezTo>
                  <a:pt x="799" y="295"/>
                  <a:pt x="787" y="304"/>
                  <a:pt x="780" y="304"/>
                </a:cubicBezTo>
                <a:cubicBezTo>
                  <a:pt x="771" y="303"/>
                  <a:pt x="764" y="298"/>
                  <a:pt x="756" y="296"/>
                </a:cubicBezTo>
                <a:cubicBezTo>
                  <a:pt x="752" y="294"/>
                  <a:pt x="744" y="292"/>
                  <a:pt x="744" y="292"/>
                </a:cubicBezTo>
                <a:cubicBezTo>
                  <a:pt x="720" y="297"/>
                  <a:pt x="702" y="289"/>
                  <a:pt x="680" y="284"/>
                </a:cubicBezTo>
                <a:cubicBezTo>
                  <a:pt x="658" y="269"/>
                  <a:pt x="641" y="272"/>
                  <a:pt x="616" y="276"/>
                </a:cubicBezTo>
                <a:cubicBezTo>
                  <a:pt x="576" y="262"/>
                  <a:pt x="600" y="268"/>
                  <a:pt x="544" y="264"/>
                </a:cubicBezTo>
                <a:cubicBezTo>
                  <a:pt x="512" y="253"/>
                  <a:pt x="526" y="251"/>
                  <a:pt x="480" y="256"/>
                </a:cubicBezTo>
                <a:cubicBezTo>
                  <a:pt x="475" y="246"/>
                  <a:pt x="475" y="235"/>
                  <a:pt x="468" y="228"/>
                </a:cubicBezTo>
                <a:cubicBezTo>
                  <a:pt x="463" y="223"/>
                  <a:pt x="456" y="223"/>
                  <a:pt x="452" y="220"/>
                </a:cubicBezTo>
                <a:cubicBezTo>
                  <a:pt x="443" y="212"/>
                  <a:pt x="437" y="202"/>
                  <a:pt x="428" y="196"/>
                </a:cubicBezTo>
                <a:cubicBezTo>
                  <a:pt x="424" y="193"/>
                  <a:pt x="420" y="190"/>
                  <a:pt x="416" y="188"/>
                </a:cubicBezTo>
                <a:cubicBezTo>
                  <a:pt x="408" y="166"/>
                  <a:pt x="392" y="165"/>
                  <a:pt x="372" y="160"/>
                </a:cubicBezTo>
                <a:cubicBezTo>
                  <a:pt x="364" y="162"/>
                  <a:pt x="356" y="169"/>
                  <a:pt x="348" y="168"/>
                </a:cubicBezTo>
                <a:cubicBezTo>
                  <a:pt x="332" y="165"/>
                  <a:pt x="300" y="160"/>
                  <a:pt x="300" y="160"/>
                </a:cubicBezTo>
                <a:cubicBezTo>
                  <a:pt x="291" y="146"/>
                  <a:pt x="280" y="141"/>
                  <a:pt x="272" y="128"/>
                </a:cubicBezTo>
                <a:cubicBezTo>
                  <a:pt x="270" y="118"/>
                  <a:pt x="273" y="107"/>
                  <a:pt x="268" y="100"/>
                </a:cubicBezTo>
                <a:cubicBezTo>
                  <a:pt x="262" y="93"/>
                  <a:pt x="244" y="92"/>
                  <a:pt x="244" y="92"/>
                </a:cubicBezTo>
                <a:cubicBezTo>
                  <a:pt x="238" y="75"/>
                  <a:pt x="225" y="57"/>
                  <a:pt x="212" y="48"/>
                </a:cubicBezTo>
                <a:cubicBezTo>
                  <a:pt x="203" y="21"/>
                  <a:pt x="178" y="19"/>
                  <a:pt x="156" y="8"/>
                </a:cubicBezTo>
                <a:cubicBezTo>
                  <a:pt x="114" y="18"/>
                  <a:pt x="134" y="17"/>
                  <a:pt x="96" y="12"/>
                </a:cubicBezTo>
                <a:cubicBezTo>
                  <a:pt x="61" y="0"/>
                  <a:pt x="33" y="20"/>
                  <a:pt x="0" y="20"/>
                </a:cubicBezTo>
              </a:path>
            </a:pathLst>
          </a:custGeom>
          <a:noFill/>
          <a:ln w="38100" cap="flat" cmpd="sng">
            <a:solidFill>
              <a:srgbClr val="0066FF"/>
            </a:solidFill>
            <a:prstDash val="solid"/>
            <a:round/>
            <a:headEnd type="none" w="med" len="med"/>
            <a:tailEnd type="none" w="med" len="med"/>
          </a:ln>
          <a:effectLst>
            <a:outerShdw blurRad="63500" dist="38099" dir="2700000" algn="ctr" rotWithShape="0">
              <a:schemeClr val="bg2">
                <a:alpha val="74998"/>
              </a:schemeClr>
            </a:outerShdw>
          </a:effectLst>
          <a:extLst>
            <a:ext uri="{909E8E84-426E-40DD-AFC4-6F175D3DCCD1}">
              <a14:hiddenFill xmlns:a14="http://schemas.microsoft.com/office/drawing/2010/main">
                <a:solidFill>
                  <a:srgbClr val="FAF200"/>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9727" name="Group 47"/>
          <p:cNvGrpSpPr>
            <a:grpSpLocks/>
          </p:cNvGrpSpPr>
          <p:nvPr/>
        </p:nvGrpSpPr>
        <p:grpSpPr bwMode="auto">
          <a:xfrm>
            <a:off x="1816100" y="1857375"/>
            <a:ext cx="2933700" cy="3906838"/>
            <a:chOff x="1128" y="1176"/>
            <a:chExt cx="1848" cy="2461"/>
          </a:xfrm>
        </p:grpSpPr>
        <p:sp>
          <p:nvSpPr>
            <p:cNvPr id="839728" name="Text Box 48"/>
            <p:cNvSpPr txBox="1">
              <a:spLocks noChangeArrowheads="1"/>
            </p:cNvSpPr>
            <p:nvPr/>
          </p:nvSpPr>
          <p:spPr bwMode="auto">
            <a:xfrm>
              <a:off x="2128" y="1987"/>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耶</a:t>
              </a:r>
              <a:r>
                <a:rPr lang="zh-CN" altLang="en-US" sz="1200" b="1">
                  <a:solidFill>
                    <a:srgbClr val="FAF200"/>
                  </a:solidFill>
                  <a:effectLst>
                    <a:outerShdw blurRad="38100" dist="38100" dir="2700000" algn="tl">
                      <a:srgbClr val="000000"/>
                    </a:outerShdw>
                  </a:effectLst>
                  <a:latin typeface="Helvetica" charset="0"/>
                  <a:ea typeface="MS PGothic" charset="0"/>
                  <a:cs typeface="MS PGothic" charset="0"/>
                </a:rPr>
                <a:t>利</a:t>
              </a: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哥</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grpSp>
          <p:nvGrpSpPr>
            <p:cNvPr id="839729" name="Group 49"/>
            <p:cNvGrpSpPr>
              <a:grpSpLocks/>
            </p:cNvGrpSpPr>
            <p:nvPr/>
          </p:nvGrpSpPr>
          <p:grpSpPr bwMode="auto">
            <a:xfrm>
              <a:off x="1128" y="1176"/>
              <a:ext cx="1848" cy="2461"/>
              <a:chOff x="1128" y="1176"/>
              <a:chExt cx="1848" cy="2461"/>
            </a:xfrm>
          </p:grpSpPr>
          <p:sp>
            <p:nvSpPr>
              <p:cNvPr id="839730" name="Oval 50"/>
              <p:cNvSpPr>
                <a:spLocks noChangeArrowheads="1"/>
              </p:cNvSpPr>
              <p:nvPr/>
            </p:nvSpPr>
            <p:spPr bwMode="auto">
              <a:xfrm>
                <a:off x="2060" y="348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1" name="Oval 51"/>
              <p:cNvSpPr>
                <a:spLocks noChangeArrowheads="1"/>
              </p:cNvSpPr>
              <p:nvPr/>
            </p:nvSpPr>
            <p:spPr bwMode="auto">
              <a:xfrm>
                <a:off x="1992" y="34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2" name="Text Box 52"/>
              <p:cNvSpPr txBox="1">
                <a:spLocks noChangeArrowheads="1"/>
              </p:cNvSpPr>
              <p:nvPr/>
            </p:nvSpPr>
            <p:spPr bwMode="auto">
              <a:xfrm>
                <a:off x="2320" y="2104"/>
                <a:ext cx="52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Arial Black" charset="0"/>
                    <a:ea typeface="MS PGothic" charset="0"/>
                    <a:cs typeface="MS PGothic" charset="0"/>
                  </a:rPr>
                  <a:t>死海</a:t>
                </a:r>
                <a:endParaRPr lang="zh-CN" altLang="en-US" sz="1400" i="1">
                  <a:solidFill>
                    <a:srgbClr val="99CCFF"/>
                  </a:solidFill>
                  <a:effectLst>
                    <a:outerShdw blurRad="38100" dist="38100" dir="2700000" algn="tl">
                      <a:srgbClr val="000000"/>
                    </a:outerShdw>
                  </a:effectLst>
                  <a:latin typeface="Arial Black" charset="0"/>
                  <a:ea typeface="MS PGothic" charset="0"/>
                  <a:cs typeface="MS PGothic" charset="0"/>
                </a:endParaRPr>
              </a:p>
            </p:txBody>
          </p:sp>
          <p:sp>
            <p:nvSpPr>
              <p:cNvPr id="839733" name="Text Box 53"/>
              <p:cNvSpPr txBox="1">
                <a:spLocks noChangeArrowheads="1"/>
              </p:cNvSpPr>
              <p:nvPr/>
            </p:nvSpPr>
            <p:spPr bwMode="auto">
              <a:xfrm>
                <a:off x="1608" y="208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希伯</a:t>
                </a: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伦</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34" name="Text Box 54"/>
              <p:cNvSpPr txBox="1">
                <a:spLocks noChangeArrowheads="1"/>
              </p:cNvSpPr>
              <p:nvPr/>
            </p:nvSpPr>
            <p:spPr bwMode="auto">
              <a:xfrm>
                <a:off x="2456" y="1208"/>
                <a:ext cx="520"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solidFill>
                      <a:srgbClr val="0066FF"/>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400" i="1">
                    <a:solidFill>
                      <a:srgbClr val="99CCFF"/>
                    </a:solidFill>
                    <a:effectLst>
                      <a:outerShdw blurRad="38100" dist="38100" dir="2700000" algn="tl">
                        <a:srgbClr val="000000"/>
                      </a:outerShdw>
                    </a:effectLst>
                    <a:latin typeface="Helvetica" charset="0"/>
                    <a:ea typeface="MS PGothic" charset="0"/>
                    <a:cs typeface="MS PGothic" charset="0"/>
                  </a:rPr>
                  <a:t>加利利海</a:t>
                </a:r>
                <a:endParaRPr lang="zh-CN" altLang="en-US" sz="1400" i="1">
                  <a:solidFill>
                    <a:srgbClr val="99CCFF"/>
                  </a:solidFill>
                  <a:effectLst>
                    <a:outerShdw blurRad="38100" dist="38100" dir="2700000" algn="tl">
                      <a:srgbClr val="000000"/>
                    </a:outerShdw>
                  </a:effectLst>
                  <a:latin typeface="Helvetica" charset="0"/>
                  <a:ea typeface="MS PGothic" charset="0"/>
                  <a:cs typeface="MS PGothic" charset="0"/>
                </a:endParaRPr>
              </a:p>
            </p:txBody>
          </p:sp>
          <p:sp>
            <p:nvSpPr>
              <p:cNvPr id="839735" name="Text Box 55"/>
              <p:cNvSpPr txBox="1">
                <a:spLocks noChangeArrowheads="1"/>
              </p:cNvSpPr>
              <p:nvPr/>
            </p:nvSpPr>
            <p:spPr bwMode="auto">
              <a:xfrm>
                <a:off x="1488" y="336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埃拉特</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36" name="Text Box 56"/>
              <p:cNvSpPr txBox="1">
                <a:spLocks noChangeArrowheads="1"/>
              </p:cNvSpPr>
              <p:nvPr/>
            </p:nvSpPr>
            <p:spPr bwMode="auto">
              <a:xfrm>
                <a:off x="2000" y="3464"/>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阿卡巴</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37" name="Oval 57"/>
              <p:cNvSpPr>
                <a:spLocks noChangeArrowheads="1"/>
              </p:cNvSpPr>
              <p:nvPr/>
            </p:nvSpPr>
            <p:spPr bwMode="auto">
              <a:xfrm>
                <a:off x="2296" y="1356"/>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8" name="Oval 58"/>
              <p:cNvSpPr>
                <a:spLocks noChangeArrowheads="1"/>
              </p:cNvSpPr>
              <p:nvPr/>
            </p:nvSpPr>
            <p:spPr bwMode="auto">
              <a:xfrm>
                <a:off x="2096" y="130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39" name="Oval 59"/>
              <p:cNvSpPr>
                <a:spLocks noChangeArrowheads="1"/>
              </p:cNvSpPr>
              <p:nvPr/>
            </p:nvSpPr>
            <p:spPr bwMode="auto">
              <a:xfrm>
                <a:off x="2356" y="1940"/>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0" name="Oval 60"/>
              <p:cNvSpPr>
                <a:spLocks noChangeArrowheads="1"/>
              </p:cNvSpPr>
              <p:nvPr/>
            </p:nvSpPr>
            <p:spPr bwMode="auto">
              <a:xfrm>
                <a:off x="1944" y="23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1" name="Oval 61"/>
              <p:cNvSpPr>
                <a:spLocks noChangeArrowheads="1"/>
              </p:cNvSpPr>
              <p:nvPr/>
            </p:nvSpPr>
            <p:spPr bwMode="auto">
              <a:xfrm>
                <a:off x="1716" y="2152"/>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2" name="Oval 62"/>
              <p:cNvSpPr>
                <a:spLocks noChangeArrowheads="1"/>
              </p:cNvSpPr>
              <p:nvPr/>
            </p:nvSpPr>
            <p:spPr bwMode="auto">
              <a:xfrm>
                <a:off x="1928" y="1824"/>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3" name="Oval 63"/>
              <p:cNvSpPr>
                <a:spLocks noChangeArrowheads="1"/>
              </p:cNvSpPr>
              <p:nvPr/>
            </p:nvSpPr>
            <p:spPr bwMode="auto">
              <a:xfrm>
                <a:off x="2148" y="2152"/>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4" name="Oval 64"/>
              <p:cNvSpPr>
                <a:spLocks noChangeArrowheads="1"/>
              </p:cNvSpPr>
              <p:nvPr/>
            </p:nvSpPr>
            <p:spPr bwMode="auto">
              <a:xfrm>
                <a:off x="1996" y="1628"/>
                <a:ext cx="92" cy="88"/>
              </a:xfrm>
              <a:prstGeom prst="ellipse">
                <a:avLst/>
              </a:prstGeom>
              <a:solidFill>
                <a:srgbClr val="00CC00"/>
              </a:solidFill>
              <a:ln>
                <a:noFill/>
              </a:ln>
              <a:effectLst/>
              <a:extLst>
                <a:ext uri="{91240B29-F687-4F45-9708-019B960494DF}">
                  <a14:hiddenLine xmlns:a14="http://schemas.microsoft.com/office/drawing/2010/main" w="12700">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45" name="Text Box 65"/>
              <p:cNvSpPr txBox="1">
                <a:spLocks noChangeArrowheads="1"/>
              </p:cNvSpPr>
              <p:nvPr/>
            </p:nvSpPr>
            <p:spPr bwMode="auto">
              <a:xfrm>
                <a:off x="1528" y="1176"/>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海法</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46" name="Text Box 66"/>
              <p:cNvSpPr txBox="1">
                <a:spLocks noChangeArrowheads="1"/>
              </p:cNvSpPr>
              <p:nvPr/>
            </p:nvSpPr>
            <p:spPr bwMode="auto">
              <a:xfrm>
                <a:off x="1656" y="136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拿撒勒</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47" name="Text Box 67"/>
              <p:cNvSpPr txBox="1">
                <a:spLocks noChangeArrowheads="1"/>
              </p:cNvSpPr>
              <p:nvPr/>
            </p:nvSpPr>
            <p:spPr bwMode="auto">
              <a:xfrm>
                <a:off x="1344" y="1568"/>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近期比</a:t>
                </a: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亚</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48" name="Text Box 68"/>
              <p:cNvSpPr txBox="1">
                <a:spLocks noChangeArrowheads="1"/>
              </p:cNvSpPr>
              <p:nvPr/>
            </p:nvSpPr>
            <p:spPr bwMode="auto">
              <a:xfrm>
                <a:off x="1128" y="1760"/>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特拉维夫雅法</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49" name="Text Box 69"/>
              <p:cNvSpPr txBox="1">
                <a:spLocks noChangeArrowheads="1"/>
              </p:cNvSpPr>
              <p:nvPr/>
            </p:nvSpPr>
            <p:spPr bwMode="auto">
              <a:xfrm>
                <a:off x="1208" y="1912"/>
                <a:ext cx="832"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50000"/>
                  </a:spcBef>
                </a:pPr>
                <a:r>
                  <a:rPr lang="ja-JP" altLang="en-US" sz="1800" b="1">
                    <a:solidFill>
                      <a:srgbClr val="FAF200"/>
                    </a:solidFill>
                    <a:effectLst>
                      <a:outerShdw blurRad="38100" dist="38100" dir="2700000" algn="tl">
                        <a:srgbClr val="000000"/>
                      </a:outerShdw>
                    </a:effectLst>
                    <a:latin typeface="Helvetica" charset="0"/>
                    <a:ea typeface="MS PGothic" charset="0"/>
                    <a:cs typeface="MS PGothic" charset="0"/>
                  </a:rPr>
                  <a:t>耶路撒</a:t>
                </a:r>
                <a:r>
                  <a:rPr lang="zh-CN" altLang="en-US" sz="1800" b="1">
                    <a:solidFill>
                      <a:srgbClr val="FAF200"/>
                    </a:solidFill>
                    <a:effectLst>
                      <a:outerShdw blurRad="38100" dist="38100" dir="2700000" algn="tl">
                        <a:srgbClr val="000000"/>
                      </a:outerShdw>
                    </a:effectLst>
                    <a:latin typeface="Helvetica" charset="0"/>
                    <a:ea typeface="宋体" charset="0"/>
                    <a:cs typeface="宋体" charset="0"/>
                  </a:rPr>
                  <a:t>冷</a:t>
                </a:r>
                <a:endParaRPr lang="en-US" altLang="zh-CN" sz="18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50" name="Text Box 70"/>
              <p:cNvSpPr txBox="1">
                <a:spLocks noChangeArrowheads="1"/>
              </p:cNvSpPr>
              <p:nvPr/>
            </p:nvSpPr>
            <p:spPr bwMode="auto">
              <a:xfrm>
                <a:off x="1232" y="2296"/>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200" b="1">
                    <a:solidFill>
                      <a:srgbClr val="FAF200"/>
                    </a:solidFill>
                    <a:effectLst>
                      <a:outerShdw blurRad="38100" dist="38100" dir="2700000" algn="tl">
                        <a:srgbClr val="000000"/>
                      </a:outerShdw>
                    </a:effectLst>
                    <a:latin typeface="Helvetica" charset="0"/>
                    <a:ea typeface="华文细黑" charset="0"/>
                    <a:cs typeface="华文细黑" charset="0"/>
                  </a:rPr>
                  <a:t>别</a:t>
                </a:r>
                <a:r>
                  <a:rPr lang="ja-JP" altLang="en-US" sz="1200" b="1">
                    <a:solidFill>
                      <a:srgbClr val="FAF200"/>
                    </a:solidFill>
                    <a:effectLst>
                      <a:outerShdw blurRad="38100" dist="38100" dir="2700000" algn="tl">
                        <a:srgbClr val="000000"/>
                      </a:outerShdw>
                    </a:effectLst>
                    <a:latin typeface="Helvetica" charset="0"/>
                    <a:ea typeface="MS PGothic" charset="0"/>
                    <a:cs typeface="MS PGothic" charset="0"/>
                  </a:rPr>
                  <a:t>是巴</a:t>
                </a:r>
                <a:endParaRPr lang="en-US" altLang="zh-CN" sz="1200" b="1">
                  <a:solidFill>
                    <a:srgbClr val="FAF200"/>
                  </a:solidFill>
                  <a:effectLst>
                    <a:outerShdw blurRad="38100" dist="38100" dir="2700000" algn="tl">
                      <a:srgbClr val="000000"/>
                    </a:outerShdw>
                  </a:effectLst>
                  <a:latin typeface="Helvetica" charset="0"/>
                  <a:ea typeface="MS PGothic" charset="0"/>
                  <a:cs typeface="MS PGothic" charset="0"/>
                </a:endParaRPr>
              </a:p>
            </p:txBody>
          </p:sp>
          <p:sp>
            <p:nvSpPr>
              <p:cNvPr id="839751" name="Text Box 71"/>
              <p:cNvSpPr txBox="1">
                <a:spLocks noChangeArrowheads="1"/>
              </p:cNvSpPr>
              <p:nvPr/>
            </p:nvSpPr>
            <p:spPr bwMode="auto">
              <a:xfrm>
                <a:off x="1160" y="2081"/>
                <a:ext cx="752"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zh-CN" altLang="en-US" sz="1200" b="1">
                    <a:solidFill>
                      <a:srgbClr val="FAF200"/>
                    </a:solidFill>
                    <a:effectLst>
                      <a:outerShdw blurRad="38100" dist="38100" dir="2700000" algn="tl">
                        <a:srgbClr val="000000"/>
                      </a:outerShdw>
                    </a:effectLst>
                    <a:latin typeface="Helvetica" charset="0"/>
                    <a:ea typeface="宋体" charset="0"/>
                    <a:cs typeface="宋体" charset="0"/>
                  </a:rPr>
                  <a:t>迦萨</a:t>
                </a:r>
                <a:endParaRPr lang="en-US" altLang="zh-CN" sz="1200" b="1">
                  <a:solidFill>
                    <a:srgbClr val="FAF200"/>
                  </a:solidFill>
                  <a:effectLst>
                    <a:outerShdw blurRad="38100" dist="38100" dir="2700000" algn="tl">
                      <a:srgbClr val="000000"/>
                    </a:outerShdw>
                  </a:effectLst>
                  <a:latin typeface="Helvetica" charset="0"/>
                  <a:ea typeface="宋体" charset="0"/>
                  <a:cs typeface="宋体" charset="0"/>
                </a:endParaRPr>
              </a:p>
            </p:txBody>
          </p:sp>
          <p:sp>
            <p:nvSpPr>
              <p:cNvPr id="839752" name="Text Box 72"/>
              <p:cNvSpPr txBox="1">
                <a:spLocks noChangeArrowheads="1"/>
              </p:cNvSpPr>
              <p:nvPr/>
            </p:nvSpPr>
            <p:spPr bwMode="auto">
              <a:xfrm>
                <a:off x="1576" y="2448"/>
                <a:ext cx="920" cy="212"/>
              </a:xfrm>
              <a:prstGeom prst="rect">
                <a:avLst/>
              </a:prstGeom>
              <a:noFill/>
              <a:ln>
                <a:noFill/>
              </a:ln>
              <a:effectLst/>
              <a:extLst>
                <a:ext uri="{909E8E84-426E-40DD-AFC4-6F175D3DCCD1}">
                  <a14:hiddenFill xmlns:a14="http://schemas.microsoft.com/office/drawing/2010/main">
                    <a:solidFill>
                      <a:srgbClr val="FAF2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ja-JP" altLang="en-US" sz="1600" b="1">
                    <a:solidFill>
                      <a:srgbClr val="FF0000"/>
                    </a:solidFill>
                    <a:effectLst>
                      <a:outerShdw blurRad="38100" dist="38100" dir="2700000" algn="tl">
                        <a:srgbClr val="000000"/>
                      </a:outerShdw>
                    </a:effectLst>
                    <a:latin typeface="Times" charset="0"/>
                    <a:ea typeface="MS PGothic" charset="0"/>
                    <a:cs typeface="MS PGothic" charset="0"/>
                  </a:rPr>
                  <a:t>以色列</a:t>
                </a:r>
                <a:endParaRPr lang="zh-CN" altLang="en-US" sz="1600" b="1">
                  <a:solidFill>
                    <a:srgbClr val="FF0000"/>
                  </a:solidFill>
                  <a:effectLst>
                    <a:outerShdw blurRad="38100" dist="38100" dir="2700000" algn="tl">
                      <a:srgbClr val="000000"/>
                    </a:outerShdw>
                  </a:effectLst>
                  <a:latin typeface="Times" charset="0"/>
                  <a:ea typeface="MS PGothic" charset="0"/>
                  <a:cs typeface="MS PGothic" charset="0"/>
                </a:endParaRPr>
              </a:p>
            </p:txBody>
          </p:sp>
          <p:sp>
            <p:nvSpPr>
              <p:cNvPr id="839753" name="Oval 73"/>
              <p:cNvSpPr>
                <a:spLocks noChangeArrowheads="1"/>
              </p:cNvSpPr>
              <p:nvPr/>
            </p:nvSpPr>
            <p:spPr bwMode="auto">
              <a:xfrm>
                <a:off x="2100" y="1884"/>
                <a:ext cx="188" cy="172"/>
              </a:xfrm>
              <a:prstGeom prst="ellipse">
                <a:avLst/>
              </a:prstGeom>
              <a:solidFill>
                <a:srgbClr val="FAF200"/>
              </a:solidFill>
              <a:ln w="38100">
                <a:solidFill>
                  <a:srgbClr val="FF0000"/>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sp>
        <p:nvSpPr>
          <p:cNvPr id="839755" name="Text Box 75"/>
          <p:cNvSpPr txBox="1">
            <a:spLocks noChangeArrowheads="1"/>
          </p:cNvSpPr>
          <p:nvPr/>
        </p:nvSpPr>
        <p:spPr bwMode="auto">
          <a:xfrm>
            <a:off x="8756650" y="66675"/>
            <a:ext cx="184150" cy="446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endParaRPr lang="zh-CN" altLang="en-US" sz="2000">
              <a:solidFill>
                <a:srgbClr val="FFA27C"/>
              </a:solidFill>
              <a:latin typeface="Comic Sans MS" charset="0"/>
              <a:ea typeface="宋体" charset="0"/>
              <a:cs typeface="宋体" charset="0"/>
            </a:endParaRPr>
          </a:p>
        </p:txBody>
      </p:sp>
      <p:sp>
        <p:nvSpPr>
          <p:cNvPr id="839756" name="Rectangle 76"/>
          <p:cNvSpPr>
            <a:spLocks noChangeArrowheads="1"/>
          </p:cNvSpPr>
          <p:nvPr/>
        </p:nvSpPr>
        <p:spPr bwMode="auto">
          <a:xfrm>
            <a:off x="8091488" y="6524625"/>
            <a:ext cx="33972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40</a:t>
            </a:r>
          </a:p>
        </p:txBody>
      </p:sp>
      <p:sp>
        <p:nvSpPr>
          <p:cNvPr id="839757" name="Text Box 77"/>
          <p:cNvSpPr txBox="1">
            <a:spLocks noChangeArrowheads="1"/>
          </p:cNvSpPr>
          <p:nvPr/>
        </p:nvSpPr>
        <p:spPr bwMode="auto">
          <a:xfrm>
            <a:off x="8721725"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2</a:t>
            </a:r>
          </a:p>
        </p:txBody>
      </p:sp>
      <p:grpSp>
        <p:nvGrpSpPr>
          <p:cNvPr id="839760" name="Group 80"/>
          <p:cNvGrpSpPr>
            <a:grpSpLocks/>
          </p:cNvGrpSpPr>
          <p:nvPr/>
        </p:nvGrpSpPr>
        <p:grpSpPr bwMode="auto">
          <a:xfrm>
            <a:off x="2541588" y="866775"/>
            <a:ext cx="4478337" cy="4651375"/>
            <a:chOff x="1619" y="560"/>
            <a:chExt cx="2821" cy="2930"/>
          </a:xfrm>
        </p:grpSpPr>
        <p:sp>
          <p:nvSpPr>
            <p:cNvPr id="839761" name="AutoShape 81"/>
            <p:cNvSpPr>
              <a:spLocks noChangeArrowheads="1"/>
            </p:cNvSpPr>
            <p:nvPr/>
          </p:nvSpPr>
          <p:spPr bwMode="auto">
            <a:xfrm rot="2155213">
              <a:off x="1864" y="560"/>
              <a:ext cx="488" cy="776"/>
            </a:xfrm>
            <a:prstGeom prst="curvedRightArrow">
              <a:avLst>
                <a:gd name="adj1" fmla="val 31803"/>
                <a:gd name="adj2" fmla="val 63607"/>
                <a:gd name="adj3" fmla="val 33333"/>
              </a:avLst>
            </a:prstGeom>
            <a:solidFill>
              <a:schemeClr val="tx1"/>
            </a:solidFill>
            <a:ln w="57150">
              <a:solidFill>
                <a:schemeClr val="accent1"/>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62" name="Text Box 82"/>
            <p:cNvSpPr txBox="1">
              <a:spLocks noChangeArrowheads="1"/>
            </p:cNvSpPr>
            <p:nvPr/>
          </p:nvSpPr>
          <p:spPr bwMode="auto">
            <a:xfrm>
              <a:off x="2504" y="792"/>
              <a:ext cx="1936" cy="336"/>
            </a:xfrm>
            <a:prstGeom prst="rect">
              <a:avLst/>
            </a:prstGeom>
            <a:solidFill>
              <a:schemeClr val="accent1"/>
            </a:solidFill>
            <a:ln w="76200">
              <a:solidFill>
                <a:srgbClr val="02227C"/>
              </a:solid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pPr>
              <a:r>
                <a:rPr lang="ja-JP" altLang="en-US" b="1">
                  <a:solidFill>
                    <a:srgbClr val="EEFF4B"/>
                  </a:solidFill>
                  <a:latin typeface="Comic Sans MS" charset="0"/>
                  <a:ea typeface="宋体" charset="0"/>
                  <a:cs typeface="宋体" charset="0"/>
                </a:rPr>
                <a:t>以 撒 的 后 代</a:t>
              </a:r>
              <a:endParaRPr lang="zh-CN" altLang="en-US" b="1">
                <a:solidFill>
                  <a:srgbClr val="EEFF4B"/>
                </a:solidFill>
                <a:latin typeface="Comic Sans MS" charset="0"/>
                <a:ea typeface="宋体" charset="0"/>
                <a:cs typeface="宋体" charset="0"/>
              </a:endParaRPr>
            </a:p>
          </p:txBody>
        </p:sp>
        <p:sp>
          <p:nvSpPr>
            <p:cNvPr id="839763" name="Freeform 83"/>
            <p:cNvSpPr>
              <a:spLocks/>
            </p:cNvSpPr>
            <p:nvPr/>
          </p:nvSpPr>
          <p:spPr bwMode="auto">
            <a:xfrm>
              <a:off x="1619" y="1027"/>
              <a:ext cx="949" cy="2463"/>
            </a:xfrm>
            <a:custGeom>
              <a:avLst/>
              <a:gdLst>
                <a:gd name="T0" fmla="*/ 48 w 949"/>
                <a:gd name="T1" fmla="*/ 1498 h 2463"/>
                <a:gd name="T2" fmla="*/ 112 w 949"/>
                <a:gd name="T3" fmla="*/ 1664 h 2463"/>
                <a:gd name="T4" fmla="*/ 203 w 949"/>
                <a:gd name="T5" fmla="*/ 1914 h 2463"/>
                <a:gd name="T6" fmla="*/ 299 w 949"/>
                <a:gd name="T7" fmla="*/ 2197 h 2463"/>
                <a:gd name="T8" fmla="*/ 368 w 949"/>
                <a:gd name="T9" fmla="*/ 2384 h 2463"/>
                <a:gd name="T10" fmla="*/ 475 w 949"/>
                <a:gd name="T11" fmla="*/ 2448 h 2463"/>
                <a:gd name="T12" fmla="*/ 501 w 949"/>
                <a:gd name="T13" fmla="*/ 2357 h 2463"/>
                <a:gd name="T14" fmla="*/ 512 w 949"/>
                <a:gd name="T15" fmla="*/ 2240 h 2463"/>
                <a:gd name="T16" fmla="*/ 549 w 949"/>
                <a:gd name="T17" fmla="*/ 2106 h 2463"/>
                <a:gd name="T18" fmla="*/ 565 w 949"/>
                <a:gd name="T19" fmla="*/ 1994 h 2463"/>
                <a:gd name="T20" fmla="*/ 592 w 949"/>
                <a:gd name="T21" fmla="*/ 1877 h 2463"/>
                <a:gd name="T22" fmla="*/ 661 w 949"/>
                <a:gd name="T23" fmla="*/ 1680 h 2463"/>
                <a:gd name="T24" fmla="*/ 768 w 949"/>
                <a:gd name="T25" fmla="*/ 1477 h 2463"/>
                <a:gd name="T26" fmla="*/ 757 w 949"/>
                <a:gd name="T27" fmla="*/ 1445 h 2463"/>
                <a:gd name="T28" fmla="*/ 752 w 949"/>
                <a:gd name="T29" fmla="*/ 1360 h 2463"/>
                <a:gd name="T30" fmla="*/ 805 w 949"/>
                <a:gd name="T31" fmla="*/ 1168 h 2463"/>
                <a:gd name="T32" fmla="*/ 800 w 949"/>
                <a:gd name="T33" fmla="*/ 1157 h 2463"/>
                <a:gd name="T34" fmla="*/ 747 w 949"/>
                <a:gd name="T35" fmla="*/ 1205 h 2463"/>
                <a:gd name="T36" fmla="*/ 683 w 949"/>
                <a:gd name="T37" fmla="*/ 1237 h 2463"/>
                <a:gd name="T38" fmla="*/ 437 w 949"/>
                <a:gd name="T39" fmla="*/ 1296 h 2463"/>
                <a:gd name="T40" fmla="*/ 416 w 949"/>
                <a:gd name="T41" fmla="*/ 1141 h 2463"/>
                <a:gd name="T42" fmla="*/ 469 w 949"/>
                <a:gd name="T43" fmla="*/ 1093 h 2463"/>
                <a:gd name="T44" fmla="*/ 533 w 949"/>
                <a:gd name="T45" fmla="*/ 997 h 2463"/>
                <a:gd name="T46" fmla="*/ 480 w 949"/>
                <a:gd name="T47" fmla="*/ 837 h 2463"/>
                <a:gd name="T48" fmla="*/ 485 w 949"/>
                <a:gd name="T49" fmla="*/ 666 h 2463"/>
                <a:gd name="T50" fmla="*/ 560 w 949"/>
                <a:gd name="T51" fmla="*/ 517 h 2463"/>
                <a:gd name="T52" fmla="*/ 715 w 949"/>
                <a:gd name="T53" fmla="*/ 501 h 2463"/>
                <a:gd name="T54" fmla="*/ 795 w 949"/>
                <a:gd name="T55" fmla="*/ 554 h 2463"/>
                <a:gd name="T56" fmla="*/ 869 w 949"/>
                <a:gd name="T57" fmla="*/ 565 h 2463"/>
                <a:gd name="T58" fmla="*/ 912 w 949"/>
                <a:gd name="T59" fmla="*/ 352 h 2463"/>
                <a:gd name="T60" fmla="*/ 917 w 949"/>
                <a:gd name="T61" fmla="*/ 208 h 2463"/>
                <a:gd name="T62" fmla="*/ 901 w 949"/>
                <a:gd name="T63" fmla="*/ 0 h 2463"/>
                <a:gd name="T64" fmla="*/ 864 w 949"/>
                <a:gd name="T65" fmla="*/ 37 h 2463"/>
                <a:gd name="T66" fmla="*/ 789 w 949"/>
                <a:gd name="T67" fmla="*/ 138 h 2463"/>
                <a:gd name="T68" fmla="*/ 608 w 949"/>
                <a:gd name="T69" fmla="*/ 122 h 2463"/>
                <a:gd name="T70" fmla="*/ 544 w 949"/>
                <a:gd name="T71" fmla="*/ 277 h 2463"/>
                <a:gd name="T72" fmla="*/ 464 w 949"/>
                <a:gd name="T73" fmla="*/ 314 h 2463"/>
                <a:gd name="T74" fmla="*/ 379 w 949"/>
                <a:gd name="T75" fmla="*/ 586 h 2463"/>
                <a:gd name="T76" fmla="*/ 304 w 949"/>
                <a:gd name="T77" fmla="*/ 848 h 2463"/>
                <a:gd name="T78" fmla="*/ 229 w 949"/>
                <a:gd name="T79" fmla="*/ 976 h 2463"/>
                <a:gd name="T80" fmla="*/ 197 w 949"/>
                <a:gd name="T81" fmla="*/ 1024 h 2463"/>
                <a:gd name="T82" fmla="*/ 133 w 949"/>
                <a:gd name="T83" fmla="*/ 1109 h 2463"/>
                <a:gd name="T84" fmla="*/ 91 w 949"/>
                <a:gd name="T85" fmla="*/ 1173 h 2463"/>
                <a:gd name="T86" fmla="*/ 139 w 949"/>
                <a:gd name="T87" fmla="*/ 1173 h 2463"/>
                <a:gd name="T88" fmla="*/ 107 w 949"/>
                <a:gd name="T89" fmla="*/ 1242 h 2463"/>
                <a:gd name="T90" fmla="*/ 32 w 949"/>
                <a:gd name="T91" fmla="*/ 1349 h 2463"/>
                <a:gd name="T92" fmla="*/ 0 w 949"/>
                <a:gd name="T93" fmla="*/ 1376 h 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49" h="2463">
                  <a:moveTo>
                    <a:pt x="0" y="1376"/>
                  </a:moveTo>
                  <a:cubicBezTo>
                    <a:pt x="24" y="1411"/>
                    <a:pt x="22" y="1460"/>
                    <a:pt x="48" y="1498"/>
                  </a:cubicBezTo>
                  <a:cubicBezTo>
                    <a:pt x="60" y="1537"/>
                    <a:pt x="43" y="1488"/>
                    <a:pt x="64" y="1530"/>
                  </a:cubicBezTo>
                  <a:cubicBezTo>
                    <a:pt x="84" y="1570"/>
                    <a:pt x="100" y="1619"/>
                    <a:pt x="112" y="1664"/>
                  </a:cubicBezTo>
                  <a:cubicBezTo>
                    <a:pt x="127" y="1722"/>
                    <a:pt x="136" y="1794"/>
                    <a:pt x="171" y="1845"/>
                  </a:cubicBezTo>
                  <a:cubicBezTo>
                    <a:pt x="178" y="1867"/>
                    <a:pt x="191" y="1893"/>
                    <a:pt x="203" y="1914"/>
                  </a:cubicBezTo>
                  <a:cubicBezTo>
                    <a:pt x="209" y="1925"/>
                    <a:pt x="224" y="1946"/>
                    <a:pt x="224" y="1946"/>
                  </a:cubicBezTo>
                  <a:cubicBezTo>
                    <a:pt x="246" y="2018"/>
                    <a:pt x="255" y="2133"/>
                    <a:pt x="299" y="2197"/>
                  </a:cubicBezTo>
                  <a:cubicBezTo>
                    <a:pt x="309" y="2229"/>
                    <a:pt x="316" y="2264"/>
                    <a:pt x="336" y="2293"/>
                  </a:cubicBezTo>
                  <a:cubicBezTo>
                    <a:pt x="345" y="2323"/>
                    <a:pt x="355" y="2354"/>
                    <a:pt x="368" y="2384"/>
                  </a:cubicBezTo>
                  <a:cubicBezTo>
                    <a:pt x="379" y="2411"/>
                    <a:pt x="378" y="2442"/>
                    <a:pt x="411" y="2453"/>
                  </a:cubicBezTo>
                  <a:cubicBezTo>
                    <a:pt x="432" y="2451"/>
                    <a:pt x="459" y="2463"/>
                    <a:pt x="475" y="2448"/>
                  </a:cubicBezTo>
                  <a:cubicBezTo>
                    <a:pt x="486" y="2436"/>
                    <a:pt x="464" y="2400"/>
                    <a:pt x="464" y="2400"/>
                  </a:cubicBezTo>
                  <a:cubicBezTo>
                    <a:pt x="469" y="2369"/>
                    <a:pt x="472" y="2365"/>
                    <a:pt x="501" y="2357"/>
                  </a:cubicBezTo>
                  <a:cubicBezTo>
                    <a:pt x="516" y="2334"/>
                    <a:pt x="507" y="2323"/>
                    <a:pt x="501" y="2298"/>
                  </a:cubicBezTo>
                  <a:cubicBezTo>
                    <a:pt x="503" y="2278"/>
                    <a:pt x="509" y="2259"/>
                    <a:pt x="512" y="2240"/>
                  </a:cubicBezTo>
                  <a:cubicBezTo>
                    <a:pt x="516" y="2204"/>
                    <a:pt x="503" y="2171"/>
                    <a:pt x="539" y="2160"/>
                  </a:cubicBezTo>
                  <a:cubicBezTo>
                    <a:pt x="551" y="2119"/>
                    <a:pt x="534" y="2178"/>
                    <a:pt x="549" y="2106"/>
                  </a:cubicBezTo>
                  <a:cubicBezTo>
                    <a:pt x="553" y="2084"/>
                    <a:pt x="569" y="2063"/>
                    <a:pt x="576" y="2042"/>
                  </a:cubicBezTo>
                  <a:cubicBezTo>
                    <a:pt x="573" y="2025"/>
                    <a:pt x="565" y="2010"/>
                    <a:pt x="565" y="1994"/>
                  </a:cubicBezTo>
                  <a:cubicBezTo>
                    <a:pt x="565" y="1977"/>
                    <a:pt x="581" y="1946"/>
                    <a:pt x="581" y="1946"/>
                  </a:cubicBezTo>
                  <a:cubicBezTo>
                    <a:pt x="583" y="1922"/>
                    <a:pt x="589" y="1900"/>
                    <a:pt x="592" y="1877"/>
                  </a:cubicBezTo>
                  <a:cubicBezTo>
                    <a:pt x="596" y="1840"/>
                    <a:pt x="579" y="1793"/>
                    <a:pt x="619" y="1781"/>
                  </a:cubicBezTo>
                  <a:cubicBezTo>
                    <a:pt x="639" y="1747"/>
                    <a:pt x="626" y="1701"/>
                    <a:pt x="661" y="1680"/>
                  </a:cubicBezTo>
                  <a:cubicBezTo>
                    <a:pt x="674" y="1642"/>
                    <a:pt x="673" y="1613"/>
                    <a:pt x="709" y="1589"/>
                  </a:cubicBezTo>
                  <a:cubicBezTo>
                    <a:pt x="733" y="1553"/>
                    <a:pt x="755" y="1518"/>
                    <a:pt x="768" y="1477"/>
                  </a:cubicBezTo>
                  <a:cubicBezTo>
                    <a:pt x="766" y="1471"/>
                    <a:pt x="764" y="1466"/>
                    <a:pt x="763" y="1461"/>
                  </a:cubicBezTo>
                  <a:cubicBezTo>
                    <a:pt x="761" y="1455"/>
                    <a:pt x="758" y="1450"/>
                    <a:pt x="757" y="1445"/>
                  </a:cubicBezTo>
                  <a:cubicBezTo>
                    <a:pt x="753" y="1434"/>
                    <a:pt x="747" y="1413"/>
                    <a:pt x="747" y="1413"/>
                  </a:cubicBezTo>
                  <a:cubicBezTo>
                    <a:pt x="748" y="1395"/>
                    <a:pt x="752" y="1360"/>
                    <a:pt x="752" y="1360"/>
                  </a:cubicBezTo>
                  <a:cubicBezTo>
                    <a:pt x="759" y="1329"/>
                    <a:pt x="767" y="1298"/>
                    <a:pt x="779" y="1269"/>
                  </a:cubicBezTo>
                  <a:cubicBezTo>
                    <a:pt x="782" y="1242"/>
                    <a:pt x="788" y="1191"/>
                    <a:pt x="805" y="1168"/>
                  </a:cubicBezTo>
                  <a:cubicBezTo>
                    <a:pt x="808" y="1162"/>
                    <a:pt x="818" y="1157"/>
                    <a:pt x="816" y="1152"/>
                  </a:cubicBezTo>
                  <a:cubicBezTo>
                    <a:pt x="813" y="1146"/>
                    <a:pt x="805" y="1155"/>
                    <a:pt x="800" y="1157"/>
                  </a:cubicBezTo>
                  <a:cubicBezTo>
                    <a:pt x="791" y="1185"/>
                    <a:pt x="799" y="1169"/>
                    <a:pt x="763" y="1194"/>
                  </a:cubicBezTo>
                  <a:cubicBezTo>
                    <a:pt x="757" y="1197"/>
                    <a:pt x="747" y="1205"/>
                    <a:pt x="747" y="1205"/>
                  </a:cubicBezTo>
                  <a:cubicBezTo>
                    <a:pt x="728" y="1231"/>
                    <a:pt x="742" y="1218"/>
                    <a:pt x="699" y="1232"/>
                  </a:cubicBezTo>
                  <a:cubicBezTo>
                    <a:pt x="693" y="1233"/>
                    <a:pt x="683" y="1237"/>
                    <a:pt x="683" y="1237"/>
                  </a:cubicBezTo>
                  <a:cubicBezTo>
                    <a:pt x="671" y="1259"/>
                    <a:pt x="657" y="1267"/>
                    <a:pt x="640" y="1285"/>
                  </a:cubicBezTo>
                  <a:cubicBezTo>
                    <a:pt x="572" y="1274"/>
                    <a:pt x="501" y="1271"/>
                    <a:pt x="437" y="1296"/>
                  </a:cubicBezTo>
                  <a:cubicBezTo>
                    <a:pt x="378" y="1286"/>
                    <a:pt x="383" y="1280"/>
                    <a:pt x="400" y="1226"/>
                  </a:cubicBezTo>
                  <a:cubicBezTo>
                    <a:pt x="400" y="1219"/>
                    <a:pt x="402" y="1154"/>
                    <a:pt x="416" y="1141"/>
                  </a:cubicBezTo>
                  <a:cubicBezTo>
                    <a:pt x="425" y="1131"/>
                    <a:pt x="448" y="1120"/>
                    <a:pt x="448" y="1120"/>
                  </a:cubicBezTo>
                  <a:cubicBezTo>
                    <a:pt x="459" y="1082"/>
                    <a:pt x="442" y="1125"/>
                    <a:pt x="469" y="1093"/>
                  </a:cubicBezTo>
                  <a:cubicBezTo>
                    <a:pt x="472" y="1088"/>
                    <a:pt x="471" y="1081"/>
                    <a:pt x="475" y="1077"/>
                  </a:cubicBezTo>
                  <a:cubicBezTo>
                    <a:pt x="493" y="1050"/>
                    <a:pt x="515" y="1025"/>
                    <a:pt x="533" y="997"/>
                  </a:cubicBezTo>
                  <a:cubicBezTo>
                    <a:pt x="506" y="978"/>
                    <a:pt x="505" y="942"/>
                    <a:pt x="496" y="912"/>
                  </a:cubicBezTo>
                  <a:cubicBezTo>
                    <a:pt x="492" y="880"/>
                    <a:pt x="488" y="864"/>
                    <a:pt x="480" y="837"/>
                  </a:cubicBezTo>
                  <a:cubicBezTo>
                    <a:pt x="486" y="808"/>
                    <a:pt x="478" y="788"/>
                    <a:pt x="469" y="762"/>
                  </a:cubicBezTo>
                  <a:cubicBezTo>
                    <a:pt x="465" y="719"/>
                    <a:pt x="455" y="695"/>
                    <a:pt x="485" y="666"/>
                  </a:cubicBezTo>
                  <a:cubicBezTo>
                    <a:pt x="494" y="641"/>
                    <a:pt x="497" y="618"/>
                    <a:pt x="512" y="597"/>
                  </a:cubicBezTo>
                  <a:cubicBezTo>
                    <a:pt x="493" y="537"/>
                    <a:pt x="514" y="531"/>
                    <a:pt x="560" y="517"/>
                  </a:cubicBezTo>
                  <a:cubicBezTo>
                    <a:pt x="575" y="487"/>
                    <a:pt x="589" y="484"/>
                    <a:pt x="619" y="474"/>
                  </a:cubicBezTo>
                  <a:cubicBezTo>
                    <a:pt x="663" y="477"/>
                    <a:pt x="691" y="467"/>
                    <a:pt x="715" y="501"/>
                  </a:cubicBezTo>
                  <a:cubicBezTo>
                    <a:pt x="721" y="522"/>
                    <a:pt x="725" y="531"/>
                    <a:pt x="747" y="538"/>
                  </a:cubicBezTo>
                  <a:cubicBezTo>
                    <a:pt x="775" y="557"/>
                    <a:pt x="750" y="543"/>
                    <a:pt x="795" y="554"/>
                  </a:cubicBezTo>
                  <a:cubicBezTo>
                    <a:pt x="807" y="556"/>
                    <a:pt x="832" y="565"/>
                    <a:pt x="832" y="565"/>
                  </a:cubicBezTo>
                  <a:cubicBezTo>
                    <a:pt x="852" y="578"/>
                    <a:pt x="859" y="594"/>
                    <a:pt x="869" y="565"/>
                  </a:cubicBezTo>
                  <a:cubicBezTo>
                    <a:pt x="872" y="506"/>
                    <a:pt x="863" y="456"/>
                    <a:pt x="896" y="410"/>
                  </a:cubicBezTo>
                  <a:cubicBezTo>
                    <a:pt x="900" y="390"/>
                    <a:pt x="907" y="371"/>
                    <a:pt x="912" y="352"/>
                  </a:cubicBezTo>
                  <a:cubicBezTo>
                    <a:pt x="906" y="309"/>
                    <a:pt x="898" y="283"/>
                    <a:pt x="907" y="240"/>
                  </a:cubicBezTo>
                  <a:cubicBezTo>
                    <a:pt x="909" y="229"/>
                    <a:pt x="917" y="208"/>
                    <a:pt x="917" y="208"/>
                  </a:cubicBezTo>
                  <a:cubicBezTo>
                    <a:pt x="924" y="150"/>
                    <a:pt x="938" y="93"/>
                    <a:pt x="949" y="37"/>
                  </a:cubicBezTo>
                  <a:cubicBezTo>
                    <a:pt x="941" y="12"/>
                    <a:pt x="924" y="7"/>
                    <a:pt x="901" y="0"/>
                  </a:cubicBezTo>
                  <a:cubicBezTo>
                    <a:pt x="892" y="1"/>
                    <a:pt x="882" y="0"/>
                    <a:pt x="875" y="5"/>
                  </a:cubicBezTo>
                  <a:cubicBezTo>
                    <a:pt x="873" y="6"/>
                    <a:pt x="864" y="35"/>
                    <a:pt x="864" y="37"/>
                  </a:cubicBezTo>
                  <a:cubicBezTo>
                    <a:pt x="857" y="61"/>
                    <a:pt x="853" y="101"/>
                    <a:pt x="837" y="122"/>
                  </a:cubicBezTo>
                  <a:cubicBezTo>
                    <a:pt x="824" y="137"/>
                    <a:pt x="806" y="135"/>
                    <a:pt x="789" y="138"/>
                  </a:cubicBezTo>
                  <a:cubicBezTo>
                    <a:pt x="766" y="146"/>
                    <a:pt x="742" y="151"/>
                    <a:pt x="720" y="160"/>
                  </a:cubicBezTo>
                  <a:cubicBezTo>
                    <a:pt x="682" y="145"/>
                    <a:pt x="647" y="130"/>
                    <a:pt x="608" y="122"/>
                  </a:cubicBezTo>
                  <a:cubicBezTo>
                    <a:pt x="586" y="130"/>
                    <a:pt x="588" y="141"/>
                    <a:pt x="576" y="160"/>
                  </a:cubicBezTo>
                  <a:cubicBezTo>
                    <a:pt x="563" y="198"/>
                    <a:pt x="554" y="237"/>
                    <a:pt x="544" y="277"/>
                  </a:cubicBezTo>
                  <a:cubicBezTo>
                    <a:pt x="535" y="307"/>
                    <a:pt x="539" y="325"/>
                    <a:pt x="512" y="336"/>
                  </a:cubicBezTo>
                  <a:cubicBezTo>
                    <a:pt x="484" y="317"/>
                    <a:pt x="498" y="305"/>
                    <a:pt x="464" y="314"/>
                  </a:cubicBezTo>
                  <a:cubicBezTo>
                    <a:pt x="444" y="342"/>
                    <a:pt x="439" y="377"/>
                    <a:pt x="427" y="410"/>
                  </a:cubicBezTo>
                  <a:cubicBezTo>
                    <a:pt x="405" y="467"/>
                    <a:pt x="390" y="526"/>
                    <a:pt x="379" y="586"/>
                  </a:cubicBezTo>
                  <a:cubicBezTo>
                    <a:pt x="374" y="644"/>
                    <a:pt x="376" y="716"/>
                    <a:pt x="341" y="768"/>
                  </a:cubicBezTo>
                  <a:cubicBezTo>
                    <a:pt x="330" y="801"/>
                    <a:pt x="324" y="817"/>
                    <a:pt x="304" y="848"/>
                  </a:cubicBezTo>
                  <a:cubicBezTo>
                    <a:pt x="293" y="864"/>
                    <a:pt x="272" y="896"/>
                    <a:pt x="272" y="896"/>
                  </a:cubicBezTo>
                  <a:cubicBezTo>
                    <a:pt x="262" y="926"/>
                    <a:pt x="246" y="949"/>
                    <a:pt x="229" y="976"/>
                  </a:cubicBezTo>
                  <a:cubicBezTo>
                    <a:pt x="222" y="986"/>
                    <a:pt x="215" y="997"/>
                    <a:pt x="208" y="1008"/>
                  </a:cubicBezTo>
                  <a:cubicBezTo>
                    <a:pt x="204" y="1013"/>
                    <a:pt x="197" y="1024"/>
                    <a:pt x="197" y="1024"/>
                  </a:cubicBezTo>
                  <a:cubicBezTo>
                    <a:pt x="190" y="1043"/>
                    <a:pt x="184" y="1075"/>
                    <a:pt x="165" y="1088"/>
                  </a:cubicBezTo>
                  <a:cubicBezTo>
                    <a:pt x="154" y="1095"/>
                    <a:pt x="133" y="1109"/>
                    <a:pt x="133" y="1109"/>
                  </a:cubicBezTo>
                  <a:cubicBezTo>
                    <a:pt x="126" y="1131"/>
                    <a:pt x="115" y="1139"/>
                    <a:pt x="101" y="1157"/>
                  </a:cubicBezTo>
                  <a:cubicBezTo>
                    <a:pt x="97" y="1161"/>
                    <a:pt x="87" y="1167"/>
                    <a:pt x="91" y="1173"/>
                  </a:cubicBezTo>
                  <a:cubicBezTo>
                    <a:pt x="93" y="1177"/>
                    <a:pt x="101" y="1169"/>
                    <a:pt x="107" y="1168"/>
                  </a:cubicBezTo>
                  <a:cubicBezTo>
                    <a:pt x="117" y="1169"/>
                    <a:pt x="129" y="1168"/>
                    <a:pt x="139" y="1173"/>
                  </a:cubicBezTo>
                  <a:cubicBezTo>
                    <a:pt x="156" y="1181"/>
                    <a:pt x="147" y="1215"/>
                    <a:pt x="139" y="1226"/>
                  </a:cubicBezTo>
                  <a:cubicBezTo>
                    <a:pt x="131" y="1236"/>
                    <a:pt x="118" y="1238"/>
                    <a:pt x="107" y="1242"/>
                  </a:cubicBezTo>
                  <a:cubicBezTo>
                    <a:pt x="78" y="1261"/>
                    <a:pt x="69" y="1288"/>
                    <a:pt x="53" y="1317"/>
                  </a:cubicBezTo>
                  <a:cubicBezTo>
                    <a:pt x="46" y="1328"/>
                    <a:pt x="32" y="1349"/>
                    <a:pt x="32" y="1349"/>
                  </a:cubicBezTo>
                  <a:cubicBezTo>
                    <a:pt x="31" y="1350"/>
                    <a:pt x="10" y="1421"/>
                    <a:pt x="5" y="1397"/>
                  </a:cubicBezTo>
                  <a:cubicBezTo>
                    <a:pt x="3" y="1390"/>
                    <a:pt x="1" y="1383"/>
                    <a:pt x="0" y="1376"/>
                  </a:cubicBezTo>
                  <a:close/>
                </a:path>
              </a:pathLst>
            </a:custGeom>
            <a:gradFill rotWithShape="0">
              <a:gsLst>
                <a:gs pos="0">
                  <a:schemeClr val="accent1">
                    <a:gamma/>
                    <a:shade val="0"/>
                    <a:invGamma/>
                  </a:schemeClr>
                </a:gs>
                <a:gs pos="50000">
                  <a:schemeClr val="accent1"/>
                </a:gs>
                <a:gs pos="100000">
                  <a:schemeClr val="accent1">
                    <a:gamma/>
                    <a:shade val="0"/>
                    <a:invGamma/>
                  </a:schemeClr>
                </a:gs>
              </a:gsLst>
              <a:lin ang="5400000" scaled="1"/>
            </a:gradFill>
            <a:ln w="76200" cap="flat" cmpd="sng">
              <a:solidFill>
                <a:srgbClr val="032CA1"/>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839764" name="Group 84"/>
          <p:cNvGrpSpPr>
            <a:grpSpLocks/>
          </p:cNvGrpSpPr>
          <p:nvPr/>
        </p:nvGrpSpPr>
        <p:grpSpPr bwMode="auto">
          <a:xfrm>
            <a:off x="236538" y="2298700"/>
            <a:ext cx="6997700" cy="2646363"/>
            <a:chOff x="1352" y="-3515"/>
            <a:chExt cx="4408" cy="1667"/>
          </a:xfrm>
        </p:grpSpPr>
        <p:sp>
          <p:nvSpPr>
            <p:cNvPr id="839765" name="Text Box 85"/>
            <p:cNvSpPr txBox="1">
              <a:spLocks noChangeArrowheads="1"/>
            </p:cNvSpPr>
            <p:nvPr/>
          </p:nvSpPr>
          <p:spPr bwMode="auto">
            <a:xfrm>
              <a:off x="3648" y="-2184"/>
              <a:ext cx="2112" cy="336"/>
            </a:xfrm>
            <a:prstGeom prst="rect">
              <a:avLst/>
            </a:prstGeom>
            <a:solidFill>
              <a:srgbClr val="296F35"/>
            </a:solidFill>
            <a:ln w="76200">
              <a:solidFill>
                <a:srgbClr val="006600"/>
              </a:solidFill>
              <a:miter lim="800000"/>
              <a:headEnd/>
              <a:tailEnd/>
            </a:ln>
            <a:effectLst>
              <a:outerShdw blurRad="63500" dist="89803" dir="2700000" algn="ctr" rotWithShape="0">
                <a:schemeClr val="bg2">
                  <a:alpha val="74998"/>
                </a:schemeClr>
              </a:outerShdw>
            </a:effectLst>
          </p:spPr>
          <p:txBody>
            <a:bodyPr>
              <a:spAutoFit/>
            </a:bodyPr>
            <a:lstStyle/>
            <a:p>
              <a:pPr algn="ctr" eaLnBrk="0" hangingPunct="0">
                <a:spcBef>
                  <a:spcPct val="50000"/>
                </a:spcBef>
              </a:pPr>
              <a:r>
                <a:rPr lang="ja-JP" altLang="en-US" b="1">
                  <a:solidFill>
                    <a:srgbClr val="EEFF4B"/>
                  </a:solidFill>
                  <a:latin typeface="Comic Sans MS" charset="0"/>
                  <a:ea typeface="宋体" charset="0"/>
                  <a:cs typeface="宋体" charset="0"/>
                </a:rPr>
                <a:t>以 实 玛 利 后 代</a:t>
              </a:r>
              <a:endParaRPr lang="zh-CN" altLang="en-US" b="1">
                <a:solidFill>
                  <a:srgbClr val="EEFF4B"/>
                </a:solidFill>
                <a:latin typeface="Comic Sans MS" charset="0"/>
                <a:ea typeface="宋体" charset="0"/>
                <a:cs typeface="宋体" charset="0"/>
              </a:endParaRPr>
            </a:p>
          </p:txBody>
        </p:sp>
        <p:sp>
          <p:nvSpPr>
            <p:cNvPr id="839766" name="AutoShape 86"/>
            <p:cNvSpPr>
              <a:spLocks noChangeArrowheads="1"/>
            </p:cNvSpPr>
            <p:nvPr/>
          </p:nvSpPr>
          <p:spPr bwMode="auto">
            <a:xfrm rot="-10751860">
              <a:off x="1352" y="-3025"/>
              <a:ext cx="1551" cy="1126"/>
            </a:xfrm>
            <a:prstGeom prst="curvedLeftArrow">
              <a:avLst>
                <a:gd name="adj1" fmla="val 20000"/>
                <a:gd name="adj2" fmla="val 40000"/>
                <a:gd name="adj3" fmla="val 45915"/>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839767" name="Group 87"/>
            <p:cNvGrpSpPr>
              <a:grpSpLocks/>
            </p:cNvGrpSpPr>
            <p:nvPr/>
          </p:nvGrpSpPr>
          <p:grpSpPr bwMode="auto">
            <a:xfrm>
              <a:off x="2795" y="-3515"/>
              <a:ext cx="907" cy="896"/>
              <a:chOff x="1584" y="1477"/>
              <a:chExt cx="907" cy="896"/>
            </a:xfrm>
          </p:grpSpPr>
          <p:sp>
            <p:nvSpPr>
              <p:cNvPr id="839768" name="Freeform 88"/>
              <p:cNvSpPr>
                <a:spLocks/>
              </p:cNvSpPr>
              <p:nvPr/>
            </p:nvSpPr>
            <p:spPr bwMode="auto">
              <a:xfrm>
                <a:off x="1584" y="2176"/>
                <a:ext cx="185" cy="197"/>
              </a:xfrm>
              <a:custGeom>
                <a:avLst/>
                <a:gdLst>
                  <a:gd name="T0" fmla="*/ 37 w 185"/>
                  <a:gd name="T1" fmla="*/ 197 h 197"/>
                  <a:gd name="T2" fmla="*/ 80 w 185"/>
                  <a:gd name="T3" fmla="*/ 165 h 197"/>
                  <a:gd name="T4" fmla="*/ 107 w 185"/>
                  <a:gd name="T5" fmla="*/ 117 h 197"/>
                  <a:gd name="T6" fmla="*/ 128 w 185"/>
                  <a:gd name="T7" fmla="*/ 69 h 197"/>
                  <a:gd name="T8" fmla="*/ 160 w 185"/>
                  <a:gd name="T9" fmla="*/ 59 h 197"/>
                  <a:gd name="T10" fmla="*/ 149 w 185"/>
                  <a:gd name="T11" fmla="*/ 0 h 197"/>
                  <a:gd name="T12" fmla="*/ 117 w 185"/>
                  <a:gd name="T13" fmla="*/ 27 h 197"/>
                  <a:gd name="T14" fmla="*/ 21 w 185"/>
                  <a:gd name="T15" fmla="*/ 64 h 197"/>
                  <a:gd name="T16" fmla="*/ 0 w 185"/>
                  <a:gd name="T17" fmla="*/ 112 h 197"/>
                  <a:gd name="T18" fmla="*/ 32 w 185"/>
                  <a:gd name="T19" fmla="*/ 192 h 197"/>
                  <a:gd name="T20" fmla="*/ 37 w 185"/>
                  <a:gd name="T21"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5" h="197">
                    <a:moveTo>
                      <a:pt x="37" y="197"/>
                    </a:moveTo>
                    <a:cubicBezTo>
                      <a:pt x="58" y="190"/>
                      <a:pt x="67" y="183"/>
                      <a:pt x="80" y="165"/>
                    </a:cubicBezTo>
                    <a:cubicBezTo>
                      <a:pt x="85" y="147"/>
                      <a:pt x="107" y="117"/>
                      <a:pt x="107" y="117"/>
                    </a:cubicBezTo>
                    <a:cubicBezTo>
                      <a:pt x="109" y="110"/>
                      <a:pt x="116" y="76"/>
                      <a:pt x="128" y="69"/>
                    </a:cubicBezTo>
                    <a:cubicBezTo>
                      <a:pt x="137" y="63"/>
                      <a:pt x="160" y="59"/>
                      <a:pt x="160" y="59"/>
                    </a:cubicBezTo>
                    <a:cubicBezTo>
                      <a:pt x="168" y="32"/>
                      <a:pt x="185" y="11"/>
                      <a:pt x="149" y="0"/>
                    </a:cubicBezTo>
                    <a:cubicBezTo>
                      <a:pt x="137" y="7"/>
                      <a:pt x="129" y="20"/>
                      <a:pt x="117" y="27"/>
                    </a:cubicBezTo>
                    <a:cubicBezTo>
                      <a:pt x="97" y="37"/>
                      <a:pt x="43" y="57"/>
                      <a:pt x="21" y="64"/>
                    </a:cubicBezTo>
                    <a:cubicBezTo>
                      <a:pt x="11" y="79"/>
                      <a:pt x="5" y="94"/>
                      <a:pt x="0" y="112"/>
                    </a:cubicBezTo>
                    <a:cubicBezTo>
                      <a:pt x="9" y="141"/>
                      <a:pt x="5" y="174"/>
                      <a:pt x="32" y="192"/>
                    </a:cubicBezTo>
                    <a:cubicBezTo>
                      <a:pt x="53" y="177"/>
                      <a:pt x="51" y="175"/>
                      <a:pt x="37" y="197"/>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839769" name="Freeform 89"/>
              <p:cNvSpPr>
                <a:spLocks/>
              </p:cNvSpPr>
              <p:nvPr/>
            </p:nvSpPr>
            <p:spPr bwMode="auto">
              <a:xfrm>
                <a:off x="2016" y="1477"/>
                <a:ext cx="475" cy="845"/>
              </a:xfrm>
              <a:custGeom>
                <a:avLst/>
                <a:gdLst>
                  <a:gd name="T0" fmla="*/ 464 w 475"/>
                  <a:gd name="T1" fmla="*/ 123 h 845"/>
                  <a:gd name="T2" fmla="*/ 432 w 475"/>
                  <a:gd name="T3" fmla="*/ 118 h 845"/>
                  <a:gd name="T4" fmla="*/ 427 w 475"/>
                  <a:gd name="T5" fmla="*/ 102 h 845"/>
                  <a:gd name="T6" fmla="*/ 389 w 475"/>
                  <a:gd name="T7" fmla="*/ 96 h 845"/>
                  <a:gd name="T8" fmla="*/ 357 w 475"/>
                  <a:gd name="T9" fmla="*/ 86 h 845"/>
                  <a:gd name="T10" fmla="*/ 320 w 475"/>
                  <a:gd name="T11" fmla="*/ 43 h 845"/>
                  <a:gd name="T12" fmla="*/ 256 w 475"/>
                  <a:gd name="T13" fmla="*/ 0 h 845"/>
                  <a:gd name="T14" fmla="*/ 203 w 475"/>
                  <a:gd name="T15" fmla="*/ 11 h 845"/>
                  <a:gd name="T16" fmla="*/ 192 w 475"/>
                  <a:gd name="T17" fmla="*/ 27 h 845"/>
                  <a:gd name="T18" fmla="*/ 155 w 475"/>
                  <a:gd name="T19" fmla="*/ 38 h 845"/>
                  <a:gd name="T20" fmla="*/ 112 w 475"/>
                  <a:gd name="T21" fmla="*/ 80 h 845"/>
                  <a:gd name="T22" fmla="*/ 123 w 475"/>
                  <a:gd name="T23" fmla="*/ 112 h 845"/>
                  <a:gd name="T24" fmla="*/ 91 w 475"/>
                  <a:gd name="T25" fmla="*/ 166 h 845"/>
                  <a:gd name="T26" fmla="*/ 64 w 475"/>
                  <a:gd name="T27" fmla="*/ 240 h 845"/>
                  <a:gd name="T28" fmla="*/ 91 w 475"/>
                  <a:gd name="T29" fmla="*/ 347 h 845"/>
                  <a:gd name="T30" fmla="*/ 80 w 475"/>
                  <a:gd name="T31" fmla="*/ 379 h 845"/>
                  <a:gd name="T32" fmla="*/ 107 w 475"/>
                  <a:gd name="T33" fmla="*/ 459 h 845"/>
                  <a:gd name="T34" fmla="*/ 144 w 475"/>
                  <a:gd name="T35" fmla="*/ 523 h 845"/>
                  <a:gd name="T36" fmla="*/ 123 w 475"/>
                  <a:gd name="T37" fmla="*/ 566 h 845"/>
                  <a:gd name="T38" fmla="*/ 85 w 475"/>
                  <a:gd name="T39" fmla="*/ 614 h 845"/>
                  <a:gd name="T40" fmla="*/ 64 w 475"/>
                  <a:gd name="T41" fmla="*/ 646 h 845"/>
                  <a:gd name="T42" fmla="*/ 37 w 475"/>
                  <a:gd name="T43" fmla="*/ 694 h 845"/>
                  <a:gd name="T44" fmla="*/ 0 w 475"/>
                  <a:gd name="T45" fmla="*/ 790 h 845"/>
                  <a:gd name="T46" fmla="*/ 59 w 475"/>
                  <a:gd name="T47" fmla="*/ 827 h 845"/>
                  <a:gd name="T48" fmla="*/ 69 w 475"/>
                  <a:gd name="T49" fmla="*/ 811 h 845"/>
                  <a:gd name="T50" fmla="*/ 117 w 475"/>
                  <a:gd name="T51" fmla="*/ 822 h 845"/>
                  <a:gd name="T52" fmla="*/ 245 w 475"/>
                  <a:gd name="T53" fmla="*/ 816 h 845"/>
                  <a:gd name="T54" fmla="*/ 251 w 475"/>
                  <a:gd name="T55" fmla="*/ 800 h 845"/>
                  <a:gd name="T56" fmla="*/ 277 w 475"/>
                  <a:gd name="T57" fmla="*/ 768 h 845"/>
                  <a:gd name="T58" fmla="*/ 309 w 475"/>
                  <a:gd name="T59" fmla="*/ 752 h 845"/>
                  <a:gd name="T60" fmla="*/ 400 w 475"/>
                  <a:gd name="T61" fmla="*/ 694 h 845"/>
                  <a:gd name="T62" fmla="*/ 427 w 475"/>
                  <a:gd name="T63" fmla="*/ 662 h 845"/>
                  <a:gd name="T64" fmla="*/ 432 w 475"/>
                  <a:gd name="T65" fmla="*/ 576 h 845"/>
                  <a:gd name="T66" fmla="*/ 448 w 475"/>
                  <a:gd name="T67" fmla="*/ 528 h 845"/>
                  <a:gd name="T68" fmla="*/ 432 w 475"/>
                  <a:gd name="T69" fmla="*/ 464 h 845"/>
                  <a:gd name="T70" fmla="*/ 459 w 475"/>
                  <a:gd name="T71" fmla="*/ 390 h 845"/>
                  <a:gd name="T72" fmla="*/ 475 w 475"/>
                  <a:gd name="T73" fmla="*/ 278 h 845"/>
                  <a:gd name="T74" fmla="*/ 469 w 475"/>
                  <a:gd name="T75" fmla="*/ 251 h 845"/>
                  <a:gd name="T76" fmla="*/ 459 w 475"/>
                  <a:gd name="T77" fmla="*/ 219 h 845"/>
                  <a:gd name="T78" fmla="*/ 464 w 475"/>
                  <a:gd name="T79" fmla="*/ 123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75" h="845">
                    <a:moveTo>
                      <a:pt x="464" y="123"/>
                    </a:moveTo>
                    <a:cubicBezTo>
                      <a:pt x="453" y="121"/>
                      <a:pt x="441" y="123"/>
                      <a:pt x="432" y="118"/>
                    </a:cubicBezTo>
                    <a:cubicBezTo>
                      <a:pt x="427" y="115"/>
                      <a:pt x="431" y="104"/>
                      <a:pt x="427" y="102"/>
                    </a:cubicBezTo>
                    <a:cubicBezTo>
                      <a:pt x="415" y="96"/>
                      <a:pt x="401" y="98"/>
                      <a:pt x="389" y="96"/>
                    </a:cubicBezTo>
                    <a:cubicBezTo>
                      <a:pt x="378" y="93"/>
                      <a:pt x="357" y="86"/>
                      <a:pt x="357" y="86"/>
                    </a:cubicBezTo>
                    <a:cubicBezTo>
                      <a:pt x="350" y="47"/>
                      <a:pt x="352" y="53"/>
                      <a:pt x="320" y="43"/>
                    </a:cubicBezTo>
                    <a:cubicBezTo>
                      <a:pt x="297" y="27"/>
                      <a:pt x="282" y="9"/>
                      <a:pt x="256" y="0"/>
                    </a:cubicBezTo>
                    <a:cubicBezTo>
                      <a:pt x="238" y="3"/>
                      <a:pt x="218" y="1"/>
                      <a:pt x="203" y="11"/>
                    </a:cubicBezTo>
                    <a:cubicBezTo>
                      <a:pt x="197" y="14"/>
                      <a:pt x="197" y="23"/>
                      <a:pt x="192" y="27"/>
                    </a:cubicBezTo>
                    <a:cubicBezTo>
                      <a:pt x="181" y="34"/>
                      <a:pt x="166" y="32"/>
                      <a:pt x="155" y="38"/>
                    </a:cubicBezTo>
                    <a:cubicBezTo>
                      <a:pt x="135" y="47"/>
                      <a:pt x="123" y="62"/>
                      <a:pt x="112" y="80"/>
                    </a:cubicBezTo>
                    <a:cubicBezTo>
                      <a:pt x="115" y="90"/>
                      <a:pt x="124" y="100"/>
                      <a:pt x="123" y="112"/>
                    </a:cubicBezTo>
                    <a:cubicBezTo>
                      <a:pt x="120" y="129"/>
                      <a:pt x="100" y="151"/>
                      <a:pt x="91" y="166"/>
                    </a:cubicBezTo>
                    <a:cubicBezTo>
                      <a:pt x="83" y="191"/>
                      <a:pt x="79" y="218"/>
                      <a:pt x="64" y="240"/>
                    </a:cubicBezTo>
                    <a:cubicBezTo>
                      <a:pt x="53" y="274"/>
                      <a:pt x="70" y="317"/>
                      <a:pt x="91" y="347"/>
                    </a:cubicBezTo>
                    <a:cubicBezTo>
                      <a:pt x="89" y="350"/>
                      <a:pt x="80" y="375"/>
                      <a:pt x="80" y="379"/>
                    </a:cubicBezTo>
                    <a:cubicBezTo>
                      <a:pt x="80" y="399"/>
                      <a:pt x="98" y="437"/>
                      <a:pt x="107" y="459"/>
                    </a:cubicBezTo>
                    <a:cubicBezTo>
                      <a:pt x="93" y="494"/>
                      <a:pt x="110" y="512"/>
                      <a:pt x="144" y="523"/>
                    </a:cubicBezTo>
                    <a:cubicBezTo>
                      <a:pt x="151" y="546"/>
                      <a:pt x="142" y="552"/>
                      <a:pt x="123" y="566"/>
                    </a:cubicBezTo>
                    <a:cubicBezTo>
                      <a:pt x="105" y="612"/>
                      <a:pt x="137" y="533"/>
                      <a:pt x="85" y="614"/>
                    </a:cubicBezTo>
                    <a:cubicBezTo>
                      <a:pt x="78" y="624"/>
                      <a:pt x="64" y="646"/>
                      <a:pt x="64" y="646"/>
                    </a:cubicBezTo>
                    <a:cubicBezTo>
                      <a:pt x="58" y="663"/>
                      <a:pt x="37" y="694"/>
                      <a:pt x="37" y="694"/>
                    </a:cubicBezTo>
                    <a:cubicBezTo>
                      <a:pt x="26" y="727"/>
                      <a:pt x="10" y="756"/>
                      <a:pt x="0" y="790"/>
                    </a:cubicBezTo>
                    <a:cubicBezTo>
                      <a:pt x="8" y="845"/>
                      <a:pt x="1" y="844"/>
                      <a:pt x="59" y="827"/>
                    </a:cubicBezTo>
                    <a:cubicBezTo>
                      <a:pt x="62" y="821"/>
                      <a:pt x="62" y="811"/>
                      <a:pt x="69" y="811"/>
                    </a:cubicBezTo>
                    <a:cubicBezTo>
                      <a:pt x="85" y="809"/>
                      <a:pt x="117" y="822"/>
                      <a:pt x="117" y="822"/>
                    </a:cubicBezTo>
                    <a:cubicBezTo>
                      <a:pt x="159" y="820"/>
                      <a:pt x="202" y="822"/>
                      <a:pt x="245" y="816"/>
                    </a:cubicBezTo>
                    <a:cubicBezTo>
                      <a:pt x="250" y="815"/>
                      <a:pt x="248" y="805"/>
                      <a:pt x="251" y="800"/>
                    </a:cubicBezTo>
                    <a:cubicBezTo>
                      <a:pt x="257" y="786"/>
                      <a:pt x="265" y="777"/>
                      <a:pt x="277" y="768"/>
                    </a:cubicBezTo>
                    <a:cubicBezTo>
                      <a:pt x="300" y="749"/>
                      <a:pt x="284" y="765"/>
                      <a:pt x="309" y="752"/>
                    </a:cubicBezTo>
                    <a:cubicBezTo>
                      <a:pt x="340" y="734"/>
                      <a:pt x="367" y="709"/>
                      <a:pt x="400" y="694"/>
                    </a:cubicBezTo>
                    <a:cubicBezTo>
                      <a:pt x="407" y="682"/>
                      <a:pt x="424" y="675"/>
                      <a:pt x="427" y="662"/>
                    </a:cubicBezTo>
                    <a:cubicBezTo>
                      <a:pt x="432" y="633"/>
                      <a:pt x="429" y="604"/>
                      <a:pt x="432" y="576"/>
                    </a:cubicBezTo>
                    <a:cubicBezTo>
                      <a:pt x="433" y="560"/>
                      <a:pt x="443" y="542"/>
                      <a:pt x="448" y="528"/>
                    </a:cubicBezTo>
                    <a:cubicBezTo>
                      <a:pt x="444" y="504"/>
                      <a:pt x="439" y="486"/>
                      <a:pt x="432" y="464"/>
                    </a:cubicBezTo>
                    <a:cubicBezTo>
                      <a:pt x="439" y="434"/>
                      <a:pt x="442" y="414"/>
                      <a:pt x="459" y="390"/>
                    </a:cubicBezTo>
                    <a:cubicBezTo>
                      <a:pt x="462" y="334"/>
                      <a:pt x="459" y="319"/>
                      <a:pt x="475" y="278"/>
                    </a:cubicBezTo>
                    <a:cubicBezTo>
                      <a:pt x="473" y="269"/>
                      <a:pt x="471" y="259"/>
                      <a:pt x="469" y="251"/>
                    </a:cubicBezTo>
                    <a:cubicBezTo>
                      <a:pt x="466" y="240"/>
                      <a:pt x="459" y="219"/>
                      <a:pt x="459" y="219"/>
                    </a:cubicBezTo>
                    <a:cubicBezTo>
                      <a:pt x="463" y="187"/>
                      <a:pt x="451" y="150"/>
                      <a:pt x="464" y="123"/>
                    </a:cubicBezTo>
                    <a:close/>
                  </a:path>
                </a:pathLst>
              </a:custGeom>
              <a:gradFill rotWithShape="0">
                <a:gsLst>
                  <a:gs pos="0">
                    <a:srgbClr val="008000">
                      <a:gamma/>
                      <a:shade val="0"/>
                      <a:invGamma/>
                    </a:srgbClr>
                  </a:gs>
                  <a:gs pos="50000">
                    <a:srgbClr val="008000"/>
                  </a:gs>
                  <a:gs pos="100000">
                    <a:srgbClr val="008000">
                      <a:gamma/>
                      <a:shade val="0"/>
                      <a:invGamma/>
                    </a:srgbClr>
                  </a:gs>
                </a:gsLst>
                <a:lin ang="5400000" scaled="1"/>
              </a:gradFill>
              <a:ln w="38100" cap="flat" cmpd="sng">
                <a:solidFill>
                  <a:srgbClr val="00CC00"/>
                </a:solidFill>
                <a:prstDash val="solid"/>
                <a:round/>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839770" name="AutoShape 90"/>
            <p:cNvSpPr>
              <a:spLocks noChangeArrowheads="1"/>
            </p:cNvSpPr>
            <p:nvPr/>
          </p:nvSpPr>
          <p:spPr bwMode="auto">
            <a:xfrm rot="10848140" flipH="1">
              <a:off x="3640" y="-3306"/>
              <a:ext cx="472" cy="1135"/>
            </a:xfrm>
            <a:prstGeom prst="curvedLeftArrow">
              <a:avLst>
                <a:gd name="adj1" fmla="val 48093"/>
                <a:gd name="adj2" fmla="val 96186"/>
                <a:gd name="adj3" fmla="val 33333"/>
              </a:avLst>
            </a:prstGeom>
            <a:solidFill>
              <a:schemeClr val="tx1"/>
            </a:solidFill>
            <a:ln w="76200">
              <a:solidFill>
                <a:srgbClr val="2E7E3B"/>
              </a:solidFill>
              <a:miter lim="800000"/>
              <a:headEnd/>
              <a:tailEnd/>
            </a:ln>
            <a:effectLst>
              <a:outerShdw blurRad="63500" dist="89803" dir="2700000" algn="ctr" rotWithShape="0">
                <a:schemeClr val="bg2">
                  <a:alpha val="74998"/>
                </a:schemeClr>
              </a:outerShdw>
            </a:effec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grpSp>
        <p:nvGrpSpPr>
          <p:cNvPr id="839777" name="Group 97"/>
          <p:cNvGrpSpPr>
            <a:grpSpLocks/>
          </p:cNvGrpSpPr>
          <p:nvPr/>
        </p:nvGrpSpPr>
        <p:grpSpPr bwMode="auto">
          <a:xfrm>
            <a:off x="1565275" y="5383213"/>
            <a:ext cx="6854825" cy="692150"/>
            <a:chOff x="1068" y="3698"/>
            <a:chExt cx="4152" cy="436"/>
          </a:xfrm>
        </p:grpSpPr>
        <p:sp>
          <p:nvSpPr>
            <p:cNvPr id="839772" name="Text Box 92"/>
            <p:cNvSpPr txBox="1">
              <a:spLocks noChangeArrowheads="1"/>
            </p:cNvSpPr>
            <p:nvPr/>
          </p:nvSpPr>
          <p:spPr bwMode="auto">
            <a:xfrm>
              <a:off x="1068" y="3698"/>
              <a:ext cx="4152" cy="436"/>
            </a:xfrm>
            <a:prstGeom prst="rect">
              <a:avLst/>
            </a:prstGeom>
            <a:solidFill>
              <a:schemeClr val="accent2"/>
            </a:solidFill>
            <a:ln w="38100">
              <a:solidFill>
                <a:schemeClr val="tx1"/>
              </a:solidFill>
              <a:miter lim="800000"/>
              <a:headEnd/>
              <a:tailEnd/>
            </a:ln>
            <a:effectLst>
              <a:outerShdw blurRad="63500" dist="71842" dir="2700000" algn="ctr" rotWithShape="0">
                <a:schemeClr val="bg2">
                  <a:alpha val="74998"/>
                </a:schemeClr>
              </a:outerShdw>
            </a:effectLst>
          </p:spPr>
          <p:txBody>
            <a:bodyPr>
              <a:spAutoFit/>
            </a:bodyPr>
            <a:lstStyle/>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a:p>
              <a:pPr algn="ctr" eaLnBrk="0" hangingPunct="0">
                <a:lnSpc>
                  <a:spcPct val="90000"/>
                </a:lnSpc>
                <a:spcBef>
                  <a:spcPct val="50000"/>
                </a:spcBef>
              </a:pPr>
              <a:endParaRPr lang="zh-CN" altLang="en-US" sz="1000" b="1">
                <a:solidFill>
                  <a:srgbClr val="FFFF00"/>
                </a:solidFill>
                <a:latin typeface="宋体" charset="0"/>
                <a:ea typeface="宋体" charset="0"/>
                <a:cs typeface="宋体" charset="0"/>
              </a:endParaRPr>
            </a:p>
          </p:txBody>
        </p:sp>
        <p:sp>
          <p:nvSpPr>
            <p:cNvPr id="839773" name="Text Box 93"/>
            <p:cNvSpPr txBox="1">
              <a:spLocks noChangeArrowheads="1"/>
            </p:cNvSpPr>
            <p:nvPr/>
          </p:nvSpPr>
          <p:spPr bwMode="auto">
            <a:xfrm>
              <a:off x="1264" y="3731"/>
              <a:ext cx="3812" cy="365"/>
            </a:xfrm>
            <a:prstGeom prst="rect">
              <a:avLst/>
            </a:prstGeom>
            <a:noFill/>
            <a:ln>
              <a:noFill/>
            </a:ln>
            <a:effectLst>
              <a:outerShdw blurRad="63500" dist="46662" dir="3284183" algn="ctr" rotWithShape="0">
                <a:schemeClr val="bg2">
                  <a:alpha val="74998"/>
                </a:schemeClr>
              </a:outerShdw>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38100">
                  <a:solidFill>
                    <a:schemeClr val="tx1"/>
                  </a:solidFill>
                  <a:miter lim="800000"/>
                  <a:headEnd/>
                  <a:tailEnd/>
                </a14:hiddenLine>
              </a:ext>
            </a:extLst>
          </p:spPr>
          <p:txBody>
            <a:bodyPr>
              <a:spAutoFit/>
            </a:bodyPr>
            <a:lstStyle/>
            <a:p>
              <a:pPr algn="ctr" eaLnBrk="0" hangingPunct="0">
                <a:spcBef>
                  <a:spcPct val="50000"/>
                </a:spcBef>
              </a:pPr>
              <a:r>
                <a:rPr lang="ja-JP" altLang="en-US" sz="3200" b="1">
                  <a:solidFill>
                    <a:srgbClr val="FFFF00"/>
                  </a:solidFill>
                  <a:latin typeface="Comic Sans MS" charset="0"/>
                  <a:ea typeface="宋体" charset="0"/>
                  <a:cs typeface="宋体" charset="0"/>
                </a:rPr>
                <a:t>以实玛利</a:t>
              </a:r>
              <a:r>
                <a:rPr lang="zh-CN" altLang="en-US" sz="3200" b="1">
                  <a:solidFill>
                    <a:srgbClr val="FFFF00"/>
                  </a:solidFill>
                  <a:latin typeface="Comic Sans MS" charset="0"/>
                  <a:ea typeface="宋体" charset="0"/>
                  <a:cs typeface="宋体" charset="0"/>
                </a:rPr>
                <a:t>与以撒在今日的以色列</a:t>
              </a:r>
            </a:p>
          </p:txBody>
        </p:sp>
      </p:grpSp>
      <p:sp>
        <p:nvSpPr>
          <p:cNvPr id="839780" name="Text Box 100"/>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19914910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839760"/>
                                        </p:tgtEl>
                                        <p:attrNameLst>
                                          <p:attrName>style.visibility</p:attrName>
                                        </p:attrNameLst>
                                      </p:cBhvr>
                                      <p:to>
                                        <p:strVal val="visible"/>
                                      </p:to>
                                    </p:set>
                                    <p:anim calcmode="lin" valueType="num">
                                      <p:cBhvr>
                                        <p:cTn id="7" dur="500" fill="hold"/>
                                        <p:tgtEl>
                                          <p:spTgt spid="839760"/>
                                        </p:tgtEl>
                                        <p:attrNameLst>
                                          <p:attrName>ppt_w</p:attrName>
                                        </p:attrNameLst>
                                      </p:cBhvr>
                                      <p:tavLst>
                                        <p:tav tm="0">
                                          <p:val>
                                            <p:fltVal val="0"/>
                                          </p:val>
                                        </p:tav>
                                        <p:tav tm="100000">
                                          <p:val>
                                            <p:strVal val="#ppt_w"/>
                                          </p:val>
                                        </p:tav>
                                      </p:tavLst>
                                    </p:anim>
                                    <p:anim calcmode="lin" valueType="num">
                                      <p:cBhvr>
                                        <p:cTn id="8" dur="500" fill="hold"/>
                                        <p:tgtEl>
                                          <p:spTgt spid="839760"/>
                                        </p:tgtEl>
                                        <p:attrNameLst>
                                          <p:attrName>ppt_h</p:attrName>
                                        </p:attrNameLst>
                                      </p:cBhvr>
                                      <p:tavLst>
                                        <p:tav tm="0">
                                          <p:val>
                                            <p:fltVal val="0"/>
                                          </p:val>
                                        </p:tav>
                                        <p:tav tm="100000">
                                          <p:val>
                                            <p:strVal val="#ppt_h"/>
                                          </p:val>
                                        </p:tav>
                                      </p:tavLst>
                                    </p:anim>
                                    <p:anim calcmode="lin" valueType="num">
                                      <p:cBhvr>
                                        <p:cTn id="9" dur="500" fill="hold"/>
                                        <p:tgtEl>
                                          <p:spTgt spid="839760"/>
                                        </p:tgtEl>
                                        <p:attrNameLst>
                                          <p:attrName>ppt_x</p:attrName>
                                        </p:attrNameLst>
                                      </p:cBhvr>
                                      <p:tavLst>
                                        <p:tav tm="0">
                                          <p:val>
                                            <p:fltVal val="0.5"/>
                                          </p:val>
                                        </p:tav>
                                        <p:tav tm="100000">
                                          <p:val>
                                            <p:strVal val="#ppt_x"/>
                                          </p:val>
                                        </p:tav>
                                      </p:tavLst>
                                    </p:anim>
                                    <p:anim calcmode="lin" valueType="num">
                                      <p:cBhvr>
                                        <p:cTn id="10" dur="500" fill="hold"/>
                                        <p:tgtEl>
                                          <p:spTgt spid="839760"/>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nodeType="clickEffect">
                                  <p:stCondLst>
                                    <p:cond delay="0"/>
                                  </p:stCondLst>
                                  <p:childTnLst>
                                    <p:set>
                                      <p:cBhvr>
                                        <p:cTn id="14" dur="1" fill="hold">
                                          <p:stCondLst>
                                            <p:cond delay="0"/>
                                          </p:stCondLst>
                                        </p:cTn>
                                        <p:tgtEl>
                                          <p:spTgt spid="839764"/>
                                        </p:tgtEl>
                                        <p:attrNameLst>
                                          <p:attrName>style.visibility</p:attrName>
                                        </p:attrNameLst>
                                      </p:cBhvr>
                                      <p:to>
                                        <p:strVal val="visible"/>
                                      </p:to>
                                    </p:set>
                                    <p:anim calcmode="lin" valueType="num">
                                      <p:cBhvr>
                                        <p:cTn id="15" dur="500" fill="hold"/>
                                        <p:tgtEl>
                                          <p:spTgt spid="839764"/>
                                        </p:tgtEl>
                                        <p:attrNameLst>
                                          <p:attrName>ppt_w</p:attrName>
                                        </p:attrNameLst>
                                      </p:cBhvr>
                                      <p:tavLst>
                                        <p:tav tm="0">
                                          <p:val>
                                            <p:fltVal val="0"/>
                                          </p:val>
                                        </p:tav>
                                        <p:tav tm="100000">
                                          <p:val>
                                            <p:strVal val="#ppt_w"/>
                                          </p:val>
                                        </p:tav>
                                      </p:tavLst>
                                    </p:anim>
                                    <p:anim calcmode="lin" valueType="num">
                                      <p:cBhvr>
                                        <p:cTn id="16" dur="500" fill="hold"/>
                                        <p:tgtEl>
                                          <p:spTgt spid="839764"/>
                                        </p:tgtEl>
                                        <p:attrNameLst>
                                          <p:attrName>ppt_h</p:attrName>
                                        </p:attrNameLst>
                                      </p:cBhvr>
                                      <p:tavLst>
                                        <p:tav tm="0">
                                          <p:val>
                                            <p:fltVal val="0"/>
                                          </p:val>
                                        </p:tav>
                                        <p:tav tm="100000">
                                          <p:val>
                                            <p:strVal val="#ppt_h"/>
                                          </p:val>
                                        </p:tav>
                                      </p:tavLst>
                                    </p:anim>
                                    <p:anim calcmode="lin" valueType="num">
                                      <p:cBhvr>
                                        <p:cTn id="17" dur="500" fill="hold"/>
                                        <p:tgtEl>
                                          <p:spTgt spid="839764"/>
                                        </p:tgtEl>
                                        <p:attrNameLst>
                                          <p:attrName>ppt_x</p:attrName>
                                        </p:attrNameLst>
                                      </p:cBhvr>
                                      <p:tavLst>
                                        <p:tav tm="0">
                                          <p:val>
                                            <p:fltVal val="0.5"/>
                                          </p:val>
                                        </p:tav>
                                        <p:tav tm="100000">
                                          <p:val>
                                            <p:strVal val="#ppt_x"/>
                                          </p:val>
                                        </p:tav>
                                      </p:tavLst>
                                    </p:anim>
                                    <p:anim calcmode="lin" valueType="num">
                                      <p:cBhvr>
                                        <p:cTn id="18" dur="500" fill="hold"/>
                                        <p:tgtEl>
                                          <p:spTgt spid="83976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2"/>
          <p:cNvSpPr>
            <a:spLocks noGrp="1" noChangeArrowheads="1"/>
          </p:cNvSpPr>
          <p:nvPr>
            <p:ph type="ctrTitle"/>
          </p:nvPr>
        </p:nvSpPr>
        <p:spPr>
          <a:xfrm>
            <a:off x="0" y="44624"/>
            <a:ext cx="9144000" cy="541338"/>
          </a:xfrm>
        </p:spPr>
        <p:txBody>
          <a:bodyPr/>
          <a:lstStyle/>
          <a:p>
            <a:pPr eaLnBrk="1" hangingPunct="1"/>
            <a:r>
              <a:rPr kumimoji="1" lang="zh-CN" altLang="en-US" sz="3200" b="1" dirty="0">
                <a:solidFill>
                  <a:schemeClr val="bg1"/>
                </a:solidFill>
                <a:latin typeface="Arial" charset="0"/>
              </a:rPr>
              <a:t>应许之地</a:t>
            </a:r>
            <a:endParaRPr kumimoji="1" lang="en-US" altLang="zh-CN" sz="2000" b="1" dirty="0">
              <a:solidFill>
                <a:schemeClr val="bg1"/>
              </a:solidFill>
              <a:latin typeface="Arial" charset="0"/>
            </a:endParaRPr>
          </a:p>
        </p:txBody>
      </p:sp>
      <p:pic>
        <p:nvPicPr>
          <p:cNvPr id="2" name="Picture 1" descr="Screen Shot 2015-07-22 at 7.57.00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26885"/>
            <a:ext cx="9144000" cy="6131115"/>
          </a:xfrm>
          <a:prstGeom prst="rect">
            <a:avLst/>
          </a:prstGeom>
        </p:spPr>
      </p:pic>
      <p:sp>
        <p:nvSpPr>
          <p:cNvPr id="17" name="Right Arrow 16"/>
          <p:cNvSpPr/>
          <p:nvPr/>
        </p:nvSpPr>
        <p:spPr bwMode="auto">
          <a:xfrm rot="1381308">
            <a:off x="8231331" y="4755655"/>
            <a:ext cx="856912" cy="459656"/>
          </a:xfrm>
          <a:prstGeom prst="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defRPr/>
            </a:pPr>
            <a:endParaRPr lang="en-US" kern="0">
              <a:solidFill>
                <a:srgbClr val="FFFFFF"/>
              </a:solidFill>
              <a:latin typeface="BONES" pitchFamily="-105" charset="0"/>
            </a:endParaRPr>
          </a:p>
        </p:txBody>
      </p:sp>
      <p:sp>
        <p:nvSpPr>
          <p:cNvPr id="16" name="Text Box 9"/>
          <p:cNvSpPr txBox="1">
            <a:spLocks noChangeArrowheads="1"/>
          </p:cNvSpPr>
          <p:nvPr/>
        </p:nvSpPr>
        <p:spPr bwMode="auto">
          <a:xfrm>
            <a:off x="6920239" y="4216042"/>
            <a:ext cx="1501358"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en-US" sz="4400" b="1" dirty="0">
                <a:solidFill>
                  <a:srgbClr val="FFFFFF"/>
                </a:solidFill>
                <a:effectLst>
                  <a:glow rad="203200">
                    <a:srgbClr val="000514">
                      <a:alpha val="88000"/>
                    </a:srgbClr>
                  </a:glow>
                </a:effectLst>
                <a:latin typeface="Arial"/>
                <a:cs typeface="Arial"/>
              </a:rPr>
              <a:t>India</a:t>
            </a:r>
          </a:p>
        </p:txBody>
      </p:sp>
      <p:sp>
        <p:nvSpPr>
          <p:cNvPr id="9" name="Line 5"/>
          <p:cNvSpPr>
            <a:spLocks noChangeShapeType="1"/>
          </p:cNvSpPr>
          <p:nvPr/>
        </p:nvSpPr>
        <p:spPr bwMode="auto">
          <a:xfrm>
            <a:off x="2387937" y="4139157"/>
            <a:ext cx="2286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0" name="Line 6"/>
          <p:cNvSpPr>
            <a:spLocks noChangeShapeType="1"/>
          </p:cNvSpPr>
          <p:nvPr/>
        </p:nvSpPr>
        <p:spPr bwMode="auto">
          <a:xfrm>
            <a:off x="3812297" y="1484787"/>
            <a:ext cx="685800" cy="304800"/>
          </a:xfrm>
          <a:prstGeom prst="line">
            <a:avLst/>
          </a:prstGeom>
          <a:noFill/>
          <a:ln w="76200">
            <a:solidFill>
              <a:schemeClr val="bg1"/>
            </a:solidFill>
            <a:round/>
            <a:headEnd/>
            <a:tailEnd/>
          </a:ln>
          <a:effectLst>
            <a:glow rad="101600">
              <a:schemeClr val="tx1"/>
            </a:glow>
          </a:effectLst>
          <a:extLst>
            <a:ext uri="{909E8E84-426E-40DD-AFC4-6F175D3DCCD1}">
              <a14:hiddenFill xmlns:a14="http://schemas.microsoft.com/office/drawing/2010/main">
                <a:noFill/>
              </a14:hiddenFill>
            </a:ext>
          </a:extLst>
        </p:spPr>
        <p:txBody>
          <a:bodyPr/>
          <a:lstStyle/>
          <a:p>
            <a:pPr eaLnBrk="0" hangingPunct="0"/>
            <a:endParaRPr lang="en-US">
              <a:solidFill>
                <a:srgbClr val="FFFFFF"/>
              </a:solidFill>
              <a:latin typeface="Arial" charset="0"/>
            </a:endParaRPr>
          </a:p>
        </p:txBody>
      </p:sp>
      <p:sp>
        <p:nvSpPr>
          <p:cNvPr id="11" name="AutoShape 7"/>
          <p:cNvSpPr>
            <a:spLocks noChangeArrowheads="1"/>
          </p:cNvSpPr>
          <p:nvPr/>
        </p:nvSpPr>
        <p:spPr bwMode="auto">
          <a:xfrm rot="12221868">
            <a:off x="2825920" y="1405928"/>
            <a:ext cx="965200" cy="3057290"/>
          </a:xfrm>
          <a:prstGeom prst="parallelogram">
            <a:avLst>
              <a:gd name="adj" fmla="val 25000"/>
            </a:avLst>
          </a:prstGeom>
          <a:noFill/>
          <a:ln w="76200">
            <a:solidFill>
              <a:schemeClr val="bg1"/>
            </a:solidFill>
            <a:miter lim="800000"/>
            <a:headEnd/>
            <a:tailEnd/>
          </a:ln>
          <a:effectLst>
            <a:glow rad="101600">
              <a:schemeClr val="tx1"/>
            </a:glow>
          </a:effectLst>
          <a:extLst>
            <a:ext uri="{909E8E84-426E-40DD-AFC4-6F175D3DCCD1}">
              <a14:hiddenFill xmlns:a14="http://schemas.microsoft.com/office/drawing/2010/main">
                <a:solidFill>
                  <a:srgbClr val="FFFFFF"/>
                </a:solidFill>
              </a14:hiddenFill>
            </a:ext>
          </a:extLst>
        </p:spPr>
        <p:txBody>
          <a:bodyPr wrap="none" anchor="ctr"/>
          <a:lstStyle/>
          <a:p>
            <a:pPr eaLnBrk="0" hangingPunct="0"/>
            <a:endParaRPr lang="zh-CN" altLang="en-US">
              <a:solidFill>
                <a:srgbClr val="FFFFFF"/>
              </a:solidFill>
              <a:latin typeface="Arial" charset="0"/>
            </a:endParaRPr>
          </a:p>
        </p:txBody>
      </p:sp>
      <p:sp>
        <p:nvSpPr>
          <p:cNvPr id="12" name="Text Box 8"/>
          <p:cNvSpPr txBox="1">
            <a:spLocks noChangeArrowheads="1"/>
          </p:cNvSpPr>
          <p:nvPr/>
        </p:nvSpPr>
        <p:spPr bwMode="auto">
          <a:xfrm>
            <a:off x="3062635" y="4365010"/>
            <a:ext cx="6200775" cy="2492990"/>
          </a:xfrm>
          <a:prstGeom prst="rect">
            <a:avLst/>
          </a:prstGeom>
          <a:gradFill rotWithShape="1">
            <a:gsLst>
              <a:gs pos="0">
                <a:srgbClr val="663300"/>
              </a:gs>
              <a:gs pos="100000">
                <a:srgbClr val="2F1800"/>
              </a:gs>
            </a:gsLst>
            <a:path path="shape">
              <a:fillToRect l="50000" t="50000" r="50000" b="50000"/>
            </a:path>
          </a:gradFill>
          <a:ln>
            <a:noFill/>
          </a:ln>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zh-CN" altLang="en-US" sz="2800" b="1" u="sng" dirty="0">
                <a:solidFill>
                  <a:srgbClr val="FFFFFF"/>
                </a:solidFill>
                <a:effectLst>
                  <a:outerShdw blurRad="38100" dist="38100" dir="2700000" algn="tl">
                    <a:srgbClr val="000000"/>
                  </a:outerShdw>
                </a:effectLst>
                <a:cs typeface="Arial" charset="0"/>
              </a:rPr>
              <a:t>创世记 </a:t>
            </a:r>
            <a:r>
              <a:rPr lang="en-US" altLang="zh-CN" sz="2800" b="1" u="sng" dirty="0">
                <a:solidFill>
                  <a:srgbClr val="FFFFFF"/>
                </a:solidFill>
                <a:effectLst>
                  <a:outerShdw blurRad="38100" dist="38100" dir="2700000" algn="tl">
                    <a:srgbClr val="000000"/>
                  </a:outerShdw>
                </a:effectLst>
                <a:cs typeface="Arial" charset="0"/>
              </a:rPr>
              <a:t>15:18 </a:t>
            </a:r>
          </a:p>
          <a:p>
            <a:pPr eaLnBrk="0" hangingPunct="0">
              <a:defRPr/>
            </a:pPr>
            <a:r>
              <a:rPr lang="zh-CN" altLang="en-US" sz="3200" b="1" dirty="0">
                <a:solidFill>
                  <a:srgbClr val="FFFFFF"/>
                </a:solidFill>
                <a:effectLst>
                  <a:outerShdw blurRad="38100" dist="38100" dir="2700000" algn="tl">
                    <a:srgbClr val="000000"/>
                  </a:outerShdw>
                </a:effectLst>
                <a:cs typeface="Arial" charset="0"/>
              </a:rPr>
              <a:t>就在那时候，耶和华与亚伯兰立约说：“我已经把这地赐给你的后裔了，就是从埃及河直到幼发拉底河之地 ”</a:t>
            </a:r>
            <a:r>
              <a:rPr lang="en-US" altLang="zh-CN" sz="3200" b="1" dirty="0">
                <a:solidFill>
                  <a:srgbClr val="FFFFFF"/>
                </a:solidFill>
                <a:effectLst>
                  <a:outerShdw blurRad="38100" dist="38100" dir="2700000" algn="tl">
                    <a:srgbClr val="000000"/>
                  </a:outerShdw>
                </a:effectLst>
                <a:cs typeface="Arial" charset="0"/>
              </a:rPr>
              <a:t>(</a:t>
            </a:r>
            <a:r>
              <a:rPr lang="zh-CN" altLang="en-US" sz="3200" b="1" dirty="0">
                <a:solidFill>
                  <a:srgbClr val="FFFFFF"/>
                </a:solidFill>
                <a:effectLst>
                  <a:outerShdw blurRad="38100" dist="38100" dir="2700000" algn="tl">
                    <a:srgbClr val="000000"/>
                  </a:outerShdw>
                </a:effectLst>
                <a:cs typeface="Arial" charset="0"/>
              </a:rPr>
              <a:t>新译本</a:t>
            </a:r>
            <a:r>
              <a:rPr lang="en-US" altLang="zh-CN" sz="3200" b="1" dirty="0">
                <a:solidFill>
                  <a:srgbClr val="FFFFFF"/>
                </a:solidFill>
                <a:effectLst>
                  <a:outerShdw blurRad="38100" dist="38100" dir="2700000" algn="tl">
                    <a:srgbClr val="000000"/>
                  </a:outerShdw>
                </a:effectLst>
                <a:cs typeface="Arial" charset="0"/>
              </a:rPr>
              <a:t>)</a:t>
            </a:r>
          </a:p>
        </p:txBody>
      </p:sp>
      <p:sp>
        <p:nvSpPr>
          <p:cNvPr id="13" name="Text Box 9"/>
          <p:cNvSpPr txBox="1">
            <a:spLocks noChangeArrowheads="1"/>
          </p:cNvSpPr>
          <p:nvPr/>
        </p:nvSpPr>
        <p:spPr bwMode="auto">
          <a:xfrm>
            <a:off x="2357813" y="2384979"/>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黎巴嫩</a:t>
            </a:r>
            <a:endParaRPr lang="en-US" sz="4400" b="1" dirty="0">
              <a:solidFill>
                <a:srgbClr val="FFFFFF"/>
              </a:solidFill>
              <a:effectLst>
                <a:glow rad="203200">
                  <a:srgbClr val="000514">
                    <a:alpha val="88000"/>
                  </a:srgbClr>
                </a:glow>
              </a:effectLst>
              <a:latin typeface="Arial"/>
              <a:cs typeface="Arial"/>
            </a:endParaRPr>
          </a:p>
        </p:txBody>
      </p:sp>
      <p:sp>
        <p:nvSpPr>
          <p:cNvPr id="14" name="Text Box 9"/>
          <p:cNvSpPr txBox="1">
            <a:spLocks noChangeArrowheads="1"/>
          </p:cNvSpPr>
          <p:nvPr/>
        </p:nvSpPr>
        <p:spPr bwMode="auto">
          <a:xfrm>
            <a:off x="2495969" y="3048860"/>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以色列</a:t>
            </a:r>
            <a:endParaRPr lang="en-US" sz="4400" b="1" dirty="0">
              <a:solidFill>
                <a:srgbClr val="FFFFFF"/>
              </a:solidFill>
              <a:effectLst>
                <a:glow rad="203200">
                  <a:srgbClr val="000514">
                    <a:alpha val="88000"/>
                  </a:srgbClr>
                </a:glow>
              </a:effectLst>
              <a:latin typeface="Arial"/>
              <a:cs typeface="Arial"/>
            </a:endParaRPr>
          </a:p>
        </p:txBody>
      </p:sp>
      <p:sp>
        <p:nvSpPr>
          <p:cNvPr id="18" name="Text Box 9"/>
          <p:cNvSpPr txBox="1">
            <a:spLocks noChangeArrowheads="1"/>
          </p:cNvSpPr>
          <p:nvPr/>
        </p:nvSpPr>
        <p:spPr bwMode="auto">
          <a:xfrm>
            <a:off x="1139707" y="4447382"/>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埃及</a:t>
            </a:r>
            <a:endParaRPr lang="en-US" sz="4400" b="1" dirty="0">
              <a:solidFill>
                <a:srgbClr val="FFFFFF"/>
              </a:solidFill>
              <a:effectLst>
                <a:glow rad="203200">
                  <a:srgbClr val="000514">
                    <a:alpha val="88000"/>
                  </a:srgbClr>
                </a:glow>
              </a:effectLst>
              <a:latin typeface="Arial"/>
              <a:cs typeface="Arial"/>
            </a:endParaRPr>
          </a:p>
        </p:txBody>
      </p:sp>
      <p:sp>
        <p:nvSpPr>
          <p:cNvPr id="15" name="Text Box 9"/>
          <p:cNvSpPr txBox="1">
            <a:spLocks noChangeArrowheads="1"/>
          </p:cNvSpPr>
          <p:nvPr/>
        </p:nvSpPr>
        <p:spPr bwMode="auto">
          <a:xfrm>
            <a:off x="2752167" y="1779142"/>
            <a:ext cx="1882247"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叙利亚</a:t>
            </a:r>
            <a:endParaRPr lang="en-US" sz="4400" b="1" dirty="0">
              <a:solidFill>
                <a:srgbClr val="FFFFFF"/>
              </a:solidFill>
              <a:effectLst>
                <a:glow rad="203200">
                  <a:srgbClr val="000514">
                    <a:alpha val="88000"/>
                  </a:srgbClr>
                </a:glow>
              </a:effectLst>
              <a:latin typeface="Arial"/>
              <a:cs typeface="Arial"/>
            </a:endParaRPr>
          </a:p>
        </p:txBody>
      </p:sp>
      <p:sp>
        <p:nvSpPr>
          <p:cNvPr id="19" name="Text Box 9"/>
          <p:cNvSpPr txBox="1">
            <a:spLocks noChangeArrowheads="1"/>
          </p:cNvSpPr>
          <p:nvPr/>
        </p:nvSpPr>
        <p:spPr bwMode="auto">
          <a:xfrm>
            <a:off x="3363866" y="3618515"/>
            <a:ext cx="1316386" cy="769441"/>
          </a:xfrm>
          <a:prstGeom prst="rect">
            <a:avLst/>
          </a:prstGeom>
          <a:noFill/>
          <a:ln w="9525">
            <a:noFill/>
            <a:miter lim="800000"/>
            <a:headEnd/>
            <a:tailEnd/>
          </a:ln>
          <a:effec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37931725" indent="-37474525">
              <a:defRPr sz="3600">
                <a:solidFill>
                  <a:schemeClr val="tx1"/>
                </a:solidFill>
                <a:latin typeface="Garamond" charset="0"/>
                <a:ea typeface="ＭＳ Ｐゴシック" charset="0"/>
              </a:defRPr>
            </a:lvl2pPr>
            <a:lvl3pPr>
              <a:defRPr sz="3600">
                <a:solidFill>
                  <a:schemeClr val="tx1"/>
                </a:solidFill>
                <a:latin typeface="Garamond" charset="0"/>
                <a:ea typeface="ＭＳ Ｐゴシック" charset="0"/>
              </a:defRPr>
            </a:lvl3pPr>
            <a:lvl4pPr>
              <a:defRPr sz="3600">
                <a:solidFill>
                  <a:schemeClr val="tx1"/>
                </a:solidFill>
                <a:latin typeface="Garamond" charset="0"/>
                <a:ea typeface="ＭＳ Ｐゴシック" charset="0"/>
              </a:defRPr>
            </a:lvl4pPr>
            <a:lvl5pPr>
              <a:defRPr sz="3600">
                <a:solidFill>
                  <a:schemeClr val="tx1"/>
                </a:solidFill>
                <a:latin typeface="Garamond" charset="0"/>
                <a:ea typeface="ＭＳ Ｐゴシック" charset="0"/>
              </a:defRPr>
            </a:lvl5pPr>
            <a:lvl6pPr marL="457200" eaLnBrk="0" fontAlgn="t" hangingPunct="0">
              <a:spcBef>
                <a:spcPct val="50000"/>
              </a:spcBef>
              <a:spcAft>
                <a:spcPct val="0"/>
              </a:spcAft>
              <a:defRPr sz="3600">
                <a:solidFill>
                  <a:schemeClr val="tx1"/>
                </a:solidFill>
                <a:latin typeface="Garamond" charset="0"/>
                <a:ea typeface="ＭＳ Ｐゴシック" charset="0"/>
              </a:defRPr>
            </a:lvl6pPr>
            <a:lvl7pPr marL="914400" eaLnBrk="0" fontAlgn="t" hangingPunct="0">
              <a:spcBef>
                <a:spcPct val="50000"/>
              </a:spcBef>
              <a:spcAft>
                <a:spcPct val="0"/>
              </a:spcAft>
              <a:defRPr sz="3600">
                <a:solidFill>
                  <a:schemeClr val="tx1"/>
                </a:solidFill>
                <a:latin typeface="Garamond" charset="0"/>
                <a:ea typeface="ＭＳ Ｐゴシック" charset="0"/>
              </a:defRPr>
            </a:lvl7pPr>
            <a:lvl8pPr marL="1371600" eaLnBrk="0" fontAlgn="t" hangingPunct="0">
              <a:spcBef>
                <a:spcPct val="50000"/>
              </a:spcBef>
              <a:spcAft>
                <a:spcPct val="0"/>
              </a:spcAft>
              <a:defRPr sz="3600">
                <a:solidFill>
                  <a:schemeClr val="tx1"/>
                </a:solidFill>
                <a:latin typeface="Garamond" charset="0"/>
                <a:ea typeface="ＭＳ Ｐゴシック" charset="0"/>
              </a:defRPr>
            </a:lvl8pPr>
            <a:lvl9pPr marL="1828800" eaLnBrk="0" fontAlgn="t" hangingPunct="0">
              <a:spcBef>
                <a:spcPct val="50000"/>
              </a:spcBef>
              <a:spcAft>
                <a:spcPct val="0"/>
              </a:spcAft>
              <a:defRPr sz="3600">
                <a:solidFill>
                  <a:schemeClr val="tx1"/>
                </a:solidFill>
                <a:latin typeface="Garamond" charset="0"/>
                <a:ea typeface="ＭＳ Ｐゴシック" charset="0"/>
              </a:defRPr>
            </a:lvl9pPr>
          </a:lstStyle>
          <a:p>
            <a:pPr defTabSz="457200" fontAlgn="t">
              <a:spcBef>
                <a:spcPct val="50000"/>
              </a:spcBef>
              <a:spcAft>
                <a:spcPts val="0"/>
              </a:spcAft>
              <a:defRPr/>
            </a:pPr>
            <a:r>
              <a:rPr lang="zh-CN" altLang="en-US" sz="4400" b="1" dirty="0">
                <a:solidFill>
                  <a:srgbClr val="FFFFFF"/>
                </a:solidFill>
                <a:effectLst>
                  <a:glow rad="203200">
                    <a:srgbClr val="000514">
                      <a:alpha val="88000"/>
                    </a:srgbClr>
                  </a:glow>
                </a:effectLst>
                <a:latin typeface="Arial"/>
                <a:cs typeface="Arial"/>
              </a:rPr>
              <a:t>约旦</a:t>
            </a:r>
            <a:endParaRPr lang="en-US" sz="4400" b="1" dirty="0">
              <a:solidFill>
                <a:srgbClr val="FFFFFF"/>
              </a:solidFill>
              <a:effectLst>
                <a:glow rad="203200">
                  <a:srgbClr val="000514">
                    <a:alpha val="88000"/>
                  </a:srgbClr>
                </a:glow>
              </a:effectLst>
              <a:latin typeface="Arial"/>
              <a:cs typeface="Arial"/>
            </a:endParaRPr>
          </a:p>
        </p:txBody>
      </p:sp>
      <p:sp>
        <p:nvSpPr>
          <p:cNvPr id="21" name="Text Box 21"/>
          <p:cNvSpPr txBox="1">
            <a:spLocks noChangeArrowheads="1"/>
          </p:cNvSpPr>
          <p:nvPr/>
        </p:nvSpPr>
        <p:spPr bwMode="auto">
          <a:xfrm>
            <a:off x="8028384" y="807095"/>
            <a:ext cx="1082143" cy="461665"/>
          </a:xfrm>
          <a:prstGeom prst="rect">
            <a:avLst/>
          </a:prstGeom>
          <a:solidFill>
            <a:schemeClr val="tx1"/>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fontAlgn="auto">
              <a:spcBef>
                <a:spcPts val="0"/>
              </a:spcBef>
              <a:spcAft>
                <a:spcPts val="0"/>
              </a:spcAft>
            </a:pPr>
            <a:r>
              <a:rPr lang="en-US" b="1" kern="0">
                <a:solidFill>
                  <a:srgbClr val="FFFFFF"/>
                </a:solidFill>
              </a:rPr>
              <a:t>531e</a:t>
            </a:r>
          </a:p>
        </p:txBody>
      </p:sp>
    </p:spTree>
    <p:extLst>
      <p:ext uri="{BB962C8B-B14F-4D97-AF65-F5344CB8AC3E}">
        <p14:creationId xmlns:p14="http://schemas.microsoft.com/office/powerpoint/2010/main" val="310690792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1000" fill="hold"/>
                                        <p:tgtEl>
                                          <p:spTgt spid="9"/>
                                        </p:tgtEl>
                                        <p:attrNameLst>
                                          <p:attrName>ppt_w</p:attrName>
                                        </p:attrNameLst>
                                      </p:cBhvr>
                                      <p:tavLst>
                                        <p:tav tm="0">
                                          <p:val>
                                            <p:fltVal val="0"/>
                                          </p:val>
                                        </p:tav>
                                        <p:tav tm="100000">
                                          <p:val>
                                            <p:strVal val="#ppt_w"/>
                                          </p:val>
                                        </p:tav>
                                      </p:tavLst>
                                    </p:anim>
                                    <p:anim calcmode="lin" valueType="num">
                                      <p:cBhvr>
                                        <p:cTn id="12" dur="1000" fill="hold"/>
                                        <p:tgtEl>
                                          <p:spTgt spid="9"/>
                                        </p:tgtEl>
                                        <p:attrNameLst>
                                          <p:attrName>ppt_h</p:attrName>
                                        </p:attrNameLst>
                                      </p:cBhvr>
                                      <p:tavLst>
                                        <p:tav tm="0">
                                          <p:val>
                                            <p:fltVal val="0"/>
                                          </p:val>
                                        </p:tav>
                                        <p:tav tm="100000">
                                          <p:val>
                                            <p:strVal val="#ppt_h"/>
                                          </p:val>
                                        </p:tav>
                                      </p:tavLst>
                                    </p:anim>
                                    <p:anim calcmode="lin" valueType="num">
                                      <p:cBhvr>
                                        <p:cTn id="13" dur="1000" fill="hold"/>
                                        <p:tgtEl>
                                          <p:spTgt spid="9"/>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1000" fill="hold"/>
                                        <p:tgtEl>
                                          <p:spTgt spid="11"/>
                                        </p:tgtEl>
                                        <p:attrNameLst>
                                          <p:attrName>ppt_w</p:attrName>
                                        </p:attrNameLst>
                                      </p:cBhvr>
                                      <p:tavLst>
                                        <p:tav tm="0">
                                          <p:val>
                                            <p:fltVal val="0"/>
                                          </p:val>
                                        </p:tav>
                                        <p:tav tm="100000">
                                          <p:val>
                                            <p:strVal val="#ppt_w"/>
                                          </p:val>
                                        </p:tav>
                                      </p:tavLst>
                                    </p:anim>
                                    <p:anim calcmode="lin" valueType="num">
                                      <p:cBhvr>
                                        <p:cTn id="28" dur="1000" fill="hold"/>
                                        <p:tgtEl>
                                          <p:spTgt spid="11"/>
                                        </p:tgtEl>
                                        <p:attrNameLst>
                                          <p:attrName>ppt_h</p:attrName>
                                        </p:attrNameLst>
                                      </p:cBhvr>
                                      <p:tavLst>
                                        <p:tav tm="0">
                                          <p:val>
                                            <p:fltVal val="0"/>
                                          </p:val>
                                        </p:tav>
                                        <p:tav tm="100000">
                                          <p:val>
                                            <p:strVal val="#ppt_h"/>
                                          </p:val>
                                        </p:tav>
                                      </p:tavLst>
                                    </p:anim>
                                    <p:anim calcmode="lin" valueType="num">
                                      <p:cBhvr>
                                        <p:cTn id="29"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3" grpId="0"/>
      <p:bldP spid="14" grpId="0"/>
      <p:bldP spid="18" grpId="0"/>
      <p:bldP spid="15" grpId="0"/>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8000" dirty="0">
                <a:solidFill>
                  <a:srgbClr val="FFFF00"/>
                </a:solidFill>
                <a:cs typeface="ＭＳ Ｐゴシック" charset="0"/>
              </a:rPr>
              <a:t>骄傲</a:t>
            </a:r>
            <a:endParaRPr lang="en-US" altLang="zh-CN" sz="8000" dirty="0">
              <a:solidFill>
                <a:srgbClr val="FFFF00"/>
              </a:solidFill>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99516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174081"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74142" name="Photo Editor Photo" r:id="rId4" imgW="5133333" imgH="8097380" progId="MSPhotoEd.3">
                  <p:embed/>
                </p:oleObj>
              </mc:Choice>
              <mc:Fallback>
                <p:oleObj name="Photo Editor Photo" r:id="rId4" imgW="5133333" imgH="809738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4082"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endParaRPr>
          </a:p>
        </p:txBody>
      </p:sp>
      <p:sp>
        <p:nvSpPr>
          <p:cNvPr id="174083"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rPr>
              <a:t>444</a:t>
            </a:r>
          </a:p>
          <a:p>
            <a:pPr eaLnBrk="1" hangingPunct="1"/>
            <a:r>
              <a:rPr lang="en-US" b="1">
                <a:solidFill>
                  <a:srgbClr val="463634"/>
                </a:solidFill>
                <a:latin typeface="Arial" charset="0"/>
              </a:rPr>
              <a:t>598d</a:t>
            </a:r>
          </a:p>
        </p:txBody>
      </p:sp>
      <p:sp>
        <p:nvSpPr>
          <p:cNvPr id="104455" name="Text Box 7" descr="Purple mesh"/>
          <p:cNvSpPr txBox="1">
            <a:spLocks noChangeArrowheads="1"/>
          </p:cNvSpPr>
          <p:nvPr/>
        </p:nvSpPr>
        <p:spPr bwMode="auto">
          <a:xfrm>
            <a:off x="2555875" y="6129338"/>
            <a:ext cx="1235075" cy="523875"/>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以扫</a:t>
            </a:r>
            <a:endParaRPr lang="en-US" sz="2800" b="1">
              <a:solidFill>
                <a:srgbClr val="FFFFFF"/>
              </a:solidFill>
              <a:latin typeface="Arial" charset="0"/>
            </a:endParaRPr>
          </a:p>
        </p:txBody>
      </p:sp>
      <p:sp>
        <p:nvSpPr>
          <p:cNvPr id="104457" name="Text Box 9"/>
          <p:cNvSpPr txBox="1">
            <a:spLocks noChangeArrowheads="1"/>
          </p:cNvSpPr>
          <p:nvPr/>
        </p:nvSpPr>
        <p:spPr bwMode="auto">
          <a:xfrm>
            <a:off x="395288" y="6127750"/>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难地</a:t>
            </a:r>
            <a:endParaRPr lang="en-US" sz="2800" b="1">
              <a:solidFill>
                <a:srgbClr val="FFFFFF"/>
              </a:solidFill>
              <a:latin typeface="Arial" charset="0"/>
            </a:endParaRPr>
          </a:p>
        </p:txBody>
      </p:sp>
      <p:sp>
        <p:nvSpPr>
          <p:cNvPr id="104459" name="AutoShape 11"/>
          <p:cNvSpPr>
            <a:spLocks noChangeArrowheads="1"/>
          </p:cNvSpPr>
          <p:nvPr/>
        </p:nvSpPr>
        <p:spPr bwMode="auto">
          <a:xfrm rot="10800000" flipV="1">
            <a:off x="2017713" y="61610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endParaRPr>
          </a:p>
        </p:txBody>
      </p:sp>
      <p:sp>
        <p:nvSpPr>
          <p:cNvPr id="174087" name="Rectangle 2"/>
          <p:cNvSpPr txBox="1">
            <a:spLocks noChangeArrowheads="1"/>
          </p:cNvSpPr>
          <p:nvPr/>
        </p:nvSpPr>
        <p:spPr bwMode="auto">
          <a:xfrm>
            <a:off x="4787900" y="0"/>
            <a:ext cx="28082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CN" altLang="en-US" sz="2800" b="1">
                <a:solidFill>
                  <a:srgbClr val="000090"/>
                </a:solidFill>
                <a:latin typeface="Arial" charset="0"/>
                <a:cs typeface="Geneva" charset="0"/>
              </a:rPr>
              <a:t>南地的人必得以扫山</a:t>
            </a:r>
            <a:r>
              <a:rPr lang="zh-CN" altLang="en-US" sz="2800" b="1">
                <a:solidFill>
                  <a:srgbClr val="000000"/>
                </a:solidFill>
                <a:latin typeface="Arial" charset="0"/>
                <a:cs typeface="Geneva" charset="0"/>
              </a:rPr>
              <a:t>，高原的人必得非利士地，也得以法莲地，和撒玛利亚地，便雅悯人必得基列。</a:t>
            </a:r>
            <a:r>
              <a:rPr lang="en-US" altLang="ja-JP" sz="2800" b="1">
                <a:solidFill>
                  <a:srgbClr val="000000"/>
                </a:solidFill>
                <a:latin typeface="Arial" charset="0"/>
                <a:cs typeface="Arial" charset="0"/>
              </a:rPr>
              <a:t> </a:t>
            </a:r>
          </a:p>
          <a:p>
            <a:pPr algn="ctr"/>
            <a:r>
              <a:rPr lang="en-US" sz="2800" b="1" baseline="30000">
                <a:solidFill>
                  <a:srgbClr val="000000"/>
                </a:solidFill>
                <a:latin typeface="Arial" charset="0"/>
                <a:cs typeface="Arial" charset="0"/>
              </a:rPr>
              <a:t>20</a:t>
            </a:r>
            <a:r>
              <a:rPr lang="zh-CN" altLang="en-US" sz="2800" b="1">
                <a:solidFill>
                  <a:srgbClr val="000000"/>
                </a:solidFill>
                <a:latin typeface="Arial" charset="0"/>
                <a:cs typeface="Geneva" charset="0"/>
              </a:rPr>
              <a:t>在迦南人中被掳的以色列众人，必得地直到撒勒法。在西法拉中被掳的耶路撒冷人，必得南地的城邑。</a:t>
            </a:r>
            <a:endParaRPr lang="en-US" sz="2800" b="1">
              <a:solidFill>
                <a:srgbClr val="000000"/>
              </a:solidFill>
              <a:latin typeface="Arial" charset="0"/>
              <a:cs typeface="Geneva" charset="0"/>
            </a:endParaRPr>
          </a:p>
        </p:txBody>
      </p:sp>
      <p:sp>
        <p:nvSpPr>
          <p:cNvPr id="174088" name="Rectangle 2"/>
          <p:cNvSpPr>
            <a:spLocks noGrp="1" noChangeArrowheads="1"/>
          </p:cNvSpPr>
          <p:nvPr>
            <p:ph type="title"/>
          </p:nvPr>
        </p:nvSpPr>
        <p:spPr>
          <a:xfrm>
            <a:off x="4763" y="609600"/>
            <a:ext cx="2419350" cy="2133600"/>
          </a:xfrm>
          <a:solidFill>
            <a:schemeClr val="bg2"/>
          </a:solidFill>
        </p:spPr>
        <p:txBody>
          <a:bodyPr/>
          <a:lstStyle/>
          <a:p>
            <a:pPr eaLnBrk="1" hangingPunct="1"/>
            <a:r>
              <a:rPr lang="zh-CN" altLang="en-US" sz="3200" b="1">
                <a:solidFill>
                  <a:srgbClr val="FFFFFF"/>
                </a:solidFill>
                <a:latin typeface="Arial" charset="0"/>
                <a:ea typeface="Geneva" charset="0"/>
              </a:rPr>
              <a:t>上帝的应许</a:t>
            </a:r>
            <a:endParaRPr lang="en-US" sz="3200" b="1">
              <a:solidFill>
                <a:srgbClr val="FFFFFF"/>
              </a:solidFill>
              <a:latin typeface="Arial" charset="0"/>
              <a:ea typeface="Geneva" charset="0"/>
            </a:endParaRPr>
          </a:p>
        </p:txBody>
      </p:sp>
      <p:sp>
        <p:nvSpPr>
          <p:cNvPr id="10" name="Text Box 7" descr="Purple mesh"/>
          <p:cNvSpPr txBox="1">
            <a:spLocks noChangeArrowheads="1"/>
          </p:cNvSpPr>
          <p:nvPr/>
        </p:nvSpPr>
        <p:spPr bwMode="auto">
          <a:xfrm rot="-2854813">
            <a:off x="-164306" y="4341019"/>
            <a:ext cx="1693862" cy="40005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Philistines</a:t>
            </a:r>
          </a:p>
        </p:txBody>
      </p:sp>
      <p:sp>
        <p:nvSpPr>
          <p:cNvPr id="11" name="AutoShape 11"/>
          <p:cNvSpPr>
            <a:spLocks noChangeArrowheads="1"/>
          </p:cNvSpPr>
          <p:nvPr/>
        </p:nvSpPr>
        <p:spPr bwMode="auto">
          <a:xfrm rot="230845" flipV="1">
            <a:off x="769938" y="45386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Text Box 9"/>
          <p:cNvSpPr txBox="1">
            <a:spLocks noChangeArrowheads="1"/>
          </p:cNvSpPr>
          <p:nvPr/>
        </p:nvSpPr>
        <p:spPr bwMode="auto">
          <a:xfrm rot="-2854813">
            <a:off x="539750" y="4797425"/>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Foothills</a:t>
            </a:r>
          </a:p>
        </p:txBody>
      </p:sp>
      <p:sp>
        <p:nvSpPr>
          <p:cNvPr id="13" name="Text Box 9"/>
          <p:cNvSpPr txBox="1">
            <a:spLocks noChangeArrowheads="1"/>
          </p:cNvSpPr>
          <p:nvPr/>
        </p:nvSpPr>
        <p:spPr bwMode="auto">
          <a:xfrm>
            <a:off x="1187450" y="3573463"/>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以法莲</a:t>
            </a:r>
            <a:endParaRPr lang="en-US" sz="2000" b="1" dirty="0">
              <a:solidFill>
                <a:srgbClr val="FFFFFF"/>
              </a:solidFill>
              <a:latin typeface="Arial" charset="0"/>
              <a:cs typeface="Arial" charset="0"/>
            </a:endParaRPr>
          </a:p>
        </p:txBody>
      </p:sp>
      <p:sp>
        <p:nvSpPr>
          <p:cNvPr id="14" name="Text Box 7" descr="Purple mesh"/>
          <p:cNvSpPr txBox="1">
            <a:spLocks noChangeArrowheads="1"/>
          </p:cNvSpPr>
          <p:nvPr/>
        </p:nvSpPr>
        <p:spPr bwMode="auto">
          <a:xfrm>
            <a:off x="2843213" y="2349500"/>
            <a:ext cx="1235075" cy="400050"/>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Gilead</a:t>
            </a:r>
          </a:p>
        </p:txBody>
      </p:sp>
      <p:sp>
        <p:nvSpPr>
          <p:cNvPr id="15" name="AutoShape 11"/>
          <p:cNvSpPr>
            <a:spLocks noChangeArrowheads="1"/>
          </p:cNvSpPr>
          <p:nvPr/>
        </p:nvSpPr>
        <p:spPr bwMode="auto">
          <a:xfrm rot="7110028" flipV="1">
            <a:off x="2315369" y="3226594"/>
            <a:ext cx="1614488" cy="457200"/>
          </a:xfrm>
          <a:prstGeom prst="leftArrow">
            <a:avLst>
              <a:gd name="adj1" fmla="val 50000"/>
              <a:gd name="adj2" fmla="val 29182"/>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403350" y="407670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dirty="0">
                <a:solidFill>
                  <a:srgbClr val="FFFFFF"/>
                </a:solidFill>
                <a:latin typeface="Arial" charset="0"/>
                <a:cs typeface="Arial" charset="0"/>
              </a:rPr>
              <a:t>便雅悯</a:t>
            </a:r>
            <a:endParaRPr lang="en-US" sz="2000" b="1" dirty="0">
              <a:solidFill>
                <a:srgbClr val="FFFFFF"/>
              </a:solidFill>
              <a:latin typeface="Arial" charset="0"/>
              <a:cs typeface="Arial" charset="0"/>
            </a:endParaRPr>
          </a:p>
        </p:txBody>
      </p:sp>
      <p:sp>
        <p:nvSpPr>
          <p:cNvPr id="17" name="Text Box 9"/>
          <p:cNvSpPr txBox="1">
            <a:spLocks noChangeArrowheads="1"/>
          </p:cNvSpPr>
          <p:nvPr/>
        </p:nvSpPr>
        <p:spPr bwMode="auto">
          <a:xfrm>
            <a:off x="1908175" y="-26988"/>
            <a:ext cx="1619250" cy="400051"/>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Zarephath</a:t>
            </a:r>
          </a:p>
        </p:txBody>
      </p:sp>
      <p:sp>
        <p:nvSpPr>
          <p:cNvPr id="18" name="AutoShape 11"/>
          <p:cNvSpPr>
            <a:spLocks noChangeArrowheads="1"/>
          </p:cNvSpPr>
          <p:nvPr/>
        </p:nvSpPr>
        <p:spPr bwMode="auto">
          <a:xfrm rot="6088703" flipV="1">
            <a:off x="1114425" y="1552575"/>
            <a:ext cx="2863850" cy="457200"/>
          </a:xfrm>
          <a:prstGeom prst="leftArrow">
            <a:avLst>
              <a:gd name="adj1" fmla="val 50000"/>
              <a:gd name="adj2" fmla="val 29173"/>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Text Box 9"/>
          <p:cNvSpPr txBox="1">
            <a:spLocks noChangeArrowheads="1"/>
          </p:cNvSpPr>
          <p:nvPr/>
        </p:nvSpPr>
        <p:spPr bwMode="auto">
          <a:xfrm>
            <a:off x="1187450" y="30686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Samaria</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4459"/>
                                        </p:tgtEl>
                                        <p:attrNameLst>
                                          <p:attrName>style.visibility</p:attrName>
                                        </p:attrNameLst>
                                      </p:cBhvr>
                                      <p:to>
                                        <p:strVal val="visible"/>
                                      </p:to>
                                    </p:set>
                                    <p:animEffect transition="in" filter="wipe(up)">
                                      <p:cBhvr>
                                        <p:cTn id="12" dur="500"/>
                                        <p:tgtEl>
                                          <p:spTgt spid="104459"/>
                                        </p:tgtEl>
                                      </p:cBhvr>
                                    </p:animEffect>
                                  </p:childTnLst>
                                </p:cTn>
                              </p:par>
                            </p:childTnLst>
                          </p:cTn>
                        </p:par>
                        <p:par>
                          <p:cTn id="13" fill="hold" nodeType="afterGroup">
                            <p:stCondLst>
                              <p:cond delay="500"/>
                            </p:stCondLst>
                            <p:childTnLst>
                              <p:par>
                                <p:cTn id="14" presetID="18" presetClass="entr" presetSubtype="12" fill="hold" grpId="0" nodeType="afterEffect">
                                  <p:stCondLst>
                                    <p:cond delay="0"/>
                                  </p:stCondLst>
                                  <p:childTnLst>
                                    <p:set>
                                      <p:cBhvr>
                                        <p:cTn id="15" dur="1" fill="hold">
                                          <p:stCondLst>
                                            <p:cond delay="0"/>
                                          </p:stCondLst>
                                        </p:cTn>
                                        <p:tgtEl>
                                          <p:spTgt spid="104455"/>
                                        </p:tgtEl>
                                        <p:attrNameLst>
                                          <p:attrName>style.visibility</p:attrName>
                                        </p:attrNameLst>
                                      </p:cBhvr>
                                      <p:to>
                                        <p:strVal val="visible"/>
                                      </p:to>
                                    </p:set>
                                    <p:animEffect transition="in" filter="strips(downLeft)">
                                      <p:cBhvr>
                                        <p:cTn id="16" dur="500"/>
                                        <p:tgtEl>
                                          <p:spTgt spid="10445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par>
                          <p:cTn id="22" fill="hold" nodeType="afterGroup">
                            <p:stCondLst>
                              <p:cond delay="500"/>
                            </p:stCondLst>
                            <p:childTnLst>
                              <p:par>
                                <p:cTn id="23" presetID="22" presetClass="entr" presetSubtype="2"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right)">
                                      <p:cBhvr>
                                        <p:cTn id="25" dur="500"/>
                                        <p:tgtEl>
                                          <p:spTgt spid="11"/>
                                        </p:tgtEl>
                                      </p:cBhvr>
                                    </p:animEffect>
                                  </p:childTnLst>
                                </p:cTn>
                              </p:par>
                            </p:childTnLst>
                          </p:cTn>
                        </p:par>
                        <p:par>
                          <p:cTn id="26" fill="hold" nodeType="afterGroup">
                            <p:stCondLst>
                              <p:cond delay="1000"/>
                            </p:stCondLst>
                            <p:childTnLst>
                              <p:par>
                                <p:cTn id="27" presetID="18" presetClass="entr" presetSubtype="1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strips(downLeft)">
                                      <p:cBhvr>
                                        <p:cTn id="29" dur="500"/>
                                        <p:tgtEl>
                                          <p:spTgt spid="1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dissolve">
                                      <p:cBhvr>
                                        <p:cTn id="34" dur="500"/>
                                        <p:tgtEl>
                                          <p:spTgt spid="1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dissolve">
                                      <p:cBhvr>
                                        <p:cTn id="39" dur="500"/>
                                        <p:tgtEl>
                                          <p:spTgt spid="1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dissolve">
                                      <p:cBhvr>
                                        <p:cTn id="44" dur="500"/>
                                        <p:tgtEl>
                                          <p:spTgt spid="16"/>
                                        </p:tgtEl>
                                      </p:cBhvr>
                                    </p:animEffect>
                                  </p:childTnLst>
                                </p:cTn>
                              </p:par>
                            </p:childTnLst>
                          </p:cTn>
                        </p:par>
                        <p:par>
                          <p:cTn id="45" fill="hold" nodeType="afterGroup">
                            <p:stCondLst>
                              <p:cond delay="500"/>
                            </p:stCondLst>
                            <p:childTnLst>
                              <p:par>
                                <p:cTn id="46" presetID="22" presetClass="entr" presetSubtype="4" fill="hold" grpId="0"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down)">
                                      <p:cBhvr>
                                        <p:cTn id="48" dur="500"/>
                                        <p:tgtEl>
                                          <p:spTgt spid="15"/>
                                        </p:tgtEl>
                                      </p:cBhvr>
                                    </p:animEffect>
                                  </p:childTnLst>
                                </p:cTn>
                              </p:par>
                            </p:childTnLst>
                          </p:cTn>
                        </p:par>
                        <p:par>
                          <p:cTn id="49" fill="hold" nodeType="afterGroup">
                            <p:stCondLst>
                              <p:cond delay="1000"/>
                            </p:stCondLst>
                            <p:childTnLst>
                              <p:par>
                                <p:cTn id="50" presetID="18" presetClass="entr" presetSubtype="3"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strips(upRight)">
                                      <p:cBhvr>
                                        <p:cTn id="52" dur="500"/>
                                        <p:tgtEl>
                                          <p:spTgt spid="14"/>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18"/>
                                        </p:tgtEl>
                                        <p:attrNameLst>
                                          <p:attrName>style.visibility</p:attrName>
                                        </p:attrNameLst>
                                      </p:cBhvr>
                                      <p:to>
                                        <p:strVal val="visible"/>
                                      </p:to>
                                    </p:set>
                                    <p:animEffect transition="in" filter="wipe(down)">
                                      <p:cBhvr>
                                        <p:cTn id="57" dur="500"/>
                                        <p:tgtEl>
                                          <p:spTgt spid="18"/>
                                        </p:tgtEl>
                                      </p:cBhvr>
                                    </p:animEffect>
                                  </p:childTnLst>
                                </p:cTn>
                              </p:par>
                            </p:childTnLst>
                          </p:cTn>
                        </p:par>
                        <p:par>
                          <p:cTn id="58" fill="hold" nodeType="afterGroup">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dissolv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5" grpId="0" animBg="1"/>
      <p:bldP spid="104457" grpId="0" animBg="1"/>
      <p:bldP spid="10445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69665" name="Group 34"/>
          <p:cNvGrpSpPr>
            <a:grpSpLocks/>
          </p:cNvGrpSpPr>
          <p:nvPr/>
        </p:nvGrpSpPr>
        <p:grpSpPr bwMode="auto">
          <a:xfrm>
            <a:off x="0" y="822325"/>
            <a:ext cx="9144000" cy="6035675"/>
            <a:chOff x="0" y="524"/>
            <a:chExt cx="5760" cy="3802"/>
          </a:xfrm>
        </p:grpSpPr>
        <p:grpSp>
          <p:nvGrpSpPr>
            <p:cNvPr id="369678" name="Group 33"/>
            <p:cNvGrpSpPr>
              <a:grpSpLocks/>
            </p:cNvGrpSpPr>
            <p:nvPr/>
          </p:nvGrpSpPr>
          <p:grpSpPr bwMode="auto">
            <a:xfrm>
              <a:off x="0" y="524"/>
              <a:ext cx="5760" cy="3796"/>
              <a:chOff x="0" y="524"/>
              <a:chExt cx="5760" cy="3796"/>
            </a:xfrm>
          </p:grpSpPr>
          <p:grpSp>
            <p:nvGrpSpPr>
              <p:cNvPr id="369680" name="Group 32"/>
              <p:cNvGrpSpPr>
                <a:grpSpLocks/>
              </p:cNvGrpSpPr>
              <p:nvPr/>
            </p:nvGrpSpPr>
            <p:grpSpPr bwMode="auto">
              <a:xfrm>
                <a:off x="0" y="524"/>
                <a:ext cx="5760" cy="3796"/>
                <a:chOff x="0" y="524"/>
                <a:chExt cx="5760" cy="3796"/>
              </a:xfrm>
            </p:grpSpPr>
            <p:sp>
              <p:nvSpPr>
                <p:cNvPr id="47111" name="Rectangle 7"/>
                <p:cNvSpPr>
                  <a:spLocks noChangeArrowheads="1"/>
                </p:cNvSpPr>
                <p:nvPr/>
              </p:nvSpPr>
              <p:spPr bwMode="auto">
                <a:xfrm>
                  <a:off x="0" y="536"/>
                  <a:ext cx="5760" cy="3784"/>
                </a:xfrm>
                <a:prstGeom prst="rect">
                  <a:avLst/>
                </a:prstGeom>
                <a:solidFill>
                  <a:srgbClr val="00AE00"/>
                </a:solidFill>
                <a:ln w="12700">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sp>
              <p:nvSpPr>
                <p:cNvPr id="47114" name="Freeform 10"/>
                <p:cNvSpPr>
                  <a:spLocks/>
                </p:cNvSpPr>
                <p:nvPr/>
              </p:nvSpPr>
              <p:spPr bwMode="auto">
                <a:xfrm>
                  <a:off x="0" y="524"/>
                  <a:ext cx="4102" cy="2578"/>
                </a:xfrm>
                <a:custGeom>
                  <a:avLst/>
                  <a:gdLst>
                    <a:gd name="T0" fmla="*/ 877 w 4102"/>
                    <a:gd name="T1" fmla="*/ 271 h 2578"/>
                    <a:gd name="T2" fmla="*/ 814 w 4102"/>
                    <a:gd name="T3" fmla="*/ 574 h 2578"/>
                    <a:gd name="T4" fmla="*/ 522 w 4102"/>
                    <a:gd name="T5" fmla="*/ 553 h 2578"/>
                    <a:gd name="T6" fmla="*/ 177 w 4102"/>
                    <a:gd name="T7" fmla="*/ 522 h 2578"/>
                    <a:gd name="T8" fmla="*/ 177 w 4102"/>
                    <a:gd name="T9" fmla="*/ 835 h 2578"/>
                    <a:gd name="T10" fmla="*/ 83 w 4102"/>
                    <a:gd name="T11" fmla="*/ 1127 h 2578"/>
                    <a:gd name="T12" fmla="*/ 240 w 4102"/>
                    <a:gd name="T13" fmla="*/ 1367 h 2578"/>
                    <a:gd name="T14" fmla="*/ 543 w 4102"/>
                    <a:gd name="T15" fmla="*/ 1409 h 2578"/>
                    <a:gd name="T16" fmla="*/ 835 w 4102"/>
                    <a:gd name="T17" fmla="*/ 1252 h 2578"/>
                    <a:gd name="T18" fmla="*/ 1043 w 4102"/>
                    <a:gd name="T19" fmla="*/ 981 h 2578"/>
                    <a:gd name="T20" fmla="*/ 1283 w 4102"/>
                    <a:gd name="T21" fmla="*/ 783 h 2578"/>
                    <a:gd name="T22" fmla="*/ 1597 w 4102"/>
                    <a:gd name="T23" fmla="*/ 762 h 2578"/>
                    <a:gd name="T24" fmla="*/ 1743 w 4102"/>
                    <a:gd name="T25" fmla="*/ 981 h 2578"/>
                    <a:gd name="T26" fmla="*/ 1983 w 4102"/>
                    <a:gd name="T27" fmla="*/ 1263 h 2578"/>
                    <a:gd name="T28" fmla="*/ 2097 w 4102"/>
                    <a:gd name="T29" fmla="*/ 1565 h 2578"/>
                    <a:gd name="T30" fmla="*/ 2223 w 4102"/>
                    <a:gd name="T31" fmla="*/ 1461 h 2578"/>
                    <a:gd name="T32" fmla="*/ 2337 w 4102"/>
                    <a:gd name="T33" fmla="*/ 1283 h 2578"/>
                    <a:gd name="T34" fmla="*/ 2097 w 4102"/>
                    <a:gd name="T35" fmla="*/ 1023 h 2578"/>
                    <a:gd name="T36" fmla="*/ 1899 w 4102"/>
                    <a:gd name="T37" fmla="*/ 710 h 2578"/>
                    <a:gd name="T38" fmla="*/ 2139 w 4102"/>
                    <a:gd name="T39" fmla="*/ 845 h 2578"/>
                    <a:gd name="T40" fmla="*/ 2379 w 4102"/>
                    <a:gd name="T41" fmla="*/ 1158 h 2578"/>
                    <a:gd name="T42" fmla="*/ 2504 w 4102"/>
                    <a:gd name="T43" fmla="*/ 1461 h 2578"/>
                    <a:gd name="T44" fmla="*/ 2713 w 4102"/>
                    <a:gd name="T45" fmla="*/ 1711 h 2578"/>
                    <a:gd name="T46" fmla="*/ 2817 w 4102"/>
                    <a:gd name="T47" fmla="*/ 1482 h 2578"/>
                    <a:gd name="T48" fmla="*/ 2984 w 4102"/>
                    <a:gd name="T49" fmla="*/ 1190 h 2578"/>
                    <a:gd name="T50" fmla="*/ 3235 w 4102"/>
                    <a:gd name="T51" fmla="*/ 1096 h 2578"/>
                    <a:gd name="T52" fmla="*/ 3183 w 4102"/>
                    <a:gd name="T53" fmla="*/ 783 h 2578"/>
                    <a:gd name="T54" fmla="*/ 3391 w 4102"/>
                    <a:gd name="T55" fmla="*/ 522 h 2578"/>
                    <a:gd name="T56" fmla="*/ 3652 w 4102"/>
                    <a:gd name="T57" fmla="*/ 699 h 2578"/>
                    <a:gd name="T58" fmla="*/ 3704 w 4102"/>
                    <a:gd name="T59" fmla="*/ 397 h 2578"/>
                    <a:gd name="T60" fmla="*/ 3767 w 4102"/>
                    <a:gd name="T61" fmla="*/ 616 h 2578"/>
                    <a:gd name="T62" fmla="*/ 4070 w 4102"/>
                    <a:gd name="T63" fmla="*/ 814 h 2578"/>
                    <a:gd name="T64" fmla="*/ 3882 w 4102"/>
                    <a:gd name="T65" fmla="*/ 950 h 2578"/>
                    <a:gd name="T66" fmla="*/ 3569 w 4102"/>
                    <a:gd name="T67" fmla="*/ 1033 h 2578"/>
                    <a:gd name="T68" fmla="*/ 3266 w 4102"/>
                    <a:gd name="T69" fmla="*/ 1252 h 2578"/>
                    <a:gd name="T70" fmla="*/ 3068 w 4102"/>
                    <a:gd name="T71" fmla="*/ 1482 h 2578"/>
                    <a:gd name="T72" fmla="*/ 3277 w 4102"/>
                    <a:gd name="T73" fmla="*/ 1763 h 2578"/>
                    <a:gd name="T74" fmla="*/ 3590 w 4102"/>
                    <a:gd name="T75" fmla="*/ 1763 h 2578"/>
                    <a:gd name="T76" fmla="*/ 3830 w 4102"/>
                    <a:gd name="T77" fmla="*/ 1649 h 2578"/>
                    <a:gd name="T78" fmla="*/ 3913 w 4102"/>
                    <a:gd name="T79" fmla="*/ 1951 h 2578"/>
                    <a:gd name="T80" fmla="*/ 3694 w 4102"/>
                    <a:gd name="T81" fmla="*/ 2212 h 2578"/>
                    <a:gd name="T82" fmla="*/ 3475 w 4102"/>
                    <a:gd name="T83" fmla="*/ 2504 h 2578"/>
                    <a:gd name="T84" fmla="*/ 3162 w 4102"/>
                    <a:gd name="T85" fmla="*/ 2442 h 2578"/>
                    <a:gd name="T86" fmla="*/ 2807 w 4102"/>
                    <a:gd name="T87" fmla="*/ 2504 h 2578"/>
                    <a:gd name="T88" fmla="*/ 2494 w 4102"/>
                    <a:gd name="T89" fmla="*/ 2400 h 2578"/>
                    <a:gd name="T90" fmla="*/ 2129 w 4102"/>
                    <a:gd name="T91" fmla="*/ 2421 h 2578"/>
                    <a:gd name="T92" fmla="*/ 1951 w 4102"/>
                    <a:gd name="T93" fmla="*/ 2483 h 2578"/>
                    <a:gd name="T94" fmla="*/ 1659 w 4102"/>
                    <a:gd name="T95" fmla="*/ 2254 h 2578"/>
                    <a:gd name="T96" fmla="*/ 1461 w 4102"/>
                    <a:gd name="T97" fmla="*/ 2045 h 2578"/>
                    <a:gd name="T98" fmla="*/ 1325 w 4102"/>
                    <a:gd name="T99" fmla="*/ 1805 h 2578"/>
                    <a:gd name="T100" fmla="*/ 908 w 4102"/>
                    <a:gd name="T101" fmla="*/ 1805 h 2578"/>
                    <a:gd name="T102" fmla="*/ 459 w 4102"/>
                    <a:gd name="T103" fmla="*/ 1680 h 2578"/>
                    <a:gd name="T104" fmla="*/ 125 w 4102"/>
                    <a:gd name="T105" fmla="*/ 1628 h 2578"/>
                    <a:gd name="T106" fmla="*/ 0 w 4102"/>
                    <a:gd name="T107" fmla="*/ 1617 h 2578"/>
                    <a:gd name="T108" fmla="*/ 0 w 4102"/>
                    <a:gd name="T109" fmla="*/ 908 h 2578"/>
                    <a:gd name="T110" fmla="*/ 0 w 4102"/>
                    <a:gd name="T111" fmla="*/ 104 h 2578"/>
                    <a:gd name="T112" fmla="*/ 397 w 4102"/>
                    <a:gd name="T113" fmla="*/ 21 h 25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102" h="2578">
                      <a:moveTo>
                        <a:pt x="720" y="0"/>
                      </a:moveTo>
                      <a:lnTo>
                        <a:pt x="751" y="31"/>
                      </a:lnTo>
                      <a:lnTo>
                        <a:pt x="772" y="63"/>
                      </a:lnTo>
                      <a:lnTo>
                        <a:pt x="803" y="83"/>
                      </a:lnTo>
                      <a:lnTo>
                        <a:pt x="824" y="115"/>
                      </a:lnTo>
                      <a:lnTo>
                        <a:pt x="845" y="146"/>
                      </a:lnTo>
                      <a:lnTo>
                        <a:pt x="856" y="177"/>
                      </a:lnTo>
                      <a:lnTo>
                        <a:pt x="866" y="209"/>
                      </a:lnTo>
                      <a:lnTo>
                        <a:pt x="877" y="240"/>
                      </a:lnTo>
                      <a:lnTo>
                        <a:pt x="877" y="271"/>
                      </a:lnTo>
                      <a:lnTo>
                        <a:pt x="877" y="303"/>
                      </a:lnTo>
                      <a:lnTo>
                        <a:pt x="877" y="334"/>
                      </a:lnTo>
                      <a:lnTo>
                        <a:pt x="877" y="365"/>
                      </a:lnTo>
                      <a:lnTo>
                        <a:pt x="866" y="397"/>
                      </a:lnTo>
                      <a:lnTo>
                        <a:pt x="866" y="428"/>
                      </a:lnTo>
                      <a:lnTo>
                        <a:pt x="866" y="459"/>
                      </a:lnTo>
                      <a:lnTo>
                        <a:pt x="866" y="490"/>
                      </a:lnTo>
                      <a:lnTo>
                        <a:pt x="866" y="522"/>
                      </a:lnTo>
                      <a:lnTo>
                        <a:pt x="845" y="553"/>
                      </a:lnTo>
                      <a:lnTo>
                        <a:pt x="814" y="574"/>
                      </a:lnTo>
                      <a:lnTo>
                        <a:pt x="793" y="605"/>
                      </a:lnTo>
                      <a:lnTo>
                        <a:pt x="772" y="637"/>
                      </a:lnTo>
                      <a:lnTo>
                        <a:pt x="741" y="657"/>
                      </a:lnTo>
                      <a:lnTo>
                        <a:pt x="710" y="637"/>
                      </a:lnTo>
                      <a:lnTo>
                        <a:pt x="678" y="616"/>
                      </a:lnTo>
                      <a:lnTo>
                        <a:pt x="647" y="595"/>
                      </a:lnTo>
                      <a:lnTo>
                        <a:pt x="616" y="574"/>
                      </a:lnTo>
                      <a:lnTo>
                        <a:pt x="584" y="563"/>
                      </a:lnTo>
                      <a:lnTo>
                        <a:pt x="553" y="563"/>
                      </a:lnTo>
                      <a:lnTo>
                        <a:pt x="522" y="553"/>
                      </a:lnTo>
                      <a:lnTo>
                        <a:pt x="449" y="553"/>
                      </a:lnTo>
                      <a:lnTo>
                        <a:pt x="417" y="543"/>
                      </a:lnTo>
                      <a:lnTo>
                        <a:pt x="386" y="543"/>
                      </a:lnTo>
                      <a:lnTo>
                        <a:pt x="355" y="543"/>
                      </a:lnTo>
                      <a:lnTo>
                        <a:pt x="323" y="532"/>
                      </a:lnTo>
                      <a:lnTo>
                        <a:pt x="292" y="522"/>
                      </a:lnTo>
                      <a:lnTo>
                        <a:pt x="261" y="511"/>
                      </a:lnTo>
                      <a:lnTo>
                        <a:pt x="230" y="501"/>
                      </a:lnTo>
                      <a:lnTo>
                        <a:pt x="198" y="490"/>
                      </a:lnTo>
                      <a:lnTo>
                        <a:pt x="177" y="522"/>
                      </a:lnTo>
                      <a:lnTo>
                        <a:pt x="177" y="553"/>
                      </a:lnTo>
                      <a:lnTo>
                        <a:pt x="177" y="584"/>
                      </a:lnTo>
                      <a:lnTo>
                        <a:pt x="177" y="616"/>
                      </a:lnTo>
                      <a:lnTo>
                        <a:pt x="177" y="647"/>
                      </a:lnTo>
                      <a:lnTo>
                        <a:pt x="177" y="678"/>
                      </a:lnTo>
                      <a:lnTo>
                        <a:pt x="177" y="710"/>
                      </a:lnTo>
                      <a:lnTo>
                        <a:pt x="177" y="741"/>
                      </a:lnTo>
                      <a:lnTo>
                        <a:pt x="177" y="772"/>
                      </a:lnTo>
                      <a:lnTo>
                        <a:pt x="177" y="803"/>
                      </a:lnTo>
                      <a:lnTo>
                        <a:pt x="177" y="835"/>
                      </a:lnTo>
                      <a:lnTo>
                        <a:pt x="146" y="845"/>
                      </a:lnTo>
                      <a:lnTo>
                        <a:pt x="125" y="877"/>
                      </a:lnTo>
                      <a:lnTo>
                        <a:pt x="94" y="908"/>
                      </a:lnTo>
                      <a:lnTo>
                        <a:pt x="83" y="939"/>
                      </a:lnTo>
                      <a:lnTo>
                        <a:pt x="73" y="970"/>
                      </a:lnTo>
                      <a:lnTo>
                        <a:pt x="73" y="1002"/>
                      </a:lnTo>
                      <a:lnTo>
                        <a:pt x="73" y="1033"/>
                      </a:lnTo>
                      <a:lnTo>
                        <a:pt x="73" y="1064"/>
                      </a:lnTo>
                      <a:lnTo>
                        <a:pt x="73" y="1096"/>
                      </a:lnTo>
                      <a:lnTo>
                        <a:pt x="83" y="1127"/>
                      </a:lnTo>
                      <a:lnTo>
                        <a:pt x="83" y="1158"/>
                      </a:lnTo>
                      <a:lnTo>
                        <a:pt x="94" y="1190"/>
                      </a:lnTo>
                      <a:lnTo>
                        <a:pt x="94" y="1221"/>
                      </a:lnTo>
                      <a:lnTo>
                        <a:pt x="94" y="1252"/>
                      </a:lnTo>
                      <a:lnTo>
                        <a:pt x="94" y="1283"/>
                      </a:lnTo>
                      <a:lnTo>
                        <a:pt x="125" y="1294"/>
                      </a:lnTo>
                      <a:lnTo>
                        <a:pt x="157" y="1304"/>
                      </a:lnTo>
                      <a:lnTo>
                        <a:pt x="188" y="1304"/>
                      </a:lnTo>
                      <a:lnTo>
                        <a:pt x="209" y="1336"/>
                      </a:lnTo>
                      <a:lnTo>
                        <a:pt x="240" y="1367"/>
                      </a:lnTo>
                      <a:lnTo>
                        <a:pt x="261" y="1398"/>
                      </a:lnTo>
                      <a:lnTo>
                        <a:pt x="292" y="1409"/>
                      </a:lnTo>
                      <a:lnTo>
                        <a:pt x="323" y="1409"/>
                      </a:lnTo>
                      <a:lnTo>
                        <a:pt x="355" y="1409"/>
                      </a:lnTo>
                      <a:lnTo>
                        <a:pt x="386" y="1409"/>
                      </a:lnTo>
                      <a:lnTo>
                        <a:pt x="417" y="1409"/>
                      </a:lnTo>
                      <a:lnTo>
                        <a:pt x="449" y="1409"/>
                      </a:lnTo>
                      <a:lnTo>
                        <a:pt x="480" y="1409"/>
                      </a:lnTo>
                      <a:lnTo>
                        <a:pt x="511" y="1409"/>
                      </a:lnTo>
                      <a:lnTo>
                        <a:pt x="543" y="1409"/>
                      </a:lnTo>
                      <a:lnTo>
                        <a:pt x="574" y="1409"/>
                      </a:lnTo>
                      <a:lnTo>
                        <a:pt x="605" y="1409"/>
                      </a:lnTo>
                      <a:lnTo>
                        <a:pt x="637" y="1409"/>
                      </a:lnTo>
                      <a:lnTo>
                        <a:pt x="668" y="1409"/>
                      </a:lnTo>
                      <a:lnTo>
                        <a:pt x="689" y="1377"/>
                      </a:lnTo>
                      <a:lnTo>
                        <a:pt x="720" y="1367"/>
                      </a:lnTo>
                      <a:lnTo>
                        <a:pt x="741" y="1336"/>
                      </a:lnTo>
                      <a:lnTo>
                        <a:pt x="772" y="1315"/>
                      </a:lnTo>
                      <a:lnTo>
                        <a:pt x="803" y="1283"/>
                      </a:lnTo>
                      <a:lnTo>
                        <a:pt x="835" y="1252"/>
                      </a:lnTo>
                      <a:lnTo>
                        <a:pt x="866" y="1231"/>
                      </a:lnTo>
                      <a:lnTo>
                        <a:pt x="866" y="1200"/>
                      </a:lnTo>
                      <a:lnTo>
                        <a:pt x="866" y="1169"/>
                      </a:lnTo>
                      <a:lnTo>
                        <a:pt x="866" y="1075"/>
                      </a:lnTo>
                      <a:lnTo>
                        <a:pt x="887" y="1043"/>
                      </a:lnTo>
                      <a:lnTo>
                        <a:pt x="918" y="1033"/>
                      </a:lnTo>
                      <a:lnTo>
                        <a:pt x="950" y="1023"/>
                      </a:lnTo>
                      <a:lnTo>
                        <a:pt x="981" y="1012"/>
                      </a:lnTo>
                      <a:lnTo>
                        <a:pt x="1012" y="1002"/>
                      </a:lnTo>
                      <a:lnTo>
                        <a:pt x="1043" y="981"/>
                      </a:lnTo>
                      <a:lnTo>
                        <a:pt x="1064" y="950"/>
                      </a:lnTo>
                      <a:lnTo>
                        <a:pt x="1085" y="918"/>
                      </a:lnTo>
                      <a:lnTo>
                        <a:pt x="1096" y="887"/>
                      </a:lnTo>
                      <a:lnTo>
                        <a:pt x="1106" y="856"/>
                      </a:lnTo>
                      <a:lnTo>
                        <a:pt x="1137" y="824"/>
                      </a:lnTo>
                      <a:lnTo>
                        <a:pt x="1158" y="793"/>
                      </a:lnTo>
                      <a:lnTo>
                        <a:pt x="1190" y="783"/>
                      </a:lnTo>
                      <a:lnTo>
                        <a:pt x="1221" y="772"/>
                      </a:lnTo>
                      <a:lnTo>
                        <a:pt x="1252" y="772"/>
                      </a:lnTo>
                      <a:lnTo>
                        <a:pt x="1283" y="783"/>
                      </a:lnTo>
                      <a:lnTo>
                        <a:pt x="1315" y="793"/>
                      </a:lnTo>
                      <a:lnTo>
                        <a:pt x="1346" y="803"/>
                      </a:lnTo>
                      <a:lnTo>
                        <a:pt x="1377" y="814"/>
                      </a:lnTo>
                      <a:lnTo>
                        <a:pt x="1409" y="814"/>
                      </a:lnTo>
                      <a:lnTo>
                        <a:pt x="1440" y="814"/>
                      </a:lnTo>
                      <a:lnTo>
                        <a:pt x="1471" y="814"/>
                      </a:lnTo>
                      <a:lnTo>
                        <a:pt x="1503" y="793"/>
                      </a:lnTo>
                      <a:lnTo>
                        <a:pt x="1534" y="772"/>
                      </a:lnTo>
                      <a:lnTo>
                        <a:pt x="1565" y="762"/>
                      </a:lnTo>
                      <a:lnTo>
                        <a:pt x="1597" y="762"/>
                      </a:lnTo>
                      <a:lnTo>
                        <a:pt x="1628" y="762"/>
                      </a:lnTo>
                      <a:lnTo>
                        <a:pt x="1659" y="762"/>
                      </a:lnTo>
                      <a:lnTo>
                        <a:pt x="1690" y="783"/>
                      </a:lnTo>
                      <a:lnTo>
                        <a:pt x="1722" y="793"/>
                      </a:lnTo>
                      <a:lnTo>
                        <a:pt x="1732" y="824"/>
                      </a:lnTo>
                      <a:lnTo>
                        <a:pt x="1732" y="856"/>
                      </a:lnTo>
                      <a:lnTo>
                        <a:pt x="1732" y="887"/>
                      </a:lnTo>
                      <a:lnTo>
                        <a:pt x="1732" y="918"/>
                      </a:lnTo>
                      <a:lnTo>
                        <a:pt x="1732" y="950"/>
                      </a:lnTo>
                      <a:lnTo>
                        <a:pt x="1743" y="981"/>
                      </a:lnTo>
                      <a:lnTo>
                        <a:pt x="1763" y="1012"/>
                      </a:lnTo>
                      <a:lnTo>
                        <a:pt x="1784" y="1043"/>
                      </a:lnTo>
                      <a:lnTo>
                        <a:pt x="1805" y="1075"/>
                      </a:lnTo>
                      <a:lnTo>
                        <a:pt x="1837" y="1096"/>
                      </a:lnTo>
                      <a:lnTo>
                        <a:pt x="1857" y="1127"/>
                      </a:lnTo>
                      <a:lnTo>
                        <a:pt x="1889" y="1148"/>
                      </a:lnTo>
                      <a:lnTo>
                        <a:pt x="1920" y="1169"/>
                      </a:lnTo>
                      <a:lnTo>
                        <a:pt x="1941" y="1200"/>
                      </a:lnTo>
                      <a:lnTo>
                        <a:pt x="1962" y="1231"/>
                      </a:lnTo>
                      <a:lnTo>
                        <a:pt x="1983" y="1263"/>
                      </a:lnTo>
                      <a:lnTo>
                        <a:pt x="2014" y="1283"/>
                      </a:lnTo>
                      <a:lnTo>
                        <a:pt x="2035" y="1315"/>
                      </a:lnTo>
                      <a:lnTo>
                        <a:pt x="2045" y="1346"/>
                      </a:lnTo>
                      <a:lnTo>
                        <a:pt x="2066" y="1377"/>
                      </a:lnTo>
                      <a:lnTo>
                        <a:pt x="2077" y="1409"/>
                      </a:lnTo>
                      <a:lnTo>
                        <a:pt x="2087" y="1440"/>
                      </a:lnTo>
                      <a:lnTo>
                        <a:pt x="2097" y="1471"/>
                      </a:lnTo>
                      <a:lnTo>
                        <a:pt x="2097" y="1503"/>
                      </a:lnTo>
                      <a:lnTo>
                        <a:pt x="2097" y="1534"/>
                      </a:lnTo>
                      <a:lnTo>
                        <a:pt x="2097" y="1565"/>
                      </a:lnTo>
                      <a:lnTo>
                        <a:pt x="2097" y="1597"/>
                      </a:lnTo>
                      <a:lnTo>
                        <a:pt x="2129" y="1628"/>
                      </a:lnTo>
                      <a:lnTo>
                        <a:pt x="2160" y="1649"/>
                      </a:lnTo>
                      <a:lnTo>
                        <a:pt x="2191" y="1649"/>
                      </a:lnTo>
                      <a:lnTo>
                        <a:pt x="2212" y="1617"/>
                      </a:lnTo>
                      <a:lnTo>
                        <a:pt x="2223" y="1586"/>
                      </a:lnTo>
                      <a:lnTo>
                        <a:pt x="2233" y="1555"/>
                      </a:lnTo>
                      <a:lnTo>
                        <a:pt x="2233" y="1523"/>
                      </a:lnTo>
                      <a:lnTo>
                        <a:pt x="2223" y="1492"/>
                      </a:lnTo>
                      <a:lnTo>
                        <a:pt x="2223" y="1461"/>
                      </a:lnTo>
                      <a:lnTo>
                        <a:pt x="2223" y="1430"/>
                      </a:lnTo>
                      <a:lnTo>
                        <a:pt x="2223" y="1398"/>
                      </a:lnTo>
                      <a:lnTo>
                        <a:pt x="2254" y="1388"/>
                      </a:lnTo>
                      <a:lnTo>
                        <a:pt x="2285" y="1388"/>
                      </a:lnTo>
                      <a:lnTo>
                        <a:pt x="2317" y="1398"/>
                      </a:lnTo>
                      <a:lnTo>
                        <a:pt x="2348" y="1409"/>
                      </a:lnTo>
                      <a:lnTo>
                        <a:pt x="2358" y="1377"/>
                      </a:lnTo>
                      <a:lnTo>
                        <a:pt x="2358" y="1346"/>
                      </a:lnTo>
                      <a:lnTo>
                        <a:pt x="2348" y="1315"/>
                      </a:lnTo>
                      <a:lnTo>
                        <a:pt x="2337" y="1283"/>
                      </a:lnTo>
                      <a:lnTo>
                        <a:pt x="2306" y="1273"/>
                      </a:lnTo>
                      <a:lnTo>
                        <a:pt x="2275" y="1242"/>
                      </a:lnTo>
                      <a:lnTo>
                        <a:pt x="2254" y="1210"/>
                      </a:lnTo>
                      <a:lnTo>
                        <a:pt x="2223" y="1190"/>
                      </a:lnTo>
                      <a:lnTo>
                        <a:pt x="2202" y="1158"/>
                      </a:lnTo>
                      <a:lnTo>
                        <a:pt x="2170" y="1137"/>
                      </a:lnTo>
                      <a:lnTo>
                        <a:pt x="2139" y="1117"/>
                      </a:lnTo>
                      <a:lnTo>
                        <a:pt x="2118" y="1085"/>
                      </a:lnTo>
                      <a:lnTo>
                        <a:pt x="2108" y="1054"/>
                      </a:lnTo>
                      <a:lnTo>
                        <a:pt x="2097" y="1023"/>
                      </a:lnTo>
                      <a:lnTo>
                        <a:pt x="2087" y="991"/>
                      </a:lnTo>
                      <a:lnTo>
                        <a:pt x="2066" y="960"/>
                      </a:lnTo>
                      <a:lnTo>
                        <a:pt x="2045" y="929"/>
                      </a:lnTo>
                      <a:lnTo>
                        <a:pt x="2014" y="897"/>
                      </a:lnTo>
                      <a:lnTo>
                        <a:pt x="2003" y="866"/>
                      </a:lnTo>
                      <a:lnTo>
                        <a:pt x="1983" y="835"/>
                      </a:lnTo>
                      <a:lnTo>
                        <a:pt x="1962" y="803"/>
                      </a:lnTo>
                      <a:lnTo>
                        <a:pt x="1941" y="772"/>
                      </a:lnTo>
                      <a:lnTo>
                        <a:pt x="1920" y="741"/>
                      </a:lnTo>
                      <a:lnTo>
                        <a:pt x="1899" y="710"/>
                      </a:lnTo>
                      <a:lnTo>
                        <a:pt x="1910" y="678"/>
                      </a:lnTo>
                      <a:lnTo>
                        <a:pt x="1941" y="668"/>
                      </a:lnTo>
                      <a:lnTo>
                        <a:pt x="1972" y="668"/>
                      </a:lnTo>
                      <a:lnTo>
                        <a:pt x="2003" y="668"/>
                      </a:lnTo>
                      <a:lnTo>
                        <a:pt x="2035" y="689"/>
                      </a:lnTo>
                      <a:lnTo>
                        <a:pt x="2056" y="720"/>
                      </a:lnTo>
                      <a:lnTo>
                        <a:pt x="2087" y="751"/>
                      </a:lnTo>
                      <a:lnTo>
                        <a:pt x="2108" y="783"/>
                      </a:lnTo>
                      <a:lnTo>
                        <a:pt x="2129" y="814"/>
                      </a:lnTo>
                      <a:lnTo>
                        <a:pt x="2139" y="845"/>
                      </a:lnTo>
                      <a:lnTo>
                        <a:pt x="2160" y="877"/>
                      </a:lnTo>
                      <a:lnTo>
                        <a:pt x="2191" y="908"/>
                      </a:lnTo>
                      <a:lnTo>
                        <a:pt x="2202" y="939"/>
                      </a:lnTo>
                      <a:lnTo>
                        <a:pt x="2233" y="970"/>
                      </a:lnTo>
                      <a:lnTo>
                        <a:pt x="2254" y="1002"/>
                      </a:lnTo>
                      <a:lnTo>
                        <a:pt x="2285" y="1033"/>
                      </a:lnTo>
                      <a:lnTo>
                        <a:pt x="2296" y="1064"/>
                      </a:lnTo>
                      <a:lnTo>
                        <a:pt x="2317" y="1096"/>
                      </a:lnTo>
                      <a:lnTo>
                        <a:pt x="2348" y="1127"/>
                      </a:lnTo>
                      <a:lnTo>
                        <a:pt x="2379" y="1158"/>
                      </a:lnTo>
                      <a:lnTo>
                        <a:pt x="2410" y="1190"/>
                      </a:lnTo>
                      <a:lnTo>
                        <a:pt x="2431" y="1221"/>
                      </a:lnTo>
                      <a:lnTo>
                        <a:pt x="2452" y="1252"/>
                      </a:lnTo>
                      <a:lnTo>
                        <a:pt x="2463" y="1283"/>
                      </a:lnTo>
                      <a:lnTo>
                        <a:pt x="2473" y="1315"/>
                      </a:lnTo>
                      <a:lnTo>
                        <a:pt x="2473" y="1346"/>
                      </a:lnTo>
                      <a:lnTo>
                        <a:pt x="2473" y="1377"/>
                      </a:lnTo>
                      <a:lnTo>
                        <a:pt x="2473" y="1409"/>
                      </a:lnTo>
                      <a:lnTo>
                        <a:pt x="2473" y="1440"/>
                      </a:lnTo>
                      <a:lnTo>
                        <a:pt x="2504" y="1461"/>
                      </a:lnTo>
                      <a:lnTo>
                        <a:pt x="2536" y="1482"/>
                      </a:lnTo>
                      <a:lnTo>
                        <a:pt x="2557" y="1513"/>
                      </a:lnTo>
                      <a:lnTo>
                        <a:pt x="2557" y="1544"/>
                      </a:lnTo>
                      <a:lnTo>
                        <a:pt x="2557" y="1576"/>
                      </a:lnTo>
                      <a:lnTo>
                        <a:pt x="2557" y="1607"/>
                      </a:lnTo>
                      <a:lnTo>
                        <a:pt x="2588" y="1628"/>
                      </a:lnTo>
                      <a:lnTo>
                        <a:pt x="2619" y="1649"/>
                      </a:lnTo>
                      <a:lnTo>
                        <a:pt x="2650" y="1670"/>
                      </a:lnTo>
                      <a:lnTo>
                        <a:pt x="2682" y="1690"/>
                      </a:lnTo>
                      <a:lnTo>
                        <a:pt x="2713" y="1711"/>
                      </a:lnTo>
                      <a:lnTo>
                        <a:pt x="2744" y="1711"/>
                      </a:lnTo>
                      <a:lnTo>
                        <a:pt x="2776" y="1711"/>
                      </a:lnTo>
                      <a:lnTo>
                        <a:pt x="2807" y="1701"/>
                      </a:lnTo>
                      <a:lnTo>
                        <a:pt x="2828" y="1670"/>
                      </a:lnTo>
                      <a:lnTo>
                        <a:pt x="2849" y="1638"/>
                      </a:lnTo>
                      <a:lnTo>
                        <a:pt x="2859" y="1607"/>
                      </a:lnTo>
                      <a:lnTo>
                        <a:pt x="2870" y="1576"/>
                      </a:lnTo>
                      <a:lnTo>
                        <a:pt x="2859" y="1544"/>
                      </a:lnTo>
                      <a:lnTo>
                        <a:pt x="2838" y="1513"/>
                      </a:lnTo>
                      <a:lnTo>
                        <a:pt x="2817" y="1482"/>
                      </a:lnTo>
                      <a:lnTo>
                        <a:pt x="2797" y="1450"/>
                      </a:lnTo>
                      <a:lnTo>
                        <a:pt x="2786" y="1419"/>
                      </a:lnTo>
                      <a:lnTo>
                        <a:pt x="2786" y="1388"/>
                      </a:lnTo>
                      <a:lnTo>
                        <a:pt x="2817" y="1357"/>
                      </a:lnTo>
                      <a:lnTo>
                        <a:pt x="2849" y="1336"/>
                      </a:lnTo>
                      <a:lnTo>
                        <a:pt x="2880" y="1325"/>
                      </a:lnTo>
                      <a:lnTo>
                        <a:pt x="2911" y="1315"/>
                      </a:lnTo>
                      <a:lnTo>
                        <a:pt x="2943" y="1294"/>
                      </a:lnTo>
                      <a:lnTo>
                        <a:pt x="2974" y="1273"/>
                      </a:lnTo>
                      <a:lnTo>
                        <a:pt x="2984" y="1190"/>
                      </a:lnTo>
                      <a:lnTo>
                        <a:pt x="2995" y="1106"/>
                      </a:lnTo>
                      <a:lnTo>
                        <a:pt x="3026" y="1096"/>
                      </a:lnTo>
                      <a:lnTo>
                        <a:pt x="3057" y="1096"/>
                      </a:lnTo>
                      <a:lnTo>
                        <a:pt x="3089" y="1096"/>
                      </a:lnTo>
                      <a:lnTo>
                        <a:pt x="3120" y="1106"/>
                      </a:lnTo>
                      <a:lnTo>
                        <a:pt x="3151" y="1127"/>
                      </a:lnTo>
                      <a:lnTo>
                        <a:pt x="3183" y="1148"/>
                      </a:lnTo>
                      <a:lnTo>
                        <a:pt x="3214" y="1158"/>
                      </a:lnTo>
                      <a:lnTo>
                        <a:pt x="3235" y="1127"/>
                      </a:lnTo>
                      <a:lnTo>
                        <a:pt x="3235" y="1096"/>
                      </a:lnTo>
                      <a:lnTo>
                        <a:pt x="3235" y="1064"/>
                      </a:lnTo>
                      <a:lnTo>
                        <a:pt x="3214" y="1033"/>
                      </a:lnTo>
                      <a:lnTo>
                        <a:pt x="3193" y="1002"/>
                      </a:lnTo>
                      <a:lnTo>
                        <a:pt x="3183" y="970"/>
                      </a:lnTo>
                      <a:lnTo>
                        <a:pt x="3183" y="939"/>
                      </a:lnTo>
                      <a:lnTo>
                        <a:pt x="3183" y="908"/>
                      </a:lnTo>
                      <a:lnTo>
                        <a:pt x="3183" y="877"/>
                      </a:lnTo>
                      <a:lnTo>
                        <a:pt x="3183" y="845"/>
                      </a:lnTo>
                      <a:lnTo>
                        <a:pt x="3183" y="814"/>
                      </a:lnTo>
                      <a:lnTo>
                        <a:pt x="3183" y="783"/>
                      </a:lnTo>
                      <a:lnTo>
                        <a:pt x="3183" y="751"/>
                      </a:lnTo>
                      <a:lnTo>
                        <a:pt x="3193" y="668"/>
                      </a:lnTo>
                      <a:lnTo>
                        <a:pt x="3193" y="637"/>
                      </a:lnTo>
                      <a:lnTo>
                        <a:pt x="3203" y="605"/>
                      </a:lnTo>
                      <a:lnTo>
                        <a:pt x="3235" y="574"/>
                      </a:lnTo>
                      <a:lnTo>
                        <a:pt x="3266" y="563"/>
                      </a:lnTo>
                      <a:lnTo>
                        <a:pt x="3297" y="543"/>
                      </a:lnTo>
                      <a:lnTo>
                        <a:pt x="3329" y="532"/>
                      </a:lnTo>
                      <a:lnTo>
                        <a:pt x="3360" y="522"/>
                      </a:lnTo>
                      <a:lnTo>
                        <a:pt x="3391" y="522"/>
                      </a:lnTo>
                      <a:lnTo>
                        <a:pt x="3423" y="522"/>
                      </a:lnTo>
                      <a:lnTo>
                        <a:pt x="3454" y="553"/>
                      </a:lnTo>
                      <a:lnTo>
                        <a:pt x="3475" y="584"/>
                      </a:lnTo>
                      <a:lnTo>
                        <a:pt x="3475" y="616"/>
                      </a:lnTo>
                      <a:lnTo>
                        <a:pt x="3496" y="647"/>
                      </a:lnTo>
                      <a:lnTo>
                        <a:pt x="3527" y="668"/>
                      </a:lnTo>
                      <a:lnTo>
                        <a:pt x="3558" y="699"/>
                      </a:lnTo>
                      <a:lnTo>
                        <a:pt x="3590" y="710"/>
                      </a:lnTo>
                      <a:lnTo>
                        <a:pt x="3621" y="710"/>
                      </a:lnTo>
                      <a:lnTo>
                        <a:pt x="3652" y="699"/>
                      </a:lnTo>
                      <a:lnTo>
                        <a:pt x="3673" y="668"/>
                      </a:lnTo>
                      <a:lnTo>
                        <a:pt x="3694" y="637"/>
                      </a:lnTo>
                      <a:lnTo>
                        <a:pt x="3704" y="605"/>
                      </a:lnTo>
                      <a:lnTo>
                        <a:pt x="3694" y="574"/>
                      </a:lnTo>
                      <a:lnTo>
                        <a:pt x="3673" y="543"/>
                      </a:lnTo>
                      <a:lnTo>
                        <a:pt x="3652" y="511"/>
                      </a:lnTo>
                      <a:lnTo>
                        <a:pt x="3652" y="480"/>
                      </a:lnTo>
                      <a:lnTo>
                        <a:pt x="3652" y="449"/>
                      </a:lnTo>
                      <a:lnTo>
                        <a:pt x="3673" y="417"/>
                      </a:lnTo>
                      <a:lnTo>
                        <a:pt x="3704" y="397"/>
                      </a:lnTo>
                      <a:lnTo>
                        <a:pt x="3736" y="386"/>
                      </a:lnTo>
                      <a:lnTo>
                        <a:pt x="3767" y="365"/>
                      </a:lnTo>
                      <a:lnTo>
                        <a:pt x="3777" y="397"/>
                      </a:lnTo>
                      <a:lnTo>
                        <a:pt x="3798" y="428"/>
                      </a:lnTo>
                      <a:lnTo>
                        <a:pt x="3819" y="459"/>
                      </a:lnTo>
                      <a:lnTo>
                        <a:pt x="3809" y="490"/>
                      </a:lnTo>
                      <a:lnTo>
                        <a:pt x="3788" y="522"/>
                      </a:lnTo>
                      <a:lnTo>
                        <a:pt x="3767" y="553"/>
                      </a:lnTo>
                      <a:lnTo>
                        <a:pt x="3767" y="584"/>
                      </a:lnTo>
                      <a:lnTo>
                        <a:pt x="3767" y="616"/>
                      </a:lnTo>
                      <a:lnTo>
                        <a:pt x="3798" y="637"/>
                      </a:lnTo>
                      <a:lnTo>
                        <a:pt x="3830" y="668"/>
                      </a:lnTo>
                      <a:lnTo>
                        <a:pt x="3861" y="678"/>
                      </a:lnTo>
                      <a:lnTo>
                        <a:pt x="3892" y="689"/>
                      </a:lnTo>
                      <a:lnTo>
                        <a:pt x="3923" y="710"/>
                      </a:lnTo>
                      <a:lnTo>
                        <a:pt x="3955" y="720"/>
                      </a:lnTo>
                      <a:lnTo>
                        <a:pt x="3986" y="730"/>
                      </a:lnTo>
                      <a:lnTo>
                        <a:pt x="4017" y="751"/>
                      </a:lnTo>
                      <a:lnTo>
                        <a:pt x="4049" y="783"/>
                      </a:lnTo>
                      <a:lnTo>
                        <a:pt x="4070" y="814"/>
                      </a:lnTo>
                      <a:lnTo>
                        <a:pt x="4090" y="845"/>
                      </a:lnTo>
                      <a:lnTo>
                        <a:pt x="4101" y="877"/>
                      </a:lnTo>
                      <a:lnTo>
                        <a:pt x="4080" y="908"/>
                      </a:lnTo>
                      <a:lnTo>
                        <a:pt x="4070" y="939"/>
                      </a:lnTo>
                      <a:lnTo>
                        <a:pt x="4038" y="950"/>
                      </a:lnTo>
                      <a:lnTo>
                        <a:pt x="4007" y="950"/>
                      </a:lnTo>
                      <a:lnTo>
                        <a:pt x="3976" y="950"/>
                      </a:lnTo>
                      <a:lnTo>
                        <a:pt x="3944" y="950"/>
                      </a:lnTo>
                      <a:lnTo>
                        <a:pt x="3913" y="950"/>
                      </a:lnTo>
                      <a:lnTo>
                        <a:pt x="3882" y="950"/>
                      </a:lnTo>
                      <a:lnTo>
                        <a:pt x="3850" y="950"/>
                      </a:lnTo>
                      <a:lnTo>
                        <a:pt x="3819" y="960"/>
                      </a:lnTo>
                      <a:lnTo>
                        <a:pt x="3788" y="960"/>
                      </a:lnTo>
                      <a:lnTo>
                        <a:pt x="3757" y="960"/>
                      </a:lnTo>
                      <a:lnTo>
                        <a:pt x="3725" y="960"/>
                      </a:lnTo>
                      <a:lnTo>
                        <a:pt x="3694" y="970"/>
                      </a:lnTo>
                      <a:lnTo>
                        <a:pt x="3663" y="981"/>
                      </a:lnTo>
                      <a:lnTo>
                        <a:pt x="3631" y="1002"/>
                      </a:lnTo>
                      <a:lnTo>
                        <a:pt x="3600" y="1012"/>
                      </a:lnTo>
                      <a:lnTo>
                        <a:pt x="3569" y="1033"/>
                      </a:lnTo>
                      <a:lnTo>
                        <a:pt x="3537" y="1064"/>
                      </a:lnTo>
                      <a:lnTo>
                        <a:pt x="3506" y="1085"/>
                      </a:lnTo>
                      <a:lnTo>
                        <a:pt x="3475" y="1106"/>
                      </a:lnTo>
                      <a:lnTo>
                        <a:pt x="3454" y="1137"/>
                      </a:lnTo>
                      <a:lnTo>
                        <a:pt x="3423" y="1158"/>
                      </a:lnTo>
                      <a:lnTo>
                        <a:pt x="3391" y="1179"/>
                      </a:lnTo>
                      <a:lnTo>
                        <a:pt x="3360" y="1190"/>
                      </a:lnTo>
                      <a:lnTo>
                        <a:pt x="3329" y="1200"/>
                      </a:lnTo>
                      <a:lnTo>
                        <a:pt x="3297" y="1221"/>
                      </a:lnTo>
                      <a:lnTo>
                        <a:pt x="3266" y="1252"/>
                      </a:lnTo>
                      <a:lnTo>
                        <a:pt x="3235" y="1273"/>
                      </a:lnTo>
                      <a:lnTo>
                        <a:pt x="3203" y="1283"/>
                      </a:lnTo>
                      <a:lnTo>
                        <a:pt x="3172" y="1294"/>
                      </a:lnTo>
                      <a:lnTo>
                        <a:pt x="3141" y="1304"/>
                      </a:lnTo>
                      <a:lnTo>
                        <a:pt x="3120" y="1336"/>
                      </a:lnTo>
                      <a:lnTo>
                        <a:pt x="3089" y="1357"/>
                      </a:lnTo>
                      <a:lnTo>
                        <a:pt x="3078" y="1388"/>
                      </a:lnTo>
                      <a:lnTo>
                        <a:pt x="3057" y="1419"/>
                      </a:lnTo>
                      <a:lnTo>
                        <a:pt x="3057" y="1450"/>
                      </a:lnTo>
                      <a:lnTo>
                        <a:pt x="3068" y="1482"/>
                      </a:lnTo>
                      <a:lnTo>
                        <a:pt x="3078" y="1513"/>
                      </a:lnTo>
                      <a:lnTo>
                        <a:pt x="3089" y="1544"/>
                      </a:lnTo>
                      <a:lnTo>
                        <a:pt x="3120" y="1565"/>
                      </a:lnTo>
                      <a:lnTo>
                        <a:pt x="3130" y="1597"/>
                      </a:lnTo>
                      <a:lnTo>
                        <a:pt x="3151" y="1628"/>
                      </a:lnTo>
                      <a:lnTo>
                        <a:pt x="3172" y="1659"/>
                      </a:lnTo>
                      <a:lnTo>
                        <a:pt x="3203" y="1690"/>
                      </a:lnTo>
                      <a:lnTo>
                        <a:pt x="3235" y="1711"/>
                      </a:lnTo>
                      <a:lnTo>
                        <a:pt x="3245" y="1743"/>
                      </a:lnTo>
                      <a:lnTo>
                        <a:pt x="3277" y="1763"/>
                      </a:lnTo>
                      <a:lnTo>
                        <a:pt x="3308" y="1763"/>
                      </a:lnTo>
                      <a:lnTo>
                        <a:pt x="3339" y="1763"/>
                      </a:lnTo>
                      <a:lnTo>
                        <a:pt x="3370" y="1763"/>
                      </a:lnTo>
                      <a:lnTo>
                        <a:pt x="3402" y="1763"/>
                      </a:lnTo>
                      <a:lnTo>
                        <a:pt x="3433" y="1753"/>
                      </a:lnTo>
                      <a:lnTo>
                        <a:pt x="3464" y="1743"/>
                      </a:lnTo>
                      <a:lnTo>
                        <a:pt x="3496" y="1743"/>
                      </a:lnTo>
                      <a:lnTo>
                        <a:pt x="3527" y="1743"/>
                      </a:lnTo>
                      <a:lnTo>
                        <a:pt x="3558" y="1753"/>
                      </a:lnTo>
                      <a:lnTo>
                        <a:pt x="3590" y="1763"/>
                      </a:lnTo>
                      <a:lnTo>
                        <a:pt x="3621" y="1774"/>
                      </a:lnTo>
                      <a:lnTo>
                        <a:pt x="3652" y="1774"/>
                      </a:lnTo>
                      <a:lnTo>
                        <a:pt x="3683" y="1774"/>
                      </a:lnTo>
                      <a:lnTo>
                        <a:pt x="3704" y="1743"/>
                      </a:lnTo>
                      <a:lnTo>
                        <a:pt x="3725" y="1711"/>
                      </a:lnTo>
                      <a:lnTo>
                        <a:pt x="3736" y="1680"/>
                      </a:lnTo>
                      <a:lnTo>
                        <a:pt x="3757" y="1649"/>
                      </a:lnTo>
                      <a:lnTo>
                        <a:pt x="3788" y="1628"/>
                      </a:lnTo>
                      <a:lnTo>
                        <a:pt x="3819" y="1617"/>
                      </a:lnTo>
                      <a:lnTo>
                        <a:pt x="3830" y="1649"/>
                      </a:lnTo>
                      <a:lnTo>
                        <a:pt x="3830" y="1680"/>
                      </a:lnTo>
                      <a:lnTo>
                        <a:pt x="3819" y="1711"/>
                      </a:lnTo>
                      <a:lnTo>
                        <a:pt x="3809" y="1743"/>
                      </a:lnTo>
                      <a:lnTo>
                        <a:pt x="3830" y="1774"/>
                      </a:lnTo>
                      <a:lnTo>
                        <a:pt x="3861" y="1795"/>
                      </a:lnTo>
                      <a:lnTo>
                        <a:pt x="3882" y="1826"/>
                      </a:lnTo>
                      <a:lnTo>
                        <a:pt x="3892" y="1857"/>
                      </a:lnTo>
                      <a:lnTo>
                        <a:pt x="3913" y="1889"/>
                      </a:lnTo>
                      <a:lnTo>
                        <a:pt x="3913" y="1920"/>
                      </a:lnTo>
                      <a:lnTo>
                        <a:pt x="3913" y="1951"/>
                      </a:lnTo>
                      <a:lnTo>
                        <a:pt x="3903" y="1983"/>
                      </a:lnTo>
                      <a:lnTo>
                        <a:pt x="3903" y="2014"/>
                      </a:lnTo>
                      <a:lnTo>
                        <a:pt x="3903" y="2045"/>
                      </a:lnTo>
                      <a:lnTo>
                        <a:pt x="3882" y="2077"/>
                      </a:lnTo>
                      <a:lnTo>
                        <a:pt x="3850" y="2097"/>
                      </a:lnTo>
                      <a:lnTo>
                        <a:pt x="3819" y="2118"/>
                      </a:lnTo>
                      <a:lnTo>
                        <a:pt x="3788" y="2150"/>
                      </a:lnTo>
                      <a:lnTo>
                        <a:pt x="3757" y="2170"/>
                      </a:lnTo>
                      <a:lnTo>
                        <a:pt x="3725" y="2191"/>
                      </a:lnTo>
                      <a:lnTo>
                        <a:pt x="3694" y="2212"/>
                      </a:lnTo>
                      <a:lnTo>
                        <a:pt x="3663" y="2233"/>
                      </a:lnTo>
                      <a:lnTo>
                        <a:pt x="3631" y="2264"/>
                      </a:lnTo>
                      <a:lnTo>
                        <a:pt x="3600" y="2285"/>
                      </a:lnTo>
                      <a:lnTo>
                        <a:pt x="3590" y="2317"/>
                      </a:lnTo>
                      <a:lnTo>
                        <a:pt x="3569" y="2348"/>
                      </a:lnTo>
                      <a:lnTo>
                        <a:pt x="3548" y="2379"/>
                      </a:lnTo>
                      <a:lnTo>
                        <a:pt x="3527" y="2410"/>
                      </a:lnTo>
                      <a:lnTo>
                        <a:pt x="3506" y="2442"/>
                      </a:lnTo>
                      <a:lnTo>
                        <a:pt x="3485" y="2473"/>
                      </a:lnTo>
                      <a:lnTo>
                        <a:pt x="3475" y="2504"/>
                      </a:lnTo>
                      <a:lnTo>
                        <a:pt x="3443" y="2515"/>
                      </a:lnTo>
                      <a:lnTo>
                        <a:pt x="3412" y="2515"/>
                      </a:lnTo>
                      <a:lnTo>
                        <a:pt x="3381" y="2515"/>
                      </a:lnTo>
                      <a:lnTo>
                        <a:pt x="3350" y="2515"/>
                      </a:lnTo>
                      <a:lnTo>
                        <a:pt x="3318" y="2504"/>
                      </a:lnTo>
                      <a:lnTo>
                        <a:pt x="3287" y="2504"/>
                      </a:lnTo>
                      <a:lnTo>
                        <a:pt x="3256" y="2483"/>
                      </a:lnTo>
                      <a:lnTo>
                        <a:pt x="3224" y="2463"/>
                      </a:lnTo>
                      <a:lnTo>
                        <a:pt x="3193" y="2442"/>
                      </a:lnTo>
                      <a:lnTo>
                        <a:pt x="3162" y="2442"/>
                      </a:lnTo>
                      <a:lnTo>
                        <a:pt x="3130" y="2442"/>
                      </a:lnTo>
                      <a:lnTo>
                        <a:pt x="3099" y="2442"/>
                      </a:lnTo>
                      <a:lnTo>
                        <a:pt x="3068" y="2452"/>
                      </a:lnTo>
                      <a:lnTo>
                        <a:pt x="3047" y="2483"/>
                      </a:lnTo>
                      <a:lnTo>
                        <a:pt x="3016" y="2504"/>
                      </a:lnTo>
                      <a:lnTo>
                        <a:pt x="2984" y="2504"/>
                      </a:lnTo>
                      <a:lnTo>
                        <a:pt x="2901" y="2504"/>
                      </a:lnTo>
                      <a:lnTo>
                        <a:pt x="2870" y="2504"/>
                      </a:lnTo>
                      <a:lnTo>
                        <a:pt x="2838" y="2504"/>
                      </a:lnTo>
                      <a:lnTo>
                        <a:pt x="2807" y="2504"/>
                      </a:lnTo>
                      <a:lnTo>
                        <a:pt x="2776" y="2504"/>
                      </a:lnTo>
                      <a:lnTo>
                        <a:pt x="2744" y="2494"/>
                      </a:lnTo>
                      <a:lnTo>
                        <a:pt x="2713" y="2483"/>
                      </a:lnTo>
                      <a:lnTo>
                        <a:pt x="2682" y="2452"/>
                      </a:lnTo>
                      <a:lnTo>
                        <a:pt x="2650" y="2431"/>
                      </a:lnTo>
                      <a:lnTo>
                        <a:pt x="2619" y="2410"/>
                      </a:lnTo>
                      <a:lnTo>
                        <a:pt x="2588" y="2410"/>
                      </a:lnTo>
                      <a:lnTo>
                        <a:pt x="2557" y="2400"/>
                      </a:lnTo>
                      <a:lnTo>
                        <a:pt x="2525" y="2400"/>
                      </a:lnTo>
                      <a:lnTo>
                        <a:pt x="2494" y="2400"/>
                      </a:lnTo>
                      <a:lnTo>
                        <a:pt x="2463" y="2400"/>
                      </a:lnTo>
                      <a:lnTo>
                        <a:pt x="2379" y="2400"/>
                      </a:lnTo>
                      <a:lnTo>
                        <a:pt x="2348" y="2400"/>
                      </a:lnTo>
                      <a:lnTo>
                        <a:pt x="2317" y="2400"/>
                      </a:lnTo>
                      <a:lnTo>
                        <a:pt x="2285" y="2400"/>
                      </a:lnTo>
                      <a:lnTo>
                        <a:pt x="2254" y="2400"/>
                      </a:lnTo>
                      <a:lnTo>
                        <a:pt x="2223" y="2400"/>
                      </a:lnTo>
                      <a:lnTo>
                        <a:pt x="2191" y="2410"/>
                      </a:lnTo>
                      <a:lnTo>
                        <a:pt x="2160" y="2410"/>
                      </a:lnTo>
                      <a:lnTo>
                        <a:pt x="2129" y="2421"/>
                      </a:lnTo>
                      <a:lnTo>
                        <a:pt x="2097" y="2431"/>
                      </a:lnTo>
                      <a:lnTo>
                        <a:pt x="2087" y="2463"/>
                      </a:lnTo>
                      <a:lnTo>
                        <a:pt x="2087" y="2494"/>
                      </a:lnTo>
                      <a:lnTo>
                        <a:pt x="2087" y="2525"/>
                      </a:lnTo>
                      <a:lnTo>
                        <a:pt x="2087" y="2557"/>
                      </a:lnTo>
                      <a:lnTo>
                        <a:pt x="2056" y="2577"/>
                      </a:lnTo>
                      <a:lnTo>
                        <a:pt x="2024" y="2567"/>
                      </a:lnTo>
                      <a:lnTo>
                        <a:pt x="1993" y="2546"/>
                      </a:lnTo>
                      <a:lnTo>
                        <a:pt x="1972" y="2515"/>
                      </a:lnTo>
                      <a:lnTo>
                        <a:pt x="1951" y="2483"/>
                      </a:lnTo>
                      <a:lnTo>
                        <a:pt x="1920" y="2452"/>
                      </a:lnTo>
                      <a:lnTo>
                        <a:pt x="1889" y="2431"/>
                      </a:lnTo>
                      <a:lnTo>
                        <a:pt x="1857" y="2410"/>
                      </a:lnTo>
                      <a:lnTo>
                        <a:pt x="1826" y="2390"/>
                      </a:lnTo>
                      <a:lnTo>
                        <a:pt x="1805" y="2358"/>
                      </a:lnTo>
                      <a:lnTo>
                        <a:pt x="1774" y="2337"/>
                      </a:lnTo>
                      <a:lnTo>
                        <a:pt x="1743" y="2306"/>
                      </a:lnTo>
                      <a:lnTo>
                        <a:pt x="1722" y="2275"/>
                      </a:lnTo>
                      <a:lnTo>
                        <a:pt x="1690" y="2264"/>
                      </a:lnTo>
                      <a:lnTo>
                        <a:pt x="1659" y="2254"/>
                      </a:lnTo>
                      <a:lnTo>
                        <a:pt x="1628" y="2254"/>
                      </a:lnTo>
                      <a:lnTo>
                        <a:pt x="1597" y="2254"/>
                      </a:lnTo>
                      <a:lnTo>
                        <a:pt x="1513" y="2254"/>
                      </a:lnTo>
                      <a:lnTo>
                        <a:pt x="1482" y="2233"/>
                      </a:lnTo>
                      <a:lnTo>
                        <a:pt x="1471" y="2202"/>
                      </a:lnTo>
                      <a:lnTo>
                        <a:pt x="1471" y="2170"/>
                      </a:lnTo>
                      <a:lnTo>
                        <a:pt x="1461" y="2139"/>
                      </a:lnTo>
                      <a:lnTo>
                        <a:pt x="1461" y="2108"/>
                      </a:lnTo>
                      <a:lnTo>
                        <a:pt x="1461" y="2077"/>
                      </a:lnTo>
                      <a:lnTo>
                        <a:pt x="1461" y="2045"/>
                      </a:lnTo>
                      <a:lnTo>
                        <a:pt x="1461" y="2014"/>
                      </a:lnTo>
                      <a:lnTo>
                        <a:pt x="1461" y="1983"/>
                      </a:lnTo>
                      <a:lnTo>
                        <a:pt x="1461" y="1951"/>
                      </a:lnTo>
                      <a:lnTo>
                        <a:pt x="1450" y="1920"/>
                      </a:lnTo>
                      <a:lnTo>
                        <a:pt x="1440" y="1889"/>
                      </a:lnTo>
                      <a:lnTo>
                        <a:pt x="1440" y="1857"/>
                      </a:lnTo>
                      <a:lnTo>
                        <a:pt x="1419" y="1826"/>
                      </a:lnTo>
                      <a:lnTo>
                        <a:pt x="1388" y="1805"/>
                      </a:lnTo>
                      <a:lnTo>
                        <a:pt x="1357" y="1805"/>
                      </a:lnTo>
                      <a:lnTo>
                        <a:pt x="1325" y="1805"/>
                      </a:lnTo>
                      <a:lnTo>
                        <a:pt x="1294" y="1805"/>
                      </a:lnTo>
                      <a:lnTo>
                        <a:pt x="1210" y="1805"/>
                      </a:lnTo>
                      <a:lnTo>
                        <a:pt x="1179" y="1816"/>
                      </a:lnTo>
                      <a:lnTo>
                        <a:pt x="1096" y="1816"/>
                      </a:lnTo>
                      <a:lnTo>
                        <a:pt x="1064" y="1826"/>
                      </a:lnTo>
                      <a:lnTo>
                        <a:pt x="1033" y="1826"/>
                      </a:lnTo>
                      <a:lnTo>
                        <a:pt x="1002" y="1826"/>
                      </a:lnTo>
                      <a:lnTo>
                        <a:pt x="970" y="1826"/>
                      </a:lnTo>
                      <a:lnTo>
                        <a:pt x="939" y="1826"/>
                      </a:lnTo>
                      <a:lnTo>
                        <a:pt x="908" y="1805"/>
                      </a:lnTo>
                      <a:lnTo>
                        <a:pt x="877" y="1784"/>
                      </a:lnTo>
                      <a:lnTo>
                        <a:pt x="845" y="1763"/>
                      </a:lnTo>
                      <a:lnTo>
                        <a:pt x="814" y="1732"/>
                      </a:lnTo>
                      <a:lnTo>
                        <a:pt x="783" y="1722"/>
                      </a:lnTo>
                      <a:lnTo>
                        <a:pt x="751" y="1711"/>
                      </a:lnTo>
                      <a:lnTo>
                        <a:pt x="678" y="1701"/>
                      </a:lnTo>
                      <a:lnTo>
                        <a:pt x="605" y="1701"/>
                      </a:lnTo>
                      <a:lnTo>
                        <a:pt x="522" y="1690"/>
                      </a:lnTo>
                      <a:lnTo>
                        <a:pt x="490" y="1680"/>
                      </a:lnTo>
                      <a:lnTo>
                        <a:pt x="459" y="1680"/>
                      </a:lnTo>
                      <a:lnTo>
                        <a:pt x="428" y="1649"/>
                      </a:lnTo>
                      <a:lnTo>
                        <a:pt x="407" y="1617"/>
                      </a:lnTo>
                      <a:lnTo>
                        <a:pt x="376" y="1597"/>
                      </a:lnTo>
                      <a:lnTo>
                        <a:pt x="344" y="1576"/>
                      </a:lnTo>
                      <a:lnTo>
                        <a:pt x="313" y="1576"/>
                      </a:lnTo>
                      <a:lnTo>
                        <a:pt x="282" y="1576"/>
                      </a:lnTo>
                      <a:lnTo>
                        <a:pt x="209" y="1576"/>
                      </a:lnTo>
                      <a:lnTo>
                        <a:pt x="177" y="1586"/>
                      </a:lnTo>
                      <a:lnTo>
                        <a:pt x="146" y="1597"/>
                      </a:lnTo>
                      <a:lnTo>
                        <a:pt x="125" y="1628"/>
                      </a:lnTo>
                      <a:lnTo>
                        <a:pt x="104" y="1659"/>
                      </a:lnTo>
                      <a:lnTo>
                        <a:pt x="73" y="1690"/>
                      </a:lnTo>
                      <a:lnTo>
                        <a:pt x="52" y="1722"/>
                      </a:lnTo>
                      <a:lnTo>
                        <a:pt x="21" y="1743"/>
                      </a:lnTo>
                      <a:lnTo>
                        <a:pt x="0" y="1774"/>
                      </a:lnTo>
                      <a:lnTo>
                        <a:pt x="0" y="1743"/>
                      </a:lnTo>
                      <a:lnTo>
                        <a:pt x="0" y="1711"/>
                      </a:lnTo>
                      <a:lnTo>
                        <a:pt x="0" y="1680"/>
                      </a:lnTo>
                      <a:lnTo>
                        <a:pt x="0" y="1649"/>
                      </a:lnTo>
                      <a:lnTo>
                        <a:pt x="0" y="1617"/>
                      </a:lnTo>
                      <a:lnTo>
                        <a:pt x="0" y="1534"/>
                      </a:lnTo>
                      <a:lnTo>
                        <a:pt x="0" y="1440"/>
                      </a:lnTo>
                      <a:lnTo>
                        <a:pt x="0" y="1357"/>
                      </a:lnTo>
                      <a:lnTo>
                        <a:pt x="0" y="1263"/>
                      </a:lnTo>
                      <a:lnTo>
                        <a:pt x="0" y="1169"/>
                      </a:lnTo>
                      <a:lnTo>
                        <a:pt x="0" y="1075"/>
                      </a:lnTo>
                      <a:lnTo>
                        <a:pt x="0" y="1043"/>
                      </a:lnTo>
                      <a:lnTo>
                        <a:pt x="0" y="1012"/>
                      </a:lnTo>
                      <a:lnTo>
                        <a:pt x="0" y="981"/>
                      </a:lnTo>
                      <a:lnTo>
                        <a:pt x="0" y="908"/>
                      </a:lnTo>
                      <a:lnTo>
                        <a:pt x="0" y="814"/>
                      </a:lnTo>
                      <a:lnTo>
                        <a:pt x="0" y="730"/>
                      </a:lnTo>
                      <a:lnTo>
                        <a:pt x="0" y="657"/>
                      </a:lnTo>
                      <a:lnTo>
                        <a:pt x="0" y="584"/>
                      </a:lnTo>
                      <a:lnTo>
                        <a:pt x="0" y="501"/>
                      </a:lnTo>
                      <a:lnTo>
                        <a:pt x="0" y="417"/>
                      </a:lnTo>
                      <a:lnTo>
                        <a:pt x="0" y="323"/>
                      </a:lnTo>
                      <a:lnTo>
                        <a:pt x="0" y="230"/>
                      </a:lnTo>
                      <a:lnTo>
                        <a:pt x="0" y="136"/>
                      </a:lnTo>
                      <a:lnTo>
                        <a:pt x="0" y="104"/>
                      </a:lnTo>
                      <a:lnTo>
                        <a:pt x="0" y="73"/>
                      </a:lnTo>
                      <a:lnTo>
                        <a:pt x="0" y="42"/>
                      </a:lnTo>
                      <a:lnTo>
                        <a:pt x="31" y="21"/>
                      </a:lnTo>
                      <a:lnTo>
                        <a:pt x="63" y="21"/>
                      </a:lnTo>
                      <a:lnTo>
                        <a:pt x="94" y="21"/>
                      </a:lnTo>
                      <a:lnTo>
                        <a:pt x="125" y="21"/>
                      </a:lnTo>
                      <a:lnTo>
                        <a:pt x="157" y="21"/>
                      </a:lnTo>
                      <a:lnTo>
                        <a:pt x="240" y="21"/>
                      </a:lnTo>
                      <a:lnTo>
                        <a:pt x="313" y="21"/>
                      </a:lnTo>
                      <a:lnTo>
                        <a:pt x="397" y="21"/>
                      </a:lnTo>
                      <a:lnTo>
                        <a:pt x="490" y="21"/>
                      </a:lnTo>
                      <a:lnTo>
                        <a:pt x="563" y="21"/>
                      </a:lnTo>
                      <a:lnTo>
                        <a:pt x="647" y="21"/>
                      </a:lnTo>
                      <a:lnTo>
                        <a:pt x="720" y="21"/>
                      </a:lnTo>
                      <a:lnTo>
                        <a:pt x="751" y="21"/>
                      </a:lnTo>
                      <a:lnTo>
                        <a:pt x="783" y="21"/>
                      </a:lnTo>
                      <a:lnTo>
                        <a:pt x="720" y="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5" name="Freeform 11"/>
                <p:cNvSpPr>
                  <a:spLocks/>
                </p:cNvSpPr>
                <p:nvPr/>
              </p:nvSpPr>
              <p:spPr bwMode="auto">
                <a:xfrm>
                  <a:off x="3120" y="2928"/>
                  <a:ext cx="145" cy="976"/>
                </a:xfrm>
                <a:custGeom>
                  <a:avLst/>
                  <a:gdLst>
                    <a:gd name="T0" fmla="*/ 0 w 145"/>
                    <a:gd name="T1" fmla="*/ 0 h 976"/>
                    <a:gd name="T2" fmla="*/ 14 w 145"/>
                    <a:gd name="T3" fmla="*/ 35 h 976"/>
                    <a:gd name="T4" fmla="*/ 29 w 145"/>
                    <a:gd name="T5" fmla="*/ 67 h 976"/>
                    <a:gd name="T6" fmla="*/ 29 w 145"/>
                    <a:gd name="T7" fmla="*/ 98 h 976"/>
                    <a:gd name="T8" fmla="*/ 29 w 145"/>
                    <a:gd name="T9" fmla="*/ 129 h 976"/>
                    <a:gd name="T10" fmla="*/ 29 w 145"/>
                    <a:gd name="T11" fmla="*/ 161 h 976"/>
                    <a:gd name="T12" fmla="*/ 21 w 145"/>
                    <a:gd name="T13" fmla="*/ 192 h 976"/>
                    <a:gd name="T14" fmla="*/ 21 w 145"/>
                    <a:gd name="T15" fmla="*/ 223 h 976"/>
                    <a:gd name="T16" fmla="*/ 21 w 145"/>
                    <a:gd name="T17" fmla="*/ 255 h 976"/>
                    <a:gd name="T18" fmla="*/ 21 w 145"/>
                    <a:gd name="T19" fmla="*/ 286 h 976"/>
                    <a:gd name="T20" fmla="*/ 21 w 145"/>
                    <a:gd name="T21" fmla="*/ 317 h 976"/>
                    <a:gd name="T22" fmla="*/ 21 w 145"/>
                    <a:gd name="T23" fmla="*/ 349 h 976"/>
                    <a:gd name="T24" fmla="*/ 21 w 145"/>
                    <a:gd name="T25" fmla="*/ 380 h 976"/>
                    <a:gd name="T26" fmla="*/ 21 w 145"/>
                    <a:gd name="T27" fmla="*/ 411 h 976"/>
                    <a:gd name="T28" fmla="*/ 29 w 145"/>
                    <a:gd name="T29" fmla="*/ 442 h 976"/>
                    <a:gd name="T30" fmla="*/ 29 w 145"/>
                    <a:gd name="T31" fmla="*/ 474 h 976"/>
                    <a:gd name="T32" fmla="*/ 29 w 145"/>
                    <a:gd name="T33" fmla="*/ 505 h 976"/>
                    <a:gd name="T34" fmla="*/ 36 w 145"/>
                    <a:gd name="T35" fmla="*/ 536 h 976"/>
                    <a:gd name="T36" fmla="*/ 43 w 145"/>
                    <a:gd name="T37" fmla="*/ 568 h 976"/>
                    <a:gd name="T38" fmla="*/ 50 w 145"/>
                    <a:gd name="T39" fmla="*/ 599 h 976"/>
                    <a:gd name="T40" fmla="*/ 65 w 145"/>
                    <a:gd name="T41" fmla="*/ 630 h 976"/>
                    <a:gd name="T42" fmla="*/ 79 w 145"/>
                    <a:gd name="T43" fmla="*/ 662 h 976"/>
                    <a:gd name="T44" fmla="*/ 94 w 145"/>
                    <a:gd name="T45" fmla="*/ 693 h 976"/>
                    <a:gd name="T46" fmla="*/ 94 w 145"/>
                    <a:gd name="T47" fmla="*/ 724 h 976"/>
                    <a:gd name="T48" fmla="*/ 101 w 145"/>
                    <a:gd name="T49" fmla="*/ 755 h 976"/>
                    <a:gd name="T50" fmla="*/ 108 w 145"/>
                    <a:gd name="T51" fmla="*/ 787 h 976"/>
                    <a:gd name="T52" fmla="*/ 122 w 145"/>
                    <a:gd name="T53" fmla="*/ 818 h 976"/>
                    <a:gd name="T54" fmla="*/ 136 w 145"/>
                    <a:gd name="T55" fmla="*/ 849 h 976"/>
                    <a:gd name="T56" fmla="*/ 144 w 145"/>
                    <a:gd name="T57" fmla="*/ 881 h 976"/>
                    <a:gd name="T58" fmla="*/ 144 w 145"/>
                    <a:gd name="T59" fmla="*/ 912 h 976"/>
                    <a:gd name="T60" fmla="*/ 144 w 145"/>
                    <a:gd name="T61" fmla="*/ 943 h 976"/>
                    <a:gd name="T62" fmla="*/ 144 w 145"/>
                    <a:gd name="T63" fmla="*/ 975 h 976"/>
                    <a:gd name="T64" fmla="*/ 132 w 145"/>
                    <a:gd name="T65" fmla="*/ 864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5" h="976">
                      <a:moveTo>
                        <a:pt x="0" y="0"/>
                      </a:moveTo>
                      <a:lnTo>
                        <a:pt x="14" y="35"/>
                      </a:lnTo>
                      <a:lnTo>
                        <a:pt x="29" y="67"/>
                      </a:lnTo>
                      <a:lnTo>
                        <a:pt x="29" y="98"/>
                      </a:lnTo>
                      <a:lnTo>
                        <a:pt x="29" y="129"/>
                      </a:lnTo>
                      <a:lnTo>
                        <a:pt x="29" y="161"/>
                      </a:lnTo>
                      <a:lnTo>
                        <a:pt x="21" y="192"/>
                      </a:lnTo>
                      <a:lnTo>
                        <a:pt x="21" y="223"/>
                      </a:lnTo>
                      <a:lnTo>
                        <a:pt x="21" y="255"/>
                      </a:lnTo>
                      <a:lnTo>
                        <a:pt x="21" y="286"/>
                      </a:lnTo>
                      <a:lnTo>
                        <a:pt x="21" y="317"/>
                      </a:lnTo>
                      <a:lnTo>
                        <a:pt x="21" y="349"/>
                      </a:lnTo>
                      <a:lnTo>
                        <a:pt x="21" y="380"/>
                      </a:lnTo>
                      <a:lnTo>
                        <a:pt x="21" y="411"/>
                      </a:lnTo>
                      <a:lnTo>
                        <a:pt x="29" y="442"/>
                      </a:lnTo>
                      <a:lnTo>
                        <a:pt x="29" y="474"/>
                      </a:lnTo>
                      <a:lnTo>
                        <a:pt x="29" y="505"/>
                      </a:lnTo>
                      <a:lnTo>
                        <a:pt x="36" y="536"/>
                      </a:lnTo>
                      <a:lnTo>
                        <a:pt x="43" y="568"/>
                      </a:lnTo>
                      <a:lnTo>
                        <a:pt x="50" y="599"/>
                      </a:lnTo>
                      <a:lnTo>
                        <a:pt x="65" y="630"/>
                      </a:lnTo>
                      <a:lnTo>
                        <a:pt x="79" y="662"/>
                      </a:lnTo>
                      <a:lnTo>
                        <a:pt x="94" y="693"/>
                      </a:lnTo>
                      <a:lnTo>
                        <a:pt x="94" y="724"/>
                      </a:lnTo>
                      <a:lnTo>
                        <a:pt x="101" y="755"/>
                      </a:lnTo>
                      <a:lnTo>
                        <a:pt x="108" y="787"/>
                      </a:lnTo>
                      <a:lnTo>
                        <a:pt x="122" y="818"/>
                      </a:lnTo>
                      <a:lnTo>
                        <a:pt x="136" y="849"/>
                      </a:lnTo>
                      <a:lnTo>
                        <a:pt x="144" y="881"/>
                      </a:lnTo>
                      <a:lnTo>
                        <a:pt x="144" y="912"/>
                      </a:lnTo>
                      <a:lnTo>
                        <a:pt x="144" y="943"/>
                      </a:lnTo>
                      <a:lnTo>
                        <a:pt x="144" y="975"/>
                      </a:lnTo>
                      <a:lnTo>
                        <a:pt x="132" y="864"/>
                      </a:lnTo>
                    </a:path>
                  </a:pathLst>
                </a:custGeom>
                <a:solidFill>
                  <a:srgbClr val="114FFB"/>
                </a:solidFill>
                <a:ln w="6350" cap="flat" cmpd="sng">
                  <a:solidFill>
                    <a:srgbClr val="114FFB"/>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6" name="Freeform 12"/>
                <p:cNvSpPr>
                  <a:spLocks/>
                </p:cNvSpPr>
                <p:nvPr/>
              </p:nvSpPr>
              <p:spPr bwMode="auto">
                <a:xfrm>
                  <a:off x="3235" y="3117"/>
                  <a:ext cx="992" cy="1203"/>
                </a:xfrm>
                <a:custGeom>
                  <a:avLst/>
                  <a:gdLst>
                    <a:gd name="T0" fmla="*/ 62 w 992"/>
                    <a:gd name="T1" fmla="*/ 41 h 1203"/>
                    <a:gd name="T2" fmla="*/ 73 w 992"/>
                    <a:gd name="T3" fmla="*/ 104 h 1203"/>
                    <a:gd name="T4" fmla="*/ 94 w 992"/>
                    <a:gd name="T5" fmla="*/ 167 h 1203"/>
                    <a:gd name="T6" fmla="*/ 135 w 992"/>
                    <a:gd name="T7" fmla="*/ 229 h 1203"/>
                    <a:gd name="T8" fmla="*/ 167 w 992"/>
                    <a:gd name="T9" fmla="*/ 292 h 1203"/>
                    <a:gd name="T10" fmla="*/ 208 w 992"/>
                    <a:gd name="T11" fmla="*/ 344 h 1203"/>
                    <a:gd name="T12" fmla="*/ 240 w 992"/>
                    <a:gd name="T13" fmla="*/ 407 h 1203"/>
                    <a:gd name="T14" fmla="*/ 271 w 992"/>
                    <a:gd name="T15" fmla="*/ 469 h 1203"/>
                    <a:gd name="T16" fmla="*/ 302 w 992"/>
                    <a:gd name="T17" fmla="*/ 532 h 1203"/>
                    <a:gd name="T18" fmla="*/ 344 w 992"/>
                    <a:gd name="T19" fmla="*/ 594 h 1203"/>
                    <a:gd name="T20" fmla="*/ 396 w 992"/>
                    <a:gd name="T21" fmla="*/ 657 h 1203"/>
                    <a:gd name="T22" fmla="*/ 428 w 992"/>
                    <a:gd name="T23" fmla="*/ 720 h 1203"/>
                    <a:gd name="T24" fmla="*/ 469 w 992"/>
                    <a:gd name="T25" fmla="*/ 782 h 1203"/>
                    <a:gd name="T26" fmla="*/ 522 w 992"/>
                    <a:gd name="T27" fmla="*/ 845 h 1203"/>
                    <a:gd name="T28" fmla="*/ 553 w 992"/>
                    <a:gd name="T29" fmla="*/ 907 h 1203"/>
                    <a:gd name="T30" fmla="*/ 553 w 992"/>
                    <a:gd name="T31" fmla="*/ 970 h 1203"/>
                    <a:gd name="T32" fmla="*/ 563 w 992"/>
                    <a:gd name="T33" fmla="*/ 1033 h 1203"/>
                    <a:gd name="T34" fmla="*/ 584 w 992"/>
                    <a:gd name="T35" fmla="*/ 1095 h 1203"/>
                    <a:gd name="T36" fmla="*/ 636 w 992"/>
                    <a:gd name="T37" fmla="*/ 1158 h 1203"/>
                    <a:gd name="T38" fmla="*/ 699 w 992"/>
                    <a:gd name="T39" fmla="*/ 1202 h 1203"/>
                    <a:gd name="T40" fmla="*/ 762 w 992"/>
                    <a:gd name="T41" fmla="*/ 1202 h 1203"/>
                    <a:gd name="T42" fmla="*/ 824 w 992"/>
                    <a:gd name="T43" fmla="*/ 1202 h 1203"/>
                    <a:gd name="T44" fmla="*/ 887 w 992"/>
                    <a:gd name="T45" fmla="*/ 1202 h 1203"/>
                    <a:gd name="T46" fmla="*/ 949 w 992"/>
                    <a:gd name="T47" fmla="*/ 1202 h 1203"/>
                    <a:gd name="T48" fmla="*/ 991 w 992"/>
                    <a:gd name="T49" fmla="*/ 1168 h 1203"/>
                    <a:gd name="T50" fmla="*/ 960 w 992"/>
                    <a:gd name="T51" fmla="*/ 1106 h 1203"/>
                    <a:gd name="T52" fmla="*/ 928 w 992"/>
                    <a:gd name="T53" fmla="*/ 1043 h 1203"/>
                    <a:gd name="T54" fmla="*/ 887 w 992"/>
                    <a:gd name="T55" fmla="*/ 980 h 1203"/>
                    <a:gd name="T56" fmla="*/ 855 w 992"/>
                    <a:gd name="T57" fmla="*/ 918 h 1203"/>
                    <a:gd name="T58" fmla="*/ 803 w 992"/>
                    <a:gd name="T59" fmla="*/ 855 h 1203"/>
                    <a:gd name="T60" fmla="*/ 741 w 992"/>
                    <a:gd name="T61" fmla="*/ 803 h 1203"/>
                    <a:gd name="T62" fmla="*/ 688 w 992"/>
                    <a:gd name="T63" fmla="*/ 751 h 1203"/>
                    <a:gd name="T64" fmla="*/ 657 w 992"/>
                    <a:gd name="T65" fmla="*/ 688 h 1203"/>
                    <a:gd name="T66" fmla="*/ 636 w 992"/>
                    <a:gd name="T67" fmla="*/ 626 h 1203"/>
                    <a:gd name="T68" fmla="*/ 595 w 992"/>
                    <a:gd name="T69" fmla="*/ 563 h 1203"/>
                    <a:gd name="T70" fmla="*/ 553 w 992"/>
                    <a:gd name="T71" fmla="*/ 500 h 1203"/>
                    <a:gd name="T72" fmla="*/ 511 w 992"/>
                    <a:gd name="T73" fmla="*/ 438 h 1203"/>
                    <a:gd name="T74" fmla="*/ 469 w 992"/>
                    <a:gd name="T75" fmla="*/ 386 h 1203"/>
                    <a:gd name="T76" fmla="*/ 417 w 992"/>
                    <a:gd name="T77" fmla="*/ 333 h 1203"/>
                    <a:gd name="T78" fmla="*/ 355 w 992"/>
                    <a:gd name="T79" fmla="*/ 292 h 1203"/>
                    <a:gd name="T80" fmla="*/ 292 w 992"/>
                    <a:gd name="T81" fmla="*/ 250 h 1203"/>
                    <a:gd name="T82" fmla="*/ 229 w 992"/>
                    <a:gd name="T83" fmla="*/ 187 h 1203"/>
                    <a:gd name="T84" fmla="*/ 219 w 992"/>
                    <a:gd name="T85" fmla="*/ 125 h 1203"/>
                    <a:gd name="T86" fmla="*/ 240 w 992"/>
                    <a:gd name="T87" fmla="*/ 62 h 1203"/>
                    <a:gd name="T88" fmla="*/ 250 w 992"/>
                    <a:gd name="T89" fmla="*/ 0 h 1203"/>
                    <a:gd name="T90" fmla="*/ 198 w 992"/>
                    <a:gd name="T91" fmla="*/ 41 h 1203"/>
                    <a:gd name="T92" fmla="*/ 156 w 992"/>
                    <a:gd name="T93" fmla="*/ 104 h 1203"/>
                    <a:gd name="T94" fmla="*/ 125 w 992"/>
                    <a:gd name="T95" fmla="*/ 114 h 1203"/>
                    <a:gd name="T96" fmla="*/ 94 w 992"/>
                    <a:gd name="T97" fmla="*/ 52 h 1203"/>
                    <a:gd name="T98" fmla="*/ 31 w 992"/>
                    <a:gd name="T99" fmla="*/ 20 h 1203"/>
                    <a:gd name="T100" fmla="*/ 29 w 992"/>
                    <a:gd name="T101" fmla="*/ 10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92" h="1203">
                      <a:moveTo>
                        <a:pt x="29" y="10"/>
                      </a:moveTo>
                      <a:lnTo>
                        <a:pt x="62" y="41"/>
                      </a:lnTo>
                      <a:lnTo>
                        <a:pt x="62" y="73"/>
                      </a:lnTo>
                      <a:lnTo>
                        <a:pt x="73" y="104"/>
                      </a:lnTo>
                      <a:lnTo>
                        <a:pt x="83" y="135"/>
                      </a:lnTo>
                      <a:lnTo>
                        <a:pt x="94" y="167"/>
                      </a:lnTo>
                      <a:lnTo>
                        <a:pt x="115" y="198"/>
                      </a:lnTo>
                      <a:lnTo>
                        <a:pt x="135" y="229"/>
                      </a:lnTo>
                      <a:lnTo>
                        <a:pt x="146" y="260"/>
                      </a:lnTo>
                      <a:lnTo>
                        <a:pt x="167" y="292"/>
                      </a:lnTo>
                      <a:lnTo>
                        <a:pt x="177" y="323"/>
                      </a:lnTo>
                      <a:lnTo>
                        <a:pt x="208" y="344"/>
                      </a:lnTo>
                      <a:lnTo>
                        <a:pt x="219" y="375"/>
                      </a:lnTo>
                      <a:lnTo>
                        <a:pt x="240" y="407"/>
                      </a:lnTo>
                      <a:lnTo>
                        <a:pt x="261" y="438"/>
                      </a:lnTo>
                      <a:lnTo>
                        <a:pt x="271" y="469"/>
                      </a:lnTo>
                      <a:lnTo>
                        <a:pt x="282" y="500"/>
                      </a:lnTo>
                      <a:lnTo>
                        <a:pt x="302" y="532"/>
                      </a:lnTo>
                      <a:lnTo>
                        <a:pt x="323" y="563"/>
                      </a:lnTo>
                      <a:lnTo>
                        <a:pt x="344" y="594"/>
                      </a:lnTo>
                      <a:lnTo>
                        <a:pt x="375" y="626"/>
                      </a:lnTo>
                      <a:lnTo>
                        <a:pt x="396" y="657"/>
                      </a:lnTo>
                      <a:lnTo>
                        <a:pt x="407" y="688"/>
                      </a:lnTo>
                      <a:lnTo>
                        <a:pt x="428" y="720"/>
                      </a:lnTo>
                      <a:lnTo>
                        <a:pt x="448" y="751"/>
                      </a:lnTo>
                      <a:lnTo>
                        <a:pt x="469" y="782"/>
                      </a:lnTo>
                      <a:lnTo>
                        <a:pt x="490" y="813"/>
                      </a:lnTo>
                      <a:lnTo>
                        <a:pt x="522" y="845"/>
                      </a:lnTo>
                      <a:lnTo>
                        <a:pt x="542" y="876"/>
                      </a:lnTo>
                      <a:lnTo>
                        <a:pt x="553" y="907"/>
                      </a:lnTo>
                      <a:lnTo>
                        <a:pt x="553" y="939"/>
                      </a:lnTo>
                      <a:lnTo>
                        <a:pt x="553" y="970"/>
                      </a:lnTo>
                      <a:lnTo>
                        <a:pt x="553" y="1001"/>
                      </a:lnTo>
                      <a:lnTo>
                        <a:pt x="563" y="1033"/>
                      </a:lnTo>
                      <a:lnTo>
                        <a:pt x="563" y="1064"/>
                      </a:lnTo>
                      <a:lnTo>
                        <a:pt x="584" y="1095"/>
                      </a:lnTo>
                      <a:lnTo>
                        <a:pt x="615" y="1127"/>
                      </a:lnTo>
                      <a:lnTo>
                        <a:pt x="636" y="1158"/>
                      </a:lnTo>
                      <a:lnTo>
                        <a:pt x="668" y="1189"/>
                      </a:lnTo>
                      <a:lnTo>
                        <a:pt x="699" y="1202"/>
                      </a:lnTo>
                      <a:lnTo>
                        <a:pt x="730" y="1202"/>
                      </a:lnTo>
                      <a:lnTo>
                        <a:pt x="762" y="1202"/>
                      </a:lnTo>
                      <a:lnTo>
                        <a:pt x="793" y="1202"/>
                      </a:lnTo>
                      <a:lnTo>
                        <a:pt x="824" y="1202"/>
                      </a:lnTo>
                      <a:lnTo>
                        <a:pt x="855" y="1202"/>
                      </a:lnTo>
                      <a:lnTo>
                        <a:pt x="887" y="1202"/>
                      </a:lnTo>
                      <a:lnTo>
                        <a:pt x="918" y="1202"/>
                      </a:lnTo>
                      <a:lnTo>
                        <a:pt x="949" y="1202"/>
                      </a:lnTo>
                      <a:lnTo>
                        <a:pt x="981" y="1202"/>
                      </a:lnTo>
                      <a:lnTo>
                        <a:pt x="991" y="1168"/>
                      </a:lnTo>
                      <a:lnTo>
                        <a:pt x="970" y="1137"/>
                      </a:lnTo>
                      <a:lnTo>
                        <a:pt x="960" y="1106"/>
                      </a:lnTo>
                      <a:lnTo>
                        <a:pt x="949" y="1074"/>
                      </a:lnTo>
                      <a:lnTo>
                        <a:pt x="928" y="1043"/>
                      </a:lnTo>
                      <a:lnTo>
                        <a:pt x="908" y="1012"/>
                      </a:lnTo>
                      <a:lnTo>
                        <a:pt x="887" y="980"/>
                      </a:lnTo>
                      <a:lnTo>
                        <a:pt x="876" y="949"/>
                      </a:lnTo>
                      <a:lnTo>
                        <a:pt x="855" y="918"/>
                      </a:lnTo>
                      <a:lnTo>
                        <a:pt x="824" y="887"/>
                      </a:lnTo>
                      <a:lnTo>
                        <a:pt x="803" y="855"/>
                      </a:lnTo>
                      <a:lnTo>
                        <a:pt x="772" y="824"/>
                      </a:lnTo>
                      <a:lnTo>
                        <a:pt x="741" y="803"/>
                      </a:lnTo>
                      <a:lnTo>
                        <a:pt x="720" y="772"/>
                      </a:lnTo>
                      <a:lnTo>
                        <a:pt x="688" y="751"/>
                      </a:lnTo>
                      <a:lnTo>
                        <a:pt x="668" y="720"/>
                      </a:lnTo>
                      <a:lnTo>
                        <a:pt x="657" y="688"/>
                      </a:lnTo>
                      <a:lnTo>
                        <a:pt x="647" y="657"/>
                      </a:lnTo>
                      <a:lnTo>
                        <a:pt x="636" y="626"/>
                      </a:lnTo>
                      <a:lnTo>
                        <a:pt x="615" y="594"/>
                      </a:lnTo>
                      <a:lnTo>
                        <a:pt x="595" y="563"/>
                      </a:lnTo>
                      <a:lnTo>
                        <a:pt x="574" y="532"/>
                      </a:lnTo>
                      <a:lnTo>
                        <a:pt x="553" y="500"/>
                      </a:lnTo>
                      <a:lnTo>
                        <a:pt x="532" y="469"/>
                      </a:lnTo>
                      <a:lnTo>
                        <a:pt x="511" y="438"/>
                      </a:lnTo>
                      <a:lnTo>
                        <a:pt x="501" y="407"/>
                      </a:lnTo>
                      <a:lnTo>
                        <a:pt x="469" y="386"/>
                      </a:lnTo>
                      <a:lnTo>
                        <a:pt x="438" y="365"/>
                      </a:lnTo>
                      <a:lnTo>
                        <a:pt x="417" y="333"/>
                      </a:lnTo>
                      <a:lnTo>
                        <a:pt x="386" y="313"/>
                      </a:lnTo>
                      <a:lnTo>
                        <a:pt x="355" y="292"/>
                      </a:lnTo>
                      <a:lnTo>
                        <a:pt x="323" y="271"/>
                      </a:lnTo>
                      <a:lnTo>
                        <a:pt x="292" y="250"/>
                      </a:lnTo>
                      <a:lnTo>
                        <a:pt x="261" y="219"/>
                      </a:lnTo>
                      <a:lnTo>
                        <a:pt x="229" y="187"/>
                      </a:lnTo>
                      <a:lnTo>
                        <a:pt x="219" y="156"/>
                      </a:lnTo>
                      <a:lnTo>
                        <a:pt x="219" y="125"/>
                      </a:lnTo>
                      <a:lnTo>
                        <a:pt x="229" y="93"/>
                      </a:lnTo>
                      <a:lnTo>
                        <a:pt x="240" y="62"/>
                      </a:lnTo>
                      <a:lnTo>
                        <a:pt x="250" y="31"/>
                      </a:lnTo>
                      <a:lnTo>
                        <a:pt x="250" y="0"/>
                      </a:lnTo>
                      <a:lnTo>
                        <a:pt x="219" y="10"/>
                      </a:lnTo>
                      <a:lnTo>
                        <a:pt x="198" y="41"/>
                      </a:lnTo>
                      <a:lnTo>
                        <a:pt x="177" y="73"/>
                      </a:lnTo>
                      <a:lnTo>
                        <a:pt x="156" y="104"/>
                      </a:lnTo>
                      <a:lnTo>
                        <a:pt x="156" y="135"/>
                      </a:lnTo>
                      <a:lnTo>
                        <a:pt x="125" y="114"/>
                      </a:lnTo>
                      <a:lnTo>
                        <a:pt x="115" y="83"/>
                      </a:lnTo>
                      <a:lnTo>
                        <a:pt x="94" y="52"/>
                      </a:lnTo>
                      <a:lnTo>
                        <a:pt x="62" y="41"/>
                      </a:lnTo>
                      <a:lnTo>
                        <a:pt x="31" y="20"/>
                      </a:lnTo>
                      <a:lnTo>
                        <a:pt x="0" y="10"/>
                      </a:lnTo>
                      <a:lnTo>
                        <a:pt x="29" y="10"/>
                      </a:lnTo>
                    </a:path>
                  </a:pathLst>
                </a:custGeom>
                <a:solidFill>
                  <a:srgbClr val="114FFB"/>
                </a:solidFill>
                <a:ln w="12700" cap="rnd"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457200" fontAlgn="auto">
                    <a:spcBef>
                      <a:spcPts val="0"/>
                    </a:spcBef>
                    <a:spcAft>
                      <a:spcPts val="0"/>
                    </a:spcAft>
                    <a:defRPr/>
                  </a:pPr>
                  <a:endParaRPr lang="en-US" sz="1800">
                    <a:solidFill>
                      <a:srgbClr val="000000"/>
                    </a:solidFill>
                    <a:latin typeface="Times New Roman"/>
                  </a:endParaRPr>
                </a:p>
              </p:txBody>
            </p:sp>
            <p:sp>
              <p:nvSpPr>
                <p:cNvPr id="47117" name="Rectangle 13"/>
                <p:cNvSpPr>
                  <a:spLocks noChangeArrowheads="1"/>
                </p:cNvSpPr>
                <p:nvPr/>
              </p:nvSpPr>
              <p:spPr bwMode="auto">
                <a:xfrm>
                  <a:off x="1094" y="3263"/>
                  <a:ext cx="2741"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6" name="Freeform 22"/>
              <p:cNvSpPr>
                <a:spLocks/>
              </p:cNvSpPr>
              <p:nvPr/>
            </p:nvSpPr>
            <p:spPr bwMode="auto">
              <a:xfrm>
                <a:off x="4252" y="764"/>
                <a:ext cx="420" cy="588"/>
              </a:xfrm>
              <a:custGeom>
                <a:avLst/>
                <a:gdLst>
                  <a:gd name="T0" fmla="*/ 0 w 420"/>
                  <a:gd name="T1" fmla="*/ 252 h 588"/>
                  <a:gd name="T2" fmla="*/ 48 w 420"/>
                  <a:gd name="T3" fmla="*/ 132 h 588"/>
                  <a:gd name="T4" fmla="*/ 252 w 420"/>
                  <a:gd name="T5" fmla="*/ 0 h 588"/>
                  <a:gd name="T6" fmla="*/ 300 w 420"/>
                  <a:gd name="T7" fmla="*/ 60 h 588"/>
                  <a:gd name="T8" fmla="*/ 228 w 420"/>
                  <a:gd name="T9" fmla="*/ 156 h 588"/>
                  <a:gd name="T10" fmla="*/ 288 w 420"/>
                  <a:gd name="T11" fmla="*/ 192 h 588"/>
                  <a:gd name="T12" fmla="*/ 348 w 420"/>
                  <a:gd name="T13" fmla="*/ 300 h 588"/>
                  <a:gd name="T14" fmla="*/ 384 w 420"/>
                  <a:gd name="T15" fmla="*/ 276 h 588"/>
                  <a:gd name="T16" fmla="*/ 420 w 420"/>
                  <a:gd name="T17" fmla="*/ 348 h 588"/>
                  <a:gd name="T18" fmla="*/ 396 w 420"/>
                  <a:gd name="T19" fmla="*/ 360 h 588"/>
                  <a:gd name="T20" fmla="*/ 372 w 420"/>
                  <a:gd name="T21" fmla="*/ 336 h 588"/>
                  <a:gd name="T22" fmla="*/ 420 w 420"/>
                  <a:gd name="T23" fmla="*/ 480 h 588"/>
                  <a:gd name="T24" fmla="*/ 336 w 420"/>
                  <a:gd name="T25" fmla="*/ 564 h 588"/>
                  <a:gd name="T26" fmla="*/ 300 w 420"/>
                  <a:gd name="T27" fmla="*/ 564 h 588"/>
                  <a:gd name="T28" fmla="*/ 276 w 420"/>
                  <a:gd name="T29" fmla="*/ 540 h 588"/>
                  <a:gd name="T30" fmla="*/ 252 w 420"/>
                  <a:gd name="T31" fmla="*/ 588 h 588"/>
                  <a:gd name="T32" fmla="*/ 120 w 420"/>
                  <a:gd name="T33" fmla="*/ 516 h 588"/>
                  <a:gd name="T34" fmla="*/ 120 w 420"/>
                  <a:gd name="T35" fmla="*/ 420 h 588"/>
                  <a:gd name="T36" fmla="*/ 120 w 420"/>
                  <a:gd name="T37" fmla="*/ 360 h 588"/>
                  <a:gd name="T38" fmla="*/ 48 w 420"/>
                  <a:gd name="T39" fmla="*/ 324 h 588"/>
                  <a:gd name="T40" fmla="*/ 0 w 420"/>
                  <a:gd name="T41" fmla="*/ 252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0" h="588">
                    <a:moveTo>
                      <a:pt x="0" y="252"/>
                    </a:moveTo>
                    <a:lnTo>
                      <a:pt x="48" y="132"/>
                    </a:lnTo>
                    <a:lnTo>
                      <a:pt x="252" y="0"/>
                    </a:lnTo>
                    <a:lnTo>
                      <a:pt x="300" y="60"/>
                    </a:lnTo>
                    <a:lnTo>
                      <a:pt x="228" y="156"/>
                    </a:lnTo>
                    <a:lnTo>
                      <a:pt x="288" y="192"/>
                    </a:lnTo>
                    <a:lnTo>
                      <a:pt x="348" y="300"/>
                    </a:lnTo>
                    <a:lnTo>
                      <a:pt x="384" y="276"/>
                    </a:lnTo>
                    <a:lnTo>
                      <a:pt x="420" y="348"/>
                    </a:lnTo>
                    <a:lnTo>
                      <a:pt x="396" y="360"/>
                    </a:lnTo>
                    <a:lnTo>
                      <a:pt x="372" y="336"/>
                    </a:lnTo>
                    <a:lnTo>
                      <a:pt x="420" y="480"/>
                    </a:lnTo>
                    <a:lnTo>
                      <a:pt x="336" y="564"/>
                    </a:lnTo>
                    <a:lnTo>
                      <a:pt x="300" y="564"/>
                    </a:lnTo>
                    <a:lnTo>
                      <a:pt x="276" y="540"/>
                    </a:lnTo>
                    <a:lnTo>
                      <a:pt x="252" y="588"/>
                    </a:lnTo>
                    <a:lnTo>
                      <a:pt x="120" y="516"/>
                    </a:lnTo>
                    <a:lnTo>
                      <a:pt x="120" y="420"/>
                    </a:lnTo>
                    <a:lnTo>
                      <a:pt x="120" y="360"/>
                    </a:lnTo>
                    <a:lnTo>
                      <a:pt x="48" y="324"/>
                    </a:lnTo>
                    <a:lnTo>
                      <a:pt x="0" y="252"/>
                    </a:lnTo>
                    <a:close/>
                  </a:path>
                </a:pathLst>
              </a:custGeom>
              <a:solidFill>
                <a:srgbClr val="114FFB"/>
              </a:solidFill>
              <a:ln w="9525"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29" name="Freeform 25"/>
            <p:cNvSpPr>
              <a:spLocks/>
            </p:cNvSpPr>
            <p:nvPr/>
          </p:nvSpPr>
          <p:spPr bwMode="auto">
            <a:xfrm>
              <a:off x="4776" y="3324"/>
              <a:ext cx="972" cy="1002"/>
            </a:xfrm>
            <a:custGeom>
              <a:avLst/>
              <a:gdLst>
                <a:gd name="T0" fmla="*/ 972 w 972"/>
                <a:gd name="T1" fmla="*/ 504 h 1002"/>
                <a:gd name="T2" fmla="*/ 940 w 972"/>
                <a:gd name="T3" fmla="*/ 420 h 1002"/>
                <a:gd name="T4" fmla="*/ 892 w 972"/>
                <a:gd name="T5" fmla="*/ 396 h 1002"/>
                <a:gd name="T6" fmla="*/ 736 w 972"/>
                <a:gd name="T7" fmla="*/ 468 h 1002"/>
                <a:gd name="T8" fmla="*/ 652 w 972"/>
                <a:gd name="T9" fmla="*/ 348 h 1002"/>
                <a:gd name="T10" fmla="*/ 556 w 972"/>
                <a:gd name="T11" fmla="*/ 252 h 1002"/>
                <a:gd name="T12" fmla="*/ 448 w 972"/>
                <a:gd name="T13" fmla="*/ 216 h 1002"/>
                <a:gd name="T14" fmla="*/ 364 w 972"/>
                <a:gd name="T15" fmla="*/ 144 h 1002"/>
                <a:gd name="T16" fmla="*/ 252 w 972"/>
                <a:gd name="T17" fmla="*/ 0 h 1002"/>
                <a:gd name="T18" fmla="*/ 160 w 972"/>
                <a:gd name="T19" fmla="*/ 12 h 1002"/>
                <a:gd name="T20" fmla="*/ 112 w 972"/>
                <a:gd name="T21" fmla="*/ 60 h 1002"/>
                <a:gd name="T22" fmla="*/ 0 w 972"/>
                <a:gd name="T23" fmla="*/ 72 h 1002"/>
                <a:gd name="T24" fmla="*/ 64 w 972"/>
                <a:gd name="T25" fmla="*/ 240 h 1002"/>
                <a:gd name="T26" fmla="*/ 196 w 972"/>
                <a:gd name="T27" fmla="*/ 372 h 1002"/>
                <a:gd name="T28" fmla="*/ 252 w 972"/>
                <a:gd name="T29" fmla="*/ 504 h 1002"/>
                <a:gd name="T30" fmla="*/ 252 w 972"/>
                <a:gd name="T31" fmla="*/ 576 h 1002"/>
                <a:gd name="T32" fmla="*/ 268 w 972"/>
                <a:gd name="T33" fmla="*/ 624 h 1002"/>
                <a:gd name="T34" fmla="*/ 324 w 972"/>
                <a:gd name="T35" fmla="*/ 540 h 1002"/>
                <a:gd name="T36" fmla="*/ 364 w 972"/>
                <a:gd name="T37" fmla="*/ 552 h 1002"/>
                <a:gd name="T38" fmla="*/ 360 w 972"/>
                <a:gd name="T39" fmla="*/ 612 h 1002"/>
                <a:gd name="T40" fmla="*/ 388 w 972"/>
                <a:gd name="T41" fmla="*/ 744 h 1002"/>
                <a:gd name="T42" fmla="*/ 640 w 972"/>
                <a:gd name="T43" fmla="*/ 756 h 1002"/>
                <a:gd name="T44" fmla="*/ 788 w 972"/>
                <a:gd name="T45" fmla="*/ 660 h 1002"/>
                <a:gd name="T46" fmla="*/ 720 w 972"/>
                <a:gd name="T47" fmla="*/ 900 h 1002"/>
                <a:gd name="T48" fmla="*/ 816 w 972"/>
                <a:gd name="T49" fmla="*/ 1002 h 1002"/>
                <a:gd name="T50" fmla="*/ 972 w 972"/>
                <a:gd name="T51" fmla="*/ 1002 h 10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972" h="1002">
                  <a:moveTo>
                    <a:pt x="972" y="504"/>
                  </a:moveTo>
                  <a:lnTo>
                    <a:pt x="940" y="420"/>
                  </a:lnTo>
                  <a:lnTo>
                    <a:pt x="892" y="396"/>
                  </a:lnTo>
                  <a:lnTo>
                    <a:pt x="736" y="468"/>
                  </a:lnTo>
                  <a:lnTo>
                    <a:pt x="652" y="348"/>
                  </a:lnTo>
                  <a:lnTo>
                    <a:pt x="556" y="252"/>
                  </a:lnTo>
                  <a:lnTo>
                    <a:pt x="448" y="216"/>
                  </a:lnTo>
                  <a:lnTo>
                    <a:pt x="364" y="144"/>
                  </a:lnTo>
                  <a:lnTo>
                    <a:pt x="252" y="0"/>
                  </a:lnTo>
                  <a:lnTo>
                    <a:pt x="160" y="12"/>
                  </a:lnTo>
                  <a:lnTo>
                    <a:pt x="112" y="60"/>
                  </a:lnTo>
                  <a:lnTo>
                    <a:pt x="0" y="72"/>
                  </a:lnTo>
                  <a:lnTo>
                    <a:pt x="64" y="240"/>
                  </a:lnTo>
                  <a:lnTo>
                    <a:pt x="196" y="372"/>
                  </a:lnTo>
                  <a:lnTo>
                    <a:pt x="252" y="504"/>
                  </a:lnTo>
                  <a:lnTo>
                    <a:pt x="252" y="576"/>
                  </a:lnTo>
                  <a:lnTo>
                    <a:pt x="268" y="624"/>
                  </a:lnTo>
                  <a:lnTo>
                    <a:pt x="324" y="540"/>
                  </a:lnTo>
                  <a:lnTo>
                    <a:pt x="364" y="552"/>
                  </a:lnTo>
                  <a:lnTo>
                    <a:pt x="360" y="612"/>
                  </a:lnTo>
                  <a:lnTo>
                    <a:pt x="388" y="744"/>
                  </a:lnTo>
                  <a:lnTo>
                    <a:pt x="640" y="756"/>
                  </a:lnTo>
                  <a:lnTo>
                    <a:pt x="788" y="660"/>
                  </a:lnTo>
                  <a:lnTo>
                    <a:pt x="720" y="900"/>
                  </a:lnTo>
                  <a:lnTo>
                    <a:pt x="816" y="1002"/>
                  </a:lnTo>
                  <a:lnTo>
                    <a:pt x="972" y="1002"/>
                  </a:lnTo>
                </a:path>
              </a:pathLst>
            </a:custGeom>
            <a:solidFill>
              <a:srgbClr val="114FFB"/>
            </a:solidFill>
            <a:ln w="12700" cap="flat" cmpd="sng">
              <a:solidFill>
                <a:srgbClr val="000000"/>
              </a:solidFill>
              <a:prstDash val="solid"/>
              <a:round/>
              <a:headEnd/>
              <a:tailEnd/>
            </a:ln>
            <a:effectLst/>
            <a:extLst>
              <a:ext uri="{AF507438-7753-43E0-B8FC-AC1667EBCBE1}">
                <a14:hiddenEffects xmlns:a14="http://schemas.microsoft.com/office/drawing/2010/main">
                  <a:effectLst>
                    <a:outerShdw blurRad="63500" dist="35921" dir="2700000" algn="ctr" rotWithShape="0">
                      <a:srgbClr val="000000"/>
                    </a:outerShdw>
                  </a:effectLst>
                </a14:hiddenEffects>
              </a:ext>
            </a:extLst>
          </p:spPr>
          <p:txBody>
            <a:bodyPr wrap="none" lIns="90488" tIns="44450" rIns="90488" bIns="44450" anchor="ctr"/>
            <a:lstStyle/>
            <a:p>
              <a:pPr defTabSz="457200" fontAlgn="auto">
                <a:spcBef>
                  <a:spcPts val="0"/>
                </a:spcBef>
                <a:spcAft>
                  <a:spcPts val="0"/>
                </a:spcAft>
                <a:defRPr/>
              </a:pPr>
              <a:endParaRPr lang="en-US" sz="1800">
                <a:solidFill>
                  <a:srgbClr val="000000"/>
                </a:solidFill>
                <a:latin typeface="Times New Roman"/>
              </a:endParaRPr>
            </a:p>
          </p:txBody>
        </p:sp>
      </p:grpSp>
      <p:sp>
        <p:nvSpPr>
          <p:cNvPr id="47106" name="Rectangle 2"/>
          <p:cNvSpPr>
            <a:spLocks noChangeArrowheads="1"/>
          </p:cNvSpPr>
          <p:nvPr/>
        </p:nvSpPr>
        <p:spPr bwMode="auto">
          <a:xfrm>
            <a:off x="0" y="123825"/>
            <a:ext cx="9124950" cy="58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algn="ctr" defTabSz="457200" fontAlgn="auto">
              <a:spcBef>
                <a:spcPts val="0"/>
              </a:spcBef>
              <a:spcAft>
                <a:spcPts val="0"/>
              </a:spcAft>
              <a:defRPr/>
            </a:pPr>
            <a:r>
              <a:rPr lang="en-US" sz="3200" dirty="0">
                <a:solidFill>
                  <a:srgbClr val="FFFFFF"/>
                </a:solidFill>
                <a:latin typeface="Arial Black" charset="0"/>
              </a:rPr>
              <a:t>Where was </a:t>
            </a:r>
            <a:r>
              <a:rPr lang="en-US" sz="3200" dirty="0" err="1">
                <a:solidFill>
                  <a:srgbClr val="FFFFFF"/>
                </a:solidFill>
                <a:latin typeface="Arial Black" charset="0"/>
              </a:rPr>
              <a:t>Sepharad</a:t>
            </a:r>
            <a:r>
              <a:rPr lang="en-US" sz="3200" dirty="0">
                <a:solidFill>
                  <a:srgbClr val="FFFFFF"/>
                </a:solidFill>
                <a:latin typeface="Arial Black" charset="0"/>
              </a:rPr>
              <a:t> (v. 20)?</a:t>
            </a:r>
          </a:p>
        </p:txBody>
      </p:sp>
      <p:sp>
        <p:nvSpPr>
          <p:cNvPr id="47119" name="Rectangle 15"/>
          <p:cNvSpPr>
            <a:spLocks noChangeArrowheads="1"/>
          </p:cNvSpPr>
          <p:nvPr/>
        </p:nvSpPr>
        <p:spPr bwMode="auto">
          <a:xfrm>
            <a:off x="61913" y="6478588"/>
            <a:ext cx="1689100" cy="30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8" tIns="44450" rIns="90488" bIns="44450">
            <a:spAutoFit/>
          </a:bodyPr>
          <a:lstStyle/>
          <a:p>
            <a:pPr defTabSz="457200" fontAlgn="auto">
              <a:spcBef>
                <a:spcPts val="0"/>
              </a:spcBef>
              <a:spcAft>
                <a:spcPts val="0"/>
              </a:spcAft>
              <a:defRPr/>
            </a:pPr>
            <a:r>
              <a:rPr lang="en-US" sz="1400" dirty="0">
                <a:solidFill>
                  <a:srgbClr val="000000"/>
                </a:solidFill>
                <a:latin typeface="Arial Narrow" charset="0"/>
              </a:rPr>
              <a:t>©  </a:t>
            </a:r>
            <a:r>
              <a:rPr lang="en-US" sz="1400" dirty="0" err="1">
                <a:solidFill>
                  <a:srgbClr val="000000"/>
                </a:solidFill>
                <a:latin typeface="Arial Narrow" charset="0"/>
              </a:rPr>
              <a:t>EBibleTeacher.com</a:t>
            </a:r>
            <a:r>
              <a:rPr lang="en-US" sz="1400" dirty="0">
                <a:solidFill>
                  <a:srgbClr val="000000"/>
                </a:solidFill>
                <a:latin typeface="Arial Narrow" charset="0"/>
              </a:rPr>
              <a:t>  </a:t>
            </a:r>
          </a:p>
        </p:txBody>
      </p:sp>
      <p:sp>
        <p:nvSpPr>
          <p:cNvPr id="47121" name="Rectangle 17"/>
          <p:cNvSpPr>
            <a:spLocks noGrp="1" noChangeArrowheads="1"/>
          </p:cNvSpPr>
          <p:nvPr>
            <p:ph type="title" idx="4294967295"/>
          </p:nvPr>
        </p:nvSpPr>
        <p:spPr>
          <a:xfrm>
            <a:off x="7639050" y="609600"/>
            <a:ext cx="1257300" cy="400050"/>
          </a:xfrm>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defRPr/>
            </a:pPr>
            <a:r>
              <a:rPr lang="en-US" sz="100" dirty="0">
                <a:solidFill>
                  <a:srgbClr val="000066"/>
                </a:solidFill>
                <a:latin typeface="Arial Narrow" charset="0"/>
              </a:rPr>
              <a:t>Bible Lands Blank Map</a:t>
            </a:r>
            <a:endParaRPr lang="en-US" sz="100" dirty="0">
              <a:solidFill>
                <a:srgbClr val="000066"/>
              </a:solidFill>
            </a:endParaRPr>
          </a:p>
        </p:txBody>
      </p:sp>
      <p:sp>
        <p:nvSpPr>
          <p:cNvPr id="369669" name="Rectangle 2"/>
          <p:cNvSpPr txBox="1">
            <a:spLocks noChangeArrowheads="1"/>
          </p:cNvSpPr>
          <p:nvPr/>
        </p:nvSpPr>
        <p:spPr bwMode="auto">
          <a:xfrm>
            <a:off x="1692275" y="5911850"/>
            <a:ext cx="7451725" cy="9731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zh-TW" altLang="en-US" b="1">
                <a:solidFill>
                  <a:srgbClr val="FFFFFF"/>
                </a:solidFill>
                <a:latin typeface="Arial" charset="0"/>
                <a:cs typeface="Geneva" charset="0"/>
              </a:rPr>
              <a:t>在西法拉中被掳的耶路撒冷人，必得南地的城邑。</a:t>
            </a:r>
            <a:endParaRPr lang="en-US" b="1">
              <a:solidFill>
                <a:srgbClr val="FFFFFF"/>
              </a:solidFill>
              <a:latin typeface="Arial" charset="0"/>
              <a:cs typeface="Geneva" charset="0"/>
            </a:endParaRPr>
          </a:p>
        </p:txBody>
      </p:sp>
      <p:sp>
        <p:nvSpPr>
          <p:cNvPr id="20" name="AutoShape 11"/>
          <p:cNvSpPr>
            <a:spLocks noChangeArrowheads="1"/>
          </p:cNvSpPr>
          <p:nvPr/>
        </p:nvSpPr>
        <p:spPr bwMode="auto">
          <a:xfrm rot="10105368" flipV="1">
            <a:off x="4173538" y="4794250"/>
            <a:ext cx="1266825" cy="457200"/>
          </a:xfrm>
          <a:prstGeom prst="leftArrow">
            <a:avLst>
              <a:gd name="adj1" fmla="val 50000"/>
              <a:gd name="adj2" fmla="val 29171"/>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8" name="Text Box 9"/>
          <p:cNvSpPr txBox="1">
            <a:spLocks noChangeArrowheads="1"/>
          </p:cNvSpPr>
          <p:nvPr/>
        </p:nvSpPr>
        <p:spPr bwMode="auto">
          <a:xfrm>
            <a:off x="2503488" y="4652963"/>
            <a:ext cx="1887537" cy="70802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dirty="0">
                <a:solidFill>
                  <a:srgbClr val="FFFFFF"/>
                </a:solidFill>
                <a:latin typeface="Arial" charset="0"/>
                <a:cs typeface="Arial" charset="0"/>
              </a:rPr>
              <a:t>Hesperides, Libya?</a:t>
            </a:r>
          </a:p>
        </p:txBody>
      </p:sp>
      <p:sp>
        <p:nvSpPr>
          <p:cNvPr id="21" name="AutoShape 11"/>
          <p:cNvSpPr>
            <a:spLocks noChangeArrowheads="1"/>
          </p:cNvSpPr>
          <p:nvPr/>
        </p:nvSpPr>
        <p:spPr bwMode="auto">
          <a:xfrm rot="12168103" flipV="1">
            <a:off x="938213" y="3392488"/>
            <a:ext cx="4979987" cy="457200"/>
          </a:xfrm>
          <a:prstGeom prst="leftArrow">
            <a:avLst>
              <a:gd name="adj1" fmla="val 50000"/>
              <a:gd name="adj2" fmla="val 29147"/>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6" name="Text Box 9"/>
          <p:cNvSpPr txBox="1">
            <a:spLocks noChangeArrowheads="1"/>
          </p:cNvSpPr>
          <p:nvPr/>
        </p:nvSpPr>
        <p:spPr bwMode="auto">
          <a:xfrm>
            <a:off x="179388" y="245268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Spain?</a:t>
            </a:r>
          </a:p>
        </p:txBody>
      </p:sp>
      <p:sp>
        <p:nvSpPr>
          <p:cNvPr id="22" name="AutoShape 11"/>
          <p:cNvSpPr>
            <a:spLocks noChangeArrowheads="1"/>
          </p:cNvSpPr>
          <p:nvPr/>
        </p:nvSpPr>
        <p:spPr bwMode="auto">
          <a:xfrm rot="19868007" flipV="1">
            <a:off x="6351588" y="3736975"/>
            <a:ext cx="1689100" cy="457200"/>
          </a:xfrm>
          <a:prstGeom prst="leftArrow">
            <a:avLst>
              <a:gd name="adj1" fmla="val 50000"/>
              <a:gd name="adj2" fmla="val 29145"/>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23" name="AutoShape 11"/>
          <p:cNvSpPr>
            <a:spLocks noChangeArrowheads="1"/>
          </p:cNvSpPr>
          <p:nvPr/>
        </p:nvSpPr>
        <p:spPr bwMode="auto">
          <a:xfrm rot="15383686" flipV="1">
            <a:off x="5418931" y="3669507"/>
            <a:ext cx="1001713" cy="457200"/>
          </a:xfrm>
          <a:prstGeom prst="leftArrow">
            <a:avLst>
              <a:gd name="adj1" fmla="val 50000"/>
              <a:gd name="adj2" fmla="val 29162"/>
            </a:avLst>
          </a:prstGeom>
          <a:solidFill>
            <a:srgbClr val="FF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 name="Text Box 9"/>
          <p:cNvSpPr txBox="1">
            <a:spLocks noChangeArrowheads="1"/>
          </p:cNvSpPr>
          <p:nvPr/>
        </p:nvSpPr>
        <p:spPr bwMode="auto">
          <a:xfrm>
            <a:off x="7524750" y="3284538"/>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Media?</a:t>
            </a:r>
          </a:p>
        </p:txBody>
      </p:sp>
      <p:sp>
        <p:nvSpPr>
          <p:cNvPr id="19" name="Text Box 9"/>
          <p:cNvSpPr txBox="1">
            <a:spLocks noChangeArrowheads="1"/>
          </p:cNvSpPr>
          <p:nvPr/>
        </p:nvSpPr>
        <p:spPr bwMode="auto">
          <a:xfrm>
            <a:off x="4643438" y="2781300"/>
            <a:ext cx="2089150" cy="70802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Sardis, Asia Minor?</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dissolve">
                                      <p:cBhvr>
                                        <p:cTn id="7" dur="500"/>
                                        <p:tgtEl>
                                          <p:spTgt spid="16"/>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ssolve">
                                      <p:cBhvr>
                                        <p:cTn id="16" dur="500"/>
                                        <p:tgtEl>
                                          <p:spTgt spid="17"/>
                                        </p:tgtEl>
                                      </p:cBhvr>
                                    </p:animEffect>
                                  </p:childTnLst>
                                </p:cTn>
                              </p:par>
                            </p:childTnLst>
                          </p:cTn>
                        </p:par>
                        <p:par>
                          <p:cTn id="17" fill="hold" nodeType="afterGroup">
                            <p:stCondLst>
                              <p:cond delay="500"/>
                            </p:stCondLst>
                            <p:childTnLst>
                              <p:par>
                                <p:cTn id="18" presetID="22" presetClass="entr" presetSubtype="1"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childTnLst>
                          </p:cTn>
                        </p:par>
                        <p:par>
                          <p:cTn id="26" fill="hold" nodeType="afterGroup">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9" presetClass="entr" presetSubtype="0" fill="hold" grpId="0"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dissolve">
                                      <p:cBhvr>
                                        <p:cTn id="34" dur="500"/>
                                        <p:tgtEl>
                                          <p:spTgt spid="19"/>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up)">
                                      <p:cBhvr>
                                        <p:cTn id="3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18" grpId="0" animBg="1"/>
      <p:bldP spid="21" grpId="0" animBg="1"/>
      <p:bldP spid="16" grpId="0" animBg="1"/>
      <p:bldP spid="22" grpId="0" animBg="1"/>
      <p:bldP spid="23" grpId="0" animBg="1"/>
      <p:bldP spid="17" grpId="0" animBg="1"/>
      <p:bldP spid="19"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6129"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76181" name="Photo Editor Photo" r:id="rId4" imgW="5133333" imgH="8097380" progId="MSPhotoEd.3">
                  <p:embed/>
                </p:oleObj>
              </mc:Choice>
              <mc:Fallback>
                <p:oleObj name="Photo Editor Photo" r:id="rId4" imgW="5133333" imgH="809738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76130"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76131"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7" name="Text Box 9"/>
          <p:cNvSpPr txBox="1">
            <a:spLocks noChangeArrowheads="1"/>
          </p:cNvSpPr>
          <p:nvPr/>
        </p:nvSpPr>
        <p:spPr bwMode="auto">
          <a:xfrm>
            <a:off x="395288" y="6127750"/>
            <a:ext cx="1619250" cy="400050"/>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000" b="1">
                <a:solidFill>
                  <a:srgbClr val="FFFFFF"/>
                </a:solidFill>
                <a:latin typeface="Arial" charset="0"/>
              </a:rPr>
              <a:t>难地</a:t>
            </a:r>
            <a:endParaRPr lang="en-US" sz="2000" b="1">
              <a:solidFill>
                <a:srgbClr val="FFFFFF"/>
              </a:solidFill>
              <a:latin typeface="Arial" charset="0"/>
              <a:cs typeface="Arial" charset="0"/>
            </a:endParaRPr>
          </a:p>
        </p:txBody>
      </p:sp>
      <p:sp>
        <p:nvSpPr>
          <p:cNvPr id="176133" name="Rectangle 2"/>
          <p:cNvSpPr>
            <a:spLocks noGrp="1" noChangeArrowheads="1"/>
          </p:cNvSpPr>
          <p:nvPr>
            <p:ph type="title"/>
          </p:nvPr>
        </p:nvSpPr>
        <p:spPr>
          <a:xfrm>
            <a:off x="0" y="549275"/>
            <a:ext cx="2339975" cy="2016125"/>
          </a:xfrm>
          <a:solidFill>
            <a:schemeClr val="bg2"/>
          </a:solidFill>
        </p:spPr>
        <p:txBody>
          <a:bodyPr/>
          <a:lstStyle/>
          <a:p>
            <a:pPr eaLnBrk="1" hangingPunct="1"/>
            <a:r>
              <a:rPr lang="zh-CN" altLang="en-US" sz="3200" b="1" dirty="0">
                <a:solidFill>
                  <a:srgbClr val="FFFFFF"/>
                </a:solidFill>
                <a:latin typeface="Arial" charset="0"/>
                <a:ea typeface="Geneva" charset="0"/>
              </a:rPr>
              <a:t>上帝的应许</a:t>
            </a:r>
            <a:br>
              <a:rPr lang="en-US" altLang="zh-CN" sz="3200" b="1" dirty="0">
                <a:solidFill>
                  <a:srgbClr val="FFFFFF"/>
                </a:solidFill>
                <a:latin typeface="Arial" charset="0"/>
                <a:ea typeface="Geneva" charset="0"/>
              </a:rPr>
            </a:br>
            <a:r>
              <a:rPr lang="zh-CN" altLang="en-US" sz="3200" b="1" dirty="0">
                <a:solidFill>
                  <a:srgbClr val="FFFFFF"/>
                </a:solidFill>
                <a:latin typeface="Arial" charset="0"/>
                <a:ea typeface="Geneva" charset="0"/>
              </a:rPr>
              <a:t>（第</a:t>
            </a:r>
            <a:r>
              <a:rPr lang="en-US" altLang="zh-CN" sz="3200" b="1" dirty="0">
                <a:solidFill>
                  <a:srgbClr val="FFFFFF"/>
                </a:solidFill>
                <a:latin typeface="Arial" charset="0"/>
                <a:ea typeface="Geneva" charset="0"/>
              </a:rPr>
              <a:t>20</a:t>
            </a:r>
            <a:r>
              <a:rPr lang="zh-CN" altLang="en-US" sz="3200" b="1" dirty="0">
                <a:solidFill>
                  <a:srgbClr val="FFFFFF"/>
                </a:solidFill>
                <a:latin typeface="Arial" charset="0"/>
                <a:ea typeface="Geneva" charset="0"/>
              </a:rPr>
              <a:t>节）</a:t>
            </a:r>
            <a:endParaRPr lang="en-US" sz="3200" b="1" dirty="0">
              <a:solidFill>
                <a:srgbClr val="FFFFFF"/>
              </a:solidFill>
              <a:latin typeface="Arial" charset="0"/>
              <a:ea typeface="Geneva" charset="0"/>
            </a:endParaRPr>
          </a:p>
        </p:txBody>
      </p:sp>
      <p:sp>
        <p:nvSpPr>
          <p:cNvPr id="12" name="AutoShape 11"/>
          <p:cNvSpPr>
            <a:spLocks noChangeArrowheads="1"/>
          </p:cNvSpPr>
          <p:nvPr/>
        </p:nvSpPr>
        <p:spPr bwMode="auto">
          <a:xfrm rot="8723523" flipV="1">
            <a:off x="82550" y="6289675"/>
            <a:ext cx="533400" cy="457200"/>
          </a:xfrm>
          <a:prstGeom prst="leftArrow">
            <a:avLst>
              <a:gd name="adj1" fmla="val 50000"/>
              <a:gd name="adj2" fmla="val 29167"/>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6135" name="Rectangle 2"/>
          <p:cNvSpPr txBox="1">
            <a:spLocks noChangeArrowheads="1"/>
          </p:cNvSpPr>
          <p:nvPr/>
        </p:nvSpPr>
        <p:spPr bwMode="auto">
          <a:xfrm>
            <a:off x="4716463" y="0"/>
            <a:ext cx="3208337"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sz="3200" b="1">
                <a:solidFill>
                  <a:srgbClr val="000090"/>
                </a:solidFill>
                <a:latin typeface="Arial" charset="0"/>
                <a:cs typeface="Geneva" charset="0"/>
              </a:rPr>
              <a:t>南地的人必得以扫山</a:t>
            </a:r>
            <a:r>
              <a:rPr lang="zh-CN" altLang="en-US" sz="3200" b="1">
                <a:solidFill>
                  <a:srgbClr val="000000"/>
                </a:solidFill>
                <a:latin typeface="Arial" charset="0"/>
                <a:cs typeface="Geneva" charset="0"/>
              </a:rPr>
              <a:t>，高原的人必得非利士地，也得以法莲地，和撒玛利亚地，便雅悯人必得基列。</a:t>
            </a:r>
            <a:r>
              <a:rPr lang="en-US" altLang="ja-JP" sz="3200" b="1">
                <a:solidFill>
                  <a:srgbClr val="000000"/>
                </a:solidFill>
                <a:latin typeface="Arial" charset="0"/>
                <a:cs typeface="Arial" charset="0"/>
              </a:rPr>
              <a:t> </a:t>
            </a:r>
          </a:p>
          <a:p>
            <a:pPr eaLnBrk="1" hangingPunct="1"/>
            <a:r>
              <a:rPr lang="en-US" sz="3200" b="1" baseline="30000">
                <a:solidFill>
                  <a:srgbClr val="000000"/>
                </a:solidFill>
                <a:latin typeface="Arial" charset="0"/>
                <a:cs typeface="Arial" charset="0"/>
              </a:rPr>
              <a:t>20</a:t>
            </a:r>
            <a:r>
              <a:rPr lang="zh-CN" altLang="en-US" sz="3200" b="1">
                <a:solidFill>
                  <a:srgbClr val="000000"/>
                </a:solidFill>
                <a:latin typeface="Arial" charset="0"/>
                <a:cs typeface="Geneva" charset="0"/>
              </a:rPr>
              <a:t>在迦南人中被掳的以色列众人，必得地直到撒勒法。</a:t>
            </a:r>
            <a:r>
              <a:rPr lang="zh-CN" altLang="en-US" sz="3200" b="1">
                <a:solidFill>
                  <a:srgbClr val="000090"/>
                </a:solidFill>
                <a:latin typeface="Arial" charset="0"/>
                <a:cs typeface="Geneva" charset="0"/>
              </a:rPr>
              <a:t>在西法拉中被掳的耶路撒冷人，必得南地的城邑。</a:t>
            </a:r>
            <a:endParaRPr lang="en-US" sz="3200" b="1">
              <a:solidFill>
                <a:srgbClr val="000090"/>
              </a:solidFill>
              <a:latin typeface="Arial" charset="0"/>
              <a:cs typeface="Geneva" charset="0"/>
            </a:endParaRPr>
          </a:p>
        </p:txBody>
      </p:sp>
      <p:sp>
        <p:nvSpPr>
          <p:cNvPr id="17" name="AutoShape 11"/>
          <p:cNvSpPr>
            <a:spLocks noChangeArrowheads="1"/>
          </p:cNvSpPr>
          <p:nvPr/>
        </p:nvSpPr>
        <p:spPr bwMode="auto">
          <a:xfrm rot="17998605" flipV="1">
            <a:off x="286544" y="3555207"/>
            <a:ext cx="5830887" cy="457200"/>
          </a:xfrm>
          <a:prstGeom prst="leftArrow">
            <a:avLst>
              <a:gd name="adj1" fmla="val 50000"/>
              <a:gd name="adj2" fmla="val 29168"/>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9" name="AutoShape 11"/>
          <p:cNvSpPr>
            <a:spLocks noChangeArrowheads="1"/>
          </p:cNvSpPr>
          <p:nvPr/>
        </p:nvSpPr>
        <p:spPr bwMode="auto">
          <a:xfrm rot="15594912" flipV="1">
            <a:off x="-1239837" y="4046538"/>
            <a:ext cx="3651250" cy="457200"/>
          </a:xfrm>
          <a:prstGeom prst="leftArrow">
            <a:avLst>
              <a:gd name="adj1" fmla="val 50000"/>
              <a:gd name="adj2" fmla="val 29171"/>
            </a:avLst>
          </a:prstGeom>
          <a:solidFill>
            <a:srgbClr val="000000"/>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wipe(up)">
                                      <p:cBhvr>
                                        <p:cTn id="1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7" grpId="0" animBg="1"/>
      <p:bldP spid="12" grpId="0" animBg="1"/>
      <p:bldP spid="17" grpId="0" animBg="1"/>
      <p:bldP spid="19"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7153" name="Object 2"/>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77209" name="Photo Editor Photo" r:id="rId4" imgW="5133333" imgH="8097380" progId="MSPhotoEd.3">
                  <p:embed/>
                </p:oleObj>
              </mc:Choice>
              <mc:Fallback>
                <p:oleObj name="Photo Editor Photo" r:id="rId4" imgW="5133333" imgH="8097380"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9" name="AutoShape 11"/>
          <p:cNvSpPr>
            <a:spLocks noChangeArrowheads="1"/>
          </p:cNvSpPr>
          <p:nvPr/>
        </p:nvSpPr>
        <p:spPr bwMode="auto">
          <a:xfrm rot="14984389" flipV="1">
            <a:off x="1652588" y="5081588"/>
            <a:ext cx="1803400" cy="406400"/>
          </a:xfrm>
          <a:prstGeom prst="leftArrow">
            <a:avLst>
              <a:gd name="adj1" fmla="val 50000"/>
              <a:gd name="adj2" fmla="val 29131"/>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77155"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latin typeface="Arial" charset="0"/>
              <a:cs typeface="Arial" charset="0"/>
            </a:endParaRPr>
          </a:p>
        </p:txBody>
      </p:sp>
      <p:sp>
        <p:nvSpPr>
          <p:cNvPr id="177156" name="Text Box 6"/>
          <p:cNvSpPr txBox="1">
            <a:spLocks noChangeArrowheads="1"/>
          </p:cNvSpPr>
          <p:nvPr/>
        </p:nvSpPr>
        <p:spPr bwMode="auto">
          <a:xfrm>
            <a:off x="8305800" y="76200"/>
            <a:ext cx="8858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latin typeface="Arial" charset="0"/>
                <a:cs typeface="Arial" charset="0"/>
              </a:rPr>
              <a:t>444</a:t>
            </a:r>
          </a:p>
          <a:p>
            <a:pPr eaLnBrk="1" hangingPunct="1"/>
            <a:r>
              <a:rPr lang="en-US" b="1">
                <a:solidFill>
                  <a:srgbClr val="463634"/>
                </a:solidFill>
                <a:latin typeface="Arial" charset="0"/>
                <a:cs typeface="Arial" charset="0"/>
              </a:rPr>
              <a:t>598d</a:t>
            </a:r>
          </a:p>
        </p:txBody>
      </p:sp>
      <p:sp>
        <p:nvSpPr>
          <p:cNvPr id="104455" name="Text Box 7" descr="Purple mesh"/>
          <p:cNvSpPr txBox="1">
            <a:spLocks noChangeArrowheads="1"/>
          </p:cNvSpPr>
          <p:nvPr/>
        </p:nvSpPr>
        <p:spPr bwMode="auto">
          <a:xfrm>
            <a:off x="2555875" y="6129338"/>
            <a:ext cx="1235075" cy="519112"/>
          </a:xfrm>
          <a:prstGeom prst="rect">
            <a:avLst/>
          </a:prstGeom>
          <a:blipFill dpi="0" rotWithShape="0">
            <a:blip r:embed="rId7"/>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FFFFF"/>
                </a:solidFill>
                <a:latin typeface="Arial" charset="0"/>
              </a:rPr>
              <a:t>以扫</a:t>
            </a:r>
            <a:endParaRPr lang="en-US" sz="2800" b="1">
              <a:solidFill>
                <a:srgbClr val="FFFFFF"/>
              </a:solidFill>
              <a:latin typeface="Arial" charset="0"/>
              <a:cs typeface="Arial" charset="0"/>
            </a:endParaRPr>
          </a:p>
        </p:txBody>
      </p:sp>
      <p:sp>
        <p:nvSpPr>
          <p:cNvPr id="104457" name="Text Box 9"/>
          <p:cNvSpPr txBox="1">
            <a:spLocks noChangeArrowheads="1"/>
          </p:cNvSpPr>
          <p:nvPr/>
        </p:nvSpPr>
        <p:spPr bwMode="auto">
          <a:xfrm>
            <a:off x="1258888" y="4005263"/>
            <a:ext cx="1619250" cy="523875"/>
          </a:xfrm>
          <a:prstGeom prst="rect">
            <a:avLst/>
          </a:prstGeom>
          <a:gradFill rotWithShape="0">
            <a:gsLst>
              <a:gs pos="0">
                <a:srgbClr val="FF0000"/>
              </a:gs>
              <a:gs pos="100000">
                <a:srgbClr val="760000"/>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dirty="0">
                <a:solidFill>
                  <a:srgbClr val="FFFFFF"/>
                </a:solidFill>
                <a:latin typeface="Arial" charset="0"/>
                <a:cs typeface="Arial" charset="0"/>
              </a:rPr>
              <a:t>锡安山</a:t>
            </a:r>
            <a:endParaRPr lang="en-US" sz="2800" b="1" dirty="0">
              <a:solidFill>
                <a:srgbClr val="FFFFFF"/>
              </a:solidFill>
              <a:latin typeface="Arial" charset="0"/>
              <a:cs typeface="Arial" charset="0"/>
            </a:endParaRPr>
          </a:p>
        </p:txBody>
      </p:sp>
      <p:sp>
        <p:nvSpPr>
          <p:cNvPr id="177159" name="Rectangle 2"/>
          <p:cNvSpPr>
            <a:spLocks noGrp="1" noChangeArrowheads="1"/>
          </p:cNvSpPr>
          <p:nvPr>
            <p:ph type="title"/>
          </p:nvPr>
        </p:nvSpPr>
        <p:spPr>
          <a:xfrm>
            <a:off x="0" y="0"/>
            <a:ext cx="4716463" cy="1052513"/>
          </a:xfrm>
          <a:solidFill>
            <a:schemeClr val="bg2"/>
          </a:solidFill>
        </p:spPr>
        <p:txBody>
          <a:bodyPr/>
          <a:lstStyle/>
          <a:p>
            <a:pPr eaLnBrk="1" hangingPunct="1"/>
            <a:r>
              <a:rPr lang="zh-CN" altLang="en-US" sz="3200" b="1" dirty="0">
                <a:solidFill>
                  <a:srgbClr val="FFFFFF"/>
                </a:solidFill>
                <a:latin typeface="Arial" charset="0"/>
                <a:ea typeface="Geneva" charset="0"/>
              </a:rPr>
              <a:t>上帝的应许 （第</a:t>
            </a:r>
            <a:r>
              <a:rPr lang="en-US" altLang="zh-CN" sz="3200" b="1" dirty="0">
                <a:solidFill>
                  <a:srgbClr val="FFFFFF"/>
                </a:solidFill>
                <a:latin typeface="Arial" charset="0"/>
                <a:ea typeface="Geneva" charset="0"/>
              </a:rPr>
              <a:t>21</a:t>
            </a:r>
            <a:r>
              <a:rPr lang="zh-CN" altLang="en-US" sz="3200" b="1" dirty="0">
                <a:solidFill>
                  <a:srgbClr val="FFFFFF"/>
                </a:solidFill>
                <a:latin typeface="Arial" charset="0"/>
                <a:ea typeface="Geneva" charset="0"/>
              </a:rPr>
              <a:t>节）</a:t>
            </a:r>
            <a:endParaRPr lang="en-US" sz="3200" b="1" dirty="0">
              <a:solidFill>
                <a:srgbClr val="FFFFFF"/>
              </a:solidFill>
              <a:latin typeface="Arial" charset="0"/>
              <a:ea typeface="Geneva" charset="0"/>
            </a:endParaRPr>
          </a:p>
        </p:txBody>
      </p:sp>
      <p:sp>
        <p:nvSpPr>
          <p:cNvPr id="177160" name="Rectangle 2"/>
          <p:cNvSpPr txBox="1">
            <a:spLocks noChangeArrowheads="1"/>
          </p:cNvSpPr>
          <p:nvPr/>
        </p:nvSpPr>
        <p:spPr bwMode="auto">
          <a:xfrm>
            <a:off x="4787900" y="25400"/>
            <a:ext cx="2808288"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3200" b="1" dirty="0">
                <a:solidFill>
                  <a:srgbClr val="000000"/>
                </a:solidFill>
                <a:latin typeface="Arial" charset="0"/>
                <a:cs typeface="Geneva" charset="0"/>
              </a:rPr>
              <a:t>"</a:t>
            </a:r>
            <a:r>
              <a:rPr lang="zh-CN" altLang="en-US" sz="3200" b="1" dirty="0">
                <a:solidFill>
                  <a:srgbClr val="000000"/>
                </a:solidFill>
                <a:latin typeface="Arial" charset="0"/>
                <a:cs typeface="Geneva" charset="0"/>
              </a:rPr>
              <a:t>必有拯救者登锡安山，</a:t>
            </a:r>
          </a:p>
          <a:p>
            <a:pPr algn="ctr"/>
            <a:endParaRPr lang="zh-CN" altLang="en-US" sz="3200" b="1" dirty="0">
              <a:solidFill>
                <a:srgbClr val="000000"/>
              </a:solidFill>
              <a:latin typeface="Arial" charset="0"/>
              <a:cs typeface="Geneva" charset="0"/>
            </a:endParaRPr>
          </a:p>
          <a:p>
            <a:pPr algn="ctr"/>
            <a:r>
              <a:rPr lang="zh-CN" altLang="en-US" sz="3200" b="1" dirty="0">
                <a:solidFill>
                  <a:srgbClr val="000000"/>
                </a:solidFill>
                <a:latin typeface="Arial" charset="0"/>
                <a:cs typeface="Geneva" charset="0"/>
              </a:rPr>
              <a:t>审判以扫山，</a:t>
            </a:r>
          </a:p>
          <a:p>
            <a:pPr algn="ctr"/>
            <a:endParaRPr lang="zh-CN" altLang="en-US" sz="3200" b="1" dirty="0">
              <a:solidFill>
                <a:srgbClr val="000000"/>
              </a:solidFill>
              <a:latin typeface="Arial" charset="0"/>
              <a:cs typeface="Geneva" charset="0"/>
            </a:endParaRPr>
          </a:p>
          <a:p>
            <a:pPr algn="ctr"/>
            <a:r>
              <a:rPr lang="zh-CN" altLang="en-US" sz="3200" b="1" dirty="0">
                <a:solidFill>
                  <a:srgbClr val="000000"/>
                </a:solidFill>
                <a:latin typeface="Arial" charset="0"/>
                <a:cs typeface="Geneva" charset="0"/>
              </a:rPr>
              <a:t>国权就属于耶和华了。</a:t>
            </a:r>
            <a:r>
              <a:rPr lang="en-US" sz="3200" b="1" dirty="0">
                <a:solidFill>
                  <a:srgbClr val="000000"/>
                </a:solidFill>
                <a:latin typeface="Arial" charset="0"/>
                <a:cs typeface="Geneva" charset="0"/>
              </a:rPr>
              <a:t>"</a:t>
            </a:r>
          </a:p>
        </p:txBody>
      </p:sp>
      <p:sp>
        <p:nvSpPr>
          <p:cNvPr id="11" name="AutoShape 11"/>
          <p:cNvSpPr>
            <a:spLocks noChangeArrowheads="1"/>
          </p:cNvSpPr>
          <p:nvPr/>
        </p:nvSpPr>
        <p:spPr bwMode="auto">
          <a:xfrm rot="12447537" flipV="1">
            <a:off x="1116013" y="35734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2" name="AutoShape 11"/>
          <p:cNvSpPr>
            <a:spLocks noChangeArrowheads="1"/>
          </p:cNvSpPr>
          <p:nvPr/>
        </p:nvSpPr>
        <p:spPr bwMode="auto">
          <a:xfrm rot="18004114" flipV="1">
            <a:off x="2168525" y="340518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3" name="AutoShape 11"/>
          <p:cNvSpPr>
            <a:spLocks noChangeArrowheads="1"/>
          </p:cNvSpPr>
          <p:nvPr/>
        </p:nvSpPr>
        <p:spPr bwMode="auto">
          <a:xfrm rot="8606862" flipV="1">
            <a:off x="982663" y="4262438"/>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4" name="AutoShape 11"/>
          <p:cNvSpPr>
            <a:spLocks noChangeArrowheads="1"/>
          </p:cNvSpPr>
          <p:nvPr/>
        </p:nvSpPr>
        <p:spPr bwMode="auto">
          <a:xfrm rot="6022178" flipV="1">
            <a:off x="1554163" y="4727575"/>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
        <p:nvSpPr>
          <p:cNvPr id="15" name="AutoShape 11"/>
          <p:cNvSpPr>
            <a:spLocks noChangeArrowheads="1"/>
          </p:cNvSpPr>
          <p:nvPr/>
        </p:nvSpPr>
        <p:spPr bwMode="auto">
          <a:xfrm rot="2399959" flipV="1">
            <a:off x="2771775" y="4221163"/>
            <a:ext cx="533400" cy="457200"/>
          </a:xfrm>
          <a:prstGeom prst="leftArrow">
            <a:avLst>
              <a:gd name="adj1" fmla="val 50000"/>
              <a:gd name="adj2" fmla="val 29167"/>
            </a:avLst>
          </a:prstGeom>
          <a:solidFill>
            <a:schemeClr val="accent1"/>
          </a:solidFill>
          <a:ln w="9525">
            <a:solidFill>
              <a:schemeClr val="tx1"/>
            </a:solidFill>
            <a:miter lim="800000"/>
            <a:headEnd/>
            <a:tailEnd/>
          </a:ln>
        </p:spPr>
        <p:txBody>
          <a:bodyPr wrap="none" anchor="ctr"/>
          <a:lstStyle/>
          <a:p>
            <a:endParaRPr lang="en-US">
              <a:solidFill>
                <a:srgbClr val="FFFFFF"/>
              </a:solidFill>
              <a:latin typeface="Arial" charset="0"/>
              <a:cs typeface="Arial" charset="0"/>
            </a:endParaRP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4457"/>
                                        </p:tgtEl>
                                        <p:attrNameLst>
                                          <p:attrName>style.visibility</p:attrName>
                                        </p:attrNameLst>
                                      </p:cBhvr>
                                      <p:to>
                                        <p:strVal val="visible"/>
                                      </p:to>
                                    </p:set>
                                    <p:animEffect transition="in" filter="dissolve">
                                      <p:cBhvr>
                                        <p:cTn id="7" dur="500"/>
                                        <p:tgtEl>
                                          <p:spTgt spid="104457"/>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up)">
                                      <p:cBhvr>
                                        <p:cTn id="11" dur="500"/>
                                        <p:tgtEl>
                                          <p:spTgt spid="11"/>
                                        </p:tgtEl>
                                      </p:cBhvr>
                                    </p:animEffect>
                                  </p:childTnLst>
                                </p:cTn>
                              </p:par>
                            </p:childTnLst>
                          </p:cTn>
                        </p:par>
                        <p:par>
                          <p:cTn id="12" fill="hold" nodeType="afterGroup">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up)">
                                      <p:cBhvr>
                                        <p:cTn id="15" dur="500"/>
                                        <p:tgtEl>
                                          <p:spTgt spid="12"/>
                                        </p:tgtEl>
                                      </p:cBhvr>
                                    </p:animEffect>
                                  </p:childTnLst>
                                </p:cTn>
                              </p:par>
                            </p:childTnLst>
                          </p:cTn>
                        </p:par>
                        <p:par>
                          <p:cTn id="16" fill="hold" nodeType="afterGroup">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childTnLst>
                          </p:cTn>
                        </p:par>
                        <p:par>
                          <p:cTn id="20" fill="hold" nodeType="afterGroup">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up)">
                                      <p:cBhvr>
                                        <p:cTn id="23" dur="500"/>
                                        <p:tgtEl>
                                          <p:spTgt spid="14"/>
                                        </p:tgtEl>
                                      </p:cBhvr>
                                    </p:animEffect>
                                  </p:childTnLst>
                                </p:cTn>
                              </p:par>
                            </p:childTnLst>
                          </p:cTn>
                        </p:par>
                        <p:par>
                          <p:cTn id="24" fill="hold" nodeType="afterGroup">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up)">
                                      <p:cBhvr>
                                        <p:cTn id="27" dur="500"/>
                                        <p:tgtEl>
                                          <p:spTgt spid="1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104459"/>
                                        </p:tgtEl>
                                        <p:attrNameLst>
                                          <p:attrName>style.visibility</p:attrName>
                                        </p:attrNameLst>
                                      </p:cBhvr>
                                      <p:to>
                                        <p:strVal val="visible"/>
                                      </p:to>
                                    </p:set>
                                    <p:animEffect transition="in" filter="wipe(up)">
                                      <p:cBhvr>
                                        <p:cTn id="32" dur="500"/>
                                        <p:tgtEl>
                                          <p:spTgt spid="104459"/>
                                        </p:tgtEl>
                                      </p:cBhvr>
                                    </p:animEffect>
                                  </p:childTnLst>
                                </p:cTn>
                              </p:par>
                            </p:childTnLst>
                          </p:cTn>
                        </p:par>
                        <p:par>
                          <p:cTn id="33" fill="hold" nodeType="afterGroup">
                            <p:stCondLst>
                              <p:cond delay="500"/>
                            </p:stCondLst>
                            <p:childTnLst>
                              <p:par>
                                <p:cTn id="34" presetID="18" presetClass="entr" presetSubtype="12" fill="hold" grpId="0" nodeType="afterEffect">
                                  <p:stCondLst>
                                    <p:cond delay="0"/>
                                  </p:stCondLst>
                                  <p:childTnLst>
                                    <p:set>
                                      <p:cBhvr>
                                        <p:cTn id="35" dur="1" fill="hold">
                                          <p:stCondLst>
                                            <p:cond delay="0"/>
                                          </p:stCondLst>
                                        </p:cTn>
                                        <p:tgtEl>
                                          <p:spTgt spid="104455"/>
                                        </p:tgtEl>
                                        <p:attrNameLst>
                                          <p:attrName>style.visibility</p:attrName>
                                        </p:attrNameLst>
                                      </p:cBhvr>
                                      <p:to>
                                        <p:strVal val="visible"/>
                                      </p:to>
                                    </p:set>
                                    <p:animEffect transition="in" filter="strips(downLeft)">
                                      <p:cBhvr>
                                        <p:cTn id="36" dur="500"/>
                                        <p:tgtEl>
                                          <p:spTgt spid="1044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9" grpId="0" animBg="1"/>
      <p:bldP spid="104455" grpId="0" animBg="1"/>
      <p:bldP spid="104457" grpId="0" animBg="1"/>
      <p:bldP spid="11" grpId="0" animBg="1"/>
      <p:bldP spid="12" grpId="0" animBg="1"/>
      <p:bldP spid="13" grpId="0" animBg="1"/>
      <p:bldP spid="14" grpId="0" animBg="1"/>
      <p:bldP spid="15" grpId="0" animBg="1"/>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9" name="Line 2"/>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608260" name="Line 3"/>
          <p:cNvSpPr>
            <a:spLocks noChangeShapeType="1"/>
          </p:cNvSpPr>
          <p:nvPr/>
        </p:nvSpPr>
        <p:spPr bwMode="auto">
          <a:xfrm flipH="1" flipV="1">
            <a:off x="-1828800" y="165100"/>
            <a:ext cx="25400" cy="25400"/>
          </a:xfrm>
          <a:prstGeom prst="line">
            <a:avLst/>
          </a:prstGeom>
          <a:noFill/>
          <a:ln w="12700">
            <a:pattFill prst="pct50">
              <a:fgClr>
                <a:srgbClr val="000000"/>
              </a:fgClr>
              <a:bgClr>
                <a:srgbClr val="FFFFFF"/>
              </a:bgClr>
            </a:pattFill>
            <a:round/>
            <a:headEnd/>
            <a:tailEnd/>
          </a:ln>
        </p:spPr>
        <p:txBody>
          <a:bodyPr/>
          <a:lstStyle/>
          <a:p>
            <a:pPr defTabSz="457200">
              <a:defRPr/>
            </a:pPr>
            <a:endParaRPr lang="en-US" sz="1800">
              <a:solidFill>
                <a:srgbClr val="FFFFFF"/>
              </a:solidFill>
              <a:latin typeface="Arial" charset="0"/>
              <a:cs typeface="Arial" charset="0"/>
            </a:endParaRPr>
          </a:p>
        </p:txBody>
      </p:sp>
      <p:sp>
        <p:nvSpPr>
          <p:cNvPr id="211971" name="Rectangle 4"/>
          <p:cNvSpPr>
            <a:spLocks noChangeArrowheads="1"/>
          </p:cNvSpPr>
          <p:nvPr/>
        </p:nvSpPr>
        <p:spPr bwMode="auto">
          <a:xfrm>
            <a:off x="1460500" y="2108200"/>
            <a:ext cx="1574800" cy="3568700"/>
          </a:xfrm>
          <a:prstGeom prst="rect">
            <a:avLst/>
          </a:prstGeom>
          <a:gradFill rotWithShape="0">
            <a:gsLst>
              <a:gs pos="0">
                <a:srgbClr val="47002C"/>
              </a:gs>
              <a:gs pos="100000">
                <a:srgbClr val="7F004A"/>
              </a:gs>
            </a:gsLst>
            <a:lin ang="0" scaled="1"/>
          </a:gradFill>
          <a:ln w="254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2" name="Rectangle 5"/>
          <p:cNvSpPr>
            <a:spLocks noChangeArrowheads="1"/>
          </p:cNvSpPr>
          <p:nvPr/>
        </p:nvSpPr>
        <p:spPr bwMode="auto">
          <a:xfrm>
            <a:off x="1073150" y="1682750"/>
            <a:ext cx="7988300" cy="406400"/>
          </a:xfrm>
          <a:prstGeom prst="rect">
            <a:avLst/>
          </a:prstGeom>
          <a:gradFill rotWithShape="0">
            <a:gsLst>
              <a:gs pos="0">
                <a:srgbClr val="003430"/>
              </a:gs>
              <a:gs pos="50000">
                <a:srgbClr val="007F74"/>
              </a:gs>
              <a:gs pos="100000">
                <a:srgbClr val="003430"/>
              </a:gs>
            </a:gsLst>
            <a:lin ang="5400000" scaled="1"/>
          </a:gradFill>
          <a:ln w="12700">
            <a:solidFill>
              <a:schemeClr val="bg2"/>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86" name="Rectangle 6"/>
          <p:cNvSpPr>
            <a:spLocks noChangeArrowheads="1"/>
          </p:cNvSpPr>
          <p:nvPr/>
        </p:nvSpPr>
        <p:spPr bwMode="auto">
          <a:xfrm>
            <a:off x="1214438" y="1676400"/>
            <a:ext cx="1196975"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dirty="0">
                <a:solidFill>
                  <a:srgbClr val="FFFFFF"/>
                </a:solidFill>
                <a:effectLst>
                  <a:outerShdw blurRad="38100" dist="38100" dir="2700000" algn="tl">
                    <a:srgbClr val="000000"/>
                  </a:outerShdw>
                </a:effectLst>
                <a:latin typeface="Kosher-Normal" charset="0"/>
                <a:ea typeface="SimSun" pitchFamily="2" charset="-122"/>
                <a:cs typeface="Arial" charset="0"/>
              </a:rPr>
              <a:t>诺亚之约</a:t>
            </a:r>
          </a:p>
        </p:txBody>
      </p:sp>
      <p:sp>
        <p:nvSpPr>
          <p:cNvPr id="1556487" name="Rectangle 7"/>
          <p:cNvSpPr>
            <a:spLocks noChangeArrowheads="1"/>
          </p:cNvSpPr>
          <p:nvPr/>
        </p:nvSpPr>
        <p:spPr bwMode="auto">
          <a:xfrm>
            <a:off x="30163" y="836712"/>
            <a:ext cx="7366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亚当与神同掌权（</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1:26, 28; 2:19) </a:t>
            </a:r>
          </a:p>
        </p:txBody>
      </p:sp>
      <p:sp>
        <p:nvSpPr>
          <p:cNvPr id="1556488" name="Rectangle 8"/>
          <p:cNvSpPr>
            <a:spLocks noChangeArrowheads="1"/>
          </p:cNvSpPr>
          <p:nvPr/>
        </p:nvSpPr>
        <p:spPr bwMode="auto">
          <a:xfrm>
            <a:off x="603250" y="836712"/>
            <a:ext cx="927100"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撒旦自以为神统治着这个世界</a:t>
            </a:r>
            <a:r>
              <a:rPr lang="en-US" altLang="zh-CN" sz="1000" dirty="0">
                <a:solidFill>
                  <a:srgbClr val="FFFFFF"/>
                </a:solidFill>
                <a:latin typeface="Arial" charset="0"/>
                <a:ea typeface="SimSun" charset="0"/>
                <a:cs typeface="Arial" charset="0"/>
              </a:rPr>
              <a:t> (</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3:15; </a:t>
            </a:r>
          </a:p>
          <a:p>
            <a:pPr algn="ctr" defTabSz="457200" eaLnBrk="0" hangingPunct="0"/>
            <a:r>
              <a:rPr lang="en-US" altLang="zh-CN" sz="1000" dirty="0">
                <a:solidFill>
                  <a:srgbClr val="FFFFFF"/>
                </a:solidFill>
                <a:latin typeface="Arial" charset="0"/>
                <a:ea typeface="SimSun" charset="0"/>
                <a:cs typeface="Arial" charset="0"/>
              </a:rPr>
              <a:t>2 Cor. 4:4)</a:t>
            </a:r>
          </a:p>
        </p:txBody>
      </p:sp>
      <p:sp>
        <p:nvSpPr>
          <p:cNvPr id="1556489" name="Rectangle 9"/>
          <p:cNvSpPr>
            <a:spLocks noChangeArrowheads="1"/>
          </p:cNvSpPr>
          <p:nvPr/>
        </p:nvSpPr>
        <p:spPr bwMode="auto">
          <a:xfrm rot="16200000" flipH="1">
            <a:off x="215900" y="3702050"/>
            <a:ext cx="2009775" cy="454025"/>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a:solidFill>
                  <a:srgbClr val="FFFFFF"/>
                </a:solidFill>
                <a:effectLst>
                  <a:outerShdw blurRad="38100" dist="38100" dir="2700000" algn="tl">
                    <a:srgbClr val="000000"/>
                  </a:outerShdw>
                </a:effectLst>
                <a:latin typeface="Kosher-Normal" charset="0"/>
                <a:ea typeface="SimSun" pitchFamily="2" charset="-122"/>
                <a:cs typeface="Arial" charset="0"/>
              </a:rPr>
              <a:t>亚伯拉罕之约</a:t>
            </a:r>
          </a:p>
        </p:txBody>
      </p:sp>
      <p:sp>
        <p:nvSpPr>
          <p:cNvPr id="211977" name="Rectangle 10"/>
          <p:cNvSpPr>
            <a:spLocks noChangeArrowheads="1"/>
          </p:cNvSpPr>
          <p:nvPr/>
        </p:nvSpPr>
        <p:spPr bwMode="auto">
          <a:xfrm>
            <a:off x="1987550" y="2101850"/>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78" name="Rectangle 11"/>
          <p:cNvSpPr>
            <a:spLocks noChangeArrowheads="1"/>
          </p:cNvSpPr>
          <p:nvPr/>
        </p:nvSpPr>
        <p:spPr bwMode="auto">
          <a:xfrm>
            <a:off x="3016250" y="4502150"/>
            <a:ext cx="2857500" cy="1181100"/>
          </a:xfrm>
          <a:prstGeom prst="rect">
            <a:avLst/>
          </a:prstGeom>
          <a:gradFill rotWithShape="0">
            <a:gsLst>
              <a:gs pos="0">
                <a:srgbClr val="438E00"/>
              </a:gs>
              <a:gs pos="100000">
                <a:srgbClr val="1B39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1556492" name="Rectangle 12"/>
          <p:cNvSpPr>
            <a:spLocks noChangeArrowheads="1"/>
          </p:cNvSpPr>
          <p:nvPr/>
        </p:nvSpPr>
        <p:spPr bwMode="auto">
          <a:xfrm>
            <a:off x="1847850" y="5695950"/>
            <a:ext cx="3949700" cy="609600"/>
          </a:xfrm>
          <a:prstGeom prst="rect">
            <a:avLst/>
          </a:prstGeom>
          <a:gradFill rotWithShape="0">
            <a:gsLst>
              <a:gs pos="0">
                <a:schemeClr val="tx1"/>
              </a:gs>
              <a:gs pos="100000">
                <a:schemeClr val="tx1">
                  <a:gamma/>
                  <a:shade val="0"/>
                  <a:invGamma/>
                </a:schemeClr>
              </a:gs>
            </a:gsLst>
            <a:lin ang="0" scaled="1"/>
          </a:gradFill>
          <a:ln w="12700">
            <a:solidFill>
              <a:srgbClr val="000000"/>
            </a:solidFill>
            <a:miter lim="800000"/>
            <a:headEnd/>
            <a:tailEnd/>
          </a:ln>
          <a:effectLst/>
        </p:spPr>
        <p:txBody>
          <a:bodyPr wrap="none" anchor="ctr"/>
          <a:lstStyle/>
          <a:p>
            <a:pPr defTabSz="457200" eaLnBrk="0" fontAlgn="auto" hangingPunct="0">
              <a:spcBef>
                <a:spcPts val="0"/>
              </a:spcBef>
              <a:spcAft>
                <a:spcPts val="0"/>
              </a:spcAft>
              <a:defRPr/>
            </a:pPr>
            <a:endParaRPr lang="en-US">
              <a:solidFill>
                <a:srgbClr val="FFFFFF"/>
              </a:solidFill>
              <a:latin typeface="Arial" pitchFamily="-128" charset="0"/>
              <a:ea typeface="ＭＳ Ｐゴシック" pitchFamily="-112" charset="-128"/>
              <a:cs typeface="ＭＳ Ｐゴシック" pitchFamily="-112" charset="-128"/>
            </a:endParaRPr>
          </a:p>
        </p:txBody>
      </p:sp>
      <p:sp>
        <p:nvSpPr>
          <p:cNvPr id="211980" name="Rectangle 13"/>
          <p:cNvSpPr>
            <a:spLocks noChangeArrowheads="1"/>
          </p:cNvSpPr>
          <p:nvPr/>
        </p:nvSpPr>
        <p:spPr bwMode="auto">
          <a:xfrm>
            <a:off x="2003425" y="2060575"/>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土地之约</a:t>
            </a:r>
          </a:p>
        </p:txBody>
      </p:sp>
      <p:sp>
        <p:nvSpPr>
          <p:cNvPr id="211981" name="Rectangle 14"/>
          <p:cNvSpPr>
            <a:spLocks noChangeArrowheads="1"/>
          </p:cNvSpPr>
          <p:nvPr/>
        </p:nvSpPr>
        <p:spPr bwMode="auto">
          <a:xfrm>
            <a:off x="2368550" y="3308350"/>
            <a:ext cx="3505200" cy="1181100"/>
          </a:xfrm>
          <a:prstGeom prst="rect">
            <a:avLst/>
          </a:prstGeom>
          <a:gradFill rotWithShape="0">
            <a:gsLst>
              <a:gs pos="0">
                <a:srgbClr val="BA5D00"/>
              </a:gs>
              <a:gs pos="100000">
                <a:srgbClr val="371C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82" name="Rectangle 15"/>
          <p:cNvSpPr>
            <a:spLocks noChangeArrowheads="1"/>
          </p:cNvSpPr>
          <p:nvPr/>
        </p:nvSpPr>
        <p:spPr bwMode="auto">
          <a:xfrm>
            <a:off x="2549525" y="3327400"/>
            <a:ext cx="1106073" cy="366767"/>
          </a:xfrm>
          <a:prstGeom prst="rect">
            <a:avLst/>
          </a:prstGeom>
          <a:noFill/>
          <a:ln w="12700">
            <a:noFill/>
            <a:miter lim="800000"/>
            <a:headEnd/>
            <a:tailEnd/>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大卫之约</a:t>
            </a:r>
          </a:p>
        </p:txBody>
      </p:sp>
      <p:sp>
        <p:nvSpPr>
          <p:cNvPr id="1556496" name="Rectangle 16"/>
          <p:cNvSpPr>
            <a:spLocks noChangeArrowheads="1"/>
          </p:cNvSpPr>
          <p:nvPr/>
        </p:nvSpPr>
        <p:spPr bwMode="auto">
          <a:xfrm>
            <a:off x="3108325" y="4475163"/>
            <a:ext cx="692150" cy="393700"/>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800" b="1" dirty="0">
                <a:solidFill>
                  <a:srgbClr val="FFFFFF"/>
                </a:solidFill>
                <a:effectLst>
                  <a:outerShdw blurRad="38100" dist="38100" dir="2700000" algn="tl">
                    <a:srgbClr val="000000"/>
                  </a:outerShdw>
                </a:effectLst>
                <a:latin typeface="Kosher-Normal" charset="0"/>
                <a:ea typeface="SimSun" pitchFamily="2" charset="-122"/>
                <a:cs typeface="Arial" charset="0"/>
              </a:rPr>
              <a:t>新约</a:t>
            </a:r>
          </a:p>
        </p:txBody>
      </p:sp>
      <p:sp>
        <p:nvSpPr>
          <p:cNvPr id="211984" name="Rectangle 17"/>
          <p:cNvSpPr>
            <a:spLocks noChangeArrowheads="1"/>
          </p:cNvSpPr>
          <p:nvPr/>
        </p:nvSpPr>
        <p:spPr bwMode="auto">
          <a:xfrm>
            <a:off x="1927225" y="5654675"/>
            <a:ext cx="1203325"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800" b="1">
                <a:solidFill>
                  <a:srgbClr val="000000"/>
                </a:solidFill>
                <a:latin typeface="Kosher-Normal" charset="0"/>
                <a:ea typeface="SimSun" charset="0"/>
                <a:cs typeface="Arial" charset="0"/>
              </a:rPr>
              <a:t>摩西之约</a:t>
            </a:r>
          </a:p>
        </p:txBody>
      </p:sp>
      <p:grpSp>
        <p:nvGrpSpPr>
          <p:cNvPr id="211985" name="Group 18"/>
          <p:cNvGrpSpPr>
            <a:grpSpLocks/>
          </p:cNvGrpSpPr>
          <p:nvPr/>
        </p:nvGrpSpPr>
        <p:grpSpPr bwMode="auto">
          <a:xfrm>
            <a:off x="5689600" y="1376363"/>
            <a:ext cx="165100" cy="279400"/>
            <a:chOff x="3584" y="867"/>
            <a:chExt cx="104" cy="176"/>
          </a:xfrm>
        </p:grpSpPr>
        <p:sp>
          <p:nvSpPr>
            <p:cNvPr id="608360" name="Line 19"/>
            <p:cNvSpPr>
              <a:spLocks noChangeShapeType="1"/>
            </p:cNvSpPr>
            <p:nvPr/>
          </p:nvSpPr>
          <p:spPr bwMode="auto">
            <a:xfrm>
              <a:off x="3640" y="867"/>
              <a:ext cx="0" cy="176"/>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61" name="Line 20"/>
            <p:cNvSpPr>
              <a:spLocks noChangeShapeType="1"/>
            </p:cNvSpPr>
            <p:nvPr/>
          </p:nvSpPr>
          <p:spPr bwMode="auto">
            <a:xfrm>
              <a:off x="3584" y="923"/>
              <a:ext cx="104" cy="0"/>
            </a:xfrm>
            <a:prstGeom prst="line">
              <a:avLst/>
            </a:prstGeom>
            <a:noFill/>
            <a:ln w="50800">
              <a:solidFill>
                <a:srgbClr val="CF0E30"/>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1556501" name="Rectangle 21"/>
          <p:cNvSpPr>
            <a:spLocks noChangeArrowheads="1"/>
          </p:cNvSpPr>
          <p:nvPr/>
        </p:nvSpPr>
        <p:spPr bwMode="auto">
          <a:xfrm>
            <a:off x="1519238" y="836712"/>
            <a:ext cx="18065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神与亚伯拉罕立约透过以色列成为“祭司的国度”重新建立人的统治权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12:1-3; </a:t>
            </a:r>
            <a:r>
              <a:rPr lang="zh-CN" altLang="en-US" sz="1000" dirty="0">
                <a:solidFill>
                  <a:srgbClr val="FFFFFF"/>
                </a:solidFill>
                <a:latin typeface="Arial" charset="0"/>
                <a:ea typeface="SimSun" charset="0"/>
                <a:cs typeface="Arial" charset="0"/>
              </a:rPr>
              <a:t>出</a:t>
            </a:r>
            <a:r>
              <a:rPr lang="en-US" altLang="zh-CN" sz="1000" dirty="0">
                <a:solidFill>
                  <a:srgbClr val="FFFFFF"/>
                </a:solidFill>
                <a:latin typeface="Arial" charset="0"/>
                <a:ea typeface="SimSun" charset="0"/>
                <a:cs typeface="Arial" charset="0"/>
              </a:rPr>
              <a:t>. 19:6)</a:t>
            </a:r>
          </a:p>
        </p:txBody>
      </p:sp>
      <p:sp>
        <p:nvSpPr>
          <p:cNvPr id="1556502" name="Rectangle 22"/>
          <p:cNvSpPr>
            <a:spLocks noChangeArrowheads="1"/>
          </p:cNvSpPr>
          <p:nvPr/>
        </p:nvSpPr>
        <p:spPr bwMode="auto">
          <a:xfrm>
            <a:off x="47625" y="620688"/>
            <a:ext cx="1388227" cy="274434"/>
          </a:xfrm>
          <a:prstGeom prst="rect">
            <a:avLst/>
          </a:prstGeom>
          <a:noFill/>
          <a:ln w="12700">
            <a:noFill/>
            <a:miter lim="800000"/>
            <a:headEnd/>
            <a:tailEnd/>
          </a:ln>
          <a:effectLst/>
        </p:spPr>
        <p:txBody>
          <a:bodyPr wrap="none" lIns="90488" tIns="44450" rIns="90488" bIns="44450">
            <a:spAutoFit/>
          </a:bodyPr>
          <a:lstStyle/>
          <a:p>
            <a:pPr defTabSz="457200" eaLnBrk="0" hangingPunct="0">
              <a:defRPr/>
            </a:pPr>
            <a:r>
              <a:rPr lang="zh-CN" altLang="en-US" sz="1200" b="1" dirty="0">
                <a:solidFill>
                  <a:srgbClr val="FFFF00"/>
                </a:solidFill>
                <a:effectLst>
                  <a:outerShdw blurRad="38100" dist="38100" dir="2700000" algn="tl">
                    <a:srgbClr val="000000"/>
                  </a:outerShdw>
                </a:effectLst>
                <a:latin typeface="Scholar"/>
                <a:ea typeface="SimSun" pitchFamily="2" charset="-122"/>
                <a:cs typeface="Arial" charset="0"/>
              </a:rPr>
              <a:t>国度概念的教导</a:t>
            </a:r>
            <a:r>
              <a:rPr lang="en-US" altLang="zh-CN" sz="1200" b="1" dirty="0">
                <a:solidFill>
                  <a:srgbClr val="FFFF00"/>
                </a:solidFill>
                <a:effectLst>
                  <a:outerShdw blurRad="38100" dist="38100" dir="2700000" algn="tl">
                    <a:srgbClr val="000000"/>
                  </a:outerShdw>
                </a:effectLst>
                <a:latin typeface="Scholar"/>
                <a:ea typeface="SimSun" pitchFamily="2" charset="-122"/>
                <a:cs typeface="Arial" charset="0"/>
              </a:rPr>
              <a:t>...</a:t>
            </a:r>
          </a:p>
        </p:txBody>
      </p:sp>
      <p:sp>
        <p:nvSpPr>
          <p:cNvPr id="608278" name="Line 23"/>
          <p:cNvSpPr>
            <a:spLocks noChangeShapeType="1"/>
          </p:cNvSpPr>
          <p:nvPr/>
        </p:nvSpPr>
        <p:spPr bwMode="auto">
          <a:xfrm>
            <a:off x="693663" y="1325711"/>
            <a:ext cx="0" cy="406400"/>
          </a:xfrm>
          <a:prstGeom prst="line">
            <a:avLst/>
          </a:prstGeom>
          <a:noFill/>
          <a:ln w="12700">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608279" name="Freeform 24"/>
          <p:cNvSpPr>
            <a:spLocks/>
          </p:cNvSpPr>
          <p:nvPr/>
        </p:nvSpPr>
        <p:spPr bwMode="auto">
          <a:xfrm>
            <a:off x="633338" y="1665436"/>
            <a:ext cx="122238" cy="179388"/>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tx2"/>
            </a:solidFill>
            <a:round/>
            <a:headEnd/>
            <a:tailEnd/>
          </a:ln>
        </p:spPr>
        <p:txBody>
          <a:bodyPr/>
          <a:lstStyle/>
          <a:p>
            <a:pPr defTabSz="457200">
              <a:defRPr/>
            </a:pPr>
            <a:endParaRPr lang="en-US" sz="1800">
              <a:solidFill>
                <a:srgbClr val="FFFF00"/>
              </a:solidFill>
              <a:latin typeface="Arial" charset="0"/>
              <a:cs typeface="Arial" charset="0"/>
            </a:endParaRPr>
          </a:p>
        </p:txBody>
      </p:sp>
      <p:sp>
        <p:nvSpPr>
          <p:cNvPr id="1556505" name="Rectangle 25"/>
          <p:cNvSpPr>
            <a:spLocks noChangeArrowheads="1"/>
          </p:cNvSpPr>
          <p:nvPr/>
        </p:nvSpPr>
        <p:spPr bwMode="auto">
          <a:xfrm>
            <a:off x="234553" y="1916832"/>
            <a:ext cx="881063" cy="3937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人的堕落 </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创</a:t>
            </a:r>
            <a:r>
              <a:rPr lang="en-US" altLang="zh-CN" sz="1000" dirty="0">
                <a:solidFill>
                  <a:srgbClr val="FFFFFF"/>
                </a:solidFill>
                <a:latin typeface="Arial" charset="0"/>
                <a:ea typeface="SimSun" charset="0"/>
                <a:cs typeface="Arial" charset="0"/>
              </a:rPr>
              <a:t> 3)</a:t>
            </a:r>
          </a:p>
        </p:txBody>
      </p:sp>
      <p:sp>
        <p:nvSpPr>
          <p:cNvPr id="1556506" name="Rectangle 26"/>
          <p:cNvSpPr>
            <a:spLocks noChangeArrowheads="1"/>
          </p:cNvSpPr>
          <p:nvPr/>
        </p:nvSpPr>
        <p:spPr bwMode="auto">
          <a:xfrm>
            <a:off x="3348038" y="836712"/>
            <a:ext cx="1304925" cy="5461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以色列失去祭司国度的见证，于是被掳受外邦统治 </a:t>
            </a:r>
            <a:endParaRPr lang="en-US" altLang="zh-CN" sz="1000" dirty="0">
              <a:solidFill>
                <a:srgbClr val="FFFFFF"/>
              </a:solidFill>
              <a:latin typeface="Arial" charset="0"/>
              <a:ea typeface="SimSun" charset="0"/>
              <a:cs typeface="Arial" charset="0"/>
            </a:endParaRPr>
          </a:p>
        </p:txBody>
      </p:sp>
      <p:sp>
        <p:nvSpPr>
          <p:cNvPr id="211992" name="Rectangle 27"/>
          <p:cNvSpPr>
            <a:spLocks noChangeArrowheads="1"/>
          </p:cNvSpPr>
          <p:nvPr/>
        </p:nvSpPr>
        <p:spPr bwMode="auto">
          <a:xfrm>
            <a:off x="3184525" y="4826000"/>
            <a:ext cx="1381125" cy="90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耶利米书</a:t>
            </a:r>
            <a:r>
              <a:rPr lang="en-US" altLang="zh-CN" sz="900">
                <a:solidFill>
                  <a:srgbClr val="FFFFFF"/>
                </a:solidFill>
                <a:latin typeface="Arial" charset="0"/>
                <a:ea typeface="SimSun" charset="0"/>
                <a:cs typeface="Arial" charset="0"/>
              </a:rPr>
              <a:t>31:31-34 </a:t>
            </a:r>
            <a:r>
              <a:rPr lang="zh-CN" altLang="en-US" sz="900">
                <a:solidFill>
                  <a:srgbClr val="FFFFFF"/>
                </a:solidFill>
                <a:latin typeface="Arial" charset="0"/>
                <a:ea typeface="SimSun" charset="0"/>
                <a:cs typeface="Arial" charset="0"/>
              </a:rPr>
              <a:t>应许</a:t>
            </a:r>
            <a:r>
              <a:rPr lang="en-US" altLang="zh-CN" sz="900">
                <a:solidFill>
                  <a:srgbClr val="FFFFFF"/>
                </a:solidFill>
                <a:latin typeface="Arial" charset="0"/>
                <a:ea typeface="SimSun" charset="0"/>
                <a:cs typeface="Arial" charset="0"/>
              </a:rPr>
              <a:t>:</a:t>
            </a:r>
          </a:p>
          <a:p>
            <a:pPr defTabSz="457200" eaLnBrk="0" hangingPunct="0">
              <a:buFontTx/>
              <a:buChar char="•"/>
            </a:pPr>
            <a:r>
              <a:rPr lang="zh-CN" altLang="en-US" sz="900">
                <a:solidFill>
                  <a:srgbClr val="FFFFFF"/>
                </a:solidFill>
                <a:latin typeface="Arial" charset="0"/>
                <a:ea typeface="SimSun" charset="0"/>
                <a:cs typeface="Arial" charset="0"/>
              </a:rPr>
              <a:t>赦免</a:t>
            </a:r>
          </a:p>
          <a:p>
            <a:pPr defTabSz="457200" eaLnBrk="0" hangingPunct="0">
              <a:buFontTx/>
              <a:buChar char="•"/>
            </a:pPr>
            <a:r>
              <a:rPr lang="zh-CN" altLang="en-US" sz="900">
                <a:solidFill>
                  <a:srgbClr val="FFFFFF"/>
                </a:solidFill>
                <a:latin typeface="Arial" charset="0"/>
                <a:ea typeface="SimSun" charset="0"/>
                <a:cs typeface="Arial" charset="0"/>
              </a:rPr>
              <a:t>圣灵内住</a:t>
            </a:r>
          </a:p>
          <a:p>
            <a:pPr defTabSz="457200" eaLnBrk="0" hangingPunct="0">
              <a:buFontTx/>
              <a:buChar char="•"/>
            </a:pPr>
            <a:r>
              <a:rPr lang="zh-CN" altLang="en-US" sz="900">
                <a:solidFill>
                  <a:srgbClr val="FFFFFF"/>
                </a:solidFill>
                <a:latin typeface="Arial" charset="0"/>
                <a:ea typeface="SimSun" charset="0"/>
                <a:cs typeface="Arial" charset="0"/>
              </a:rPr>
              <a:t>新心，新人，新思想 </a:t>
            </a:r>
          </a:p>
          <a:p>
            <a:pPr defTabSz="457200" eaLnBrk="0" hangingPunct="0">
              <a:buFontTx/>
              <a:buChar char="•"/>
            </a:pPr>
            <a:r>
              <a:rPr lang="zh-CN" altLang="en-US" sz="900">
                <a:solidFill>
                  <a:srgbClr val="FFFFFF"/>
                </a:solidFill>
                <a:latin typeface="Arial" charset="0"/>
                <a:ea typeface="SimSun" charset="0"/>
                <a:cs typeface="Arial" charset="0"/>
              </a:rPr>
              <a:t>以色列与犹大重新统一</a:t>
            </a:r>
          </a:p>
          <a:p>
            <a:pPr defTabSz="457200" eaLnBrk="0" hangingPunct="0">
              <a:buFontTx/>
              <a:buChar char="•"/>
            </a:pPr>
            <a:r>
              <a:rPr lang="zh-CN" altLang="en-US" sz="900">
                <a:solidFill>
                  <a:srgbClr val="FFFFFF"/>
                </a:solidFill>
                <a:latin typeface="Arial" charset="0"/>
                <a:ea typeface="SimSun" charset="0"/>
                <a:cs typeface="Arial" charset="0"/>
              </a:rPr>
              <a:t>不需要传福音 </a:t>
            </a:r>
            <a:endParaRPr lang="en-US" altLang="zh-CN" sz="900">
              <a:solidFill>
                <a:srgbClr val="FFFFFF"/>
              </a:solidFill>
              <a:latin typeface="Arial" charset="0"/>
              <a:ea typeface="SimSun" charset="0"/>
              <a:cs typeface="Arial" charset="0"/>
            </a:endParaRPr>
          </a:p>
        </p:txBody>
      </p:sp>
      <p:sp>
        <p:nvSpPr>
          <p:cNvPr id="211993" name="Rectangle 28"/>
          <p:cNvSpPr>
            <a:spLocks noChangeArrowheads="1"/>
          </p:cNvSpPr>
          <p:nvPr/>
        </p:nvSpPr>
        <p:spPr bwMode="auto">
          <a:xfrm>
            <a:off x="2651125" y="3671888"/>
            <a:ext cx="1820863"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撒母耳下</a:t>
            </a:r>
            <a:r>
              <a:rPr lang="en-US" altLang="zh-CN" sz="1000">
                <a:solidFill>
                  <a:srgbClr val="FFFFFF"/>
                </a:solidFill>
                <a:latin typeface="Arial" charset="0"/>
                <a:ea typeface="SimSun" charset="0"/>
                <a:cs typeface="Arial" charset="0"/>
              </a:rPr>
              <a:t>7:12-16 </a:t>
            </a:r>
            <a:r>
              <a:rPr lang="zh-CN" altLang="en-US" sz="1000">
                <a:solidFill>
                  <a:srgbClr val="FFFFFF"/>
                </a:solidFill>
                <a:latin typeface="Arial" charset="0"/>
                <a:ea typeface="SimSun" charset="0"/>
                <a:cs typeface="Arial" charset="0"/>
              </a:rPr>
              <a:t>永久的应许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儿子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家室”永不遭废弃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国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政治王朝</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宝座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后裔接续掌权</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圣殿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儿子来建造</a:t>
            </a:r>
            <a:r>
              <a:rPr lang="en-US" altLang="zh-CN" sz="1000">
                <a:solidFill>
                  <a:srgbClr val="FFFFFF"/>
                </a:solidFill>
                <a:latin typeface="Arial" charset="0"/>
                <a:ea typeface="SimSun" charset="0"/>
                <a:cs typeface="Arial" charset="0"/>
              </a:rPr>
              <a:t>)</a:t>
            </a:r>
          </a:p>
        </p:txBody>
      </p:sp>
      <p:sp>
        <p:nvSpPr>
          <p:cNvPr id="211994" name="Rectangle 29"/>
          <p:cNvSpPr>
            <a:spLocks noChangeArrowheads="1"/>
          </p:cNvSpPr>
          <p:nvPr/>
        </p:nvSpPr>
        <p:spPr bwMode="auto">
          <a:xfrm>
            <a:off x="2270125" y="2519363"/>
            <a:ext cx="3200400"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a:solidFill>
                  <a:srgbClr val="FFFFFF"/>
                </a:solidFill>
                <a:latin typeface="Arial" charset="0"/>
                <a:ea typeface="SimSun" charset="0"/>
                <a:cs typeface="Arial" charset="0"/>
              </a:rPr>
              <a:t>创世记 </a:t>
            </a:r>
            <a:r>
              <a:rPr lang="en-US" altLang="zh-CN" sz="1000">
                <a:solidFill>
                  <a:srgbClr val="FFFFFF"/>
                </a:solidFill>
                <a:latin typeface="Arial" charset="0"/>
                <a:ea typeface="SimSun" charset="0"/>
                <a:cs typeface="Arial" charset="0"/>
              </a:rPr>
              <a:t>15:18 (</a:t>
            </a:r>
            <a:r>
              <a:rPr lang="zh-CN" altLang="en-US" sz="1000">
                <a:solidFill>
                  <a:srgbClr val="FFFFFF"/>
                </a:solidFill>
                <a:latin typeface="Arial" charset="0"/>
                <a:ea typeface="SimSun" charset="0"/>
                <a:cs typeface="Arial" charset="0"/>
              </a:rPr>
              <a:t>参：申</a:t>
            </a:r>
            <a:r>
              <a:rPr lang="en-US" altLang="zh-CN" sz="1000">
                <a:solidFill>
                  <a:srgbClr val="FFFFFF"/>
                </a:solidFill>
                <a:latin typeface="Arial" charset="0"/>
                <a:ea typeface="SimSun" charset="0"/>
                <a:cs typeface="Arial" charset="0"/>
              </a:rPr>
              <a:t>30:1-10)</a:t>
            </a:r>
            <a:r>
              <a:rPr lang="zh-CN" altLang="en-US" sz="1000">
                <a:solidFill>
                  <a:srgbClr val="FFFFFF"/>
                </a:solidFill>
                <a:latin typeface="Arial" charset="0"/>
                <a:ea typeface="SimSun" charset="0"/>
                <a:cs typeface="Arial" charset="0"/>
              </a:rPr>
              <a:t>的应许</a:t>
            </a:r>
            <a:r>
              <a:rPr lang="en-US" altLang="zh-CN" sz="1000">
                <a:solidFill>
                  <a:srgbClr val="FFFFFF"/>
                </a:solidFill>
                <a:latin typeface="Arial" charset="0"/>
                <a:ea typeface="SimSun" charset="0"/>
                <a:cs typeface="Arial" charset="0"/>
              </a:rPr>
              <a:t>:</a:t>
            </a:r>
          </a:p>
          <a:p>
            <a:pPr defTabSz="457200" eaLnBrk="0" hangingPunct="0">
              <a:buFontTx/>
              <a:buChar char="•"/>
            </a:pPr>
            <a:r>
              <a:rPr lang="zh-CN" altLang="en-US" sz="1000">
                <a:solidFill>
                  <a:srgbClr val="FFFFFF"/>
                </a:solidFill>
                <a:latin typeface="Arial" charset="0"/>
                <a:ea typeface="SimSun" charset="0"/>
                <a:cs typeface="Arial" charset="0"/>
              </a:rPr>
              <a:t>从埃及哇地至幼发拉底河流域</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27:12)</a:t>
            </a:r>
          </a:p>
          <a:p>
            <a:pPr defTabSz="457200" eaLnBrk="0" hangingPunct="0">
              <a:buFontTx/>
              <a:buChar char="•"/>
            </a:pPr>
            <a:r>
              <a:rPr lang="zh-CN" altLang="en-US" sz="1000">
                <a:solidFill>
                  <a:srgbClr val="FFFFFF"/>
                </a:solidFill>
                <a:latin typeface="Arial" charset="0"/>
                <a:ea typeface="SimSun" charset="0"/>
                <a:cs typeface="Arial" charset="0"/>
              </a:rPr>
              <a:t>被掳归回／重建之后，土地永久占有权</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创</a:t>
            </a:r>
            <a:r>
              <a:rPr lang="en-US" altLang="zh-CN" sz="1000">
                <a:solidFill>
                  <a:srgbClr val="FFFFFF"/>
                </a:solidFill>
                <a:latin typeface="Arial" charset="0"/>
                <a:ea typeface="SimSun" charset="0"/>
                <a:cs typeface="Arial" charset="0"/>
              </a:rPr>
              <a:t>17:8) </a:t>
            </a:r>
          </a:p>
          <a:p>
            <a:pPr defTabSz="457200" eaLnBrk="0" hangingPunct="0">
              <a:buFontTx/>
              <a:buChar char="•"/>
            </a:pPr>
            <a:r>
              <a:rPr lang="zh-CN" altLang="en-US" sz="1000">
                <a:solidFill>
                  <a:srgbClr val="FFFFFF"/>
                </a:solidFill>
                <a:latin typeface="Arial" charset="0"/>
                <a:ea typeface="SimSun" charset="0"/>
                <a:cs typeface="Arial" charset="0"/>
              </a:rPr>
              <a:t>因着巴勒斯坦地全世界蒙祝福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赛</a:t>
            </a:r>
            <a:r>
              <a:rPr lang="en-US" altLang="zh-CN" sz="1000">
                <a:solidFill>
                  <a:srgbClr val="FFFFFF"/>
                </a:solidFill>
                <a:latin typeface="Arial" charset="0"/>
                <a:ea typeface="SimSun" charset="0"/>
                <a:cs typeface="Arial" charset="0"/>
              </a:rPr>
              <a:t>14:1-2)</a:t>
            </a:r>
          </a:p>
        </p:txBody>
      </p:sp>
      <p:sp>
        <p:nvSpPr>
          <p:cNvPr id="1556510" name="Rectangle 30"/>
          <p:cNvSpPr>
            <a:spLocks noChangeArrowheads="1"/>
          </p:cNvSpPr>
          <p:nvPr/>
        </p:nvSpPr>
        <p:spPr bwMode="auto">
          <a:xfrm>
            <a:off x="5827489" y="836712"/>
            <a:ext cx="112077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耶稣藉着教会以神奇的方式扩展张他的国度（太</a:t>
            </a:r>
            <a:r>
              <a:rPr lang="en-US" altLang="zh-CN" sz="1000" dirty="0">
                <a:solidFill>
                  <a:srgbClr val="FFFFFF"/>
                </a:solidFill>
                <a:latin typeface="Arial" charset="0"/>
                <a:ea typeface="SimSun" charset="0"/>
                <a:cs typeface="Arial" charset="0"/>
              </a:rPr>
              <a:t>.13</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1556511" name="Rectangle 31"/>
          <p:cNvSpPr>
            <a:spLocks noChangeArrowheads="1"/>
          </p:cNvSpPr>
          <p:nvPr/>
        </p:nvSpPr>
        <p:spPr bwMode="auto">
          <a:xfrm>
            <a:off x="4643438" y="836712"/>
            <a:ext cx="1076325" cy="69850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以色列拒绝弥赛亚国度的邀请</a:t>
            </a:r>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太</a:t>
            </a:r>
            <a:r>
              <a:rPr lang="en-US" altLang="zh-CN" sz="1000" dirty="0">
                <a:solidFill>
                  <a:srgbClr val="FFFFFF"/>
                </a:solidFill>
                <a:latin typeface="Arial" charset="0"/>
                <a:ea typeface="SimSun" charset="0"/>
                <a:cs typeface="Arial" charset="0"/>
              </a:rPr>
              <a:t>. 12:41-42; 23:37-39)</a:t>
            </a:r>
          </a:p>
        </p:txBody>
      </p:sp>
      <p:sp>
        <p:nvSpPr>
          <p:cNvPr id="1556512" name="Rectangle 32"/>
          <p:cNvSpPr>
            <a:spLocks noChangeArrowheads="1"/>
          </p:cNvSpPr>
          <p:nvPr/>
        </p:nvSpPr>
        <p:spPr bwMode="auto">
          <a:xfrm>
            <a:off x="6736035" y="836712"/>
            <a:ext cx="1076325" cy="859210"/>
          </a:xfrm>
          <a:prstGeom prst="rect">
            <a:avLst/>
          </a:prstGeom>
          <a:noFill/>
          <a:ln>
            <a:noFill/>
          </a:ln>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基督得胜以色列的仇敌，以色列全家都要得救（罗</a:t>
            </a:r>
            <a:r>
              <a:rPr lang="en-US" altLang="zh-CN" sz="1000" dirty="0">
                <a:solidFill>
                  <a:srgbClr val="FFFFFF"/>
                </a:solidFill>
                <a:latin typeface="Arial" charset="0"/>
                <a:ea typeface="SimSun" charset="0"/>
                <a:cs typeface="Arial" charset="0"/>
              </a:rPr>
              <a:t>11:26-27</a:t>
            </a:r>
            <a:r>
              <a:rPr lang="zh-CN" altLang="en-US" sz="1000" dirty="0">
                <a:solidFill>
                  <a:srgbClr val="FFFFFF"/>
                </a:solidFill>
                <a:latin typeface="Arial" charset="0"/>
                <a:ea typeface="SimSun" charset="0"/>
                <a:cs typeface="Arial" charset="0"/>
              </a:rPr>
              <a:t>）</a:t>
            </a:r>
            <a:endParaRPr lang="en-US" altLang="zh-CN" sz="1000" dirty="0">
              <a:solidFill>
                <a:srgbClr val="FFFFFF"/>
              </a:solidFill>
              <a:latin typeface="Arial" charset="0"/>
              <a:ea typeface="SimSun" charset="0"/>
              <a:cs typeface="Arial" charset="0"/>
            </a:endParaRPr>
          </a:p>
        </p:txBody>
      </p:sp>
      <p:sp>
        <p:nvSpPr>
          <p:cNvPr id="211998" name="AutoShape 33"/>
          <p:cNvSpPr>
            <a:spLocks noChangeArrowheads="1"/>
          </p:cNvSpPr>
          <p:nvPr/>
        </p:nvSpPr>
        <p:spPr bwMode="auto">
          <a:xfrm rot="-5400000">
            <a:off x="5849938" y="15033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1999" name="Rectangle 34"/>
          <p:cNvSpPr>
            <a:spLocks noChangeArrowheads="1"/>
          </p:cNvSpPr>
          <p:nvPr/>
        </p:nvSpPr>
        <p:spPr bwMode="auto">
          <a:xfrm>
            <a:off x="5778500" y="4495800"/>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0" name="Rectangle 35"/>
          <p:cNvSpPr>
            <a:spLocks noChangeArrowheads="1"/>
          </p:cNvSpPr>
          <p:nvPr/>
        </p:nvSpPr>
        <p:spPr bwMode="auto">
          <a:xfrm>
            <a:off x="5784850" y="2101850"/>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1" name="Rectangle 36"/>
          <p:cNvSpPr>
            <a:spLocks noChangeArrowheads="1"/>
          </p:cNvSpPr>
          <p:nvPr/>
        </p:nvSpPr>
        <p:spPr bwMode="auto">
          <a:xfrm>
            <a:off x="7688263" y="2103438"/>
            <a:ext cx="1384300" cy="1211262"/>
          </a:xfrm>
          <a:prstGeom prst="rect">
            <a:avLst/>
          </a:prstGeom>
          <a:solidFill>
            <a:srgbClr val="CF0E3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2" name="Rectangle 37"/>
          <p:cNvSpPr>
            <a:spLocks noChangeArrowheads="1"/>
          </p:cNvSpPr>
          <p:nvPr/>
        </p:nvSpPr>
        <p:spPr bwMode="auto">
          <a:xfrm>
            <a:off x="5778500" y="3311525"/>
            <a:ext cx="3289300" cy="1193800"/>
          </a:xfrm>
          <a:prstGeom prst="rect">
            <a:avLst/>
          </a:prstGeom>
          <a:gradFill rotWithShape="0">
            <a:gsLst>
              <a:gs pos="0">
                <a:srgbClr val="371C00"/>
              </a:gs>
              <a:gs pos="100000">
                <a:srgbClr val="BA5D00"/>
              </a:gs>
            </a:gsLst>
            <a:lin ang="0" scaled="1"/>
          </a:gra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03" name="Rectangle 38"/>
          <p:cNvSpPr>
            <a:spLocks noChangeArrowheads="1"/>
          </p:cNvSpPr>
          <p:nvPr/>
        </p:nvSpPr>
        <p:spPr bwMode="auto">
          <a:xfrm>
            <a:off x="5786438" y="2519363"/>
            <a:ext cx="1881187"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以色列因着拒绝弥赛亚受审判被赶逐出应许之地 长达</a:t>
            </a:r>
            <a:r>
              <a:rPr lang="en-US" altLang="zh-CN" sz="1000">
                <a:solidFill>
                  <a:srgbClr val="FFFFFF"/>
                </a:solidFill>
                <a:latin typeface="Arial" charset="0"/>
                <a:ea typeface="SimSun" charset="0"/>
                <a:cs typeface="Arial" charset="0"/>
              </a:rPr>
              <a:t>19</a:t>
            </a:r>
            <a:r>
              <a:rPr lang="zh-CN" altLang="en-US" sz="1000">
                <a:solidFill>
                  <a:srgbClr val="FFFFFF"/>
                </a:solidFill>
                <a:latin typeface="Arial" charset="0"/>
                <a:ea typeface="SimSun" charset="0"/>
                <a:cs typeface="Arial" charset="0"/>
              </a:rPr>
              <a:t>世纪（主后</a:t>
            </a:r>
            <a:r>
              <a:rPr lang="en-US" altLang="zh-CN" sz="1000">
                <a:solidFill>
                  <a:srgbClr val="FFFFFF"/>
                </a:solidFill>
                <a:latin typeface="Arial" charset="0"/>
                <a:ea typeface="SimSun" charset="0"/>
                <a:cs typeface="Arial" charset="0"/>
              </a:rPr>
              <a:t>70</a:t>
            </a:r>
            <a:r>
              <a:rPr lang="zh-CN" altLang="en-US" sz="1000">
                <a:solidFill>
                  <a:srgbClr val="FFFFFF"/>
                </a:solidFill>
                <a:latin typeface="Arial" charset="0"/>
                <a:ea typeface="SimSun" charset="0"/>
                <a:cs typeface="Arial" charset="0"/>
              </a:rPr>
              <a:t>－</a:t>
            </a:r>
            <a:r>
              <a:rPr lang="en-US" altLang="zh-CN" sz="1000">
                <a:solidFill>
                  <a:srgbClr val="FFFFFF"/>
                </a:solidFill>
                <a:latin typeface="Arial" charset="0"/>
                <a:ea typeface="SimSun" charset="0"/>
                <a:cs typeface="Arial" charset="0"/>
              </a:rPr>
              <a:t>1948</a:t>
            </a:r>
            <a:r>
              <a:rPr lang="zh-CN" altLang="en-US" sz="1000">
                <a:solidFill>
                  <a:srgbClr val="FFFFFF"/>
                </a:solidFill>
                <a:latin typeface="Arial" charset="0"/>
                <a:ea typeface="SimSun" charset="0"/>
                <a:cs typeface="Arial" charset="0"/>
              </a:rPr>
              <a:t>）现在部分恢复（结</a:t>
            </a:r>
            <a:r>
              <a:rPr lang="en-US" altLang="zh-CN" sz="1000">
                <a:solidFill>
                  <a:srgbClr val="FFFFFF"/>
                </a:solidFill>
                <a:latin typeface="Arial" charset="0"/>
                <a:ea typeface="SimSun" charset="0"/>
                <a:cs typeface="Arial" charset="0"/>
              </a:rPr>
              <a:t>37:1-7</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sp>
        <p:nvSpPr>
          <p:cNvPr id="212004" name="Rectangle 39"/>
          <p:cNvSpPr>
            <a:spLocks noChangeArrowheads="1"/>
          </p:cNvSpPr>
          <p:nvPr/>
        </p:nvSpPr>
        <p:spPr bwMode="auto">
          <a:xfrm>
            <a:off x="6022975" y="3429000"/>
            <a:ext cx="1357337"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基督是教会的头，教会是属灵的圣殿（</a:t>
            </a:r>
            <a:r>
              <a:rPr lang="en-US" altLang="zh-CN" sz="1000" dirty="0">
                <a:solidFill>
                  <a:srgbClr val="FFFFFF"/>
                </a:solidFill>
                <a:latin typeface="Arial" charset="0"/>
                <a:ea typeface="SimSun" charset="0"/>
                <a:cs typeface="Arial" charset="0"/>
              </a:rPr>
              <a:t>2:19-22;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6:16)</a:t>
            </a:r>
          </a:p>
        </p:txBody>
      </p:sp>
      <p:sp>
        <p:nvSpPr>
          <p:cNvPr id="212005" name="Rectangle 40"/>
          <p:cNvSpPr>
            <a:spLocks noChangeArrowheads="1"/>
          </p:cNvSpPr>
          <p:nvPr/>
        </p:nvSpPr>
        <p:spPr bwMode="auto">
          <a:xfrm>
            <a:off x="5903913" y="4891088"/>
            <a:ext cx="13970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新约前三项取代摩西律法（路</a:t>
            </a:r>
            <a:r>
              <a:rPr lang="en-US" altLang="zh-CN" sz="1000" dirty="0">
                <a:solidFill>
                  <a:srgbClr val="FFFFFF"/>
                </a:solidFill>
                <a:latin typeface="Arial" charset="0"/>
                <a:ea typeface="SimSun" charset="0"/>
                <a:cs typeface="Arial" charset="0"/>
              </a:rPr>
              <a:t>22:20; </a:t>
            </a:r>
            <a:r>
              <a:rPr lang="zh-CN" altLang="en-US" sz="1000" dirty="0">
                <a:solidFill>
                  <a:srgbClr val="FFFFFF"/>
                </a:solidFill>
                <a:latin typeface="Arial" charset="0"/>
                <a:ea typeface="SimSun" charset="0"/>
                <a:cs typeface="Arial" charset="0"/>
              </a:rPr>
              <a:t>林后</a:t>
            </a:r>
            <a:r>
              <a:rPr lang="en-US" altLang="zh-CN" sz="1000" dirty="0">
                <a:solidFill>
                  <a:srgbClr val="FFFFFF"/>
                </a:solidFill>
                <a:latin typeface="Arial" charset="0"/>
                <a:ea typeface="SimSun" charset="0"/>
                <a:cs typeface="Arial" charset="0"/>
              </a:rPr>
              <a:t>3:6)</a:t>
            </a:r>
          </a:p>
        </p:txBody>
      </p:sp>
      <p:sp>
        <p:nvSpPr>
          <p:cNvPr id="212006" name="AutoShape 41"/>
          <p:cNvSpPr>
            <a:spLocks noChangeArrowheads="1"/>
          </p:cNvSpPr>
          <p:nvPr/>
        </p:nvSpPr>
        <p:spPr bwMode="auto">
          <a:xfrm rot="16200000" flipH="1">
            <a:off x="7551738" y="1516063"/>
            <a:ext cx="228600" cy="76200"/>
          </a:xfrm>
          <a:prstGeom prst="rightArrow">
            <a:avLst>
              <a:gd name="adj1" fmla="val 50000"/>
              <a:gd name="adj2" fmla="val 150014"/>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297" name="Line 42"/>
          <p:cNvSpPr>
            <a:spLocks noChangeShapeType="1"/>
          </p:cNvSpPr>
          <p:nvPr/>
        </p:nvSpPr>
        <p:spPr bwMode="auto">
          <a:xfrm>
            <a:off x="7675563" y="1689100"/>
            <a:ext cx="0" cy="4038600"/>
          </a:xfrm>
          <a:prstGeom prst="line">
            <a:avLst/>
          </a:prstGeom>
          <a:noFill/>
          <a:ln w="25400">
            <a:solidFill>
              <a:srgbClr val="000000"/>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08" name="Rectangle 43"/>
          <p:cNvSpPr>
            <a:spLocks noChangeArrowheads="1"/>
          </p:cNvSpPr>
          <p:nvPr/>
        </p:nvSpPr>
        <p:spPr bwMode="auto">
          <a:xfrm>
            <a:off x="7553325" y="2115071"/>
            <a:ext cx="15906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900">
                <a:solidFill>
                  <a:srgbClr val="FFFFFF"/>
                </a:solidFill>
                <a:latin typeface="Arial" charset="0"/>
                <a:ea typeface="SimSun" charset="0"/>
                <a:cs typeface="Arial" charset="0"/>
              </a:rPr>
              <a:t>弥赛亚国度</a:t>
            </a:r>
          </a:p>
        </p:txBody>
      </p:sp>
      <p:sp>
        <p:nvSpPr>
          <p:cNvPr id="608299" name="Line 44"/>
          <p:cNvSpPr>
            <a:spLocks noChangeShapeType="1"/>
          </p:cNvSpPr>
          <p:nvPr/>
        </p:nvSpPr>
        <p:spPr bwMode="auto">
          <a:xfrm>
            <a:off x="8458200" y="2057400"/>
            <a:ext cx="0" cy="3657600"/>
          </a:xfrm>
          <a:prstGeom prst="line">
            <a:avLst/>
          </a:prstGeom>
          <a:noFill/>
          <a:ln w="12700">
            <a:solidFill>
              <a:srgbClr val="6E0043"/>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10" name="Rectangle 45"/>
          <p:cNvSpPr>
            <a:spLocks noChangeArrowheads="1"/>
          </p:cNvSpPr>
          <p:nvPr/>
        </p:nvSpPr>
        <p:spPr bwMode="auto">
          <a:xfrm>
            <a:off x="7620000" y="2251596"/>
            <a:ext cx="1458913"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千禧年永恒</a:t>
            </a:r>
            <a:endParaRPr lang="en-US" altLang="zh-CN" sz="1000" dirty="0">
              <a:solidFill>
                <a:srgbClr val="FFFFFF"/>
              </a:solidFill>
              <a:latin typeface="Arial" charset="0"/>
              <a:ea typeface="SimSun" charset="0"/>
              <a:cs typeface="Arial" charset="0"/>
            </a:endParaRPr>
          </a:p>
        </p:txBody>
      </p:sp>
      <p:sp>
        <p:nvSpPr>
          <p:cNvPr id="212011" name="Rectangle 46"/>
          <p:cNvSpPr>
            <a:spLocks noChangeArrowheads="1"/>
          </p:cNvSpPr>
          <p:nvPr/>
        </p:nvSpPr>
        <p:spPr bwMode="auto">
          <a:xfrm>
            <a:off x="7627938" y="2502719"/>
            <a:ext cx="911225" cy="78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900" dirty="0">
                <a:solidFill>
                  <a:srgbClr val="FFFFFF"/>
                </a:solidFill>
                <a:latin typeface="Arial" charset="0"/>
                <a:ea typeface="SimSun" charset="0"/>
                <a:cs typeface="Arial" charset="0"/>
              </a:rPr>
              <a:t>完全恢复（结</a:t>
            </a:r>
            <a:r>
              <a:rPr lang="en-US" altLang="zh-CN" sz="900" dirty="0">
                <a:solidFill>
                  <a:srgbClr val="FFFFFF"/>
                </a:solidFill>
                <a:latin typeface="Arial" charset="0"/>
                <a:ea typeface="SimSun" charset="0"/>
                <a:cs typeface="Arial" charset="0"/>
              </a:rPr>
              <a:t>37:8-28) </a:t>
            </a:r>
            <a:r>
              <a:rPr lang="zh-CN" altLang="en-US" sz="900" dirty="0">
                <a:solidFill>
                  <a:srgbClr val="FFFFFF"/>
                </a:solidFill>
                <a:latin typeface="Arial" charset="0"/>
                <a:ea typeface="SimSun" charset="0"/>
                <a:cs typeface="Arial" charset="0"/>
              </a:rPr>
              <a:t>耶路撒冷世界的首府</a:t>
            </a:r>
            <a:r>
              <a:rPr lang="en-US" altLang="zh-CN" sz="900" dirty="0">
                <a:solidFill>
                  <a:srgbClr val="FFFFFF"/>
                </a:solidFill>
                <a:latin typeface="Arial" charset="0"/>
                <a:ea typeface="SimSun" charset="0"/>
                <a:cs typeface="Arial" charset="0"/>
              </a:rPr>
              <a:t>(</a:t>
            </a:r>
            <a:r>
              <a:rPr lang="zh-CN" altLang="en-US" sz="900" dirty="0">
                <a:solidFill>
                  <a:srgbClr val="FFFFFF"/>
                </a:solidFill>
                <a:latin typeface="Arial" charset="0"/>
                <a:ea typeface="SimSun" charset="0"/>
                <a:cs typeface="Arial" charset="0"/>
              </a:rPr>
              <a:t>赛 </a:t>
            </a:r>
            <a:r>
              <a:rPr lang="en-US" altLang="zh-CN" sz="900" dirty="0">
                <a:solidFill>
                  <a:srgbClr val="FFFFFF"/>
                </a:solidFill>
                <a:latin typeface="Arial" charset="0"/>
                <a:ea typeface="SimSun" charset="0"/>
                <a:cs typeface="Arial" charset="0"/>
              </a:rPr>
              <a:t>2:1-5)</a:t>
            </a:r>
          </a:p>
        </p:txBody>
      </p:sp>
      <p:sp>
        <p:nvSpPr>
          <p:cNvPr id="212012" name="Rectangle 47"/>
          <p:cNvSpPr>
            <a:spLocks noChangeArrowheads="1"/>
          </p:cNvSpPr>
          <p:nvPr/>
        </p:nvSpPr>
        <p:spPr bwMode="auto">
          <a:xfrm>
            <a:off x="8380413" y="2633663"/>
            <a:ext cx="800099"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新耶路撒冷</a:t>
            </a:r>
          </a:p>
          <a:p>
            <a:pPr algn="ctr" defTabSz="457200" eaLnBrk="0" hangingPunct="0"/>
            <a:r>
              <a:rPr lang="en-US" altLang="zh-CN" sz="1000" dirty="0">
                <a:solidFill>
                  <a:srgbClr val="FFFFFF"/>
                </a:solidFill>
                <a:latin typeface="Arial" charset="0"/>
                <a:ea typeface="SimSun" charset="0"/>
                <a:cs typeface="Arial" charset="0"/>
              </a:rPr>
              <a:t>(</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 21)</a:t>
            </a:r>
          </a:p>
        </p:txBody>
      </p:sp>
      <p:sp>
        <p:nvSpPr>
          <p:cNvPr id="212013" name="Rectangle 48"/>
          <p:cNvSpPr>
            <a:spLocks noChangeArrowheads="1"/>
          </p:cNvSpPr>
          <p:nvPr/>
        </p:nvSpPr>
        <p:spPr bwMode="auto">
          <a:xfrm>
            <a:off x="7693025" y="3429000"/>
            <a:ext cx="803275"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a:solidFill>
                  <a:srgbClr val="FFFFFF"/>
                </a:solidFill>
                <a:latin typeface="Arial" charset="0"/>
                <a:ea typeface="SimSun" charset="0"/>
                <a:cs typeface="Arial" charset="0"/>
              </a:rPr>
              <a:t>基督作王与众圣徒统治全世界</a:t>
            </a:r>
            <a:endParaRPr lang="en-US" altLang="zh-CN" sz="1000">
              <a:solidFill>
                <a:srgbClr val="FFFFFF"/>
              </a:solidFill>
              <a:latin typeface="Arial" charset="0"/>
              <a:ea typeface="SimSun" charset="0"/>
              <a:cs typeface="Arial" charset="0"/>
            </a:endParaRPr>
          </a:p>
        </p:txBody>
      </p:sp>
      <p:sp>
        <p:nvSpPr>
          <p:cNvPr id="212014" name="Rectangle 49"/>
          <p:cNvSpPr>
            <a:spLocks noChangeArrowheads="1"/>
          </p:cNvSpPr>
          <p:nvPr/>
        </p:nvSpPr>
        <p:spPr bwMode="auto">
          <a:xfrm>
            <a:off x="7818438" y="836712"/>
            <a:ext cx="1290066" cy="55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基督与众圣徒一同掌权（弗</a:t>
            </a:r>
            <a:r>
              <a:rPr lang="en-US" altLang="zh-CN" sz="1000" dirty="0">
                <a:solidFill>
                  <a:srgbClr val="FFFFFF"/>
                </a:solidFill>
                <a:latin typeface="Arial" charset="0"/>
                <a:ea typeface="SimSun" charset="0"/>
                <a:cs typeface="Arial" charset="0"/>
              </a:rPr>
              <a:t>1:9-10; </a:t>
            </a:r>
            <a:r>
              <a:rPr lang="zh-CN" altLang="en-US" sz="1000" dirty="0">
                <a:solidFill>
                  <a:srgbClr val="FFFFFF"/>
                </a:solidFill>
                <a:latin typeface="Arial" charset="0"/>
                <a:ea typeface="SimSun" charset="0"/>
                <a:cs typeface="Arial" charset="0"/>
              </a:rPr>
              <a:t>启</a:t>
            </a:r>
            <a:r>
              <a:rPr lang="en-US" altLang="zh-CN" sz="1000" dirty="0">
                <a:solidFill>
                  <a:srgbClr val="FFFFFF"/>
                </a:solidFill>
                <a:latin typeface="Arial" charset="0"/>
                <a:ea typeface="SimSun" charset="0"/>
                <a:cs typeface="Arial" charset="0"/>
              </a:rPr>
              <a:t>20:1-6; 22:5</a:t>
            </a:r>
            <a:r>
              <a:rPr lang="zh-CN" altLang="en-US" sz="1000" dirty="0">
                <a:solidFill>
                  <a:srgbClr val="FFFFFF"/>
                </a:solidFill>
                <a:latin typeface="Arial" charset="0"/>
                <a:ea typeface="SimSun" charset="0"/>
                <a:cs typeface="Arial" charset="0"/>
              </a:rPr>
              <a:t>下）</a:t>
            </a:r>
            <a:endParaRPr lang="en-US" altLang="zh-CN" sz="1000" dirty="0">
              <a:solidFill>
                <a:srgbClr val="FFFFFF"/>
              </a:solidFill>
              <a:latin typeface="Arial" charset="0"/>
              <a:ea typeface="SimSun" charset="0"/>
              <a:cs typeface="Arial" charset="0"/>
            </a:endParaRPr>
          </a:p>
        </p:txBody>
      </p:sp>
      <p:grpSp>
        <p:nvGrpSpPr>
          <p:cNvPr id="212015" name="Group 50"/>
          <p:cNvGrpSpPr>
            <a:grpSpLocks/>
          </p:cNvGrpSpPr>
          <p:nvPr/>
        </p:nvGrpSpPr>
        <p:grpSpPr bwMode="auto">
          <a:xfrm>
            <a:off x="4648200" y="5105400"/>
            <a:ext cx="76200" cy="304800"/>
            <a:chOff x="2928" y="3216"/>
            <a:chExt cx="48" cy="192"/>
          </a:xfrm>
        </p:grpSpPr>
        <p:sp>
          <p:nvSpPr>
            <p:cNvPr id="608357" name="Line 51"/>
            <p:cNvSpPr>
              <a:spLocks noChangeShapeType="1"/>
            </p:cNvSpPr>
            <p:nvPr/>
          </p:nvSpPr>
          <p:spPr bwMode="auto">
            <a:xfrm>
              <a:off x="2928" y="3216"/>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8" name="Line 52"/>
            <p:cNvSpPr>
              <a:spLocks noChangeShapeType="1"/>
            </p:cNvSpPr>
            <p:nvPr/>
          </p:nvSpPr>
          <p:spPr bwMode="auto">
            <a:xfrm>
              <a:off x="2928" y="340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9" name="Line 53"/>
            <p:cNvSpPr>
              <a:spLocks noChangeShapeType="1"/>
            </p:cNvSpPr>
            <p:nvPr/>
          </p:nvSpPr>
          <p:spPr bwMode="auto">
            <a:xfrm>
              <a:off x="2976" y="3216"/>
              <a:ext cx="0" cy="19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16" name="Group 54"/>
          <p:cNvGrpSpPr>
            <a:grpSpLocks/>
          </p:cNvGrpSpPr>
          <p:nvPr/>
        </p:nvGrpSpPr>
        <p:grpSpPr bwMode="auto">
          <a:xfrm>
            <a:off x="4876800" y="5426075"/>
            <a:ext cx="76200" cy="212725"/>
            <a:chOff x="3072" y="3418"/>
            <a:chExt cx="48" cy="134"/>
          </a:xfrm>
        </p:grpSpPr>
        <p:sp>
          <p:nvSpPr>
            <p:cNvPr id="608354" name="Line 55"/>
            <p:cNvSpPr>
              <a:spLocks noChangeShapeType="1"/>
            </p:cNvSpPr>
            <p:nvPr/>
          </p:nvSpPr>
          <p:spPr bwMode="auto">
            <a:xfrm>
              <a:off x="3072" y="3418"/>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5" name="Line 56"/>
            <p:cNvSpPr>
              <a:spLocks noChangeShapeType="1"/>
            </p:cNvSpPr>
            <p:nvPr/>
          </p:nvSpPr>
          <p:spPr bwMode="auto">
            <a:xfrm>
              <a:off x="3072" y="3552"/>
              <a:ext cx="48" cy="0"/>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6" name="Line 57"/>
            <p:cNvSpPr>
              <a:spLocks noChangeShapeType="1"/>
            </p:cNvSpPr>
            <p:nvPr/>
          </p:nvSpPr>
          <p:spPr bwMode="auto">
            <a:xfrm>
              <a:off x="3120" y="3418"/>
              <a:ext cx="0" cy="13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sp>
        <p:nvSpPr>
          <p:cNvPr id="212017" name="Rectangle 58"/>
          <p:cNvSpPr>
            <a:spLocks noChangeArrowheads="1"/>
          </p:cNvSpPr>
          <p:nvPr/>
        </p:nvSpPr>
        <p:spPr bwMode="auto">
          <a:xfrm rot="-5400000">
            <a:off x="1504951" y="258603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土地</a:t>
            </a:r>
          </a:p>
        </p:txBody>
      </p:sp>
      <p:sp>
        <p:nvSpPr>
          <p:cNvPr id="212018" name="Rectangle 59"/>
          <p:cNvSpPr>
            <a:spLocks noChangeArrowheads="1"/>
          </p:cNvSpPr>
          <p:nvPr/>
        </p:nvSpPr>
        <p:spPr bwMode="auto">
          <a:xfrm rot="-5400000">
            <a:off x="1889126" y="37607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后裔</a:t>
            </a:r>
          </a:p>
        </p:txBody>
      </p:sp>
      <p:sp>
        <p:nvSpPr>
          <p:cNvPr id="212019" name="Rectangle 60"/>
          <p:cNvSpPr>
            <a:spLocks noChangeArrowheads="1"/>
          </p:cNvSpPr>
          <p:nvPr/>
        </p:nvSpPr>
        <p:spPr bwMode="auto">
          <a:xfrm rot="-5400000">
            <a:off x="2554288" y="5145087"/>
            <a:ext cx="590550"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600" b="1">
                <a:solidFill>
                  <a:srgbClr val="FFFFFF"/>
                </a:solidFill>
                <a:latin typeface="Nadianne" charset="0"/>
                <a:ea typeface="SimSun" charset="0"/>
                <a:cs typeface="Arial" charset="0"/>
              </a:rPr>
              <a:t>祝福</a:t>
            </a:r>
          </a:p>
        </p:txBody>
      </p:sp>
      <p:sp>
        <p:nvSpPr>
          <p:cNvPr id="212020" name="Rectangle 61"/>
          <p:cNvSpPr>
            <a:spLocks noChangeArrowheads="1"/>
          </p:cNvSpPr>
          <p:nvPr/>
        </p:nvSpPr>
        <p:spPr bwMode="auto">
          <a:xfrm rot="-5400000">
            <a:off x="1069975" y="3783013"/>
            <a:ext cx="9620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1000" b="1">
                <a:solidFill>
                  <a:srgbClr val="FFFFFF"/>
                </a:solidFill>
                <a:latin typeface="Arial" charset="0"/>
                <a:ea typeface="SimSun" charset="0"/>
                <a:cs typeface="Arial" charset="0"/>
              </a:rPr>
              <a:t>创世记 </a:t>
            </a:r>
            <a:r>
              <a:rPr lang="en-US" altLang="zh-CN" sz="1000" b="1">
                <a:solidFill>
                  <a:srgbClr val="FFFFFF"/>
                </a:solidFill>
                <a:latin typeface="Arial" charset="0"/>
                <a:ea typeface="SimSun" charset="0"/>
                <a:cs typeface="Arial" charset="0"/>
              </a:rPr>
              <a:t>12:1-3</a:t>
            </a:r>
          </a:p>
        </p:txBody>
      </p:sp>
      <p:sp>
        <p:nvSpPr>
          <p:cNvPr id="212021" name="Rectangle 62"/>
          <p:cNvSpPr>
            <a:spLocks noChangeArrowheads="1"/>
          </p:cNvSpPr>
          <p:nvPr/>
        </p:nvSpPr>
        <p:spPr bwMode="auto">
          <a:xfrm>
            <a:off x="8385175" y="3429000"/>
            <a:ext cx="750888" cy="69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 </a:t>
            </a:r>
            <a:r>
              <a:rPr lang="zh-CN" altLang="en-US" sz="1000">
                <a:solidFill>
                  <a:srgbClr val="FFFFFF"/>
                </a:solidFill>
                <a:latin typeface="Arial" charset="0"/>
                <a:ea typeface="SimSun" charset="0"/>
                <a:cs typeface="Arial" charset="0"/>
              </a:rPr>
              <a:t>基督将国度呈递给天父（林前</a:t>
            </a:r>
            <a:r>
              <a:rPr lang="en-US" altLang="zh-CN" sz="1000">
                <a:solidFill>
                  <a:srgbClr val="FFFFFF"/>
                </a:solidFill>
                <a:latin typeface="Arial" charset="0"/>
                <a:ea typeface="SimSun" charset="0"/>
                <a:cs typeface="Arial" charset="0"/>
              </a:rPr>
              <a:t>15:24</a:t>
            </a:r>
            <a:r>
              <a:rPr lang="zh-CN" altLang="en-US" sz="1000">
                <a:solidFill>
                  <a:srgbClr val="FFFFFF"/>
                </a:solidFill>
                <a:latin typeface="Arial" charset="0"/>
                <a:ea typeface="SimSun" charset="0"/>
                <a:cs typeface="Arial" charset="0"/>
              </a:rPr>
              <a:t>）</a:t>
            </a:r>
            <a:endParaRPr lang="en-US" altLang="zh-CN" sz="1000">
              <a:solidFill>
                <a:srgbClr val="FFFFFF"/>
              </a:solidFill>
              <a:latin typeface="Arial" charset="0"/>
              <a:ea typeface="SimSun" charset="0"/>
              <a:cs typeface="Arial" charset="0"/>
            </a:endParaRPr>
          </a:p>
        </p:txBody>
      </p:sp>
      <p:grpSp>
        <p:nvGrpSpPr>
          <p:cNvPr id="212022" name="Group 63"/>
          <p:cNvGrpSpPr>
            <a:grpSpLocks/>
          </p:cNvGrpSpPr>
          <p:nvPr/>
        </p:nvGrpSpPr>
        <p:grpSpPr bwMode="auto">
          <a:xfrm>
            <a:off x="7823200" y="1676400"/>
            <a:ext cx="611188" cy="450850"/>
            <a:chOff x="4928" y="1056"/>
            <a:chExt cx="385" cy="284"/>
          </a:xfrm>
        </p:grpSpPr>
        <p:sp>
          <p:nvSpPr>
            <p:cNvPr id="608349" name="Freeform 64"/>
            <p:cNvSpPr>
              <a:spLocks/>
            </p:cNvSpPr>
            <p:nvPr/>
          </p:nvSpPr>
          <p:spPr bwMode="auto">
            <a:xfrm>
              <a:off x="4928" y="1056"/>
              <a:ext cx="385" cy="193"/>
            </a:xfrm>
            <a:custGeom>
              <a:avLst/>
              <a:gdLst>
                <a:gd name="T0" fmla="*/ 0 w 385"/>
                <a:gd name="T1" fmla="*/ 192 h 193"/>
                <a:gd name="T2" fmla="*/ 48 w 385"/>
                <a:gd name="T3" fmla="*/ 0 h 193"/>
                <a:gd name="T4" fmla="*/ 96 w 385"/>
                <a:gd name="T5" fmla="*/ 96 h 193"/>
                <a:gd name="T6" fmla="*/ 100 w 385"/>
                <a:gd name="T7" fmla="*/ 98 h 193"/>
                <a:gd name="T8" fmla="*/ 144 w 385"/>
                <a:gd name="T9" fmla="*/ 0 h 193"/>
                <a:gd name="T10" fmla="*/ 192 w 385"/>
                <a:gd name="T11" fmla="*/ 96 h 193"/>
                <a:gd name="T12" fmla="*/ 240 w 385"/>
                <a:gd name="T13" fmla="*/ 0 h 193"/>
                <a:gd name="T14" fmla="*/ 288 w 385"/>
                <a:gd name="T15" fmla="*/ 96 h 193"/>
                <a:gd name="T16" fmla="*/ 336 w 385"/>
                <a:gd name="T17" fmla="*/ 0 h 193"/>
                <a:gd name="T18" fmla="*/ 384 w 385"/>
                <a:gd name="T19" fmla="*/ 192 h 19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385"/>
                <a:gd name="T31" fmla="*/ 0 h 193"/>
                <a:gd name="T32" fmla="*/ 385 w 385"/>
                <a:gd name="T33" fmla="*/ 193 h 19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61" name="Rectangle 65"/>
            <p:cNvSpPr>
              <a:spLocks noChangeArrowheads="1"/>
            </p:cNvSpPr>
            <p:nvPr/>
          </p:nvSpPr>
          <p:spPr bwMode="auto">
            <a:xfrm>
              <a:off x="4928" y="1248"/>
              <a:ext cx="384" cy="48"/>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62"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52" name="Line 67"/>
            <p:cNvSpPr>
              <a:spLocks noChangeShapeType="1"/>
            </p:cNvSpPr>
            <p:nvPr/>
          </p:nvSpPr>
          <p:spPr bwMode="auto">
            <a:xfrm>
              <a:off x="4928"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53" name="Line 68"/>
            <p:cNvSpPr>
              <a:spLocks noChangeShapeType="1"/>
            </p:cNvSpPr>
            <p:nvPr/>
          </p:nvSpPr>
          <p:spPr bwMode="auto">
            <a:xfrm>
              <a:off x="5312" y="1248"/>
              <a:ext cx="0" cy="48"/>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23" name="Group 69"/>
          <p:cNvGrpSpPr>
            <a:grpSpLocks/>
          </p:cNvGrpSpPr>
          <p:nvPr/>
        </p:nvGrpSpPr>
        <p:grpSpPr bwMode="auto">
          <a:xfrm>
            <a:off x="4800600" y="5203825"/>
            <a:ext cx="1184275" cy="104775"/>
            <a:chOff x="3024" y="3278"/>
            <a:chExt cx="746" cy="66"/>
          </a:xfrm>
        </p:grpSpPr>
        <p:sp>
          <p:nvSpPr>
            <p:cNvPr id="608347" name="Line 70"/>
            <p:cNvSpPr>
              <a:spLocks noChangeShapeType="1"/>
            </p:cNvSpPr>
            <p:nvPr/>
          </p:nvSpPr>
          <p:spPr bwMode="auto">
            <a:xfrm>
              <a:off x="3024" y="3312"/>
              <a:ext cx="672" cy="0"/>
            </a:xfrm>
            <a:prstGeom prst="line">
              <a:avLst/>
            </a:prstGeom>
            <a:noFill/>
            <a:ln w="12700">
              <a:solidFill>
                <a:schemeClr val="tx1"/>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24" name="Group 72"/>
          <p:cNvGrpSpPr>
            <a:grpSpLocks/>
          </p:cNvGrpSpPr>
          <p:nvPr/>
        </p:nvGrpSpPr>
        <p:grpSpPr bwMode="auto">
          <a:xfrm>
            <a:off x="4954588" y="5489575"/>
            <a:ext cx="3001962" cy="104775"/>
            <a:chOff x="3168" y="3458"/>
            <a:chExt cx="1891" cy="66"/>
          </a:xfrm>
        </p:grpSpPr>
        <p:sp>
          <p:nvSpPr>
            <p:cNvPr id="608345" name="Line 73"/>
            <p:cNvSpPr>
              <a:spLocks noChangeShapeType="1"/>
            </p:cNvSpPr>
            <p:nvPr/>
          </p:nvSpPr>
          <p:spPr bwMode="auto">
            <a:xfrm>
              <a:off x="3168" y="3493"/>
              <a:ext cx="1812" cy="6"/>
            </a:xfrm>
            <a:prstGeom prst="line">
              <a:avLst/>
            </a:prstGeom>
            <a:noFill/>
            <a:ln w="12700">
              <a:solidFill>
                <a:srgbClr val="000000"/>
              </a:solidFill>
              <a:prstDash val="sysDot"/>
              <a:round/>
              <a:headEnd/>
              <a:tailEnd/>
            </a:ln>
          </p:spPr>
          <p:txBody>
            <a:bodyPr/>
            <a:lstStyle/>
            <a:p>
              <a:pPr defTabSz="457200">
                <a:defRPr/>
              </a:pPr>
              <a:endParaRPr lang="en-US" sz="1800">
                <a:solidFill>
                  <a:srgbClr val="FFFFFF"/>
                </a:solidFill>
                <a:latin typeface="Arial" charset="0"/>
                <a:cs typeface="Arial" charset="0"/>
              </a:endParaRPr>
            </a:p>
          </p:txBody>
        </p:sp>
        <p:sp>
          <p:nvSpPr>
            <p:cNvPr id="212057" name="AutoShape 74"/>
            <p:cNvSpPr>
              <a:spLocks noChangeArrowheads="1"/>
            </p:cNvSpPr>
            <p:nvPr/>
          </p:nvSpPr>
          <p:spPr bwMode="auto">
            <a:xfrm rot="5400000">
              <a:off x="5006" y="3471"/>
              <a:ext cx="66" cy="40"/>
            </a:xfrm>
            <a:prstGeom prst="triangle">
              <a:avLst>
                <a:gd name="adj" fmla="val 49995"/>
              </a:avLst>
            </a:prstGeom>
            <a:solidFill>
              <a:srgbClr val="000000"/>
            </a:solidFill>
            <a:ln w="12700">
              <a:solidFill>
                <a:srgbClr val="000000"/>
              </a:solidFill>
              <a:miter lim="800000"/>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sp>
        <p:nvSpPr>
          <p:cNvPr id="212025" name="Rectangle 75"/>
          <p:cNvSpPr>
            <a:spLocks noChangeArrowheads="1"/>
          </p:cNvSpPr>
          <p:nvPr/>
        </p:nvSpPr>
        <p:spPr bwMode="auto">
          <a:xfrm>
            <a:off x="0" y="6400800"/>
            <a:ext cx="9177338" cy="393700"/>
          </a:xfrm>
          <a:prstGeom prst="rect">
            <a:avLst/>
          </a:prstGeom>
          <a:solidFill>
            <a:schemeClr val="tx2"/>
          </a:solidFill>
          <a:ln w="12700">
            <a:solidFill>
              <a:schemeClr val="tx1"/>
            </a:solidFill>
            <a:miter lim="800000"/>
            <a:headEnd/>
            <a:tailEnd/>
          </a:ln>
        </p:spPr>
        <p:txBody>
          <a:bodyPr wrap="none" anchor="ctr"/>
          <a:lstStyle/>
          <a:p>
            <a:pPr algn="ctr" defTabSz="457200" eaLnBrk="0" hangingPunct="0"/>
            <a:r>
              <a:rPr lang="zh-CN" altLang="en-US" sz="1200" b="1">
                <a:solidFill>
                  <a:srgbClr val="000A0D"/>
                </a:solidFill>
                <a:latin typeface="Arial" charset="0"/>
                <a:ea typeface="SimSun" charset="0"/>
                <a:cs typeface="Arial" charset="0"/>
              </a:rPr>
              <a:t>经文突出强调双重国度之约。以色列的角色从亚伯拉罕到基督其内涵延伸至教会（继续中），而教会并非指“新以色列人”</a:t>
            </a:r>
            <a:br>
              <a:rPr lang="en-US" altLang="zh-CN" sz="1200" b="1">
                <a:solidFill>
                  <a:srgbClr val="000A0D"/>
                </a:solidFill>
                <a:latin typeface="Arial" charset="0"/>
                <a:ea typeface="SimSun" charset="0"/>
                <a:cs typeface="Arial" charset="0"/>
              </a:rPr>
            </a:br>
            <a:r>
              <a:rPr lang="zh-CN" altLang="en-US" sz="1200" b="1">
                <a:solidFill>
                  <a:srgbClr val="000A0D"/>
                </a:solidFill>
                <a:latin typeface="Arial" charset="0"/>
                <a:ea typeface="SimSun" charset="0"/>
                <a:cs typeface="Arial" charset="0"/>
              </a:rPr>
              <a:t>（不连续）以便取代以色列民族。以色列将在基督第二次降临时信靠基督从而再现其世界显赫地位。</a:t>
            </a:r>
            <a:endParaRPr lang="en-US" altLang="zh-CN" sz="1200" b="1">
              <a:solidFill>
                <a:srgbClr val="000A0D"/>
              </a:solidFill>
              <a:latin typeface="Arial" charset="0"/>
              <a:ea typeface="SimSun" charset="0"/>
              <a:cs typeface="Arial" charset="0"/>
            </a:endParaRPr>
          </a:p>
        </p:txBody>
      </p:sp>
      <p:sp>
        <p:nvSpPr>
          <p:cNvPr id="212026" name="Rectangle 76"/>
          <p:cNvSpPr>
            <a:spLocks noChangeArrowheads="1"/>
          </p:cNvSpPr>
          <p:nvPr/>
        </p:nvSpPr>
        <p:spPr bwMode="auto">
          <a:xfrm>
            <a:off x="5114925" y="2095500"/>
            <a:ext cx="5238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以色列</a:t>
            </a:r>
          </a:p>
        </p:txBody>
      </p:sp>
      <p:sp>
        <p:nvSpPr>
          <p:cNvPr id="212027" name="Rectangle 77"/>
          <p:cNvSpPr>
            <a:spLocks noChangeArrowheads="1"/>
          </p:cNvSpPr>
          <p:nvPr/>
        </p:nvSpPr>
        <p:spPr bwMode="auto">
          <a:xfrm>
            <a:off x="6394450" y="2095500"/>
            <a:ext cx="40957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defTabSz="457200" eaLnBrk="0" hangingPunct="0"/>
            <a:r>
              <a:rPr lang="zh-CN" altLang="en-US" sz="900">
                <a:solidFill>
                  <a:srgbClr val="FFFFFF"/>
                </a:solidFill>
                <a:latin typeface="Arial" charset="0"/>
                <a:ea typeface="SimSun" charset="0"/>
                <a:cs typeface="Arial" charset="0"/>
              </a:rPr>
              <a:t>教会</a:t>
            </a:r>
          </a:p>
        </p:txBody>
      </p:sp>
      <p:sp>
        <p:nvSpPr>
          <p:cNvPr id="212028" name="Rectangle 78"/>
          <p:cNvSpPr>
            <a:spLocks noChangeArrowheads="1"/>
          </p:cNvSpPr>
          <p:nvPr/>
        </p:nvSpPr>
        <p:spPr bwMode="auto">
          <a:xfrm>
            <a:off x="5011738" y="2239963"/>
            <a:ext cx="722312"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zh-CN" altLang="en-US" sz="800">
                <a:solidFill>
                  <a:srgbClr val="FFFFFF"/>
                </a:solidFill>
                <a:latin typeface="Arial" charset="0"/>
                <a:ea typeface="SimSun" charset="0"/>
                <a:cs typeface="Arial" charset="0"/>
              </a:rPr>
              <a:t>民族的焦点</a:t>
            </a:r>
            <a:r>
              <a:rPr lang="en-US" altLang="zh-CN" sz="800">
                <a:solidFill>
                  <a:srgbClr val="FFFFFF"/>
                </a:solidFill>
                <a:latin typeface="Arial" charset="0"/>
                <a:ea typeface="SimSun" charset="0"/>
                <a:cs typeface="Arial" charset="0"/>
              </a:rPr>
              <a:t>)</a:t>
            </a:r>
          </a:p>
        </p:txBody>
      </p:sp>
      <p:graphicFrame>
        <p:nvGraphicFramePr>
          <p:cNvPr id="212029" name="Object 2"/>
          <p:cNvGraphicFramePr>
            <a:graphicFrameLocks/>
          </p:cNvGraphicFramePr>
          <p:nvPr/>
        </p:nvGraphicFramePr>
        <p:xfrm>
          <a:off x="381000" y="49213"/>
          <a:ext cx="665163" cy="636587"/>
        </p:xfrm>
        <a:graphic>
          <a:graphicData uri="http://schemas.openxmlformats.org/presentationml/2006/ole">
            <mc:AlternateContent xmlns:mc="http://schemas.openxmlformats.org/markup-compatibility/2006">
              <mc:Choice xmlns:v="urn:schemas-microsoft-com:vml" Requires="v">
                <p:oleObj spid="_x0000_s195620" name="Microsoft ClipArt Gallery" r:id="rId4" imgW="2120900" imgH="2108200" progId="">
                  <p:embed/>
                </p:oleObj>
              </mc:Choice>
              <mc:Fallback>
                <p:oleObj name="Microsoft ClipArt Gallery" r:id="rId4" imgW="2120900" imgH="2108200" progId="">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 y="49213"/>
                        <a:ext cx="665163" cy="636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12030" name="Rectangle 80"/>
          <p:cNvSpPr>
            <a:spLocks noChangeArrowheads="1"/>
          </p:cNvSpPr>
          <p:nvPr/>
        </p:nvSpPr>
        <p:spPr bwMode="auto">
          <a:xfrm>
            <a:off x="6132513" y="2239963"/>
            <a:ext cx="10128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8" tIns="44450" rIns="90488" bIns="44450">
            <a:spAutoFit/>
          </a:bodyPr>
          <a:lstStyle/>
          <a:p>
            <a:pPr algn="ctr" defTabSz="457200" eaLnBrk="0" hangingPunct="0"/>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新人” </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弗</a:t>
            </a:r>
            <a:r>
              <a:rPr lang="en-US" altLang="zh-CN" sz="1000">
                <a:solidFill>
                  <a:srgbClr val="FFFFFF"/>
                </a:solidFill>
                <a:latin typeface="Arial" charset="0"/>
                <a:ea typeface="SimSun" charset="0"/>
                <a:cs typeface="Arial" charset="0"/>
              </a:rPr>
              <a:t>2:15)</a:t>
            </a:r>
          </a:p>
        </p:txBody>
      </p:sp>
      <p:sp>
        <p:nvSpPr>
          <p:cNvPr id="608320" name="Line 81"/>
          <p:cNvSpPr>
            <a:spLocks noChangeShapeType="1"/>
          </p:cNvSpPr>
          <p:nvPr/>
        </p:nvSpPr>
        <p:spPr bwMode="auto">
          <a:xfrm>
            <a:off x="5783263" y="2116138"/>
            <a:ext cx="7937" cy="2379662"/>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32" name="Rectangle 82"/>
          <p:cNvSpPr>
            <a:spLocks noChangeArrowheads="1"/>
          </p:cNvSpPr>
          <p:nvPr/>
        </p:nvSpPr>
        <p:spPr bwMode="auto">
          <a:xfrm>
            <a:off x="8029575" y="5772150"/>
            <a:ext cx="10795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just" defTabSz="457200" eaLnBrk="0" hangingPunct="0"/>
            <a:r>
              <a:rPr lang="zh-CN" altLang="en-US" sz="1000" dirty="0">
                <a:solidFill>
                  <a:srgbClr val="FFFFFF"/>
                </a:solidFill>
                <a:latin typeface="Arial" charset="0"/>
                <a:ea typeface="SimSun" charset="0"/>
                <a:cs typeface="Arial" charset="0"/>
              </a:rPr>
              <a:t>第五版</a:t>
            </a:r>
          </a:p>
          <a:p>
            <a:pPr algn="just" defTabSz="457200" eaLnBrk="0" hangingPunct="0"/>
            <a:r>
              <a:rPr lang="en-US" altLang="zh-CN" sz="1000" dirty="0">
                <a:solidFill>
                  <a:srgbClr val="FFFFFF"/>
                </a:solidFill>
                <a:latin typeface="Arial" charset="0"/>
                <a:ea typeface="SimSun" charset="0"/>
                <a:cs typeface="Arial" charset="0"/>
              </a:rPr>
              <a:t>2015</a:t>
            </a:r>
            <a:r>
              <a:rPr lang="zh-CN" altLang="en-US" sz="1000" dirty="0">
                <a:solidFill>
                  <a:srgbClr val="FFFFFF"/>
                </a:solidFill>
                <a:latin typeface="Arial" charset="0"/>
                <a:ea typeface="SimSun" charset="0"/>
                <a:cs typeface="Arial" charset="0"/>
              </a:rPr>
              <a:t>年</a:t>
            </a:r>
            <a:r>
              <a:rPr lang="en-US" altLang="zh-CN" sz="1000" dirty="0">
                <a:solidFill>
                  <a:srgbClr val="FFFFFF"/>
                </a:solidFill>
                <a:latin typeface="Arial" charset="0"/>
                <a:ea typeface="SimSun" charset="0"/>
                <a:cs typeface="Arial" charset="0"/>
              </a:rPr>
              <a:t>7</a:t>
            </a:r>
            <a:r>
              <a:rPr lang="zh-CN" altLang="en-US" sz="1000" dirty="0">
                <a:solidFill>
                  <a:srgbClr val="FFFFFF"/>
                </a:solidFill>
                <a:latin typeface="Arial" charset="0"/>
                <a:ea typeface="SimSun" charset="0"/>
                <a:cs typeface="Arial" charset="0"/>
              </a:rPr>
              <a:t>月</a:t>
            </a:r>
            <a:r>
              <a:rPr lang="en-US" altLang="zh-CN" sz="1000" dirty="0">
                <a:solidFill>
                  <a:srgbClr val="FFFFFF"/>
                </a:solidFill>
                <a:latin typeface="Arial" charset="0"/>
                <a:ea typeface="SimSun" charset="0"/>
                <a:cs typeface="Arial" charset="0"/>
              </a:rPr>
              <a:t>17</a:t>
            </a:r>
            <a:r>
              <a:rPr lang="zh-CN" altLang="en-US" sz="1000" dirty="0">
                <a:solidFill>
                  <a:srgbClr val="FFFFFF"/>
                </a:solidFill>
                <a:latin typeface="Arial" charset="0"/>
                <a:ea typeface="SimSun" charset="0"/>
                <a:cs typeface="Arial" charset="0"/>
              </a:rPr>
              <a:t>日</a:t>
            </a:r>
            <a:endParaRPr lang="en-US" altLang="zh-CN" sz="1000" dirty="0">
              <a:solidFill>
                <a:srgbClr val="FFFFFF"/>
              </a:solidFill>
              <a:latin typeface="Arial" charset="0"/>
              <a:ea typeface="SimSun" charset="0"/>
              <a:cs typeface="Arial" charset="0"/>
            </a:endParaRPr>
          </a:p>
        </p:txBody>
      </p:sp>
      <p:grpSp>
        <p:nvGrpSpPr>
          <p:cNvPr id="212033" name="Group 83"/>
          <p:cNvGrpSpPr>
            <a:grpSpLocks/>
          </p:cNvGrpSpPr>
          <p:nvPr/>
        </p:nvGrpSpPr>
        <p:grpSpPr bwMode="auto">
          <a:xfrm>
            <a:off x="1387475" y="2087563"/>
            <a:ext cx="165100" cy="176212"/>
            <a:chOff x="874" y="1315"/>
            <a:chExt cx="104" cy="111"/>
          </a:xfrm>
        </p:grpSpPr>
        <p:sp>
          <p:nvSpPr>
            <p:cNvPr id="212054" name="AutoShape 84"/>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5" name="AutoShape 85"/>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34" name="Group 86"/>
          <p:cNvGrpSpPr>
            <a:grpSpLocks/>
          </p:cNvGrpSpPr>
          <p:nvPr/>
        </p:nvGrpSpPr>
        <p:grpSpPr bwMode="auto">
          <a:xfrm>
            <a:off x="2305050" y="3333750"/>
            <a:ext cx="288925" cy="222250"/>
            <a:chOff x="1452" y="2100"/>
            <a:chExt cx="182" cy="140"/>
          </a:xfrm>
        </p:grpSpPr>
        <p:sp>
          <p:nvSpPr>
            <p:cNvPr id="608338" name="Freeform 87"/>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212050" name="Rectangle 88"/>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51" name="Oval 89"/>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608341" name="Line 90"/>
            <p:cNvSpPr>
              <a:spLocks noChangeShapeType="1"/>
            </p:cNvSpPr>
            <p:nvPr/>
          </p:nvSpPr>
          <p:spPr bwMode="auto">
            <a:xfrm>
              <a:off x="1452"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sp>
          <p:nvSpPr>
            <p:cNvPr id="608342" name="Line 91"/>
            <p:cNvSpPr>
              <a:spLocks noChangeShapeType="1"/>
            </p:cNvSpPr>
            <p:nvPr/>
          </p:nvSpPr>
          <p:spPr bwMode="auto">
            <a:xfrm>
              <a:off x="1633" y="2196"/>
              <a:ext cx="0" cy="24"/>
            </a:xfrm>
            <a:prstGeom prst="line">
              <a:avLst/>
            </a:prstGeom>
            <a:noFill/>
            <a:ln w="12700">
              <a:solidFill>
                <a:schemeClr val="tx1"/>
              </a:solidFill>
              <a:round/>
              <a:headEnd/>
              <a:tailEnd/>
            </a:ln>
          </p:spPr>
          <p:txBody>
            <a:bodyPr/>
            <a:lstStyle/>
            <a:p>
              <a:pPr defTabSz="457200">
                <a:defRPr/>
              </a:pPr>
              <a:endParaRPr lang="en-US" sz="1800">
                <a:solidFill>
                  <a:srgbClr val="FFFFFF"/>
                </a:solidFill>
                <a:latin typeface="Arial" charset="0"/>
                <a:cs typeface="Arial" charset="0"/>
              </a:endParaRPr>
            </a:p>
          </p:txBody>
        </p:sp>
      </p:grpSp>
      <p:grpSp>
        <p:nvGrpSpPr>
          <p:cNvPr id="212035" name="Group 92"/>
          <p:cNvGrpSpPr>
            <a:grpSpLocks/>
          </p:cNvGrpSpPr>
          <p:nvPr/>
        </p:nvGrpSpPr>
        <p:grpSpPr bwMode="auto">
          <a:xfrm>
            <a:off x="1609725" y="1535113"/>
            <a:ext cx="298450" cy="238125"/>
            <a:chOff x="1118" y="900"/>
            <a:chExt cx="188" cy="150"/>
          </a:xfrm>
        </p:grpSpPr>
        <p:grpSp>
          <p:nvGrpSpPr>
            <p:cNvPr id="212043" name="Group 93"/>
            <p:cNvGrpSpPr>
              <a:grpSpLocks/>
            </p:cNvGrpSpPr>
            <p:nvPr/>
          </p:nvGrpSpPr>
          <p:grpSpPr bwMode="auto">
            <a:xfrm>
              <a:off x="1118" y="900"/>
              <a:ext cx="84" cy="150"/>
              <a:chOff x="1118" y="900"/>
              <a:chExt cx="84" cy="150"/>
            </a:xfrm>
          </p:grpSpPr>
          <p:sp>
            <p:nvSpPr>
              <p:cNvPr id="212047" name="Rectangle 94"/>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8" name="Oval 95"/>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nvGrpSpPr>
            <p:cNvPr id="212044" name="Group 96"/>
            <p:cNvGrpSpPr>
              <a:grpSpLocks/>
            </p:cNvGrpSpPr>
            <p:nvPr/>
          </p:nvGrpSpPr>
          <p:grpSpPr bwMode="auto">
            <a:xfrm>
              <a:off x="1222" y="900"/>
              <a:ext cx="84" cy="150"/>
              <a:chOff x="1222" y="900"/>
              <a:chExt cx="84" cy="150"/>
            </a:xfrm>
          </p:grpSpPr>
          <p:sp>
            <p:nvSpPr>
              <p:cNvPr id="212045" name="Rectangle 97"/>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sp>
            <p:nvSpPr>
              <p:cNvPr id="212046" name="Oval 98"/>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eaLnBrk="0" hangingPunct="0"/>
                <a:endParaRPr lang="zh-CN" altLang="en-US">
                  <a:solidFill>
                    <a:srgbClr val="FFFFFF"/>
                  </a:solidFill>
                  <a:latin typeface="Arial" charset="0"/>
                  <a:ea typeface="SimSun" charset="0"/>
                  <a:cs typeface="Arial" charset="0"/>
                </a:endParaRPr>
              </a:p>
            </p:txBody>
          </p:sp>
        </p:grpSp>
      </p:grpSp>
      <p:sp>
        <p:nvSpPr>
          <p:cNvPr id="212036" name="Rectangle 99"/>
          <p:cNvSpPr>
            <a:spLocks noChangeArrowheads="1"/>
          </p:cNvSpPr>
          <p:nvPr/>
        </p:nvSpPr>
        <p:spPr bwMode="auto">
          <a:xfrm>
            <a:off x="7667625" y="4508500"/>
            <a:ext cx="865188"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b="1">
                <a:solidFill>
                  <a:srgbClr val="000000"/>
                </a:solidFill>
                <a:latin typeface="Arial" charset="0"/>
                <a:ea typeface="SimSun" charset="0"/>
                <a:cs typeface="Arial" charset="0"/>
              </a:rPr>
              <a:t>在民族复兴之际，新约的五个内容均得以实现（亚</a:t>
            </a:r>
            <a:r>
              <a:rPr lang="en-US" altLang="zh-CN" sz="1000" b="1">
                <a:solidFill>
                  <a:srgbClr val="000000"/>
                </a:solidFill>
                <a:latin typeface="Arial" charset="0"/>
                <a:ea typeface="SimSun" charset="0"/>
                <a:cs typeface="Arial" charset="0"/>
              </a:rPr>
              <a:t>8</a:t>
            </a:r>
            <a:r>
              <a:rPr lang="zh-CN" altLang="en-US" sz="1000" b="1">
                <a:solidFill>
                  <a:srgbClr val="000000"/>
                </a:solidFill>
                <a:latin typeface="Arial" charset="0"/>
                <a:ea typeface="SimSun" charset="0"/>
                <a:cs typeface="Arial" charset="0"/>
              </a:rPr>
              <a:t>）</a:t>
            </a:r>
            <a:endParaRPr lang="en-US" altLang="zh-CN" sz="1000" b="1">
              <a:solidFill>
                <a:srgbClr val="000000"/>
              </a:solidFill>
              <a:latin typeface="Arial" charset="0"/>
              <a:ea typeface="SimSun" charset="0"/>
              <a:cs typeface="Arial" charset="0"/>
            </a:endParaRPr>
          </a:p>
        </p:txBody>
      </p:sp>
      <p:sp>
        <p:nvSpPr>
          <p:cNvPr id="212037" name="Rectangle 100"/>
          <p:cNvSpPr>
            <a:spLocks noChangeArrowheads="1"/>
          </p:cNvSpPr>
          <p:nvPr/>
        </p:nvSpPr>
        <p:spPr bwMode="auto">
          <a:xfrm>
            <a:off x="8416925" y="4675188"/>
            <a:ext cx="727075" cy="705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8" tIns="44450" rIns="90488" bIns="44450">
            <a:spAutoFit/>
          </a:bodyPr>
          <a:lstStyle/>
          <a:p>
            <a:pPr algn="just" defTabSz="457200" eaLnBrk="0" hangingPunct="0"/>
            <a:r>
              <a:rPr lang="zh-CN" altLang="en-US" sz="1000" b="1" dirty="0">
                <a:solidFill>
                  <a:srgbClr val="000000"/>
                </a:solidFill>
                <a:latin typeface="Arial" charset="0"/>
                <a:ea typeface="SimSun" charset="0"/>
                <a:cs typeface="Arial" charset="0"/>
              </a:rPr>
              <a:t>一切都更新了！（启</a:t>
            </a:r>
            <a:r>
              <a:rPr lang="en-US" altLang="zh-CN" sz="1000" b="1" dirty="0">
                <a:solidFill>
                  <a:srgbClr val="000000"/>
                </a:solidFill>
                <a:latin typeface="Arial" charset="0"/>
                <a:ea typeface="SimSun" charset="0"/>
                <a:cs typeface="Arial" charset="0"/>
              </a:rPr>
              <a:t>21:5</a:t>
            </a:r>
            <a:r>
              <a:rPr lang="zh-CN" altLang="en-US" sz="1000" b="1" dirty="0">
                <a:solidFill>
                  <a:srgbClr val="000000"/>
                </a:solidFill>
                <a:latin typeface="Arial" charset="0"/>
                <a:ea typeface="SimSun" charset="0"/>
                <a:cs typeface="Arial" charset="0"/>
              </a:rPr>
              <a:t>）</a:t>
            </a:r>
            <a:endParaRPr lang="en-US" altLang="zh-CN" sz="1000" b="1" dirty="0">
              <a:solidFill>
                <a:srgbClr val="000000"/>
              </a:solidFill>
              <a:latin typeface="Arial" charset="0"/>
              <a:ea typeface="SimSun" charset="0"/>
              <a:cs typeface="Arial" charset="0"/>
            </a:endParaRPr>
          </a:p>
        </p:txBody>
      </p:sp>
      <p:sp>
        <p:nvSpPr>
          <p:cNvPr id="212038" name="Rectangle 101"/>
          <p:cNvSpPr>
            <a:spLocks noChangeArrowheads="1"/>
          </p:cNvSpPr>
          <p:nvPr/>
        </p:nvSpPr>
        <p:spPr bwMode="auto">
          <a:xfrm>
            <a:off x="1905000" y="5915025"/>
            <a:ext cx="2811463"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defTabSz="457200" eaLnBrk="0" hangingPunct="0"/>
            <a:r>
              <a:rPr lang="zh-CN" altLang="en-US" sz="1000" dirty="0">
                <a:solidFill>
                  <a:srgbClr val="000A0D"/>
                </a:solidFill>
                <a:latin typeface="SimSun" charset="0"/>
                <a:ea typeface="SimSun" charset="0"/>
                <a:cs typeface="Arial" charset="0"/>
              </a:rPr>
              <a:t>暂时的（加</a:t>
            </a:r>
            <a:r>
              <a:rPr lang="en-US" altLang="zh-CN" sz="1000" dirty="0">
                <a:solidFill>
                  <a:srgbClr val="000A0D"/>
                </a:solidFill>
                <a:latin typeface="SimSun" charset="0"/>
                <a:ea typeface="SimSun" charset="0"/>
                <a:cs typeface="Arial" charset="0"/>
              </a:rPr>
              <a:t>3:19</a:t>
            </a:r>
            <a:r>
              <a:rPr lang="zh-CN" altLang="en-US" sz="1000" dirty="0">
                <a:solidFill>
                  <a:srgbClr val="000A0D"/>
                </a:solidFill>
                <a:latin typeface="SimSun" charset="0"/>
                <a:ea typeface="SimSun" charset="0"/>
                <a:cs typeface="Arial" charset="0"/>
              </a:rPr>
              <a:t>）、有条件的，显明人的罪（罗</a:t>
            </a:r>
            <a:r>
              <a:rPr lang="en-US" altLang="zh-CN" sz="1000" dirty="0">
                <a:solidFill>
                  <a:srgbClr val="000A0D"/>
                </a:solidFill>
                <a:latin typeface="SimSun" charset="0"/>
                <a:ea typeface="SimSun" charset="0"/>
                <a:cs typeface="Arial" charset="0"/>
              </a:rPr>
              <a:t>7:7</a:t>
            </a:r>
            <a:r>
              <a:rPr lang="zh-CN" altLang="en-US" sz="1000" dirty="0">
                <a:solidFill>
                  <a:srgbClr val="000A0D"/>
                </a:solidFill>
                <a:latin typeface="SimSun" charset="0"/>
                <a:ea typeface="SimSun" charset="0"/>
                <a:cs typeface="Arial" charset="0"/>
              </a:rPr>
              <a:t>）并规范以色列人（加</a:t>
            </a:r>
            <a:r>
              <a:rPr lang="en-US" altLang="zh-CN" sz="1000" dirty="0">
                <a:solidFill>
                  <a:srgbClr val="000A0D"/>
                </a:solidFill>
                <a:latin typeface="SimSun" charset="0"/>
                <a:ea typeface="SimSun" charset="0"/>
                <a:cs typeface="Arial" charset="0"/>
              </a:rPr>
              <a:t>3:23-25</a:t>
            </a:r>
            <a:r>
              <a:rPr lang="zh-CN" altLang="en-US" sz="1000" dirty="0">
                <a:solidFill>
                  <a:srgbClr val="000A0D"/>
                </a:solidFill>
                <a:latin typeface="SimSun" charset="0"/>
                <a:ea typeface="SimSun" charset="0"/>
                <a:cs typeface="Arial" charset="0"/>
              </a:rPr>
              <a:t>）</a:t>
            </a:r>
            <a:endParaRPr lang="en-US" altLang="zh-CN" sz="1000" dirty="0">
              <a:solidFill>
                <a:srgbClr val="000A0D"/>
              </a:solidFill>
              <a:latin typeface="SimSun" charset="0"/>
              <a:ea typeface="SimSun" charset="0"/>
              <a:cs typeface="Arial" charset="0"/>
            </a:endParaRPr>
          </a:p>
        </p:txBody>
      </p:sp>
      <p:sp>
        <p:nvSpPr>
          <p:cNvPr id="212039" name="Rectangle 102"/>
          <p:cNvSpPr>
            <a:spLocks noChangeArrowheads="1"/>
          </p:cNvSpPr>
          <p:nvPr/>
        </p:nvSpPr>
        <p:spPr bwMode="auto">
          <a:xfrm>
            <a:off x="5862638" y="5734050"/>
            <a:ext cx="151765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algn="ctr" defTabSz="457200" eaLnBrk="0" hangingPunct="0"/>
            <a:r>
              <a:rPr lang="zh-CN" altLang="en-US" sz="1000">
                <a:solidFill>
                  <a:srgbClr val="FFFFFF"/>
                </a:solidFill>
                <a:latin typeface="Arial" charset="0"/>
                <a:ea typeface="SimSun" charset="0"/>
                <a:cs typeface="Arial" charset="0"/>
              </a:rPr>
              <a:t>十字架废除、成就、取代了律法</a:t>
            </a:r>
            <a:r>
              <a:rPr lang="en-US" altLang="zh-CN" sz="1000">
                <a:solidFill>
                  <a:srgbClr val="FFFFFF"/>
                </a:solidFill>
                <a:latin typeface="Arial" charset="0"/>
                <a:ea typeface="SimSun" charset="0"/>
                <a:cs typeface="Arial" charset="0"/>
              </a:rPr>
              <a:t>(</a:t>
            </a:r>
            <a:r>
              <a:rPr lang="zh-CN" altLang="en-US" sz="1000">
                <a:solidFill>
                  <a:srgbClr val="FFFFFF"/>
                </a:solidFill>
                <a:latin typeface="Arial" charset="0"/>
                <a:ea typeface="SimSun" charset="0"/>
                <a:cs typeface="Arial" charset="0"/>
              </a:rPr>
              <a:t>罗</a:t>
            </a:r>
            <a:r>
              <a:rPr lang="en-US" altLang="zh-CN" sz="1000">
                <a:solidFill>
                  <a:srgbClr val="FFFFFF"/>
                </a:solidFill>
                <a:latin typeface="Arial" charset="0"/>
                <a:ea typeface="SimSun" charset="0"/>
                <a:cs typeface="Arial" charset="0"/>
              </a:rPr>
              <a:t>7:1-6;1 </a:t>
            </a:r>
            <a:r>
              <a:rPr lang="zh-CN" altLang="en-US" sz="1000">
                <a:solidFill>
                  <a:srgbClr val="FFFFFF"/>
                </a:solidFill>
                <a:latin typeface="Arial" charset="0"/>
                <a:ea typeface="SimSun" charset="0"/>
                <a:cs typeface="Arial" charset="0"/>
              </a:rPr>
              <a:t>林前</a:t>
            </a:r>
            <a:r>
              <a:rPr lang="en-US" altLang="zh-CN" sz="1000">
                <a:solidFill>
                  <a:srgbClr val="FFFFFF"/>
                </a:solidFill>
                <a:latin typeface="Arial" charset="0"/>
                <a:ea typeface="SimSun" charset="0"/>
                <a:cs typeface="Arial" charset="0"/>
              </a:rPr>
              <a:t>9:19-21; </a:t>
            </a:r>
            <a:r>
              <a:rPr lang="zh-CN" altLang="en-US" sz="1000">
                <a:solidFill>
                  <a:srgbClr val="FFFFFF"/>
                </a:solidFill>
                <a:latin typeface="Arial" charset="0"/>
                <a:ea typeface="SimSun" charset="0"/>
                <a:cs typeface="Arial" charset="0"/>
              </a:rPr>
              <a:t>希</a:t>
            </a:r>
            <a:r>
              <a:rPr lang="en-US" altLang="zh-CN" sz="1000">
                <a:solidFill>
                  <a:srgbClr val="FFFFFF"/>
                </a:solidFill>
                <a:latin typeface="Arial" charset="0"/>
                <a:ea typeface="SimSun" charset="0"/>
                <a:cs typeface="Arial" charset="0"/>
              </a:rPr>
              <a:t>8:13)</a:t>
            </a:r>
          </a:p>
        </p:txBody>
      </p:sp>
      <p:sp>
        <p:nvSpPr>
          <p:cNvPr id="1556583" name="Rectangle 103"/>
          <p:cNvSpPr>
            <a:spLocks noChangeArrowheads="1"/>
          </p:cNvSpPr>
          <p:nvPr/>
        </p:nvSpPr>
        <p:spPr bwMode="auto">
          <a:xfrm>
            <a:off x="2819400" y="1755775"/>
            <a:ext cx="1680592" cy="243656"/>
          </a:xfrm>
          <a:prstGeom prst="rect">
            <a:avLst/>
          </a:prstGeom>
          <a:noFill/>
          <a:ln>
            <a:noFill/>
          </a:ln>
        </p:spPr>
        <p:txBody>
          <a:bodyPr wrap="square" lIns="90488" tIns="44450" rIns="90488" bIns="44450">
            <a:spAutoFit/>
          </a:bodyPr>
          <a:lstStyle/>
          <a:p>
            <a:pPr algn="ctr" defTabSz="457200" eaLnBrk="0" hangingPunct="0"/>
            <a:r>
              <a:rPr lang="zh-CN" altLang="en-US" sz="1000" dirty="0">
                <a:solidFill>
                  <a:srgbClr val="FFFFFF"/>
                </a:solidFill>
                <a:latin typeface="Arial" charset="0"/>
                <a:ea typeface="SimSun" charset="0"/>
                <a:cs typeface="Arial" charset="0"/>
              </a:rPr>
              <a:t>创世记 </a:t>
            </a:r>
            <a:r>
              <a:rPr lang="en-US" altLang="zh-CN" sz="1000" dirty="0">
                <a:solidFill>
                  <a:srgbClr val="FFFFFF"/>
                </a:solidFill>
                <a:latin typeface="Arial" charset="0"/>
                <a:ea typeface="SimSun" charset="0"/>
                <a:cs typeface="Arial" charset="0"/>
              </a:rPr>
              <a:t>6:18; 9:8-17</a:t>
            </a:r>
          </a:p>
        </p:txBody>
      </p:sp>
      <p:sp>
        <p:nvSpPr>
          <p:cNvPr id="1556584" name="Rectangle 104"/>
          <p:cNvSpPr>
            <a:spLocks noGrp="1" noChangeArrowheads="1"/>
          </p:cNvSpPr>
          <p:nvPr>
            <p:ph type="ctrTitle"/>
          </p:nvPr>
        </p:nvSpPr>
        <p:spPr>
          <a:xfrm>
            <a:off x="838200" y="44624"/>
            <a:ext cx="7696200" cy="820737"/>
          </a:xfrm>
          <a:effectLst>
            <a:outerShdw blurRad="63500" dist="35921" dir="2700000" algn="ctr" rotWithShape="0">
              <a:srgbClr val="000000">
                <a:alpha val="50000"/>
              </a:srgbClr>
            </a:outerShdw>
          </a:effectLst>
        </p:spPr>
        <p:txBody>
          <a:bodyPr anchor="t">
            <a:spAutoFit/>
          </a:bodyPr>
          <a:lstStyle/>
          <a:p>
            <a:pPr>
              <a:defRPr/>
            </a:pPr>
            <a:r>
              <a:rPr lang="zh-CN" altLang="en-US" sz="4800" dirty="0">
                <a:solidFill>
                  <a:srgbClr val="FFFF00"/>
                </a:solidFill>
                <a:effectLst>
                  <a:outerShdw blurRad="38100" dist="38100" dir="2700000" algn="tl">
                    <a:srgbClr val="000000"/>
                  </a:outerShdw>
                </a:effectLst>
                <a:latin typeface="Braggadocio"/>
                <a:ea typeface="SimSun" pitchFamily="2" charset="-122"/>
              </a:rPr>
              <a:t>国度与约的时间表</a:t>
            </a:r>
            <a:r>
              <a:rPr lang="en-US" altLang="zh-CN" sz="4800" dirty="0">
                <a:solidFill>
                  <a:srgbClr val="FFFF00"/>
                </a:solidFill>
                <a:effectLst>
                  <a:outerShdw blurRad="38100" dist="38100" dir="2700000" algn="tl">
                    <a:srgbClr val="000000"/>
                  </a:outerShdw>
                </a:effectLst>
                <a:latin typeface="Braggadocio"/>
                <a:ea typeface="SimSun" pitchFamily="2" charset="-122"/>
              </a:rPr>
              <a:t> </a:t>
            </a:r>
            <a:endParaRPr lang="en-US" altLang="zh-CN" dirty="0">
              <a:solidFill>
                <a:srgbClr val="FFFF00"/>
              </a:solidFill>
              <a:effectLst>
                <a:outerShdw blurRad="38100" dist="38100" dir="2700000" algn="tl">
                  <a:srgbClr val="000000"/>
                </a:outerShdw>
              </a:effectLst>
              <a:latin typeface="Braggadocio"/>
              <a:ea typeface="SimSun" pitchFamily="2" charset="-122"/>
            </a:endParaRPr>
          </a:p>
        </p:txBody>
      </p:sp>
      <p:sp>
        <p:nvSpPr>
          <p:cNvPr id="106" name="Text Box 105"/>
          <p:cNvSpPr txBox="1">
            <a:spLocks noChangeArrowheads="1"/>
          </p:cNvSpPr>
          <p:nvPr/>
        </p:nvSpPr>
        <p:spPr bwMode="auto">
          <a:xfrm>
            <a:off x="8243888" y="87313"/>
            <a:ext cx="869950" cy="461962"/>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solidFill>
                  <a:srgbClr val="FFFFFF"/>
                </a:solidFill>
                <a:latin typeface="Arial" pitchFamily="-111" charset="0"/>
                <a:cs typeface="+mn-cs"/>
              </a:rPr>
              <a:t>117b</a:t>
            </a:r>
          </a:p>
        </p:txBody>
      </p:sp>
    </p:spTree>
    <p:extLst>
      <p:ext uri="{BB962C8B-B14F-4D97-AF65-F5344CB8AC3E}">
        <p14:creationId xmlns:p14="http://schemas.microsoft.com/office/powerpoint/2010/main" val="2844011955"/>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7020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t>
            </a:r>
            <a:r>
              <a:rPr lang="ko-KR" altLang="en-US" b="1" i="1" dirty="0">
                <a:effectLst>
                  <a:glow rad="127000">
                    <a:schemeClr val="tx1"/>
                  </a:glow>
                </a:effectLst>
                <a:latin typeface="Arial" charset="0"/>
                <a:ea typeface="ＭＳ Ｐゴシック" charset="0"/>
                <a:cs typeface="ＭＳ Ｐゴシック" charset="0"/>
              </a:rPr>
              <a:t>俄巴底亚</a:t>
            </a:r>
            <a:r>
              <a:rPr lang="zh-CN" altLang="en-US" b="1" i="1" dirty="0">
                <a:effectLst>
                  <a:glow rad="127000">
                    <a:schemeClr val="tx1"/>
                  </a:glow>
                </a:effectLst>
                <a:latin typeface="Arial" charset="0"/>
                <a:ea typeface="ＭＳ Ｐゴシック" charset="0"/>
                <a:cs typeface="ＭＳ Ｐゴシック" charset="0"/>
              </a:rPr>
              <a:t>的重点</a:t>
            </a:r>
            <a:r>
              <a:rPr lang="en-US" b="1" i="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6384" y="4509120"/>
            <a:ext cx="9144000"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上帝</a:t>
            </a:r>
            <a:r>
              <a:rPr kumimoji="0" lang="zh-CN" altLang="en-US" sz="48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惩罚</a:t>
            </a: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骄傲的，</a:t>
            </a:r>
            <a:br>
              <a:rPr kumimoji="0" lang="en-US" altLang="zh-CN"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b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却</a:t>
            </a:r>
            <a:r>
              <a:rPr kumimoji="0" lang="zh-CN" altLang="en-US" sz="4800" b="1" i="0" u="none" strike="noStrike" kern="1200" cap="none" spc="0" normalizeH="0" baseline="0" noProof="0" dirty="0">
                <a:ln>
                  <a:noFill/>
                </a:ln>
                <a:solidFill>
                  <a:srgbClr val="FFFF00"/>
                </a:solidFill>
                <a:effectLst/>
                <a:uLnTx/>
                <a:uFillTx/>
                <a:latin typeface="Arial"/>
                <a:ea typeface="ＭＳ Ｐゴシック" pitchFamily="-108" charset="-128"/>
                <a:cs typeface="Arial"/>
              </a:rPr>
              <a:t>高举</a:t>
            </a:r>
            <a:r>
              <a:rPr kumimoji="0" lang="zh-CN" alt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Arial"/>
              </a:rPr>
              <a:t>谦卑的。</a:t>
            </a:r>
            <a:endParaRPr kumimoji="0" lang="en-US" sz="4800" b="1" i="0" u="none" strike="noStrike" kern="1200" cap="none" spc="0" normalizeH="0" baseline="0" noProof="0" dirty="0">
              <a:ln>
                <a:noFill/>
              </a:ln>
              <a:solidFill>
                <a:srgbClr val="FFFFFF"/>
              </a:solidFill>
              <a:effectLst/>
              <a:uLnTx/>
              <a:uFillTx/>
              <a:latin typeface="Arial"/>
              <a:ea typeface="ＭＳ Ｐゴシック" pitchFamily="-108" charset="-128"/>
              <a:cs typeface="ＭＳ Ｐゴシック" charset="0"/>
            </a:endParaRPr>
          </a:p>
        </p:txBody>
      </p:sp>
    </p:spTree>
    <p:extLst>
      <p:ext uri="{BB962C8B-B14F-4D97-AF65-F5344CB8AC3E}">
        <p14:creationId xmlns:p14="http://schemas.microsoft.com/office/powerpoint/2010/main" val="234419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80">
                                          <p:stCondLst>
                                            <p:cond delay="0"/>
                                          </p:stCondLst>
                                        </p:cTn>
                                        <p:tgtEl>
                                          <p:spTgt spid="900098"/>
                                        </p:tgtEl>
                                      </p:cBhvr>
                                    </p:animEffect>
                                    <p:anim calcmode="lin" valueType="num">
                                      <p:cBhvr>
                                        <p:cTn id="8" dur="1822" tmFilter="0,0; 0.14,0.36; 0.43,0.73; 0.71,0.91; 1.0,1.0">
                                          <p:stCondLst>
                                            <p:cond delay="0"/>
                                          </p:stCondLst>
                                        </p:cTn>
                                        <p:tgtEl>
                                          <p:spTgt spid="900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0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0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0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0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00098"/>
                                        </p:tgtEl>
                                      </p:cBhvr>
                                      <p:to x="100000" y="60000"/>
                                    </p:animScale>
                                    <p:animScale>
                                      <p:cBhvr>
                                        <p:cTn id="14" dur="166" decel="50000">
                                          <p:stCondLst>
                                            <p:cond delay="676"/>
                                          </p:stCondLst>
                                        </p:cTn>
                                        <p:tgtEl>
                                          <p:spTgt spid="900098"/>
                                        </p:tgtEl>
                                      </p:cBhvr>
                                      <p:to x="100000" y="100000"/>
                                    </p:animScale>
                                    <p:animScale>
                                      <p:cBhvr>
                                        <p:cTn id="15" dur="26">
                                          <p:stCondLst>
                                            <p:cond delay="1312"/>
                                          </p:stCondLst>
                                        </p:cTn>
                                        <p:tgtEl>
                                          <p:spTgt spid="900098"/>
                                        </p:tgtEl>
                                      </p:cBhvr>
                                      <p:to x="100000" y="80000"/>
                                    </p:animScale>
                                    <p:animScale>
                                      <p:cBhvr>
                                        <p:cTn id="16" dur="166" decel="50000">
                                          <p:stCondLst>
                                            <p:cond delay="1338"/>
                                          </p:stCondLst>
                                        </p:cTn>
                                        <p:tgtEl>
                                          <p:spTgt spid="900098"/>
                                        </p:tgtEl>
                                      </p:cBhvr>
                                      <p:to x="100000" y="100000"/>
                                    </p:animScale>
                                    <p:animScale>
                                      <p:cBhvr>
                                        <p:cTn id="17" dur="26">
                                          <p:stCondLst>
                                            <p:cond delay="1642"/>
                                          </p:stCondLst>
                                        </p:cTn>
                                        <p:tgtEl>
                                          <p:spTgt spid="900098"/>
                                        </p:tgtEl>
                                      </p:cBhvr>
                                      <p:to x="100000" y="90000"/>
                                    </p:animScale>
                                    <p:animScale>
                                      <p:cBhvr>
                                        <p:cTn id="18" dur="166" decel="50000">
                                          <p:stCondLst>
                                            <p:cond delay="1668"/>
                                          </p:stCondLst>
                                        </p:cTn>
                                        <p:tgtEl>
                                          <p:spTgt spid="900098"/>
                                        </p:tgtEl>
                                      </p:cBhvr>
                                      <p:to x="100000" y="100000"/>
                                    </p:animScale>
                                    <p:animScale>
                                      <p:cBhvr>
                                        <p:cTn id="19" dur="26">
                                          <p:stCondLst>
                                            <p:cond delay="1808"/>
                                          </p:stCondLst>
                                        </p:cTn>
                                        <p:tgtEl>
                                          <p:spTgt spid="900098"/>
                                        </p:tgtEl>
                                      </p:cBhvr>
                                      <p:to x="100000" y="95000"/>
                                    </p:animScale>
                                    <p:animScale>
                                      <p:cBhvr>
                                        <p:cTn id="20" dur="166" decel="50000">
                                          <p:stCondLst>
                                            <p:cond delay="1834"/>
                                          </p:stCondLst>
                                        </p:cTn>
                                        <p:tgtEl>
                                          <p:spTgt spid="900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6673" name="Rectangle 2"/>
          <p:cNvSpPr>
            <a:spLocks noGrp="1" noChangeArrowheads="1"/>
          </p:cNvSpPr>
          <p:nvPr>
            <p:ph type="title"/>
          </p:nvPr>
        </p:nvSpPr>
        <p:spPr>
          <a:xfrm>
            <a:off x="685800" y="304800"/>
            <a:ext cx="7772400" cy="838200"/>
          </a:xfrm>
        </p:spPr>
        <p:txBody>
          <a:bodyPr/>
          <a:lstStyle/>
          <a:p>
            <a:pPr eaLnBrk="1" hangingPunct="1"/>
            <a:r>
              <a:rPr lang="en-US" b="1">
                <a:solidFill>
                  <a:srgbClr val="996633"/>
                </a:solidFill>
                <a:latin typeface="Arial" charset="0"/>
                <a:ea typeface="Geneva" charset="0"/>
                <a:cs typeface="Geneva" charset="0"/>
              </a:rPr>
              <a:t>Calls to Humility</a:t>
            </a:r>
          </a:p>
        </p:txBody>
      </p:sp>
      <p:sp>
        <p:nvSpPr>
          <p:cNvPr id="156674" name="Rectangle 3"/>
          <p:cNvSpPr>
            <a:spLocks noGrp="1" noChangeArrowheads="1"/>
          </p:cNvSpPr>
          <p:nvPr>
            <p:ph type="body" idx="1"/>
          </p:nvPr>
        </p:nvSpPr>
        <p:spPr>
          <a:xfrm>
            <a:off x="323528" y="1371600"/>
            <a:ext cx="7126560" cy="4953000"/>
          </a:xfrm>
        </p:spPr>
        <p:txBody>
          <a:bodyPr/>
          <a:lstStyle/>
          <a:p>
            <a:pPr eaLnBrk="1" hangingPunct="1"/>
            <a:r>
              <a:rPr lang="en-US" sz="3200" b="1" dirty="0">
                <a:latin typeface="Arial" charset="0"/>
                <a:ea typeface="Geneva" charset="0"/>
                <a:cs typeface="Geneva" charset="0"/>
              </a:rPr>
              <a:t>God judges the prideful who try to destroy his people.</a:t>
            </a:r>
          </a:p>
          <a:p>
            <a:pPr eaLnBrk="1" hangingPunct="1"/>
            <a:r>
              <a:rPr lang="en-US" sz="3200" b="1" dirty="0">
                <a:solidFill>
                  <a:srgbClr val="FF3300"/>
                </a:solidFill>
                <a:latin typeface="Arial" charset="0"/>
                <a:ea typeface="Geneva" charset="0"/>
                <a:cs typeface="Geneva" charset="0"/>
              </a:rPr>
              <a:t>God </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does unto you</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 as you have </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done unto others</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 (v. 15).</a:t>
            </a:r>
          </a:p>
          <a:p>
            <a:pPr eaLnBrk="1" hangingPunct="1"/>
            <a:r>
              <a:rPr lang="en-US" sz="3200" b="1" dirty="0">
                <a:latin typeface="Arial" charset="0"/>
                <a:ea typeface="Geneva" charset="0"/>
                <a:cs typeface="Geneva" charset="0"/>
              </a:rPr>
              <a:t>The eventual and final fate of Edom is the fate of all the wicked – death.</a:t>
            </a:r>
          </a:p>
          <a:p>
            <a:pPr eaLnBrk="1" hangingPunct="1"/>
            <a:r>
              <a:rPr lang="en-US" sz="3200" b="1" dirty="0">
                <a:solidFill>
                  <a:srgbClr val="FF3300"/>
                </a:solidFill>
                <a:latin typeface="Arial" charset="0"/>
                <a:ea typeface="Geneva" charset="0"/>
                <a:cs typeface="Geneva" charset="0"/>
              </a:rPr>
              <a:t>The eventual and final reward of God</a:t>
            </a:r>
            <a:r>
              <a:rPr lang="mr-IN" altLang="ja-JP" sz="3200" b="1" dirty="0">
                <a:solidFill>
                  <a:srgbClr val="FF3300"/>
                </a:solidFill>
                <a:latin typeface="Arial" charset="0"/>
                <a:ea typeface="Geneva" charset="0"/>
                <a:cs typeface="Geneva" charset="0"/>
              </a:rPr>
              <a:t>'</a:t>
            </a:r>
            <a:r>
              <a:rPr lang="en-US" sz="3200" b="1" dirty="0">
                <a:solidFill>
                  <a:srgbClr val="FF3300"/>
                </a:solidFill>
                <a:latin typeface="Arial" charset="0"/>
                <a:ea typeface="Geneva" charset="0"/>
                <a:cs typeface="Geneva" charset="0"/>
              </a:rPr>
              <a:t>s people is life abundant.</a:t>
            </a:r>
          </a:p>
        </p:txBody>
      </p:sp>
      <p:sp>
        <p:nvSpPr>
          <p:cNvPr id="156675"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endParaRPr lang="en-US">
              <a:solidFill>
                <a:srgbClr val="463634"/>
              </a:solidFill>
            </a:endParaRPr>
          </a:p>
        </p:txBody>
      </p:sp>
      <p:sp>
        <p:nvSpPr>
          <p:cNvPr id="156676" name="Text Box 9"/>
          <p:cNvSpPr txBox="1">
            <a:spLocks noChangeArrowheads="1"/>
          </p:cNvSpPr>
          <p:nvPr/>
        </p:nvSpPr>
        <p:spPr bwMode="auto">
          <a:xfrm>
            <a:off x="8426450" y="76200"/>
            <a:ext cx="641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463634"/>
                </a:solidFill>
              </a:rPr>
              <a:t>594</a:t>
            </a:r>
          </a:p>
        </p:txBody>
      </p:sp>
    </p:spTree>
    <p:extLst>
      <p:ext uri="{BB962C8B-B14F-4D97-AF65-F5344CB8AC3E}">
        <p14:creationId xmlns:p14="http://schemas.microsoft.com/office/powerpoint/2010/main" val="167147019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7636" y="1981200"/>
            <a:ext cx="9144000" cy="4876800"/>
          </a:xfrm>
          <a:prstGeom prst="rect">
            <a:avLst/>
          </a:prstGeom>
        </p:spPr>
      </p:pic>
      <p:sp>
        <p:nvSpPr>
          <p:cNvPr id="860163" name="Text Box 3"/>
          <p:cNvSpPr txBox="1">
            <a:spLocks noChangeArrowheads="1"/>
          </p:cNvSpPr>
          <p:nvPr/>
        </p:nvSpPr>
        <p:spPr bwMode="auto">
          <a:xfrm>
            <a:off x="0" y="0"/>
            <a:ext cx="9080500"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defRPr/>
            </a:pPr>
            <a:r>
              <a:rPr lang="mr-IN" sz="3600" b="1" i="1" dirty="0">
                <a:solidFill>
                  <a:srgbClr val="FFFFFF"/>
                </a:solidFill>
                <a:latin typeface="Arial"/>
                <a:cs typeface="Arial"/>
              </a:rPr>
              <a:t>"</a:t>
            </a:r>
            <a:r>
              <a:rPr lang="zh-CN" altLang="en-US" sz="3600" b="1" i="1" dirty="0">
                <a:solidFill>
                  <a:srgbClr val="FFFFFF"/>
                </a:solidFill>
                <a:latin typeface="Arial"/>
                <a:cs typeface="Arial"/>
              </a:rPr>
              <a:t>因为万军之耶和华必有一日，</a:t>
            </a:r>
          </a:p>
          <a:p>
            <a:pPr algn="ctr">
              <a:defRPr/>
            </a:pPr>
            <a:r>
              <a:rPr lang="zh-CN" altLang="en-US" sz="3600" b="1" i="1" dirty="0">
                <a:solidFill>
                  <a:srgbClr val="FFFFFF"/>
                </a:solidFill>
                <a:latin typeface="Arial"/>
                <a:cs typeface="Arial"/>
              </a:rPr>
              <a:t>要攻击一切骄傲的、狂妄的，</a:t>
            </a:r>
          </a:p>
          <a:p>
            <a:pPr algn="ctr">
              <a:defRPr/>
            </a:pPr>
            <a:r>
              <a:rPr lang="zh-CN" altLang="en-US" sz="3600" b="1" i="1" dirty="0">
                <a:solidFill>
                  <a:srgbClr val="FFFFFF"/>
                </a:solidFill>
                <a:latin typeface="Arial"/>
                <a:cs typeface="Arial"/>
              </a:rPr>
              <a:t>和所有高抬自己的，他们都要降卑</a:t>
            </a:r>
            <a:r>
              <a:rPr lang="mr-IN" sz="3600" b="1" i="1" dirty="0">
                <a:solidFill>
                  <a:srgbClr val="FFFFFF"/>
                </a:solidFill>
                <a:latin typeface="Arial"/>
                <a:cs typeface="Arial"/>
              </a:rPr>
              <a:t>"</a:t>
            </a:r>
            <a:endParaRPr lang="en-US" sz="3600" b="1" i="1" dirty="0">
              <a:solidFill>
                <a:srgbClr val="FFFFFF"/>
              </a:solidFill>
              <a:latin typeface="Arial"/>
              <a:cs typeface="Arial"/>
            </a:endParaRPr>
          </a:p>
        </p:txBody>
      </p:sp>
      <p:sp>
        <p:nvSpPr>
          <p:cNvPr id="860164"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latin typeface="Arial"/>
                <a:cs typeface="Arial"/>
              </a:rPr>
              <a:t>以赛亚 </a:t>
            </a:r>
            <a:r>
              <a:rPr lang="en-US" sz="3200" b="1" dirty="0">
                <a:solidFill>
                  <a:srgbClr val="FFFFFF"/>
                </a:solidFill>
                <a:latin typeface="Arial"/>
                <a:cs typeface="Arial"/>
              </a:rPr>
              <a:t>2:12 (</a:t>
            </a:r>
            <a:r>
              <a:rPr lang="en-US" altLang="zh-CN" sz="3200" b="1" dirty="0">
                <a:solidFill>
                  <a:srgbClr val="FFFFFF"/>
                </a:solidFill>
                <a:latin typeface="Arial"/>
                <a:cs typeface="Arial"/>
              </a:rPr>
              <a:t>CNV</a:t>
            </a:r>
            <a:r>
              <a:rPr lang="en-US" sz="3200" b="1" dirty="0">
                <a:solidFill>
                  <a:srgbClr val="FFFFFF"/>
                </a:solidFill>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Tree>
    <p:extLst>
      <p:ext uri="{BB962C8B-B14F-4D97-AF65-F5344CB8AC3E}">
        <p14:creationId xmlns:p14="http://schemas.microsoft.com/office/powerpoint/2010/main" val="24179297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080000" cy="3492500"/>
          </a:xfrm>
          <a:prstGeom prst="rect">
            <a:avLst/>
          </a:prstGeom>
        </p:spPr>
      </p:pic>
      <p:sp>
        <p:nvSpPr>
          <p:cNvPr id="861187" name="Text Box 3"/>
          <p:cNvSpPr txBox="1">
            <a:spLocks noChangeArrowheads="1"/>
          </p:cNvSpPr>
          <p:nvPr/>
        </p:nvSpPr>
        <p:spPr bwMode="auto">
          <a:xfrm>
            <a:off x="0" y="2924944"/>
            <a:ext cx="4283968"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defRPr/>
            </a:pPr>
            <a:r>
              <a:rPr lang="mr-IN" sz="4000" b="1" i="1" dirty="0">
                <a:solidFill>
                  <a:srgbClr val="FFFFFF"/>
                </a:solidFill>
                <a:latin typeface="Arial"/>
                <a:cs typeface="Arial"/>
              </a:rPr>
              <a:t>"</a:t>
            </a:r>
            <a:r>
              <a:rPr lang="zh-CN" altLang="en-US" sz="4000" b="1" i="1" dirty="0">
                <a:solidFill>
                  <a:srgbClr val="FFFFFF"/>
                </a:solidFill>
                <a:latin typeface="Arial"/>
                <a:cs typeface="Arial"/>
              </a:rPr>
              <a:t>凡高抬自己的，必被降卑</a:t>
            </a:r>
            <a:endParaRPr lang="en-US" sz="4000" b="1" i="1" dirty="0">
              <a:solidFill>
                <a:srgbClr val="FFFFFF"/>
              </a:solidFill>
              <a:latin typeface="Arial"/>
              <a:cs typeface="Arial"/>
            </a:endParaRPr>
          </a:p>
        </p:txBody>
      </p:sp>
      <p:sp>
        <p:nvSpPr>
          <p:cNvPr id="861188" name="Text Box 4"/>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latin typeface="Arial"/>
                <a:cs typeface="Arial"/>
              </a:rPr>
              <a:t>马太福音 </a:t>
            </a:r>
            <a:r>
              <a:rPr lang="en-US" sz="3200" b="1" dirty="0">
                <a:solidFill>
                  <a:srgbClr val="FFFFFF"/>
                </a:solidFill>
                <a:latin typeface="Arial"/>
                <a:cs typeface="Arial"/>
              </a:rPr>
              <a:t>23:12 (</a:t>
            </a:r>
            <a:r>
              <a:rPr lang="en-US" altLang="zh-CN" sz="3200" b="1" dirty="0">
                <a:solidFill>
                  <a:srgbClr val="FFFFFF"/>
                </a:solidFill>
                <a:latin typeface="Arial"/>
                <a:cs typeface="Arial"/>
              </a:rPr>
              <a:t>CNV</a:t>
            </a:r>
            <a:r>
              <a:rPr lang="en-US" sz="3200" b="1" dirty="0">
                <a:solidFill>
                  <a:srgbClr val="FFFFFF"/>
                </a:solidFill>
                <a:latin typeface="Arial"/>
                <a:cs typeface="Arial"/>
              </a:rPr>
              <a:t>)</a:t>
            </a:r>
            <a:endParaRPr lang="en-US" sz="3200" b="1" dirty="0">
              <a:solidFill>
                <a:srgbClr val="000000"/>
              </a:solidFill>
              <a:effectLst>
                <a:outerShdw blurRad="38100" dist="38100" dir="2700000" algn="tl">
                  <a:srgbClr val="FFFFFF"/>
                </a:outerShdw>
              </a:effectLst>
              <a:latin typeface="Arial"/>
              <a:cs typeface="Arial"/>
            </a:endParaRPr>
          </a:p>
        </p:txBody>
      </p:sp>
      <p:sp>
        <p:nvSpPr>
          <p:cNvPr id="6" name="Text Box 3"/>
          <p:cNvSpPr txBox="1">
            <a:spLocks noChangeArrowheads="1"/>
          </p:cNvSpPr>
          <p:nvPr/>
        </p:nvSpPr>
        <p:spPr bwMode="auto">
          <a:xfrm>
            <a:off x="3707904" y="260648"/>
            <a:ext cx="5184576" cy="1323439"/>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defRPr/>
            </a:pPr>
            <a:r>
              <a:rPr lang="zh-CN" altLang="en-US" sz="4000" b="1" i="1" dirty="0">
                <a:solidFill>
                  <a:srgbClr val="FFFFFF"/>
                </a:solidFill>
                <a:latin typeface="Arial"/>
                <a:cs typeface="Arial"/>
              </a:rPr>
              <a:t>凡自己谦卑的，</a:t>
            </a:r>
            <a:endParaRPr lang="en-US" altLang="zh-CN" sz="4000" b="1" i="1" dirty="0">
              <a:solidFill>
                <a:srgbClr val="FFFFFF"/>
              </a:solidFill>
              <a:latin typeface="Arial"/>
              <a:cs typeface="Arial"/>
            </a:endParaRPr>
          </a:p>
          <a:p>
            <a:pPr algn="r">
              <a:defRPr/>
            </a:pPr>
            <a:r>
              <a:rPr lang="zh-CN" altLang="en-US" sz="4000" b="1" i="1" dirty="0">
                <a:solidFill>
                  <a:srgbClr val="FFFFFF"/>
                </a:solidFill>
                <a:latin typeface="Arial"/>
                <a:cs typeface="Arial"/>
              </a:rPr>
              <a:t>必被升高。</a:t>
            </a:r>
            <a:r>
              <a:rPr lang="mr-IN" sz="4000" b="1" i="1" dirty="0">
                <a:solidFill>
                  <a:srgbClr val="FFFFFF"/>
                </a:solidFill>
                <a:latin typeface="Arial"/>
                <a:cs typeface="Arial"/>
              </a:rPr>
              <a:t>"</a:t>
            </a:r>
            <a:r>
              <a:rPr lang="en-US" sz="4000" b="1" i="1" dirty="0">
                <a:solidFill>
                  <a:srgbClr val="FFFFFF"/>
                </a:solidFill>
                <a:latin typeface="Arial"/>
                <a:cs typeface="Arial"/>
              </a:rPr>
              <a:t> </a:t>
            </a:r>
          </a:p>
        </p:txBody>
      </p:sp>
    </p:spTree>
    <p:extLst>
      <p:ext uri="{BB962C8B-B14F-4D97-AF65-F5344CB8AC3E}">
        <p14:creationId xmlns:p14="http://schemas.microsoft.com/office/powerpoint/2010/main" val="1722657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zh-CN" altLang="en-US" sz="4800" dirty="0"/>
              <a:t>一。上帝</a:t>
            </a:r>
            <a:r>
              <a:rPr lang="zh-CN" altLang="en-US" sz="4800" dirty="0">
                <a:solidFill>
                  <a:srgbClr val="FFFF00"/>
                </a:solidFill>
              </a:rPr>
              <a:t>审判</a:t>
            </a:r>
            <a:r>
              <a:rPr lang="zh-CN" altLang="en-US" sz="4800" dirty="0"/>
              <a:t>那些骄傲的。</a:t>
            </a:r>
            <a:br>
              <a:rPr lang="en-US" altLang="zh-CN"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3022706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62000" y="1104900"/>
            <a:ext cx="7620000" cy="4635500"/>
          </a:xfrm>
          <a:prstGeom prst="rect">
            <a:avLst/>
          </a:prstGeom>
        </p:spPr>
      </p:pic>
      <p:sp>
        <p:nvSpPr>
          <p:cNvPr id="859139" name="Text Box 1027"/>
          <p:cNvSpPr txBox="1">
            <a:spLocks noChangeArrowheads="1"/>
          </p:cNvSpPr>
          <p:nvPr/>
        </p:nvSpPr>
        <p:spPr bwMode="auto">
          <a:xfrm>
            <a:off x="914400" y="1052736"/>
            <a:ext cx="7391400"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mr-IN" sz="4000" b="1" i="1" dirty="0">
                <a:solidFill>
                  <a:srgbClr val="FFFFFF"/>
                </a:solidFill>
                <a:effectLst>
                  <a:glow rad="228600">
                    <a:srgbClr val="000000"/>
                  </a:glow>
                </a:effectLst>
                <a:cs typeface="Arial" charset="0"/>
              </a:rPr>
              <a:t>"</a:t>
            </a:r>
            <a:r>
              <a:rPr lang="zh-CN" altLang="en-US" sz="4000" b="1" i="1" dirty="0">
                <a:solidFill>
                  <a:srgbClr val="FFFFFF"/>
                </a:solidFill>
                <a:effectLst>
                  <a:glow rad="228600">
                    <a:srgbClr val="000000"/>
                  </a:glow>
                </a:effectLst>
                <a:cs typeface="Arial" charset="0"/>
              </a:rPr>
              <a:t>但　神所赐的恩更大；所以圣经上说：</a:t>
            </a:r>
          </a:p>
          <a:p>
            <a:pPr>
              <a:defRPr/>
            </a:pPr>
            <a:r>
              <a:rPr lang="zh-CN" altLang="en-US" sz="4000" b="1" i="1" dirty="0">
                <a:solidFill>
                  <a:srgbClr val="FFFFFF"/>
                </a:solidFill>
                <a:effectLst>
                  <a:glow rad="228600">
                    <a:srgbClr val="000000"/>
                  </a:glow>
                </a:effectLst>
                <a:cs typeface="Arial" charset="0"/>
              </a:rPr>
              <a:t>“　神抵挡骄傲的人，</a:t>
            </a:r>
          </a:p>
          <a:p>
            <a:pPr>
              <a:defRPr/>
            </a:pPr>
            <a:r>
              <a:rPr lang="zh-CN" altLang="en-US" sz="4000" b="1" i="1" dirty="0">
                <a:solidFill>
                  <a:srgbClr val="FFFFFF"/>
                </a:solidFill>
                <a:effectLst>
                  <a:glow rad="228600">
                    <a:srgbClr val="000000"/>
                  </a:glow>
                </a:effectLst>
                <a:cs typeface="Arial" charset="0"/>
              </a:rPr>
              <a:t>赐恩给谦卑的人。”</a:t>
            </a:r>
            <a:r>
              <a:rPr lang="mr-IN" sz="4000" b="1" i="1" dirty="0">
                <a:solidFill>
                  <a:srgbClr val="FFFFFF"/>
                </a:solidFill>
                <a:effectLst>
                  <a:glow rad="228600">
                    <a:srgbClr val="000000"/>
                  </a:glow>
                </a:effectLst>
                <a:cs typeface="Arial" charset="0"/>
              </a:rPr>
              <a:t>'</a:t>
            </a:r>
            <a:r>
              <a:rPr lang="mr-IN" altLang="ja-JP" sz="4000" b="1" i="1" dirty="0">
                <a:solidFill>
                  <a:srgbClr val="FFFFFF"/>
                </a:solidFill>
                <a:effectLst>
                  <a:glow rad="228600">
                    <a:srgbClr val="000000"/>
                  </a:glow>
                </a:effectLst>
                <a:cs typeface="Arial" charset="0"/>
              </a:rPr>
              <a:t>"</a:t>
            </a:r>
            <a:r>
              <a:rPr lang="en-US" sz="4000" b="1" i="1" dirty="0">
                <a:solidFill>
                  <a:srgbClr val="FFFFFF"/>
                </a:solidFill>
                <a:effectLst>
                  <a:glow rad="228600">
                    <a:srgbClr val="000000"/>
                  </a:glow>
                </a:effectLst>
                <a:cs typeface="Arial" charset="0"/>
              </a:rPr>
              <a:t> </a:t>
            </a:r>
          </a:p>
        </p:txBody>
      </p:sp>
      <p:sp>
        <p:nvSpPr>
          <p:cNvPr id="859140" name="Text Box 1028"/>
          <p:cNvSpPr txBox="1">
            <a:spLocks noChangeArrowheads="1"/>
          </p:cNvSpPr>
          <p:nvPr/>
        </p:nvSpPr>
        <p:spPr bwMode="auto">
          <a:xfrm>
            <a:off x="4114800" y="5943600"/>
            <a:ext cx="50292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3200" b="1" dirty="0">
                <a:solidFill>
                  <a:srgbClr val="FFFFFF"/>
                </a:solidFill>
              </a:rPr>
              <a:t>雅各 </a:t>
            </a:r>
            <a:r>
              <a:rPr lang="en-US" sz="3200" b="1" dirty="0">
                <a:solidFill>
                  <a:srgbClr val="FFFFFF"/>
                </a:solidFill>
              </a:rPr>
              <a:t>4:6 (</a:t>
            </a:r>
            <a:r>
              <a:rPr lang="en-US" altLang="zh-CN" sz="3200" b="1" dirty="0">
                <a:solidFill>
                  <a:srgbClr val="FFFFFF"/>
                </a:solidFill>
              </a:rPr>
              <a:t>CNV</a:t>
            </a:r>
            <a:r>
              <a:rPr lang="en-US" sz="3200" b="1" dirty="0">
                <a:solidFill>
                  <a:srgbClr val="FFFFFF"/>
                </a:solidFill>
              </a:rPr>
              <a:t>)</a:t>
            </a:r>
            <a:endParaRPr lang="en-US" sz="3200" b="1" dirty="0">
              <a:solidFill>
                <a:srgbClr val="000000"/>
              </a:solidFill>
              <a:effectLst>
                <a:outerShdw blurRad="38100" dist="38100" dir="2700000" algn="tl">
                  <a:srgbClr val="FFFFFF"/>
                </a:outerShdw>
              </a:effectLst>
            </a:endParaRPr>
          </a:p>
        </p:txBody>
      </p:sp>
    </p:spTree>
    <p:extLst>
      <p:ext uri="{BB962C8B-B14F-4D97-AF65-F5344CB8AC3E}">
        <p14:creationId xmlns:p14="http://schemas.microsoft.com/office/powerpoint/2010/main" val="2281391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2" descr="humility Phil 2.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825" y="476250"/>
            <a:ext cx="8545513" cy="586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2610" name="Rectangle 4"/>
          <p:cNvSpPr>
            <a:spLocks noChangeArrowheads="1"/>
          </p:cNvSpPr>
          <p:nvPr/>
        </p:nvSpPr>
        <p:spPr bwMode="auto">
          <a:xfrm>
            <a:off x="611188" y="765175"/>
            <a:ext cx="4968875" cy="3527425"/>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hangingPunct="0"/>
            <a:endParaRPr lang="zh-CN" altLang="en-US">
              <a:solidFill>
                <a:srgbClr val="FFFFFF"/>
              </a:solidFill>
              <a:latin typeface="BONES" charset="0"/>
              <a:ea typeface="MS PGothic" charset="0"/>
              <a:cs typeface="MS PGothic" charset="0"/>
            </a:endParaRPr>
          </a:p>
        </p:txBody>
      </p:sp>
      <p:sp>
        <p:nvSpPr>
          <p:cNvPr id="452611" name="Title 1"/>
          <p:cNvSpPr>
            <a:spLocks noGrp="1"/>
          </p:cNvSpPr>
          <p:nvPr>
            <p:ph type="title"/>
          </p:nvPr>
        </p:nvSpPr>
        <p:spPr>
          <a:xfrm>
            <a:off x="611188" y="476250"/>
            <a:ext cx="7772400" cy="1008063"/>
          </a:xfrm>
        </p:spPr>
        <p:txBody>
          <a:bodyPr/>
          <a:lstStyle/>
          <a:p>
            <a:r>
              <a:rPr kumimoji="0" lang="zh-CN" altLang="en-US">
                <a:effectLst/>
                <a:latin typeface="Arial Black" charset="0"/>
                <a:ea typeface="MS PGothic" charset="0"/>
              </a:rPr>
              <a:t>谦卑是什么</a:t>
            </a:r>
            <a:r>
              <a:rPr kumimoji="0" lang="en-US" altLang="zh-CN">
                <a:effectLst/>
                <a:latin typeface="Arial Black" charset="0"/>
                <a:ea typeface="MS PGothic" charset="0"/>
              </a:rPr>
              <a:t>?</a:t>
            </a:r>
          </a:p>
        </p:txBody>
      </p:sp>
      <p:sp>
        <p:nvSpPr>
          <p:cNvPr id="452612" name="Title 1"/>
          <p:cNvSpPr txBox="1">
            <a:spLocks/>
          </p:cNvSpPr>
          <p:nvPr/>
        </p:nvSpPr>
        <p:spPr bwMode="auto">
          <a:xfrm>
            <a:off x="539750" y="1557338"/>
            <a:ext cx="5040313"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9" tIns="45714" rIns="91429" bIns="45714" anchor="ctr"/>
          <a:lstStyle>
            <a:lvl1pPr>
              <a:defRPr kumimoji="1" sz="2400">
                <a:solidFill>
                  <a:schemeClr val="tx1"/>
                </a:solidFill>
                <a:latin typeface="Times New Roman" charset="0"/>
                <a:ea typeface="ＭＳ Ｐゴシック" charset="0"/>
                <a:cs typeface="ＭＳ Ｐゴシック" charset="0"/>
              </a:defRPr>
            </a:lvl1pPr>
            <a:lvl2pPr marL="742950" indent="-285750">
              <a:defRPr kumimoji="1" sz="2400">
                <a:solidFill>
                  <a:schemeClr val="tx1"/>
                </a:solidFill>
                <a:latin typeface="Times New Roman" charset="0"/>
                <a:ea typeface="ＭＳ Ｐゴシック" charset="0"/>
              </a:defRPr>
            </a:lvl2pPr>
            <a:lvl3pPr marL="1143000" indent="-228600">
              <a:defRPr kumimoji="1" sz="2400">
                <a:solidFill>
                  <a:schemeClr val="tx1"/>
                </a:solidFill>
                <a:latin typeface="Times New Roman" charset="0"/>
                <a:ea typeface="ＭＳ Ｐゴシック" charset="0"/>
              </a:defRPr>
            </a:lvl3pPr>
            <a:lvl4pPr marL="1600200" indent="-228600">
              <a:defRPr kumimoji="1" sz="2400">
                <a:solidFill>
                  <a:schemeClr val="tx1"/>
                </a:solidFill>
                <a:latin typeface="Times New Roman" charset="0"/>
                <a:ea typeface="ＭＳ Ｐゴシック" charset="0"/>
              </a:defRPr>
            </a:lvl4pPr>
            <a:lvl5pPr marL="2057400" indent="-228600">
              <a:defRPr kumimoji="1" sz="2400">
                <a:solidFill>
                  <a:schemeClr val="tx1"/>
                </a:solidFill>
                <a:latin typeface="Times New Roman" charset="0"/>
                <a:ea typeface="ＭＳ Ｐゴシック" charset="0"/>
              </a:defRPr>
            </a:lvl5pPr>
            <a:lvl6pPr marL="2514600" indent="-228600" fontAlgn="base">
              <a:spcBef>
                <a:spcPct val="0"/>
              </a:spcBef>
              <a:spcAft>
                <a:spcPct val="0"/>
              </a:spcAft>
              <a:defRPr kumimoji="1" sz="2400">
                <a:solidFill>
                  <a:schemeClr val="tx1"/>
                </a:solidFill>
                <a:latin typeface="Times New Roman" charset="0"/>
                <a:ea typeface="ＭＳ Ｐゴシック" charset="0"/>
              </a:defRPr>
            </a:lvl6pPr>
            <a:lvl7pPr marL="2971800" indent="-228600" fontAlgn="base">
              <a:spcBef>
                <a:spcPct val="0"/>
              </a:spcBef>
              <a:spcAft>
                <a:spcPct val="0"/>
              </a:spcAft>
              <a:defRPr kumimoji="1" sz="2400">
                <a:solidFill>
                  <a:schemeClr val="tx1"/>
                </a:solidFill>
                <a:latin typeface="Times New Roman" charset="0"/>
                <a:ea typeface="ＭＳ Ｐゴシック" charset="0"/>
              </a:defRPr>
            </a:lvl7pPr>
            <a:lvl8pPr marL="3429000" indent="-228600" fontAlgn="base">
              <a:spcBef>
                <a:spcPct val="0"/>
              </a:spcBef>
              <a:spcAft>
                <a:spcPct val="0"/>
              </a:spcAft>
              <a:defRPr kumimoji="1" sz="2400">
                <a:solidFill>
                  <a:schemeClr val="tx1"/>
                </a:solidFill>
                <a:latin typeface="Times New Roman" charset="0"/>
                <a:ea typeface="ＭＳ Ｐゴシック" charset="0"/>
              </a:defRPr>
            </a:lvl8pPr>
            <a:lvl9pPr marL="3886200" indent="-228600" fontAlgn="base">
              <a:spcBef>
                <a:spcPct val="0"/>
              </a:spcBef>
              <a:spcAft>
                <a:spcPct val="0"/>
              </a:spcAft>
              <a:defRPr kumimoji="1" sz="2400">
                <a:solidFill>
                  <a:schemeClr val="tx1"/>
                </a:solidFill>
                <a:latin typeface="Times New Roman" charset="0"/>
                <a:ea typeface="ＭＳ Ｐゴシック" charset="0"/>
              </a:defRPr>
            </a:lvl9pPr>
          </a:lstStyle>
          <a:p>
            <a:pPr algn="ctr" eaLnBrk="0" hangingPunct="0"/>
            <a:r>
              <a:rPr kumimoji="0" lang="zh-CN" altLang="en-US" sz="2800" b="1">
                <a:solidFill>
                  <a:srgbClr val="E3EBF1"/>
                </a:solidFill>
                <a:latin typeface="Arial" charset="0"/>
                <a:ea typeface="MS PGothic" charset="0"/>
                <a:cs typeface="宋体" charset="0"/>
              </a:rPr>
              <a:t>谦卑不是小看自己</a:t>
            </a:r>
            <a:r>
              <a:rPr kumimoji="0" lang="en-US" altLang="zh-CN" sz="2800" b="1">
                <a:solidFill>
                  <a:srgbClr val="E3EBF1"/>
                </a:solidFill>
                <a:latin typeface="Arial" charset="0"/>
                <a:ea typeface="Arial" charset="0"/>
                <a:cs typeface="Arial" charset="0"/>
              </a:rPr>
              <a:t>.</a:t>
            </a:r>
          </a:p>
          <a:p>
            <a:pPr algn="ctr" eaLnBrk="0" hangingPunct="0"/>
            <a:endParaRPr kumimoji="0" lang="en-US" altLang="zh-CN" sz="2800" b="1">
              <a:solidFill>
                <a:srgbClr val="E3EBF1"/>
              </a:solidFill>
              <a:latin typeface="Arial" charset="0"/>
              <a:ea typeface="Arial" charset="0"/>
              <a:cs typeface="Arial" charset="0"/>
            </a:endParaRPr>
          </a:p>
          <a:p>
            <a:pPr algn="ctr" eaLnBrk="0" hangingPunct="0"/>
            <a:r>
              <a:rPr kumimoji="0" lang="zh-CN" altLang="en-US" sz="2800" b="1">
                <a:solidFill>
                  <a:srgbClr val="E3EBF1"/>
                </a:solidFill>
                <a:latin typeface="Arial" charset="0"/>
                <a:ea typeface="MS PGothic" charset="0"/>
                <a:cs typeface="宋体" charset="0"/>
              </a:rPr>
              <a:t>而是少看自己</a:t>
            </a:r>
            <a:r>
              <a:rPr kumimoji="0" lang="en-US" altLang="zh-CN" sz="2800" b="1">
                <a:solidFill>
                  <a:srgbClr val="E3EBF1"/>
                </a:solidFill>
                <a:latin typeface="Arial" charset="0"/>
                <a:cs typeface="Arial" charset="0"/>
              </a:rPr>
              <a:t>.</a:t>
            </a:r>
          </a:p>
          <a:p>
            <a:pPr algn="ctr" eaLnBrk="0" hangingPunct="0"/>
            <a:endParaRPr kumimoji="0" lang="en-US" altLang="zh-CN" sz="2800" b="1">
              <a:solidFill>
                <a:srgbClr val="E3EBF1"/>
              </a:solidFill>
              <a:latin typeface="Arial" charset="0"/>
              <a:cs typeface="Arial" charset="0"/>
            </a:endParaRPr>
          </a:p>
          <a:p>
            <a:pPr algn="ctr" eaLnBrk="0" hangingPunct="0"/>
            <a:r>
              <a:rPr kumimoji="0" lang="en-US" altLang="zh-CN" sz="2800" b="1">
                <a:solidFill>
                  <a:srgbClr val="E3EBF1"/>
                </a:solidFill>
                <a:latin typeface="Arial" charset="0"/>
                <a:cs typeface="Arial" charset="0"/>
              </a:rPr>
              <a:t>—Ken Blanchard—</a:t>
            </a:r>
          </a:p>
        </p:txBody>
      </p:sp>
    </p:spTree>
    <p:extLst>
      <p:ext uri="{BB962C8B-B14F-4D97-AF65-F5344CB8AC3E}">
        <p14:creationId xmlns:p14="http://schemas.microsoft.com/office/powerpoint/2010/main" val="2871571559"/>
      </p:ext>
    </p:extLst>
  </p:cSld>
  <p:clrMapOvr>
    <a:masterClrMapping/>
  </p:clrMapOvr>
  <p:transition spd="med">
    <p:randomBar dir="vert"/>
  </p:transition>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23846751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Preaching •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600" b="1" dirty="0">
                <a:solidFill>
                  <a:srgbClr val="FFFFFF"/>
                </a:solidFill>
                <a:latin typeface="Arial" charset="0"/>
                <a:cs typeface="Arial" charset="0"/>
              </a:rPr>
              <a:t>Get this presentation and script for free!</a:t>
            </a:r>
            <a:endParaRPr lang="en-US" sz="12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72134431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28355"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28356" name="Group 130"/>
          <p:cNvGrpSpPr>
            <a:grpSpLocks/>
          </p:cNvGrpSpPr>
          <p:nvPr/>
        </p:nvGrpSpPr>
        <p:grpSpPr bwMode="auto">
          <a:xfrm>
            <a:off x="0" y="1066800"/>
            <a:ext cx="9144000" cy="5791200"/>
            <a:chOff x="-4" y="-4"/>
            <a:chExt cx="3923" cy="4517"/>
          </a:xfrm>
        </p:grpSpPr>
        <p:grpSp>
          <p:nvGrpSpPr>
            <p:cNvPr id="228358" name="Group 128"/>
            <p:cNvGrpSpPr>
              <a:grpSpLocks/>
            </p:cNvGrpSpPr>
            <p:nvPr/>
          </p:nvGrpSpPr>
          <p:grpSpPr bwMode="auto">
            <a:xfrm>
              <a:off x="0" y="0"/>
              <a:ext cx="3915" cy="4509"/>
              <a:chOff x="0" y="0"/>
              <a:chExt cx="3915" cy="4509"/>
            </a:xfrm>
          </p:grpSpPr>
          <p:grpSp>
            <p:nvGrpSpPr>
              <p:cNvPr id="228360" name="Group 89"/>
              <p:cNvGrpSpPr>
                <a:grpSpLocks/>
              </p:cNvGrpSpPr>
              <p:nvPr/>
            </p:nvGrpSpPr>
            <p:grpSpPr bwMode="auto">
              <a:xfrm>
                <a:off x="0" y="0"/>
                <a:ext cx="1926" cy="403"/>
                <a:chOff x="0" y="0"/>
                <a:chExt cx="1926" cy="403"/>
              </a:xfrm>
            </p:grpSpPr>
            <p:sp>
              <p:nvSpPr>
                <p:cNvPr id="228418" name="Rectangle 68"/>
                <p:cNvSpPr>
                  <a:spLocks noChangeArrowheads="1"/>
                </p:cNvSpPr>
                <p:nvPr/>
              </p:nvSpPr>
              <p:spPr bwMode="auto">
                <a:xfrm>
                  <a:off x="0" y="0"/>
                  <a:ext cx="1926"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p>
              </p:txBody>
            </p:sp>
            <p:sp>
              <p:nvSpPr>
                <p:cNvPr id="228419" name="Rectangle 8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1" name="Group 91"/>
              <p:cNvGrpSpPr>
                <a:grpSpLocks/>
              </p:cNvGrpSpPr>
              <p:nvPr/>
            </p:nvGrpSpPr>
            <p:grpSpPr bwMode="auto">
              <a:xfrm>
                <a:off x="1926" y="0"/>
                <a:ext cx="1989" cy="403"/>
                <a:chOff x="1926" y="0"/>
                <a:chExt cx="1989" cy="403"/>
              </a:xfrm>
            </p:grpSpPr>
            <p:sp>
              <p:nvSpPr>
                <p:cNvPr id="228416" name="Rectangle 69"/>
                <p:cNvSpPr>
                  <a:spLocks noChangeArrowheads="1"/>
                </p:cNvSpPr>
                <p:nvPr/>
              </p:nvSpPr>
              <p:spPr bwMode="auto">
                <a:xfrm>
                  <a:off x="1926" y="0"/>
                  <a:ext cx="1989"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endParaRPr kumimoji="0" lang="zh-CN" altLang="en-US" sz="2400" b="1" i="0" u="none" strike="noStrike" kern="1200" cap="none" spc="0" normalizeH="0" baseline="0" noProof="0" dirty="0">
                    <a:ln>
                      <a:noFill/>
                    </a:ln>
                    <a:solidFill>
                      <a:srgbClr val="FFFFFF"/>
                    </a:solidFill>
                    <a:effectLst/>
                    <a:uLnTx/>
                    <a:uFillTx/>
                    <a:latin typeface="Arial Black" charset="0"/>
                    <a:ea typeface="SimSun" charset="0"/>
                    <a:cs typeface="Times New Roman" charset="0"/>
                  </a:endParaRPr>
                </a:p>
              </p:txBody>
            </p:sp>
            <p:sp>
              <p:nvSpPr>
                <p:cNvPr id="228417" name="Rectangle 90"/>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2" name="Group 93"/>
              <p:cNvGrpSpPr>
                <a:grpSpLocks/>
              </p:cNvGrpSpPr>
              <p:nvPr/>
            </p:nvGrpSpPr>
            <p:grpSpPr bwMode="auto">
              <a:xfrm>
                <a:off x="0" y="403"/>
                <a:ext cx="1926" cy="518"/>
                <a:chOff x="0" y="403"/>
                <a:chExt cx="1926" cy="518"/>
              </a:xfrm>
            </p:grpSpPr>
            <p:sp>
              <p:nvSpPr>
                <p:cNvPr id="228414" name="Rectangle 70"/>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注视他人的过错</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5" name="Rectangle 92"/>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3" name="Group 95"/>
              <p:cNvGrpSpPr>
                <a:grpSpLocks/>
              </p:cNvGrpSpPr>
              <p:nvPr/>
            </p:nvGrpSpPr>
            <p:grpSpPr bwMode="auto">
              <a:xfrm>
                <a:off x="1926" y="403"/>
                <a:ext cx="1989" cy="518"/>
                <a:chOff x="1926" y="403"/>
                <a:chExt cx="1989" cy="518"/>
              </a:xfrm>
            </p:grpSpPr>
            <p:sp>
              <p:nvSpPr>
                <p:cNvPr id="228412" name="Rectangle 71"/>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为自己的属灵需要困惑 </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3" name="Rectangle 94"/>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4" name="Group 97"/>
              <p:cNvGrpSpPr>
                <a:grpSpLocks/>
              </p:cNvGrpSpPr>
              <p:nvPr/>
            </p:nvGrpSpPr>
            <p:grpSpPr bwMode="auto">
              <a:xfrm>
                <a:off x="0" y="921"/>
                <a:ext cx="1926" cy="633"/>
                <a:chOff x="0" y="921"/>
                <a:chExt cx="1926" cy="633"/>
              </a:xfrm>
            </p:grpSpPr>
            <p:sp>
              <p:nvSpPr>
                <p:cNvPr id="228410" name="Rectangle 72"/>
                <p:cNvSpPr>
                  <a:spLocks noChangeArrowheads="1"/>
                </p:cNvSpPr>
                <p:nvPr/>
              </p:nvSpPr>
              <p:spPr bwMode="auto">
                <a:xfrm>
                  <a:off x="0" y="921"/>
                  <a:ext cx="1926"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自以为义，</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对他人要求高，对自己要求低</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11" name="Rectangle 96"/>
                <p:cNvSpPr>
                  <a:spLocks noChangeArrowheads="1"/>
                </p:cNvSpPr>
                <p:nvPr/>
              </p:nvSpPr>
              <p:spPr bwMode="auto">
                <a:xfrm>
                  <a:off x="0" y="921"/>
                  <a:ext cx="1926"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5" name="Group 99"/>
              <p:cNvGrpSpPr>
                <a:grpSpLocks/>
              </p:cNvGrpSpPr>
              <p:nvPr/>
            </p:nvGrpSpPr>
            <p:grpSpPr bwMode="auto">
              <a:xfrm>
                <a:off x="1926" y="921"/>
                <a:ext cx="1989" cy="633"/>
                <a:chOff x="1926" y="921"/>
                <a:chExt cx="1989" cy="633"/>
              </a:xfrm>
            </p:grpSpPr>
            <p:sp>
              <p:nvSpPr>
                <p:cNvPr id="228408" name="Rectangle 73"/>
                <p:cNvSpPr>
                  <a:spLocks noChangeArrowheads="1"/>
                </p:cNvSpPr>
                <p:nvPr/>
              </p:nvSpPr>
              <p:spPr bwMode="auto">
                <a:xfrm>
                  <a:off x="1926" y="921"/>
                  <a:ext cx="1989" cy="63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富有怜悯人的心，寻找他人的长处</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9" name="Rectangle 98"/>
                <p:cNvSpPr>
                  <a:spLocks noChangeArrowheads="1"/>
                </p:cNvSpPr>
                <p:nvPr/>
              </p:nvSpPr>
              <p:spPr bwMode="auto">
                <a:xfrm>
                  <a:off x="1926" y="921"/>
                  <a:ext cx="1989" cy="63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6" name="Group 101"/>
              <p:cNvGrpSpPr>
                <a:grpSpLocks/>
              </p:cNvGrpSpPr>
              <p:nvPr/>
            </p:nvGrpSpPr>
            <p:grpSpPr bwMode="auto">
              <a:xfrm>
                <a:off x="0" y="1554"/>
                <a:ext cx="1926" cy="422"/>
                <a:chOff x="0" y="1554"/>
                <a:chExt cx="1926" cy="422"/>
              </a:xfrm>
            </p:grpSpPr>
            <p:sp>
              <p:nvSpPr>
                <p:cNvPr id="228406" name="Rectangle 74"/>
                <p:cNvSpPr>
                  <a:spLocks noChangeArrowheads="1"/>
                </p:cNvSpPr>
                <p:nvPr/>
              </p:nvSpPr>
              <p:spPr bwMode="auto">
                <a:xfrm>
                  <a:off x="0" y="1554"/>
                  <a:ext cx="1926"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看不起别人 </a:t>
                  </a:r>
                </a:p>
              </p:txBody>
            </p:sp>
            <p:sp>
              <p:nvSpPr>
                <p:cNvPr id="228407" name="Rectangle 100"/>
                <p:cNvSpPr>
                  <a:spLocks noChangeArrowheads="1"/>
                </p:cNvSpPr>
                <p:nvPr/>
              </p:nvSpPr>
              <p:spPr bwMode="auto">
                <a:xfrm>
                  <a:off x="0" y="1554"/>
                  <a:ext cx="1926"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7" name="Group 103"/>
              <p:cNvGrpSpPr>
                <a:grpSpLocks/>
              </p:cNvGrpSpPr>
              <p:nvPr/>
            </p:nvGrpSpPr>
            <p:grpSpPr bwMode="auto">
              <a:xfrm>
                <a:off x="1926" y="1554"/>
                <a:ext cx="1989" cy="422"/>
                <a:chOff x="1926" y="1554"/>
                <a:chExt cx="1989" cy="422"/>
              </a:xfrm>
            </p:grpSpPr>
            <p:sp>
              <p:nvSpPr>
                <p:cNvPr id="228404" name="Rectangle 75"/>
                <p:cNvSpPr>
                  <a:spLocks noChangeArrowheads="1"/>
                </p:cNvSpPr>
                <p:nvPr/>
              </p:nvSpPr>
              <p:spPr bwMode="auto">
                <a:xfrm>
                  <a:off x="1926" y="1554"/>
                  <a:ext cx="1989" cy="422"/>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看别人比自己强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5" name="Rectangle 102"/>
                <p:cNvSpPr>
                  <a:spLocks noChangeArrowheads="1"/>
                </p:cNvSpPr>
                <p:nvPr/>
              </p:nvSpPr>
              <p:spPr bwMode="auto">
                <a:xfrm>
                  <a:off x="1926" y="1554"/>
                  <a:ext cx="1989" cy="422"/>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8" name="Group 105"/>
              <p:cNvGrpSpPr>
                <a:grpSpLocks/>
              </p:cNvGrpSpPr>
              <p:nvPr/>
            </p:nvGrpSpPr>
            <p:grpSpPr bwMode="auto">
              <a:xfrm>
                <a:off x="0" y="1976"/>
                <a:ext cx="1926" cy="518"/>
                <a:chOff x="0" y="1976"/>
                <a:chExt cx="1926" cy="518"/>
              </a:xfrm>
            </p:grpSpPr>
            <p:sp>
              <p:nvSpPr>
                <p:cNvPr id="228402" name="Rectangle 76"/>
                <p:cNvSpPr>
                  <a:spLocks noChangeArrowheads="1"/>
                </p:cNvSpPr>
                <p:nvPr/>
              </p:nvSpPr>
              <p:spPr bwMode="auto">
                <a:xfrm>
                  <a:off x="0" y="1976"/>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独立自主</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403" name="Rectangle 104"/>
                <p:cNvSpPr>
                  <a:spLocks noChangeArrowheads="1"/>
                </p:cNvSpPr>
                <p:nvPr/>
              </p:nvSpPr>
              <p:spPr bwMode="auto">
                <a:xfrm>
                  <a:off x="0" y="1976"/>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69" name="Group 107"/>
              <p:cNvGrpSpPr>
                <a:grpSpLocks/>
              </p:cNvGrpSpPr>
              <p:nvPr/>
            </p:nvGrpSpPr>
            <p:grpSpPr bwMode="auto">
              <a:xfrm>
                <a:off x="1926" y="1976"/>
                <a:ext cx="1989" cy="518"/>
                <a:chOff x="1926" y="1976"/>
                <a:chExt cx="1989" cy="518"/>
              </a:xfrm>
            </p:grpSpPr>
            <p:sp>
              <p:nvSpPr>
                <p:cNvPr id="228400" name="Rectangle 77"/>
                <p:cNvSpPr>
                  <a:spLocks noChangeArrowheads="1"/>
                </p:cNvSpPr>
                <p:nvPr/>
              </p:nvSpPr>
              <p:spPr bwMode="auto">
                <a:xfrm>
                  <a:off x="1926" y="1976"/>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愿意依靠他人的心态</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401" name="Rectangle 106"/>
                <p:cNvSpPr>
                  <a:spLocks noChangeArrowheads="1"/>
                </p:cNvSpPr>
                <p:nvPr/>
              </p:nvSpPr>
              <p:spPr bwMode="auto">
                <a:xfrm>
                  <a:off x="1926" y="1976"/>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0" name="Group 109"/>
              <p:cNvGrpSpPr>
                <a:grpSpLocks/>
              </p:cNvGrpSpPr>
              <p:nvPr/>
            </p:nvGrpSpPr>
            <p:grpSpPr bwMode="auto">
              <a:xfrm>
                <a:off x="0" y="2494"/>
                <a:ext cx="1926" cy="403"/>
                <a:chOff x="0" y="2494"/>
                <a:chExt cx="1926" cy="403"/>
              </a:xfrm>
            </p:grpSpPr>
            <p:sp>
              <p:nvSpPr>
                <p:cNvPr id="228398" name="Rectangle 78"/>
                <p:cNvSpPr>
                  <a:spLocks noChangeArrowheads="1"/>
                </p:cNvSpPr>
                <p:nvPr/>
              </p:nvSpPr>
              <p:spPr bwMode="auto">
                <a:xfrm>
                  <a:off x="0" y="2494"/>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控制欲强，不听劝告</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9" name="Rectangle 108"/>
                <p:cNvSpPr>
                  <a:spLocks noChangeArrowheads="1"/>
                </p:cNvSpPr>
                <p:nvPr/>
              </p:nvSpPr>
              <p:spPr bwMode="auto">
                <a:xfrm>
                  <a:off x="0" y="2494"/>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1" name="Group 111"/>
              <p:cNvGrpSpPr>
                <a:grpSpLocks/>
              </p:cNvGrpSpPr>
              <p:nvPr/>
            </p:nvGrpSpPr>
            <p:grpSpPr bwMode="auto">
              <a:xfrm>
                <a:off x="1926" y="2494"/>
                <a:ext cx="1989" cy="403"/>
                <a:chOff x="1926" y="2494"/>
                <a:chExt cx="1989" cy="403"/>
              </a:xfrm>
            </p:grpSpPr>
            <p:sp>
              <p:nvSpPr>
                <p:cNvPr id="228396" name="Rectangle 79"/>
                <p:cNvSpPr>
                  <a:spLocks noChangeArrowheads="1"/>
                </p:cNvSpPr>
                <p:nvPr/>
              </p:nvSpPr>
              <p:spPr bwMode="auto">
                <a:xfrm>
                  <a:off x="1926" y="2494"/>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愿意放弃控制权</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397" name="Rectangle 110"/>
                <p:cNvSpPr>
                  <a:spLocks noChangeArrowheads="1"/>
                </p:cNvSpPr>
                <p:nvPr/>
              </p:nvSpPr>
              <p:spPr bwMode="auto">
                <a:xfrm>
                  <a:off x="1926" y="2494"/>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2" name="Group 113"/>
              <p:cNvGrpSpPr>
                <a:grpSpLocks/>
              </p:cNvGrpSpPr>
              <p:nvPr/>
            </p:nvGrpSpPr>
            <p:grpSpPr bwMode="auto">
              <a:xfrm>
                <a:off x="0" y="2897"/>
                <a:ext cx="1926" cy="403"/>
                <a:chOff x="0" y="2897"/>
                <a:chExt cx="1926" cy="403"/>
              </a:xfrm>
            </p:grpSpPr>
            <p:sp>
              <p:nvSpPr>
                <p:cNvPr id="228394" name="Rectangle 80"/>
                <p:cNvSpPr>
                  <a:spLocks noChangeArrowheads="1"/>
                </p:cNvSpPr>
                <p:nvPr/>
              </p:nvSpPr>
              <p:spPr bwMode="auto">
                <a:xfrm>
                  <a:off x="0" y="2897"/>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必须证明自己是对的</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5" name="Rectangle 112"/>
                <p:cNvSpPr>
                  <a:spLocks noChangeArrowheads="1"/>
                </p:cNvSpPr>
                <p:nvPr/>
              </p:nvSpPr>
              <p:spPr bwMode="auto">
                <a:xfrm>
                  <a:off x="0" y="2897"/>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3" name="Group 115"/>
              <p:cNvGrpSpPr>
                <a:grpSpLocks/>
              </p:cNvGrpSpPr>
              <p:nvPr/>
            </p:nvGrpSpPr>
            <p:grpSpPr bwMode="auto">
              <a:xfrm>
                <a:off x="1926" y="2897"/>
                <a:ext cx="1989" cy="403"/>
                <a:chOff x="1926" y="2897"/>
                <a:chExt cx="1989" cy="403"/>
              </a:xfrm>
            </p:grpSpPr>
            <p:sp>
              <p:nvSpPr>
                <p:cNvPr id="228392" name="Rectangle 81"/>
                <p:cNvSpPr>
                  <a:spLocks noChangeArrowheads="1"/>
                </p:cNvSpPr>
                <p:nvPr/>
              </p:nvSpPr>
              <p:spPr bwMode="auto">
                <a:xfrm>
                  <a:off x="1926" y="2897"/>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愿被否定</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3" name="Rectangle 114"/>
                <p:cNvSpPr>
                  <a:spLocks noChangeArrowheads="1"/>
                </p:cNvSpPr>
                <p:nvPr/>
              </p:nvSpPr>
              <p:spPr bwMode="auto">
                <a:xfrm>
                  <a:off x="1926" y="2897"/>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4" name="Group 117"/>
              <p:cNvGrpSpPr>
                <a:grpSpLocks/>
              </p:cNvGrpSpPr>
              <p:nvPr/>
            </p:nvGrpSpPr>
            <p:grpSpPr bwMode="auto">
              <a:xfrm>
                <a:off x="0" y="3300"/>
                <a:ext cx="1926" cy="403"/>
                <a:chOff x="0" y="3300"/>
                <a:chExt cx="1926" cy="403"/>
              </a:xfrm>
            </p:grpSpPr>
            <p:sp>
              <p:nvSpPr>
                <p:cNvPr id="228390" name="Rectangle 82"/>
                <p:cNvSpPr>
                  <a:spLocks noChangeArrowheads="1"/>
                </p:cNvSpPr>
                <p:nvPr/>
              </p:nvSpPr>
              <p:spPr bwMode="auto">
                <a:xfrm>
                  <a:off x="0" y="330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要求权利</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91" name="Rectangle 116"/>
                <p:cNvSpPr>
                  <a:spLocks noChangeArrowheads="1"/>
                </p:cNvSpPr>
                <p:nvPr/>
              </p:nvSpPr>
              <p:spPr bwMode="auto">
                <a:xfrm>
                  <a:off x="0" y="330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5" name="Group 119"/>
              <p:cNvGrpSpPr>
                <a:grpSpLocks/>
              </p:cNvGrpSpPr>
              <p:nvPr/>
            </p:nvGrpSpPr>
            <p:grpSpPr bwMode="auto">
              <a:xfrm>
                <a:off x="1926" y="3300"/>
                <a:ext cx="1989" cy="403"/>
                <a:chOff x="1926" y="3300"/>
                <a:chExt cx="1989" cy="403"/>
              </a:xfrm>
            </p:grpSpPr>
            <p:sp>
              <p:nvSpPr>
                <p:cNvPr id="228388" name="Rectangle 83"/>
                <p:cNvSpPr>
                  <a:spLocks noChangeArrowheads="1"/>
                </p:cNvSpPr>
                <p:nvPr/>
              </p:nvSpPr>
              <p:spPr bwMode="auto">
                <a:xfrm>
                  <a:off x="1926" y="330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愿意放弃权利</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9" name="Rectangle 118"/>
                <p:cNvSpPr>
                  <a:spLocks noChangeArrowheads="1"/>
                </p:cNvSpPr>
                <p:nvPr/>
              </p:nvSpPr>
              <p:spPr bwMode="auto">
                <a:xfrm>
                  <a:off x="1926" y="330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6" name="Group 121"/>
              <p:cNvGrpSpPr>
                <a:grpSpLocks/>
              </p:cNvGrpSpPr>
              <p:nvPr/>
            </p:nvGrpSpPr>
            <p:grpSpPr bwMode="auto">
              <a:xfrm>
                <a:off x="0" y="3703"/>
                <a:ext cx="1926" cy="403"/>
                <a:chOff x="0" y="3703"/>
                <a:chExt cx="1926" cy="403"/>
              </a:xfrm>
            </p:grpSpPr>
            <p:sp>
              <p:nvSpPr>
                <p:cNvPr id="228386" name="Rectangle 84"/>
                <p:cNvSpPr>
                  <a:spLocks noChangeArrowheads="1"/>
                </p:cNvSpPr>
                <p:nvPr/>
              </p:nvSpPr>
              <p:spPr bwMode="auto">
                <a:xfrm>
                  <a:off x="0" y="3703"/>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总要索取</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7" name="Rectangle 120"/>
                <p:cNvSpPr>
                  <a:spLocks noChangeArrowheads="1"/>
                </p:cNvSpPr>
                <p:nvPr/>
              </p:nvSpPr>
              <p:spPr bwMode="auto">
                <a:xfrm>
                  <a:off x="0" y="3703"/>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7" name="Group 123"/>
              <p:cNvGrpSpPr>
                <a:grpSpLocks/>
              </p:cNvGrpSpPr>
              <p:nvPr/>
            </p:nvGrpSpPr>
            <p:grpSpPr bwMode="auto">
              <a:xfrm>
                <a:off x="1926" y="3703"/>
                <a:ext cx="1989" cy="403"/>
                <a:chOff x="1926" y="3703"/>
                <a:chExt cx="1989" cy="403"/>
              </a:xfrm>
            </p:grpSpPr>
            <p:sp>
              <p:nvSpPr>
                <p:cNvPr id="228384" name="Rectangle 85"/>
                <p:cNvSpPr>
                  <a:spLocks noChangeArrowheads="1"/>
                </p:cNvSpPr>
                <p:nvPr/>
              </p:nvSpPr>
              <p:spPr bwMode="auto">
                <a:xfrm>
                  <a:off x="1926" y="3703"/>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乐于分享</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28385" name="Rectangle 122"/>
                <p:cNvSpPr>
                  <a:spLocks noChangeArrowheads="1"/>
                </p:cNvSpPr>
                <p:nvPr/>
              </p:nvSpPr>
              <p:spPr bwMode="auto">
                <a:xfrm>
                  <a:off x="1926" y="3703"/>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8" name="Group 125"/>
              <p:cNvGrpSpPr>
                <a:grpSpLocks/>
              </p:cNvGrpSpPr>
              <p:nvPr/>
            </p:nvGrpSpPr>
            <p:grpSpPr bwMode="auto">
              <a:xfrm>
                <a:off x="0" y="4106"/>
                <a:ext cx="1926" cy="403"/>
                <a:chOff x="0" y="4106"/>
                <a:chExt cx="1926" cy="403"/>
              </a:xfrm>
            </p:grpSpPr>
            <p:sp>
              <p:nvSpPr>
                <p:cNvPr id="228382" name="Rectangle 86"/>
                <p:cNvSpPr>
                  <a:spLocks noChangeArrowheads="1"/>
                </p:cNvSpPr>
                <p:nvPr/>
              </p:nvSpPr>
              <p:spPr bwMode="auto">
                <a:xfrm>
                  <a:off x="0" y="4106"/>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强调自己的权利，名誉，时间</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28383" name="Rectangle 124"/>
                <p:cNvSpPr>
                  <a:spLocks noChangeArrowheads="1"/>
                </p:cNvSpPr>
                <p:nvPr/>
              </p:nvSpPr>
              <p:spPr bwMode="auto">
                <a:xfrm>
                  <a:off x="0" y="4106"/>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28379" name="Group 127"/>
              <p:cNvGrpSpPr>
                <a:grpSpLocks/>
              </p:cNvGrpSpPr>
              <p:nvPr/>
            </p:nvGrpSpPr>
            <p:grpSpPr bwMode="auto">
              <a:xfrm>
                <a:off x="1926" y="4106"/>
                <a:ext cx="1989" cy="403"/>
                <a:chOff x="1926" y="4106"/>
                <a:chExt cx="1989" cy="403"/>
              </a:xfrm>
            </p:grpSpPr>
            <p:sp>
              <p:nvSpPr>
                <p:cNvPr id="228380" name="Rectangle 87"/>
                <p:cNvSpPr>
                  <a:spLocks noChangeArrowheads="1"/>
                </p:cNvSpPr>
                <p:nvPr/>
              </p:nvSpPr>
              <p:spPr bwMode="auto">
                <a:xfrm>
                  <a:off x="1926" y="4106"/>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自我否定</a:t>
                  </a:r>
                </a:p>
              </p:txBody>
            </p:sp>
            <p:sp>
              <p:nvSpPr>
                <p:cNvPr id="228381" name="Rectangle 126"/>
                <p:cNvSpPr>
                  <a:spLocks noChangeArrowheads="1"/>
                </p:cNvSpPr>
                <p:nvPr/>
              </p:nvSpPr>
              <p:spPr bwMode="auto">
                <a:xfrm>
                  <a:off x="1926" y="4106"/>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28359" name="Rectangle 129"/>
            <p:cNvSpPr>
              <a:spLocks noChangeArrowheads="1"/>
            </p:cNvSpPr>
            <p:nvPr/>
          </p:nvSpPr>
          <p:spPr bwMode="auto">
            <a:xfrm>
              <a:off x="-4" y="-4"/>
              <a:ext cx="3923" cy="4517"/>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sp>
        <p:nvSpPr>
          <p:cNvPr id="228357" name="Rectangle 131"/>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301169416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533400" y="0"/>
            <a:ext cx="6781800" cy="762000"/>
          </a:xfrm>
          <a:solidFill>
            <a:schemeClr val="accent1"/>
          </a:solidFill>
          <a:ln>
            <a:solidFill>
              <a:schemeClr val="tx1"/>
            </a:solidFill>
            <a:miter lim="800000"/>
            <a:headEnd/>
            <a:tailEnd/>
          </a:ln>
        </p:spPr>
        <p:txBody>
          <a:bodyPr/>
          <a:lstStyle/>
          <a:p>
            <a:pPr algn="ctr"/>
            <a:r>
              <a:rPr lang="zh-CN" altLang="en-US" b="1">
                <a:solidFill>
                  <a:srgbClr val="000000"/>
                </a:solidFill>
                <a:latin typeface="Impact" charset="0"/>
                <a:ea typeface="SimSun" charset="0"/>
                <a:cs typeface="SimSun" charset="0"/>
              </a:rPr>
              <a:t>忧伤痛悔的民</a:t>
            </a:r>
          </a:p>
        </p:txBody>
      </p:sp>
      <p:sp>
        <p:nvSpPr>
          <p:cNvPr id="230403" name="Text Box 3"/>
          <p:cNvSpPr txBox="1">
            <a:spLocks noChangeArrowheads="1"/>
          </p:cNvSpPr>
          <p:nvPr/>
        </p:nvSpPr>
        <p:spPr bwMode="auto">
          <a:xfrm>
            <a:off x="7688263" y="228600"/>
            <a:ext cx="1303337" cy="457200"/>
          </a:xfrm>
          <a:prstGeom prst="rect">
            <a:avLst/>
          </a:prstGeom>
          <a:solidFill>
            <a:srgbClr val="FFFFFF"/>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600" b="1">
                <a:solidFill>
                  <a:schemeClr val="tx1"/>
                </a:solidFill>
                <a:latin typeface="Bwhebb" charset="0"/>
                <a:ea typeface="SimSun" charset="0"/>
                <a:cs typeface="SimSun" charset="0"/>
              </a:defRPr>
            </a:lvl1pPr>
            <a:lvl2pPr marL="37931725" indent="-37474525">
              <a:defRPr sz="1600" b="1">
                <a:solidFill>
                  <a:schemeClr val="tx1"/>
                </a:solidFill>
                <a:latin typeface="Bwhebb" charset="0"/>
                <a:ea typeface="SimSun" charset="0"/>
                <a:cs typeface="SimSun" charset="0"/>
              </a:defRPr>
            </a:lvl2pPr>
            <a:lvl3pPr>
              <a:defRPr sz="1600" b="1">
                <a:solidFill>
                  <a:schemeClr val="tx1"/>
                </a:solidFill>
                <a:latin typeface="Bwhebb" charset="0"/>
                <a:ea typeface="SimSun" charset="0"/>
                <a:cs typeface="SimSun" charset="0"/>
              </a:defRPr>
            </a:lvl3pPr>
            <a:lvl4pPr>
              <a:defRPr sz="1600" b="1">
                <a:solidFill>
                  <a:schemeClr val="tx1"/>
                </a:solidFill>
                <a:latin typeface="Bwhebb" charset="0"/>
                <a:ea typeface="SimSun" charset="0"/>
                <a:cs typeface="SimSun" charset="0"/>
              </a:defRPr>
            </a:lvl4pPr>
            <a:lvl5pPr>
              <a:defRPr sz="1600" b="1">
                <a:solidFill>
                  <a:schemeClr val="tx1"/>
                </a:solidFill>
                <a:latin typeface="Bwhebb" charset="0"/>
                <a:ea typeface="SimSun" charset="0"/>
                <a:cs typeface="SimSun" charset="0"/>
              </a:defRPr>
            </a:lvl5pPr>
            <a:lvl6pPr marL="457200" eaLnBrk="0" fontAlgn="base" hangingPunct="0">
              <a:spcBef>
                <a:spcPct val="50000"/>
              </a:spcBef>
              <a:spcAft>
                <a:spcPct val="0"/>
              </a:spcAft>
              <a:defRPr sz="1600" b="1">
                <a:solidFill>
                  <a:schemeClr val="tx1"/>
                </a:solidFill>
                <a:latin typeface="Bwhebb" charset="0"/>
                <a:ea typeface="SimSun" charset="0"/>
                <a:cs typeface="SimSun" charset="0"/>
              </a:defRPr>
            </a:lvl6pPr>
            <a:lvl7pPr marL="914400" eaLnBrk="0" fontAlgn="base" hangingPunct="0">
              <a:spcBef>
                <a:spcPct val="50000"/>
              </a:spcBef>
              <a:spcAft>
                <a:spcPct val="0"/>
              </a:spcAft>
              <a:defRPr sz="1600" b="1">
                <a:solidFill>
                  <a:schemeClr val="tx1"/>
                </a:solidFill>
                <a:latin typeface="Bwhebb" charset="0"/>
                <a:ea typeface="SimSun" charset="0"/>
                <a:cs typeface="SimSun" charset="0"/>
              </a:defRPr>
            </a:lvl7pPr>
            <a:lvl8pPr marL="1371600" eaLnBrk="0" fontAlgn="base" hangingPunct="0">
              <a:spcBef>
                <a:spcPct val="50000"/>
              </a:spcBef>
              <a:spcAft>
                <a:spcPct val="0"/>
              </a:spcAft>
              <a:defRPr sz="1600" b="1">
                <a:solidFill>
                  <a:schemeClr val="tx1"/>
                </a:solidFill>
                <a:latin typeface="Bwhebb" charset="0"/>
                <a:ea typeface="SimSun" charset="0"/>
                <a:cs typeface="SimSun" charset="0"/>
              </a:defRPr>
            </a:lvl8pPr>
            <a:lvl9pPr marL="1828800" eaLnBrk="0" fontAlgn="base" hangingPunct="0">
              <a:spcBef>
                <a:spcPct val="50000"/>
              </a:spcBef>
              <a:spcAft>
                <a:spcPct val="0"/>
              </a:spcAft>
              <a:defRPr sz="1600" b="1">
                <a:solidFill>
                  <a:schemeClr val="tx1"/>
                </a:solidFill>
                <a:latin typeface="Bwhebb" charset="0"/>
                <a:ea typeface="SimSun" charset="0"/>
                <a:cs typeface="SimSun"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333333"/>
                </a:solidFill>
                <a:effectLst/>
                <a:uLnTx/>
                <a:uFillTx/>
                <a:latin typeface="Arial" charset="0"/>
                <a:ea typeface="SimSun" charset="0"/>
                <a:cs typeface="Times New Roman" charset="0"/>
              </a:rPr>
              <a:t>145-146</a:t>
            </a:r>
          </a:p>
        </p:txBody>
      </p:sp>
      <p:grpSp>
        <p:nvGrpSpPr>
          <p:cNvPr id="230404" name="Group 125"/>
          <p:cNvGrpSpPr>
            <a:grpSpLocks/>
          </p:cNvGrpSpPr>
          <p:nvPr/>
        </p:nvGrpSpPr>
        <p:grpSpPr bwMode="auto">
          <a:xfrm>
            <a:off x="0" y="1066800"/>
            <a:ext cx="9144000" cy="5767388"/>
            <a:chOff x="0" y="831"/>
            <a:chExt cx="5760" cy="3585"/>
          </a:xfrm>
        </p:grpSpPr>
        <p:grpSp>
          <p:nvGrpSpPr>
            <p:cNvPr id="230406" name="Group 6"/>
            <p:cNvGrpSpPr>
              <a:grpSpLocks/>
            </p:cNvGrpSpPr>
            <p:nvPr/>
          </p:nvGrpSpPr>
          <p:grpSpPr bwMode="auto">
            <a:xfrm>
              <a:off x="6" y="831"/>
              <a:ext cx="2828" cy="326"/>
              <a:chOff x="0" y="0"/>
              <a:chExt cx="1926" cy="403"/>
            </a:xfrm>
          </p:grpSpPr>
          <p:sp>
            <p:nvSpPr>
              <p:cNvPr id="230467" name="Rectangle 7"/>
              <p:cNvSpPr>
                <a:spLocks noChangeArrowheads="1"/>
              </p:cNvSpPr>
              <p:nvPr/>
            </p:nvSpPr>
            <p:spPr bwMode="auto">
              <a:xfrm>
                <a:off x="0" y="0"/>
                <a:ext cx="1926"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uLnTx/>
                    <a:uFillTx/>
                    <a:latin typeface="Arial Black" charset="0"/>
                    <a:ea typeface="SimSun" charset="0"/>
                  </a:rPr>
                  <a:t>骄傲，不愿意悔改的民</a:t>
                </a:r>
              </a:p>
            </p:txBody>
          </p:sp>
          <p:sp>
            <p:nvSpPr>
              <p:cNvPr id="230468" name="Rectangle 8"/>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07" name="Group 9"/>
            <p:cNvGrpSpPr>
              <a:grpSpLocks/>
            </p:cNvGrpSpPr>
            <p:nvPr/>
          </p:nvGrpSpPr>
          <p:grpSpPr bwMode="auto">
            <a:xfrm>
              <a:off x="2834" y="831"/>
              <a:ext cx="2920" cy="326"/>
              <a:chOff x="1926" y="0"/>
              <a:chExt cx="1989" cy="403"/>
            </a:xfrm>
          </p:grpSpPr>
          <p:sp>
            <p:nvSpPr>
              <p:cNvPr id="230465" name="Rectangle 10"/>
              <p:cNvSpPr>
                <a:spLocks noChangeArrowheads="1"/>
              </p:cNvSpPr>
              <p:nvPr/>
            </p:nvSpPr>
            <p:spPr bwMode="auto">
              <a:xfrm>
                <a:off x="1926" y="0"/>
                <a:ext cx="1989" cy="403"/>
              </a:xfrm>
              <a:prstGeom prst="rect">
                <a:avLst/>
              </a:prstGeom>
              <a:solidFill>
                <a:schemeClr val="tx1">
                  <a:lumMod val="50000"/>
                </a:schemeClr>
              </a:solidFill>
              <a:ln w="12700" cap="sq">
                <a:solidFill>
                  <a:srgbClr val="FFFFFF"/>
                </a:solidFill>
                <a:miter lim="800000"/>
                <a:headEnd type="none" w="sm" len="sm"/>
                <a:tailEnd type="none" w="sm" len="sm"/>
              </a:ln>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Black" charset="0"/>
                    <a:ea typeface="SimSun" charset="0"/>
                  </a:rPr>
                  <a:t>忧伤痛悔的民</a:t>
                </a:r>
              </a:p>
            </p:txBody>
          </p:sp>
          <p:sp>
            <p:nvSpPr>
              <p:cNvPr id="230466" name="Rectangle 11"/>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08" name="Group 123"/>
            <p:cNvGrpSpPr>
              <a:grpSpLocks/>
            </p:cNvGrpSpPr>
            <p:nvPr/>
          </p:nvGrpSpPr>
          <p:grpSpPr bwMode="auto">
            <a:xfrm>
              <a:off x="0" y="1152"/>
              <a:ext cx="5760" cy="3264"/>
              <a:chOff x="-4" y="-4"/>
              <a:chExt cx="3923" cy="4421"/>
            </a:xfrm>
          </p:grpSpPr>
          <p:grpSp>
            <p:nvGrpSpPr>
              <p:cNvPr id="230409" name="Group 121"/>
              <p:cNvGrpSpPr>
                <a:grpSpLocks/>
              </p:cNvGrpSpPr>
              <p:nvPr/>
            </p:nvGrpSpPr>
            <p:grpSpPr bwMode="auto">
              <a:xfrm>
                <a:off x="0" y="0"/>
                <a:ext cx="3915" cy="4413"/>
                <a:chOff x="0" y="0"/>
                <a:chExt cx="3915" cy="4413"/>
              </a:xfrm>
            </p:grpSpPr>
            <p:grpSp>
              <p:nvGrpSpPr>
                <p:cNvPr id="230411" name="Group 86"/>
                <p:cNvGrpSpPr>
                  <a:grpSpLocks/>
                </p:cNvGrpSpPr>
                <p:nvPr/>
              </p:nvGrpSpPr>
              <p:grpSpPr bwMode="auto">
                <a:xfrm>
                  <a:off x="0" y="0"/>
                  <a:ext cx="1926" cy="403"/>
                  <a:chOff x="0" y="0"/>
                  <a:chExt cx="1926" cy="403"/>
                </a:xfrm>
              </p:grpSpPr>
              <p:sp>
                <p:nvSpPr>
                  <p:cNvPr id="230463" name="Rectangle 67"/>
                  <p:cNvSpPr>
                    <a:spLocks noChangeArrowheads="1"/>
                  </p:cNvSpPr>
                  <p:nvPr/>
                </p:nvSpPr>
                <p:spPr bwMode="auto">
                  <a:xfrm>
                    <a:off x="0" y="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等待被服事</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4" name="Rectangle 85"/>
                  <p:cNvSpPr>
                    <a:spLocks noChangeArrowheads="1"/>
                  </p:cNvSpPr>
                  <p:nvPr/>
                </p:nvSpPr>
                <p:spPr bwMode="auto">
                  <a:xfrm>
                    <a:off x="0" y="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2" name="Group 88"/>
                <p:cNvGrpSpPr>
                  <a:grpSpLocks/>
                </p:cNvGrpSpPr>
                <p:nvPr/>
              </p:nvGrpSpPr>
              <p:grpSpPr bwMode="auto">
                <a:xfrm>
                  <a:off x="1926" y="0"/>
                  <a:ext cx="1989" cy="403"/>
                  <a:chOff x="1926" y="0"/>
                  <a:chExt cx="1989" cy="403"/>
                </a:xfrm>
              </p:grpSpPr>
              <p:sp>
                <p:nvSpPr>
                  <p:cNvPr id="230461" name="Rectangle 68"/>
                  <p:cNvSpPr>
                    <a:spLocks noChangeArrowheads="1"/>
                  </p:cNvSpPr>
                  <p:nvPr/>
                </p:nvSpPr>
                <p:spPr bwMode="auto">
                  <a:xfrm>
                    <a:off x="1926" y="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rPr>
                      <a:t>*</a:t>
                    </a: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积极服事他人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2" name="Rectangle 87"/>
                  <p:cNvSpPr>
                    <a:spLocks noChangeArrowheads="1"/>
                  </p:cNvSpPr>
                  <p:nvPr/>
                </p:nvSpPr>
                <p:spPr bwMode="auto">
                  <a:xfrm>
                    <a:off x="1926" y="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3" name="Group 90"/>
                <p:cNvGrpSpPr>
                  <a:grpSpLocks/>
                </p:cNvGrpSpPr>
                <p:nvPr/>
              </p:nvGrpSpPr>
              <p:grpSpPr bwMode="auto">
                <a:xfrm>
                  <a:off x="0" y="403"/>
                  <a:ext cx="1926" cy="518"/>
                  <a:chOff x="0" y="403"/>
                  <a:chExt cx="1926" cy="518"/>
                </a:xfrm>
              </p:grpSpPr>
              <p:sp>
                <p:nvSpPr>
                  <p:cNvPr id="230459" name="Rectangle 69"/>
                  <p:cNvSpPr>
                    <a:spLocks noChangeArrowheads="1"/>
                  </p:cNvSpPr>
                  <p:nvPr/>
                </p:nvSpPr>
                <p:spPr bwMode="auto">
                  <a:xfrm>
                    <a:off x="0" y="403"/>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梦想成功</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60" name="Rectangle 89"/>
                  <p:cNvSpPr>
                    <a:spLocks noChangeArrowheads="1"/>
                  </p:cNvSpPr>
                  <p:nvPr/>
                </p:nvSpPr>
                <p:spPr bwMode="auto">
                  <a:xfrm>
                    <a:off x="0" y="403"/>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4" name="Group 92"/>
                <p:cNvGrpSpPr>
                  <a:grpSpLocks/>
                </p:cNvGrpSpPr>
                <p:nvPr/>
              </p:nvGrpSpPr>
              <p:grpSpPr bwMode="auto">
                <a:xfrm>
                  <a:off x="1926" y="403"/>
                  <a:ext cx="1989" cy="518"/>
                  <a:chOff x="1926" y="403"/>
                  <a:chExt cx="1989" cy="518"/>
                </a:xfrm>
              </p:grpSpPr>
              <p:sp>
                <p:nvSpPr>
                  <p:cNvPr id="230457" name="Rectangle 70"/>
                  <p:cNvSpPr>
                    <a:spLocks noChangeArrowheads="1"/>
                  </p:cNvSpPr>
                  <p:nvPr/>
                </p:nvSpPr>
                <p:spPr bwMode="auto">
                  <a:xfrm>
                    <a:off x="1926" y="403"/>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梦想帮助他人成功</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8" name="Rectangle 91"/>
                  <p:cNvSpPr>
                    <a:spLocks noChangeArrowheads="1"/>
                  </p:cNvSpPr>
                  <p:nvPr/>
                </p:nvSpPr>
                <p:spPr bwMode="auto">
                  <a:xfrm>
                    <a:off x="1926" y="403"/>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5" name="Group 94"/>
                <p:cNvGrpSpPr>
                  <a:grpSpLocks/>
                </p:cNvGrpSpPr>
                <p:nvPr/>
              </p:nvGrpSpPr>
              <p:grpSpPr bwMode="auto">
                <a:xfrm>
                  <a:off x="0" y="921"/>
                  <a:ext cx="1926" cy="403"/>
                  <a:chOff x="0" y="921"/>
                  <a:chExt cx="1926" cy="403"/>
                </a:xfrm>
              </p:grpSpPr>
              <p:sp>
                <p:nvSpPr>
                  <p:cNvPr id="230455" name="Rectangle 71"/>
                  <p:cNvSpPr>
                    <a:spLocks noChangeArrowheads="1"/>
                  </p:cNvSpPr>
                  <p:nvPr/>
                </p:nvSpPr>
                <p:spPr bwMode="auto">
                  <a:xfrm>
                    <a:off x="0" y="921"/>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愿取得成就</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56" name="Rectangle 93"/>
                  <p:cNvSpPr>
                    <a:spLocks noChangeArrowheads="1"/>
                  </p:cNvSpPr>
                  <p:nvPr/>
                </p:nvSpPr>
                <p:spPr bwMode="auto">
                  <a:xfrm>
                    <a:off x="0" y="921"/>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6" name="Group 96"/>
                <p:cNvGrpSpPr>
                  <a:grpSpLocks/>
                </p:cNvGrpSpPr>
                <p:nvPr/>
              </p:nvGrpSpPr>
              <p:grpSpPr bwMode="auto">
                <a:xfrm>
                  <a:off x="1926" y="921"/>
                  <a:ext cx="1989" cy="403"/>
                  <a:chOff x="1926" y="921"/>
                  <a:chExt cx="1989" cy="403"/>
                </a:xfrm>
              </p:grpSpPr>
              <p:sp>
                <p:nvSpPr>
                  <p:cNvPr id="230453" name="Rectangle 72"/>
                  <p:cNvSpPr>
                    <a:spLocks noChangeArrowheads="1"/>
                  </p:cNvSpPr>
                  <p:nvPr/>
                </p:nvSpPr>
                <p:spPr bwMode="auto">
                  <a:xfrm>
                    <a:off x="1926" y="921"/>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愿意赞扬他人</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54" name="Rectangle 95"/>
                  <p:cNvSpPr>
                    <a:spLocks noChangeArrowheads="1"/>
                  </p:cNvSpPr>
                  <p:nvPr/>
                </p:nvSpPr>
                <p:spPr bwMode="auto">
                  <a:xfrm>
                    <a:off x="1926" y="921"/>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7" name="Group 98"/>
                <p:cNvGrpSpPr>
                  <a:grpSpLocks/>
                </p:cNvGrpSpPr>
                <p:nvPr/>
              </p:nvGrpSpPr>
              <p:grpSpPr bwMode="auto">
                <a:xfrm>
                  <a:off x="0" y="1324"/>
                  <a:ext cx="1926" cy="518"/>
                  <a:chOff x="0" y="1324"/>
                  <a:chExt cx="1926" cy="518"/>
                </a:xfrm>
              </p:grpSpPr>
              <p:sp>
                <p:nvSpPr>
                  <p:cNvPr id="230451" name="Rectangle 73"/>
                  <p:cNvSpPr>
                    <a:spLocks noChangeArrowheads="1"/>
                  </p:cNvSpPr>
                  <p:nvPr/>
                </p:nvSpPr>
                <p:spPr bwMode="auto">
                  <a:xfrm>
                    <a:off x="0" y="132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愿受他人的赞赏</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2" name="Rectangle 97"/>
                  <p:cNvSpPr>
                    <a:spLocks noChangeArrowheads="1"/>
                  </p:cNvSpPr>
                  <p:nvPr/>
                </p:nvSpPr>
                <p:spPr bwMode="auto">
                  <a:xfrm>
                    <a:off x="0" y="132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8" name="Group 100"/>
                <p:cNvGrpSpPr>
                  <a:grpSpLocks/>
                </p:cNvGrpSpPr>
                <p:nvPr/>
              </p:nvGrpSpPr>
              <p:grpSpPr bwMode="auto">
                <a:xfrm>
                  <a:off x="1926" y="1324"/>
                  <a:ext cx="1989" cy="518"/>
                  <a:chOff x="1926" y="1324"/>
                  <a:chExt cx="1989" cy="518"/>
                </a:xfrm>
              </p:grpSpPr>
              <p:sp>
                <p:nvSpPr>
                  <p:cNvPr id="230449" name="Rectangle 74"/>
                  <p:cNvSpPr>
                    <a:spLocks noChangeArrowheads="1"/>
                  </p:cNvSpPr>
                  <p:nvPr/>
                </p:nvSpPr>
                <p:spPr bwMode="auto">
                  <a:xfrm>
                    <a:off x="1926" y="132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常觉得自己卑微；被使用时觉得高兴；</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不抢功劳</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50" name="Rectangle 99"/>
                  <p:cNvSpPr>
                    <a:spLocks noChangeArrowheads="1"/>
                  </p:cNvSpPr>
                  <p:nvPr/>
                </p:nvSpPr>
                <p:spPr bwMode="auto">
                  <a:xfrm>
                    <a:off x="1926" y="132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19" name="Group 102"/>
                <p:cNvGrpSpPr>
                  <a:grpSpLocks/>
                </p:cNvGrpSpPr>
                <p:nvPr/>
              </p:nvGrpSpPr>
              <p:grpSpPr bwMode="auto">
                <a:xfrm>
                  <a:off x="0" y="1842"/>
                  <a:ext cx="1926" cy="518"/>
                  <a:chOff x="0" y="1842"/>
                  <a:chExt cx="1926" cy="518"/>
                </a:xfrm>
              </p:grpSpPr>
              <p:sp>
                <p:nvSpPr>
                  <p:cNvPr id="230447" name="Rectangle 75"/>
                  <p:cNvSpPr>
                    <a:spLocks noChangeArrowheads="1"/>
                  </p:cNvSpPr>
                  <p:nvPr/>
                </p:nvSpPr>
                <p:spPr bwMode="auto">
                  <a:xfrm>
                    <a:off x="0" y="184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当他人被提拔自己没有时，感到受伤</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8" name="Rectangle 101"/>
                  <p:cNvSpPr>
                    <a:spLocks noChangeArrowheads="1"/>
                  </p:cNvSpPr>
                  <p:nvPr/>
                </p:nvSpPr>
                <p:spPr bwMode="auto">
                  <a:xfrm>
                    <a:off x="0" y="184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0" name="Group 104"/>
                <p:cNvGrpSpPr>
                  <a:grpSpLocks/>
                </p:cNvGrpSpPr>
                <p:nvPr/>
              </p:nvGrpSpPr>
              <p:grpSpPr bwMode="auto">
                <a:xfrm>
                  <a:off x="1926" y="1842"/>
                  <a:ext cx="1989" cy="518"/>
                  <a:chOff x="1926" y="1842"/>
                  <a:chExt cx="1989" cy="518"/>
                </a:xfrm>
              </p:grpSpPr>
              <p:sp>
                <p:nvSpPr>
                  <p:cNvPr id="230445" name="Rectangle 76"/>
                  <p:cNvSpPr>
                    <a:spLocks noChangeArrowheads="1"/>
                  </p:cNvSpPr>
                  <p:nvPr/>
                </p:nvSpPr>
                <p:spPr bwMode="auto">
                  <a:xfrm>
                    <a:off x="1926" y="184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当他人被高举时，为他们欢喜</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6" name="Rectangle 103"/>
                  <p:cNvSpPr>
                    <a:spLocks noChangeArrowheads="1"/>
                  </p:cNvSpPr>
                  <p:nvPr/>
                </p:nvSpPr>
                <p:spPr bwMode="auto">
                  <a:xfrm>
                    <a:off x="1926" y="184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1" name="Group 106"/>
                <p:cNvGrpSpPr>
                  <a:grpSpLocks/>
                </p:cNvGrpSpPr>
                <p:nvPr/>
              </p:nvGrpSpPr>
              <p:grpSpPr bwMode="auto">
                <a:xfrm>
                  <a:off x="0" y="2360"/>
                  <a:ext cx="1926" cy="614"/>
                  <a:chOff x="0" y="2360"/>
                  <a:chExt cx="1926" cy="614"/>
                </a:xfrm>
              </p:grpSpPr>
              <p:sp>
                <p:nvSpPr>
                  <p:cNvPr id="230443" name="Rectangle 77"/>
                  <p:cNvSpPr>
                    <a:spLocks noChangeArrowheads="1"/>
                  </p:cNvSpPr>
                  <p:nvPr/>
                </p:nvSpPr>
                <p:spPr bwMode="auto">
                  <a:xfrm>
                    <a:off x="0" y="2360"/>
                    <a:ext cx="1926"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觉得自己了不起</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44" name="Rectangle 105"/>
                  <p:cNvSpPr>
                    <a:spLocks noChangeArrowheads="1"/>
                  </p:cNvSpPr>
                  <p:nvPr/>
                </p:nvSpPr>
                <p:spPr bwMode="auto">
                  <a:xfrm>
                    <a:off x="0" y="2360"/>
                    <a:ext cx="1926"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2" name="Group 108"/>
                <p:cNvGrpSpPr>
                  <a:grpSpLocks/>
                </p:cNvGrpSpPr>
                <p:nvPr/>
              </p:nvGrpSpPr>
              <p:grpSpPr bwMode="auto">
                <a:xfrm>
                  <a:off x="1926" y="2360"/>
                  <a:ext cx="1989" cy="614"/>
                  <a:chOff x="1926" y="2360"/>
                  <a:chExt cx="1989" cy="614"/>
                </a:xfrm>
              </p:grpSpPr>
              <p:sp>
                <p:nvSpPr>
                  <p:cNvPr id="230441" name="Rectangle 78"/>
                  <p:cNvSpPr>
                    <a:spLocks noChangeArrowheads="1"/>
                  </p:cNvSpPr>
                  <p:nvPr/>
                </p:nvSpPr>
                <p:spPr bwMode="auto">
                  <a:xfrm>
                    <a:off x="1926" y="2360"/>
                    <a:ext cx="1989" cy="614"/>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觉得不配参与侍奉</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2" name="Rectangle 107"/>
                  <p:cNvSpPr>
                    <a:spLocks noChangeArrowheads="1"/>
                  </p:cNvSpPr>
                  <p:nvPr/>
                </p:nvSpPr>
                <p:spPr bwMode="auto">
                  <a:xfrm>
                    <a:off x="1926" y="2360"/>
                    <a:ext cx="1989" cy="614"/>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3" name="Group 110"/>
                <p:cNvGrpSpPr>
                  <a:grpSpLocks/>
                </p:cNvGrpSpPr>
                <p:nvPr/>
              </p:nvGrpSpPr>
              <p:grpSpPr bwMode="auto">
                <a:xfrm>
                  <a:off x="0" y="2974"/>
                  <a:ext cx="1926" cy="518"/>
                  <a:chOff x="0" y="2974"/>
                  <a:chExt cx="1926" cy="518"/>
                </a:xfrm>
              </p:grpSpPr>
              <p:sp>
                <p:nvSpPr>
                  <p:cNvPr id="230439" name="Rectangle 79"/>
                  <p:cNvSpPr>
                    <a:spLocks noChangeArrowheads="1"/>
                  </p:cNvSpPr>
                  <p:nvPr/>
                </p:nvSpPr>
                <p:spPr bwMode="auto">
                  <a:xfrm>
                    <a:off x="0" y="2974"/>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觉得在帮助神做事</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40" name="Rectangle 109"/>
                  <p:cNvSpPr>
                    <a:spLocks noChangeArrowheads="1"/>
                  </p:cNvSpPr>
                  <p:nvPr/>
                </p:nvSpPr>
                <p:spPr bwMode="auto">
                  <a:xfrm>
                    <a:off x="0" y="2974"/>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4" name="Group 112"/>
                <p:cNvGrpSpPr>
                  <a:grpSpLocks/>
                </p:cNvGrpSpPr>
                <p:nvPr/>
              </p:nvGrpSpPr>
              <p:grpSpPr bwMode="auto">
                <a:xfrm>
                  <a:off x="1926" y="2974"/>
                  <a:ext cx="1989" cy="518"/>
                  <a:chOff x="1926" y="2974"/>
                  <a:chExt cx="1989" cy="518"/>
                </a:xfrm>
              </p:grpSpPr>
              <p:sp>
                <p:nvSpPr>
                  <p:cNvPr id="230437" name="Rectangle 80"/>
                  <p:cNvSpPr>
                    <a:spLocks noChangeArrowheads="1"/>
                  </p:cNvSpPr>
                  <p:nvPr/>
                </p:nvSpPr>
                <p:spPr bwMode="auto">
                  <a:xfrm>
                    <a:off x="1926" y="2974"/>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觉得没有什么可以献给神</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38" name="Rectangle 111"/>
                  <p:cNvSpPr>
                    <a:spLocks noChangeArrowheads="1"/>
                  </p:cNvSpPr>
                  <p:nvPr/>
                </p:nvSpPr>
                <p:spPr bwMode="auto">
                  <a:xfrm>
                    <a:off x="1926" y="2974"/>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5" name="Group 114"/>
                <p:cNvGrpSpPr>
                  <a:grpSpLocks/>
                </p:cNvGrpSpPr>
                <p:nvPr/>
              </p:nvGrpSpPr>
              <p:grpSpPr bwMode="auto">
                <a:xfrm>
                  <a:off x="0" y="3492"/>
                  <a:ext cx="1926" cy="518"/>
                  <a:chOff x="0" y="3492"/>
                  <a:chExt cx="1926" cy="518"/>
                </a:xfrm>
              </p:grpSpPr>
              <p:sp>
                <p:nvSpPr>
                  <p:cNvPr id="230435" name="Rectangle 81"/>
                  <p:cNvSpPr>
                    <a:spLocks noChangeArrowheads="1"/>
                  </p:cNvSpPr>
                  <p:nvPr/>
                </p:nvSpPr>
                <p:spPr bwMode="auto">
                  <a:xfrm>
                    <a:off x="0" y="3492"/>
                    <a:ext cx="1926"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自信于学识</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36" name="Rectangle 113"/>
                  <p:cNvSpPr>
                    <a:spLocks noChangeArrowheads="1"/>
                  </p:cNvSpPr>
                  <p:nvPr/>
                </p:nvSpPr>
                <p:spPr bwMode="auto">
                  <a:xfrm>
                    <a:off x="0" y="3492"/>
                    <a:ext cx="1926"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6" name="Group 116"/>
                <p:cNvGrpSpPr>
                  <a:grpSpLocks/>
                </p:cNvGrpSpPr>
                <p:nvPr/>
              </p:nvGrpSpPr>
              <p:grpSpPr bwMode="auto">
                <a:xfrm>
                  <a:off x="1926" y="3492"/>
                  <a:ext cx="1989" cy="518"/>
                  <a:chOff x="1926" y="3492"/>
                  <a:chExt cx="1989" cy="518"/>
                </a:xfrm>
              </p:grpSpPr>
              <p:sp>
                <p:nvSpPr>
                  <p:cNvPr id="230433" name="Rectangle 82"/>
                  <p:cNvSpPr>
                    <a:spLocks noChangeArrowheads="1"/>
                  </p:cNvSpPr>
                  <p:nvPr/>
                </p:nvSpPr>
                <p:spPr bwMode="auto">
                  <a:xfrm>
                    <a:off x="1926" y="3492"/>
                    <a:ext cx="1989" cy="518"/>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谦卑的认识自己尚不知晓的</a:t>
                    </a:r>
                    <a:endParaRPr kumimoji="0" lang="en-US" altLang="zh-CN" sz="2000" b="1" i="0" u="none" strike="noStrike" kern="1200" cap="none" spc="0" normalizeH="0" baseline="0" noProof="0">
                      <a:ln>
                        <a:noFill/>
                      </a:ln>
                      <a:solidFill>
                        <a:srgbClr val="FFFFFF"/>
                      </a:solidFill>
                      <a:effectLst/>
                      <a:uLnTx/>
                      <a:uFillTx/>
                      <a:latin typeface="Arial Narrow" charset="0"/>
                      <a:ea typeface="SimSun" charset="0"/>
                    </a:endParaRPr>
                  </a:p>
                </p:txBody>
              </p:sp>
              <p:sp>
                <p:nvSpPr>
                  <p:cNvPr id="230434" name="Rectangle 115"/>
                  <p:cNvSpPr>
                    <a:spLocks noChangeArrowheads="1"/>
                  </p:cNvSpPr>
                  <p:nvPr/>
                </p:nvSpPr>
                <p:spPr bwMode="auto">
                  <a:xfrm>
                    <a:off x="1926" y="3492"/>
                    <a:ext cx="1989" cy="518"/>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7" name="Group 118"/>
                <p:cNvGrpSpPr>
                  <a:grpSpLocks/>
                </p:cNvGrpSpPr>
                <p:nvPr/>
              </p:nvGrpSpPr>
              <p:grpSpPr bwMode="auto">
                <a:xfrm>
                  <a:off x="0" y="4010"/>
                  <a:ext cx="1926" cy="403"/>
                  <a:chOff x="0" y="4010"/>
                  <a:chExt cx="1926" cy="403"/>
                </a:xfrm>
              </p:grpSpPr>
              <p:sp>
                <p:nvSpPr>
                  <p:cNvPr id="230431" name="Rectangle 83"/>
                  <p:cNvSpPr>
                    <a:spLocks noChangeArrowheads="1"/>
                  </p:cNvSpPr>
                  <p:nvPr/>
                </p:nvSpPr>
                <p:spPr bwMode="auto">
                  <a:xfrm>
                    <a:off x="0" y="4010"/>
                    <a:ext cx="1926"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自我意识强</a:t>
                    </a:r>
                  </a:p>
                </p:txBody>
              </p:sp>
              <p:sp>
                <p:nvSpPr>
                  <p:cNvPr id="230432" name="Rectangle 117"/>
                  <p:cNvSpPr>
                    <a:spLocks noChangeArrowheads="1"/>
                  </p:cNvSpPr>
                  <p:nvPr/>
                </p:nvSpPr>
                <p:spPr bwMode="auto">
                  <a:xfrm>
                    <a:off x="0" y="4010"/>
                    <a:ext cx="1926"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nvGrpSpPr>
                <p:cNvPr id="230428" name="Group 120"/>
                <p:cNvGrpSpPr>
                  <a:grpSpLocks/>
                </p:cNvGrpSpPr>
                <p:nvPr/>
              </p:nvGrpSpPr>
              <p:grpSpPr bwMode="auto">
                <a:xfrm>
                  <a:off x="1926" y="4010"/>
                  <a:ext cx="1989" cy="403"/>
                  <a:chOff x="1926" y="4010"/>
                  <a:chExt cx="1989" cy="403"/>
                </a:xfrm>
              </p:grpSpPr>
              <p:sp>
                <p:nvSpPr>
                  <p:cNvPr id="230429" name="Rectangle 84"/>
                  <p:cNvSpPr>
                    <a:spLocks noChangeArrowheads="1"/>
                  </p:cNvSpPr>
                  <p:nvPr/>
                </p:nvSpPr>
                <p:spPr bwMode="auto">
                  <a:xfrm>
                    <a:off x="1926" y="4010"/>
                    <a:ext cx="1989" cy="403"/>
                  </a:xfrm>
                  <a:prstGeom prst="rect">
                    <a:avLst/>
                  </a:prstGeom>
                  <a:noFill/>
                  <a:ln w="12700"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Arial Narrow" charset="0"/>
                        <a:ea typeface="SimSun" charset="0"/>
                      </a:rPr>
                      <a:t>不注重自己的需要</a:t>
                    </a:r>
                    <a:endParaRPr kumimoji="0" lang="zh-CN" altLang="en-US" sz="2000" b="1" i="0" u="none" strike="noStrike" kern="1200" cap="none" spc="0" normalizeH="0" baseline="0" noProof="0">
                      <a:ln>
                        <a:noFill/>
                      </a:ln>
                      <a:solidFill>
                        <a:srgbClr val="FFFFFF"/>
                      </a:solidFill>
                      <a:effectLst/>
                      <a:uLnTx/>
                      <a:uFillTx/>
                      <a:latin typeface="Arial Narrow" charset="0"/>
                      <a:ea typeface="SimSun" charset="0"/>
                      <a:cs typeface="Times New Roman" charset="0"/>
                    </a:endParaRPr>
                  </a:p>
                </p:txBody>
              </p:sp>
              <p:sp>
                <p:nvSpPr>
                  <p:cNvPr id="230430" name="Rectangle 119"/>
                  <p:cNvSpPr>
                    <a:spLocks noChangeArrowheads="1"/>
                  </p:cNvSpPr>
                  <p:nvPr/>
                </p:nvSpPr>
                <p:spPr bwMode="auto">
                  <a:xfrm>
                    <a:off x="1926" y="4010"/>
                    <a:ext cx="1989" cy="403"/>
                  </a:xfrm>
                  <a:prstGeom prst="rect">
                    <a:avLst/>
                  </a:prstGeom>
                  <a:noFill/>
                  <a:ln w="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30410" name="Rectangle 122"/>
              <p:cNvSpPr>
                <a:spLocks noChangeArrowheads="1"/>
              </p:cNvSpPr>
              <p:nvPr/>
            </p:nvSpPr>
            <p:spPr bwMode="auto">
              <a:xfrm>
                <a:off x="-4" y="-4"/>
                <a:ext cx="3923" cy="4421"/>
              </a:xfrm>
              <a:prstGeom prst="rect">
                <a:avLst/>
              </a:prstGeom>
              <a:noFill/>
              <a:ln w="14287" cap="sq">
                <a:solidFill>
                  <a:srgbClr val="FFFFFF"/>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0" tIns="0" rIns="0" anchor="ctr" anchorCtr="1"/>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zh-CN" altLang="en-US" sz="2400" b="1" i="0" u="none" strike="noStrike" kern="1200" cap="none" spc="0" normalizeH="0" baseline="0" noProof="0">
                  <a:ln>
                    <a:noFill/>
                  </a:ln>
                  <a:solidFill>
                    <a:srgbClr val="333333"/>
                  </a:solidFill>
                  <a:effectLst/>
                  <a:uLnTx/>
                  <a:uFillTx/>
                  <a:latin typeface="Times" charset="0"/>
                  <a:ea typeface="SimSun" charset="0"/>
                  <a:cs typeface="Times New Roman" charset="0"/>
                </a:endParaRPr>
              </a:p>
            </p:txBody>
          </p:sp>
        </p:grpSp>
      </p:grpSp>
      <p:sp>
        <p:nvSpPr>
          <p:cNvPr id="230405" name="Rectangle 126"/>
          <p:cNvSpPr>
            <a:spLocks noChangeArrowheads="1"/>
          </p:cNvSpPr>
          <p:nvPr/>
        </p:nvSpPr>
        <p:spPr bwMode="auto">
          <a:xfrm>
            <a:off x="3200400" y="685800"/>
            <a:ext cx="1911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50000"/>
              </a:spcBef>
              <a:spcAft>
                <a:spcPct val="0"/>
              </a:spcAft>
              <a:buClrTx/>
              <a:buSzTx/>
              <a:buFont typeface="Wingdings" charset="0"/>
              <a:buChar char="§"/>
              <a:tabLst/>
              <a:defRPr/>
            </a:pPr>
            <a:r>
              <a:rPr kumimoji="1" lang="en-US" altLang="zh-CN" sz="2000" b="0" i="0" u="none" strike="noStrike" kern="1200" cap="none" spc="0" normalizeH="0" baseline="0" noProof="0">
                <a:ln>
                  <a:noFill/>
                </a:ln>
                <a:solidFill>
                  <a:srgbClr val="FFCCCC"/>
                </a:solidFill>
                <a:effectLst/>
                <a:uLnTx/>
                <a:uFillTx/>
                <a:latin typeface="Impact" charset="0"/>
                <a:ea typeface="SimSun" charset="0"/>
              </a:rPr>
              <a:t>Henry Blackaby</a:t>
            </a:r>
          </a:p>
        </p:txBody>
      </p:sp>
    </p:spTree>
    <p:extLst>
      <p:ext uri="{BB962C8B-B14F-4D97-AF65-F5344CB8AC3E}">
        <p14:creationId xmlns:p14="http://schemas.microsoft.com/office/powerpoint/2010/main" val="99171304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352800" y="0"/>
            <a:ext cx="5105400" cy="1143000"/>
          </a:xfrm>
        </p:spPr>
        <p:txBody>
          <a:bodyPr/>
          <a:lstStyle/>
          <a:p>
            <a:pPr eaLnBrk="1" hangingPunct="1">
              <a:defRPr/>
            </a:pPr>
            <a:r>
              <a:rPr lang="zh-CN" altLang="en-US" b="1">
                <a:solidFill>
                  <a:srgbClr val="996633"/>
                </a:solidFill>
                <a:ea typeface="SimSun" pitchFamily="2" charset="-122"/>
                <a:cs typeface="ＭＳ Ｐゴシック" charset="0"/>
              </a:rPr>
              <a:t>场合</a:t>
            </a:r>
          </a:p>
        </p:txBody>
      </p:sp>
      <p:sp>
        <p:nvSpPr>
          <p:cNvPr id="14339" name="Rectangle 3"/>
          <p:cNvSpPr>
            <a:spLocks noGrp="1" noChangeArrowheads="1"/>
          </p:cNvSpPr>
          <p:nvPr>
            <p:ph type="body" idx="1"/>
          </p:nvPr>
        </p:nvSpPr>
        <p:spPr/>
        <p:txBody>
          <a:bodyPr/>
          <a:lstStyle/>
          <a:p>
            <a:pPr algn="ctr" eaLnBrk="1" hangingPunct="1">
              <a:buFont typeface="Wingdings" charset="0"/>
              <a:buNone/>
              <a:defRPr/>
            </a:pPr>
            <a:endParaRPr lang="en-US">
              <a:latin typeface="Times New Roman" charset="0"/>
              <a:ea typeface="MS PGothic" charset="0"/>
            </a:endParaRPr>
          </a:p>
          <a:p>
            <a:pPr algn="ctr" eaLnBrk="1" hangingPunct="1">
              <a:buFont typeface="Wingdings" charset="0"/>
              <a:buNone/>
              <a:defRPr/>
            </a:pPr>
            <a:endParaRPr lang="en-US">
              <a:latin typeface="Times New Roman" charset="0"/>
              <a:ea typeface="MS PGothic" charset="0"/>
            </a:endParaRPr>
          </a:p>
          <a:p>
            <a:pPr algn="ctr" eaLnBrk="1" hangingPunct="1">
              <a:buFont typeface="Wingdings" charset="0"/>
              <a:buNone/>
              <a:defRPr/>
            </a:pPr>
            <a:endParaRPr lang="en-US">
              <a:latin typeface="Times New Roman" charset="0"/>
              <a:ea typeface="MS PGothic" charset="0"/>
            </a:endParaRPr>
          </a:p>
        </p:txBody>
      </p:sp>
      <p:sp>
        <p:nvSpPr>
          <p:cNvPr id="14343" name="Rectangle 7"/>
          <p:cNvSpPr>
            <a:spLocks noChangeArrowheads="1"/>
          </p:cNvSpPr>
          <p:nvPr/>
        </p:nvSpPr>
        <p:spPr bwMode="auto">
          <a:xfrm>
            <a:off x="2667000" y="1524000"/>
            <a:ext cx="4572000"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nSpc>
                <a:spcPct val="90000"/>
              </a:lnSpc>
              <a:spcBef>
                <a:spcPct val="20000"/>
              </a:spcBef>
            </a:pPr>
            <a:r>
              <a:rPr lang="zh-CN" altLang="en-US" sz="4800" b="1">
                <a:solidFill>
                  <a:srgbClr val="240147"/>
                </a:solidFill>
                <a:cs typeface="SimSun" charset="0"/>
              </a:rPr>
              <a:t>俄巴底亚预告以东被审判的信息藉以安慰以色列民。因为以东在雅各遭难的日子袖手旁观。</a:t>
            </a:r>
            <a:endParaRPr lang="en-US" sz="4800" b="1">
              <a:solidFill>
                <a:srgbClr val="240147"/>
              </a:solidFill>
            </a:endParaRPr>
          </a:p>
        </p:txBody>
      </p:sp>
      <p:graphicFrame>
        <p:nvGraphicFramePr>
          <p:cNvPr id="178180" name="Object 8"/>
          <p:cNvGraphicFramePr>
            <a:graphicFrameLocks noChangeAspect="1"/>
          </p:cNvGraphicFramePr>
          <p:nvPr/>
        </p:nvGraphicFramePr>
        <p:xfrm>
          <a:off x="0" y="0"/>
          <a:ext cx="2514600" cy="6858000"/>
        </p:xfrm>
        <a:graphic>
          <a:graphicData uri="http://schemas.openxmlformats.org/presentationml/2006/ole">
            <mc:AlternateContent xmlns:mc="http://schemas.openxmlformats.org/markup-compatibility/2006">
              <mc:Choice xmlns:v="urn:schemas-microsoft-com:vml" Requires="v">
                <p:oleObj spid="_x0000_s178225" name="Photo Editor Photo" r:id="rId4" imgW="2553056" imgH="6095238" progId="MSPhotoEd.3">
                  <p:embed/>
                </p:oleObj>
              </mc:Choice>
              <mc:Fallback>
                <p:oleObj name="Photo Editor Photo" r:id="rId4" imgW="2553056" imgH="6095238"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5146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4345" name="AutoShape 9">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4346"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nodePh="1">
                                  <p:stCondLst>
                                    <p:cond delay="0"/>
                                  </p:stCondLst>
                                  <p:endCondLst>
                                    <p:cond evt="begin" delay="0">
                                      <p:tn val="5"/>
                                    </p:cond>
                                  </p:endCondLst>
                                  <p:iterate type="lt">
                                    <p:tmPct val="100000"/>
                                  </p:iterate>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p:cTn id="7" dur="500" fill="hold"/>
                                        <p:tgtEl>
                                          <p:spTgt spid="1433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4339">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4339">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4339">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zh-CN" altLang="en-US" b="1">
                <a:solidFill>
                  <a:srgbClr val="996633"/>
                </a:solidFill>
                <a:ea typeface="SimSun" pitchFamily="2" charset="-122"/>
                <a:cs typeface="ＭＳ Ｐゴシック" charset="0"/>
              </a:rPr>
              <a:t>信息声明</a:t>
            </a:r>
            <a:endParaRPr lang="zh-CN" altLang="en-US" b="1" dirty="0">
              <a:solidFill>
                <a:srgbClr val="996633"/>
              </a:solidFill>
              <a:ea typeface="SimSun" pitchFamily="2" charset="-122"/>
              <a:cs typeface="ＭＳ Ｐゴシック" charset="0"/>
            </a:endParaRPr>
          </a:p>
        </p:txBody>
      </p:sp>
      <p:sp>
        <p:nvSpPr>
          <p:cNvPr id="15363" name="Rectangle 3"/>
          <p:cNvSpPr>
            <a:spLocks noGrp="1" noChangeArrowheads="1"/>
          </p:cNvSpPr>
          <p:nvPr>
            <p:ph type="body" idx="1"/>
          </p:nvPr>
        </p:nvSpPr>
        <p:spPr>
          <a:xfrm>
            <a:off x="685800" y="1981200"/>
            <a:ext cx="6705600" cy="4114800"/>
          </a:xfrm>
        </p:spPr>
        <p:txBody>
          <a:bodyPr/>
          <a:lstStyle/>
          <a:p>
            <a:pPr marL="0" indent="0" eaLnBrk="1" hangingPunct="1">
              <a:buNone/>
              <a:defRPr/>
            </a:pPr>
            <a:r>
              <a:rPr lang="zh-CN" altLang="en-US" b="1">
                <a:solidFill>
                  <a:srgbClr val="FF3300"/>
                </a:solidFill>
                <a:latin typeface="Times New Roman" charset="0"/>
                <a:ea typeface="SimSun" charset="0"/>
                <a:cs typeface="ＭＳ Ｐゴシック" charset="0"/>
              </a:rPr>
              <a:t>对以东未来的毁灭，对在上帝来临之日对列国的毁灭，这是对他们反对犹大的审判，但是犹大会因为上帝得安慰和保护，上帝对以色应许赐他们土地产业。</a:t>
            </a:r>
            <a:endParaRPr lang="en-US" b="1" dirty="0">
              <a:solidFill>
                <a:srgbClr val="FF3300"/>
              </a:solidFill>
              <a:latin typeface="Times New Roman" charset="0"/>
              <a:ea typeface="SimSun" charset="0"/>
              <a:cs typeface="ＭＳ Ｐゴシック" charset="0"/>
            </a:endParaRPr>
          </a:p>
        </p:txBody>
      </p:sp>
      <p:sp>
        <p:nvSpPr>
          <p:cNvPr id="15367" name="AutoShape 7">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15368" name="Text Box 8"/>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594</a:t>
            </a:r>
          </a:p>
        </p:txBody>
      </p:sp>
    </p:spTree>
    <p:extLst>
      <p:ext uri="{BB962C8B-B14F-4D97-AF65-F5344CB8AC3E}">
        <p14:creationId xmlns:p14="http://schemas.microsoft.com/office/powerpoint/2010/main" val="4106645938"/>
      </p:ext>
    </p:extLst>
  </p:cSld>
  <p:clrMapOvr>
    <a:masterClrMapping/>
  </p:clrMapOvr>
  <p:transition advClick="0">
    <p:zoom/>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52400" y="0"/>
            <a:ext cx="3581400" cy="838200"/>
          </a:xfrm>
        </p:spPr>
        <p:txBody>
          <a:bodyPr/>
          <a:lstStyle/>
          <a:p>
            <a:pPr eaLnBrk="1" hangingPunct="1">
              <a:defRPr/>
            </a:pPr>
            <a:r>
              <a:rPr lang="en-US" altLang="en-US" b="1">
                <a:solidFill>
                  <a:srgbClr val="996633"/>
                </a:solidFill>
                <a:ea typeface="MS PGothic" pitchFamily="34" charset="-128"/>
                <a:cs typeface="ＭＳ Ｐゴシック" charset="0"/>
              </a:rPr>
              <a:t>1-14</a:t>
            </a:r>
            <a:r>
              <a:rPr lang="zh-CN" altLang="en-US" b="1">
                <a:solidFill>
                  <a:srgbClr val="996633"/>
                </a:solidFill>
                <a:ea typeface="SimSun" pitchFamily="2" charset="-122"/>
                <a:cs typeface="ＭＳ Ｐゴシック" charset="0"/>
              </a:rPr>
              <a:t>节</a:t>
            </a:r>
          </a:p>
        </p:txBody>
      </p:sp>
      <p:sp>
        <p:nvSpPr>
          <p:cNvPr id="22531" name="Rectangle 3"/>
          <p:cNvSpPr>
            <a:spLocks noGrp="1" noChangeArrowheads="1"/>
          </p:cNvSpPr>
          <p:nvPr>
            <p:ph type="body" idx="1"/>
          </p:nvPr>
        </p:nvSpPr>
        <p:spPr>
          <a:xfrm>
            <a:off x="990600" y="914400"/>
            <a:ext cx="6629400" cy="2286000"/>
          </a:xfrm>
        </p:spPr>
        <p:txBody>
          <a:bodyPr/>
          <a:lstStyle/>
          <a:p>
            <a:pPr marL="0" indent="0" eaLnBrk="1" hangingPunct="1">
              <a:buFont typeface="Wingdings" charset="0"/>
              <a:buNone/>
              <a:defRPr/>
            </a:pPr>
            <a:r>
              <a:rPr lang="zh-CN" altLang="en-US" b="1">
                <a:latin typeface="Times New Roman" charset="0"/>
                <a:ea typeface="SimSun" charset="0"/>
                <a:cs typeface="ＭＳ Ｐゴシック" charset="0"/>
              </a:rPr>
              <a:t>上帝藉着俄巴底亚讲述以东因为对犹大的不义而灭亡，并用</a:t>
            </a:r>
            <a:r>
              <a:rPr lang="zh-TW" altLang="en-US" b="1">
                <a:latin typeface="Times New Roman" charset="0"/>
                <a:ea typeface="PMingLiU" charset="0"/>
                <a:cs typeface="ＭＳ Ｐゴシック" charset="0"/>
              </a:rPr>
              <a:t>祂</a:t>
            </a:r>
            <a:r>
              <a:rPr lang="zh-CN" altLang="en-US" b="1">
                <a:latin typeface="Times New Roman" charset="0"/>
                <a:ea typeface="SimSun" charset="0"/>
                <a:cs typeface="ＭＳ Ｐゴシック" charset="0"/>
              </a:rPr>
              <a:t>保护的手安慰犹大。</a:t>
            </a:r>
            <a:endParaRPr lang="en-US" b="1">
              <a:latin typeface="Times New Roman" charset="0"/>
              <a:cs typeface="ＭＳ Ｐゴシック" charset="0"/>
            </a:endParaRPr>
          </a:p>
        </p:txBody>
      </p:sp>
      <p:sp>
        <p:nvSpPr>
          <p:cNvPr id="22533" name="AutoShape 5">
            <a:hlinkClick r:id="rId3" action="ppaction://hlinksldjump" highlightClick="1"/>
          </p:cNvPr>
          <p:cNvSpPr>
            <a:spLocks noChangeArrowheads="1"/>
          </p:cNvSpPr>
          <p:nvPr/>
        </p:nvSpPr>
        <p:spPr bwMode="auto">
          <a:xfrm>
            <a:off x="8382000" y="6324600"/>
            <a:ext cx="762000" cy="5334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22534" name="Rectangle 6"/>
          <p:cNvSpPr>
            <a:spLocks noChangeArrowheads="1"/>
          </p:cNvSpPr>
          <p:nvPr/>
        </p:nvSpPr>
        <p:spPr bwMode="auto">
          <a:xfrm>
            <a:off x="0" y="3048000"/>
            <a:ext cx="35814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ctr"/>
          <a:lstStyle/>
          <a:p>
            <a:pPr algn="ctr"/>
            <a:r>
              <a:rPr lang="en-US" sz="4400" b="1">
                <a:solidFill>
                  <a:srgbClr val="FF3300"/>
                </a:solidFill>
                <a:ea typeface="MS PGothic" charset="0"/>
                <a:cs typeface="MS PGothic" charset="0"/>
              </a:rPr>
              <a:t>15-21</a:t>
            </a:r>
            <a:r>
              <a:rPr lang="zh-CN" altLang="en-US" sz="4400" b="1">
                <a:solidFill>
                  <a:srgbClr val="FF3300"/>
                </a:solidFill>
                <a:cs typeface="SimSun" charset="0"/>
              </a:rPr>
              <a:t>节</a:t>
            </a:r>
          </a:p>
        </p:txBody>
      </p:sp>
      <p:sp>
        <p:nvSpPr>
          <p:cNvPr id="22535" name="Rectangle 7"/>
          <p:cNvSpPr>
            <a:spLocks noChangeArrowheads="1"/>
          </p:cNvSpPr>
          <p:nvPr/>
        </p:nvSpPr>
        <p:spPr bwMode="auto">
          <a:xfrm>
            <a:off x="914400" y="3886200"/>
            <a:ext cx="64770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20000"/>
              </a:spcBef>
            </a:pPr>
            <a:r>
              <a:rPr lang="zh-CN" altLang="en-US" sz="3200" b="1">
                <a:solidFill>
                  <a:srgbClr val="6600CC"/>
                </a:solidFill>
                <a:cs typeface="SimSun" charset="0"/>
              </a:rPr>
              <a:t>俄巴底亚讲述神的日子乃上帝审判那些与犹大对立的列国。但是神因着</a:t>
            </a:r>
            <a:r>
              <a:rPr lang="zh-TW" altLang="en-US" sz="3200" b="1">
                <a:solidFill>
                  <a:srgbClr val="6600CC"/>
                </a:solidFill>
                <a:ea typeface="PMingLiU" charset="0"/>
                <a:cs typeface="PMingLiU" charset="0"/>
              </a:rPr>
              <a:t>祂</a:t>
            </a:r>
            <a:r>
              <a:rPr lang="zh-CN" altLang="en-US" sz="3200" b="1">
                <a:solidFill>
                  <a:srgbClr val="6600CC"/>
                </a:solidFill>
                <a:ea typeface="PMingLiU" charset="0"/>
                <a:cs typeface="PMingLiU" charset="0"/>
              </a:rPr>
              <a:t>的信实和对他们的约，</a:t>
            </a:r>
            <a:r>
              <a:rPr lang="zh-TW" altLang="en-US" sz="3200" b="1">
                <a:solidFill>
                  <a:srgbClr val="6600CC"/>
                </a:solidFill>
                <a:ea typeface="PMingLiU" charset="0"/>
                <a:cs typeface="PMingLiU" charset="0"/>
              </a:rPr>
              <a:t>祂</a:t>
            </a:r>
            <a:r>
              <a:rPr lang="zh-CN" altLang="en-US" sz="3200" b="1">
                <a:solidFill>
                  <a:srgbClr val="6600CC"/>
                </a:solidFill>
                <a:ea typeface="PMingLiU" charset="0"/>
                <a:cs typeface="PMingLiU" charset="0"/>
              </a:rPr>
              <a:t>将会安慰并祝福犹大。</a:t>
            </a:r>
            <a:endParaRPr lang="en-US" sz="3200" b="1">
              <a:solidFill>
                <a:srgbClr val="6600CC"/>
              </a:solidFill>
              <a:ea typeface="PMingLiU" charset="0"/>
              <a:cs typeface="PMingLiU" charset="0"/>
            </a:endParaRPr>
          </a:p>
        </p:txBody>
      </p:sp>
      <p:sp>
        <p:nvSpPr>
          <p:cNvPr id="22536" name="AutoShape 8">
            <a:hlinkClick r:id="rId3" action="ppaction://hlinksldjump" highlightClick="1"/>
            <a:hlinkHover r:id="rId3" action="ppaction://hlinksldjump"/>
          </p:cNvPr>
          <p:cNvSpPr>
            <a:spLocks noChangeArrowheads="1"/>
          </p:cNvSpPr>
          <p:nvPr/>
        </p:nvSpPr>
        <p:spPr bwMode="auto">
          <a:xfrm>
            <a:off x="3581400" y="3200400"/>
            <a:ext cx="4267200" cy="457200"/>
          </a:xfrm>
          <a:prstGeom prst="actionButton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22537" name="AutoShape 9">
            <a:hlinkClick r:id="rId3" action="ppaction://hlinksldjump" highlightClick="1"/>
            <a:hlinkHover r:id="rId3" action="ppaction://hlinksldjump"/>
          </p:cNvPr>
          <p:cNvSpPr>
            <a:spLocks noChangeArrowheads="1"/>
          </p:cNvSpPr>
          <p:nvPr/>
        </p:nvSpPr>
        <p:spPr bwMode="auto">
          <a:xfrm>
            <a:off x="3810000" y="304800"/>
            <a:ext cx="4267200" cy="457200"/>
          </a:xfrm>
          <a:prstGeom prst="actionButtonDocumen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22538"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597</a:t>
            </a:r>
          </a:p>
        </p:txBody>
      </p:sp>
    </p:spTree>
    <p:extLst>
      <p:ext uri="{BB962C8B-B14F-4D97-AF65-F5344CB8AC3E}">
        <p14:creationId xmlns:p14="http://schemas.microsoft.com/office/powerpoint/2010/main" val="3015437967"/>
      </p:ext>
    </p:extLst>
  </p:cSld>
  <p:clrMapOvr>
    <a:masterClrMapping/>
  </p:clrMapOvr>
  <p:transition advClick="0"/>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762000" y="0"/>
            <a:ext cx="7772400" cy="1143000"/>
          </a:xfrm>
        </p:spPr>
        <p:txBody>
          <a:bodyPr/>
          <a:lstStyle/>
          <a:p>
            <a:pPr eaLnBrk="1" hangingPunct="1">
              <a:defRPr/>
            </a:pPr>
            <a:r>
              <a:rPr lang="zh-CN" altLang="en-US" b="1">
                <a:solidFill>
                  <a:srgbClr val="996633"/>
                </a:solidFill>
                <a:ea typeface="SimSun" pitchFamily="2" charset="-122"/>
                <a:cs typeface="ＭＳ Ｐゴシック" charset="0"/>
              </a:rPr>
              <a:t>神学</a:t>
            </a:r>
          </a:p>
        </p:txBody>
      </p:sp>
      <p:sp>
        <p:nvSpPr>
          <p:cNvPr id="23555" name="Rectangle 3"/>
          <p:cNvSpPr>
            <a:spLocks noGrp="1" noChangeArrowheads="1"/>
          </p:cNvSpPr>
          <p:nvPr>
            <p:ph type="body" idx="1"/>
          </p:nvPr>
        </p:nvSpPr>
        <p:spPr>
          <a:xfrm>
            <a:off x="0" y="990600"/>
            <a:ext cx="7315200" cy="5410200"/>
          </a:xfrm>
        </p:spPr>
        <p:txBody>
          <a:bodyPr/>
          <a:lstStyle/>
          <a:p>
            <a:pPr algn="just" eaLnBrk="1" hangingPunct="1"/>
            <a:r>
              <a:rPr lang="zh-CN" altLang="en-US" b="1">
                <a:solidFill>
                  <a:srgbClr val="6600CC"/>
                </a:solidFill>
                <a:latin typeface="Times New Roman" charset="0"/>
                <a:cs typeface="SimSun" charset="0"/>
              </a:rPr>
              <a:t>神带来希望：俄巴底亚提供一个具体的希望，打败长期的敌人以东。</a:t>
            </a:r>
            <a:endParaRPr lang="en-US" altLang="ja-JP" b="1">
              <a:solidFill>
                <a:srgbClr val="6600CC"/>
              </a:solidFill>
              <a:latin typeface="Times New Roman" charset="0"/>
            </a:endParaRPr>
          </a:p>
          <a:p>
            <a:pPr lvl="1" algn="just" eaLnBrk="1" hangingPunct="1"/>
            <a:r>
              <a:rPr lang="zh-CN" altLang="en-US" b="1">
                <a:latin typeface="Times New Roman" charset="0"/>
                <a:ea typeface="MS PGothic" charset="0"/>
                <a:cs typeface="SimSun" charset="0"/>
              </a:rPr>
              <a:t>犹大能肯定神的公义，以东必被羞辱。</a:t>
            </a:r>
            <a:endParaRPr lang="en-US" altLang="ja-JP" b="1">
              <a:latin typeface="Times New Roman" charset="0"/>
              <a:ea typeface="MS PGothic" charset="0"/>
            </a:endParaRPr>
          </a:p>
          <a:p>
            <a:pPr lvl="1" algn="just" eaLnBrk="1" hangingPunct="1"/>
            <a:r>
              <a:rPr lang="zh-CN" altLang="en-US" b="1">
                <a:latin typeface="Times New Roman" charset="0"/>
                <a:ea typeface="MS PGothic" charset="0"/>
                <a:cs typeface="SimSun" charset="0"/>
              </a:rPr>
              <a:t>神并没有离弃</a:t>
            </a:r>
            <a:r>
              <a:rPr lang="zh-TW" altLang="en-US" b="1">
                <a:latin typeface="Times New Roman" charset="0"/>
                <a:ea typeface="PMingLiU" charset="0"/>
                <a:cs typeface="PMingLiU" charset="0"/>
              </a:rPr>
              <a:t>祂</a:t>
            </a:r>
            <a:r>
              <a:rPr lang="zh-CN" altLang="en-US" b="1">
                <a:latin typeface="Times New Roman" charset="0"/>
                <a:ea typeface="PMingLiU" charset="0"/>
                <a:cs typeface="PMingLiU" charset="0"/>
              </a:rPr>
              <a:t>的子民。</a:t>
            </a:r>
            <a:endParaRPr lang="zh-CN" altLang="en-US" b="1">
              <a:latin typeface="Times New Roman" charset="0"/>
              <a:ea typeface="MS PGothic" charset="0"/>
              <a:cs typeface="SimSun" charset="0"/>
            </a:endParaRPr>
          </a:p>
          <a:p>
            <a:pPr algn="just" eaLnBrk="1" hangingPunct="1">
              <a:buFontTx/>
              <a:buChar char="•"/>
            </a:pPr>
            <a:r>
              <a:rPr lang="zh-CN" altLang="en-US" b="1">
                <a:solidFill>
                  <a:srgbClr val="FF3300"/>
                </a:solidFill>
                <a:latin typeface="Times New Roman" charset="0"/>
                <a:cs typeface="SimSun" charset="0"/>
              </a:rPr>
              <a:t>神对待以色列是公义以及对</a:t>
            </a:r>
            <a:r>
              <a:rPr lang="zh-TW" altLang="en-US" b="1">
                <a:solidFill>
                  <a:srgbClr val="FF3300"/>
                </a:solidFill>
                <a:latin typeface="Times New Roman" charset="0"/>
                <a:ea typeface="PMingLiU" charset="0"/>
                <a:cs typeface="PMingLiU" charset="0"/>
              </a:rPr>
              <a:t>祂</a:t>
            </a:r>
            <a:r>
              <a:rPr lang="zh-CN" altLang="en-US" b="1">
                <a:solidFill>
                  <a:srgbClr val="FF3300"/>
                </a:solidFill>
                <a:latin typeface="Times New Roman" charset="0"/>
                <a:ea typeface="PMingLiU" charset="0"/>
                <a:cs typeface="PMingLiU" charset="0"/>
              </a:rPr>
              <a:t>的约的信实。</a:t>
            </a:r>
            <a:endParaRPr lang="en-US" altLang="ja-JP" b="1">
              <a:solidFill>
                <a:srgbClr val="FF3300"/>
              </a:solidFill>
              <a:latin typeface="Times New Roman" charset="0"/>
              <a:ea typeface="PMingLiU" charset="0"/>
              <a:cs typeface="PMingLiU" charset="0"/>
            </a:endParaRPr>
          </a:p>
          <a:p>
            <a:pPr algn="just" eaLnBrk="1" hangingPunct="1">
              <a:buFontTx/>
              <a:buChar char="•"/>
            </a:pPr>
            <a:r>
              <a:rPr lang="zh-CN" altLang="en-US" b="1">
                <a:solidFill>
                  <a:srgbClr val="6600CC"/>
                </a:solidFill>
                <a:latin typeface="Times New Roman" charset="0"/>
                <a:cs typeface="SimSun" charset="0"/>
              </a:rPr>
              <a:t>以东代表所有抵挡上帝和</a:t>
            </a:r>
            <a:r>
              <a:rPr lang="zh-TW" altLang="en-US" b="1">
                <a:solidFill>
                  <a:srgbClr val="6600CC"/>
                </a:solidFill>
                <a:latin typeface="Times New Roman" charset="0"/>
                <a:ea typeface="PMingLiU" charset="0"/>
                <a:cs typeface="PMingLiU" charset="0"/>
              </a:rPr>
              <a:t>祂</a:t>
            </a:r>
            <a:r>
              <a:rPr lang="zh-CN" altLang="en-US" b="1">
                <a:solidFill>
                  <a:srgbClr val="6600CC"/>
                </a:solidFill>
                <a:latin typeface="Times New Roman" charset="0"/>
                <a:ea typeface="PMingLiU" charset="0"/>
                <a:cs typeface="PMingLiU" charset="0"/>
              </a:rPr>
              <a:t>的旨意。俄巴底亚对以东所言也同样应用在那些敌对上帝和</a:t>
            </a:r>
            <a:r>
              <a:rPr lang="zh-TW" altLang="en-US" b="1">
                <a:solidFill>
                  <a:srgbClr val="6600CC"/>
                </a:solidFill>
                <a:latin typeface="Times New Roman" charset="0"/>
                <a:ea typeface="PMingLiU" charset="0"/>
                <a:cs typeface="PMingLiU" charset="0"/>
              </a:rPr>
              <a:t>祂</a:t>
            </a:r>
            <a:r>
              <a:rPr lang="zh-CN" altLang="en-US" b="1">
                <a:solidFill>
                  <a:srgbClr val="6600CC"/>
                </a:solidFill>
                <a:latin typeface="Times New Roman" charset="0"/>
                <a:ea typeface="PMingLiU" charset="0"/>
                <a:cs typeface="PMingLiU" charset="0"/>
              </a:rPr>
              <a:t>子民的国家。</a:t>
            </a:r>
            <a:endParaRPr lang="en-US" b="1">
              <a:solidFill>
                <a:srgbClr val="6600CC"/>
              </a:solidFill>
              <a:latin typeface="Times New Roman" charset="0"/>
              <a:ea typeface="PMingLiU" charset="0"/>
              <a:cs typeface="PMingLiU" charset="0"/>
            </a:endParaRPr>
          </a:p>
        </p:txBody>
      </p:sp>
      <p:sp>
        <p:nvSpPr>
          <p:cNvPr id="23558"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23559" name="Text Box 7"/>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597</a:t>
            </a:r>
          </a:p>
        </p:txBody>
      </p:sp>
    </p:spTree>
    <p:extLst>
      <p:ext uri="{BB962C8B-B14F-4D97-AF65-F5344CB8AC3E}">
        <p14:creationId xmlns:p14="http://schemas.microsoft.com/office/powerpoint/2010/main" val="2798898652"/>
      </p:ext>
    </p:extLst>
  </p:cSld>
  <p:clrMapOvr>
    <a:masterClrMapping/>
  </p:clrMapOvr>
  <p:transition advClick="0"/>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365624" y="12700"/>
            <a:ext cx="4839519" cy="6832600"/>
          </a:xfrm>
          <a:prstGeom prst="rect">
            <a:avLst/>
          </a:prstGeom>
        </p:spPr>
      </p:pic>
      <p:sp>
        <p:nvSpPr>
          <p:cNvPr id="265219" name="Title 2"/>
          <p:cNvSpPr>
            <a:spLocks noGrp="1"/>
          </p:cNvSpPr>
          <p:nvPr>
            <p:ph type="title" idx="4294967295"/>
          </p:nvPr>
        </p:nvSpPr>
        <p:spPr>
          <a:xfrm>
            <a:off x="0" y="-1509"/>
            <a:ext cx="4355976" cy="3860651"/>
          </a:xfrm>
        </p:spPr>
        <p:txBody>
          <a:bodyPr/>
          <a:lstStyle/>
          <a:p>
            <a:r>
              <a:rPr lang="zh-CN" altLang="en-US" sz="4800" dirty="0"/>
              <a:t>二。上帝</a:t>
            </a:r>
            <a:r>
              <a:rPr lang="zh-CN" altLang="en-US" sz="4800" dirty="0">
                <a:solidFill>
                  <a:srgbClr val="FFFF00"/>
                </a:solidFill>
              </a:rPr>
              <a:t>祝福</a:t>
            </a:r>
            <a:r>
              <a:rPr lang="zh-CN" altLang="en-US" sz="4800" dirty="0"/>
              <a:t>那些谦卑的。</a:t>
            </a:r>
            <a:br>
              <a:rPr lang="en-SG"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0" y="5011271"/>
            <a:ext cx="4355976"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b="1" i="0" u="none" strike="noStrike" kern="1200" cap="none" spc="0" normalizeH="0" baseline="0" noProof="0" dirty="0">
                <a:ln>
                  <a:noFill/>
                </a:ln>
                <a:solidFill>
                  <a:srgbClr val="FFFFFF"/>
                </a:solidFill>
                <a:effectLst/>
                <a:uLnTx/>
                <a:uFillTx/>
                <a:latin typeface="Arial" charset="0"/>
                <a:ea typeface="Osaka" charset="0"/>
                <a:cs typeface="Arial" charset="0"/>
              </a:rPr>
              <a:t> 15-21</a:t>
            </a:r>
          </a:p>
        </p:txBody>
      </p:sp>
    </p:spTree>
    <p:extLst>
      <p:ext uri="{BB962C8B-B14F-4D97-AF65-F5344CB8AC3E}">
        <p14:creationId xmlns:p14="http://schemas.microsoft.com/office/powerpoint/2010/main" val="519474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3"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4000" b="1" dirty="0">
                <a:solidFill>
                  <a:srgbClr val="FFFFFF"/>
                </a:solidFill>
                <a:latin typeface="Arial"/>
                <a:cs typeface="Arial"/>
              </a:rPr>
              <a:t>俄巴底亚</a:t>
            </a:r>
            <a:endParaRPr lang="en-US" sz="4000" b="1" dirty="0">
              <a:solidFill>
                <a:srgbClr val="FFFFFF"/>
              </a:solidFill>
              <a:latin typeface="Arial"/>
              <a:cs typeface="Arial"/>
            </a:endParaRPr>
          </a:p>
        </p:txBody>
      </p:sp>
      <p:sp>
        <p:nvSpPr>
          <p:cNvPr id="839684" name="Text Box 4"/>
          <p:cNvSpPr txBox="1">
            <a:spLocks noChangeArrowheads="1"/>
          </p:cNvSpPr>
          <p:nvPr/>
        </p:nvSpPr>
        <p:spPr bwMode="auto">
          <a:xfrm>
            <a:off x="228600" y="1447800"/>
            <a:ext cx="4191000" cy="44862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1 </a:t>
            </a:r>
            <a:r>
              <a:rPr lang="zh-CN" altLang="en-US" sz="3600" b="1" dirty="0">
                <a:solidFill>
                  <a:srgbClr val="FFFFFF"/>
                </a:solidFill>
                <a:latin typeface="Arial"/>
                <a:cs typeface="Arial"/>
              </a:rPr>
              <a:t>我们从耶和华那里听见了一个信息，</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有一位使者被派往列国去，说：</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“起来吧！我们起来与以东争战。</a:t>
            </a:r>
            <a:r>
              <a:rPr lang="en-US" altLang="ja-JP" sz="3600" b="1" dirty="0">
                <a:solidFill>
                  <a:srgbClr val="FFFFFF"/>
                </a:solidFill>
                <a:latin typeface="Arial"/>
                <a:cs typeface="Arial"/>
              </a:rPr>
              <a:t>"</a:t>
            </a:r>
            <a:r>
              <a:rPr lang="en-US" sz="3600" b="1" dirty="0">
                <a:solidFill>
                  <a:srgbClr val="FFFFFF"/>
                </a:solidFill>
                <a:latin typeface="Arial"/>
                <a:cs typeface="Arial"/>
              </a:rPr>
              <a:t>— </a:t>
            </a:r>
          </a:p>
        </p:txBody>
      </p:sp>
      <p:sp>
        <p:nvSpPr>
          <p:cNvPr id="839685" name="Text Box 5"/>
          <p:cNvSpPr txBox="1">
            <a:spLocks noChangeArrowheads="1"/>
          </p:cNvSpPr>
          <p:nvPr/>
        </p:nvSpPr>
        <p:spPr bwMode="auto">
          <a:xfrm>
            <a:off x="4429125" y="1447800"/>
            <a:ext cx="4486275" cy="397031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14 </a:t>
            </a:r>
            <a:r>
              <a:rPr lang="zh-CN" altLang="en-US" sz="3600" b="1" dirty="0">
                <a:solidFill>
                  <a:srgbClr val="FFFFFF"/>
                </a:solidFill>
                <a:latin typeface="Arial"/>
                <a:cs typeface="Arial"/>
              </a:rPr>
              <a:t>我从耶和华那里听见了一个信息，</a:t>
            </a:r>
          </a:p>
          <a:p>
            <a:pPr algn="r">
              <a:defRPr/>
            </a:pPr>
            <a:r>
              <a:rPr lang="zh-CN" altLang="en-US" sz="3600" b="1" dirty="0">
                <a:solidFill>
                  <a:srgbClr val="FFFFFF"/>
                </a:solidFill>
                <a:latin typeface="Arial"/>
                <a:cs typeface="Arial"/>
              </a:rPr>
              <a:t>有一位使者被派往列国去，说：</a:t>
            </a:r>
          </a:p>
          <a:p>
            <a:pPr algn="r">
              <a:defRPr/>
            </a:pPr>
            <a:r>
              <a:rPr lang="zh-CN" altLang="en-US" sz="3600" b="1" dirty="0">
                <a:solidFill>
                  <a:srgbClr val="FFFFFF"/>
                </a:solidFill>
                <a:latin typeface="Arial"/>
                <a:cs typeface="Arial"/>
              </a:rPr>
              <a:t>“你们要聚集去攻击以东，</a:t>
            </a:r>
          </a:p>
          <a:p>
            <a:pPr algn="r">
              <a:defRPr/>
            </a:pPr>
            <a:r>
              <a:rPr lang="zh-CN" altLang="en-US" sz="3600" b="1" dirty="0">
                <a:solidFill>
                  <a:srgbClr val="FFFFFF"/>
                </a:solidFill>
                <a:latin typeface="Arial"/>
                <a:cs typeface="Arial"/>
              </a:rPr>
              <a:t>要起来争战！”</a:t>
            </a:r>
            <a:endParaRPr lang="en-US" sz="3600" b="1" dirty="0">
              <a:solidFill>
                <a:srgbClr val="FFFFFF"/>
              </a:solidFill>
              <a:latin typeface="Arial"/>
              <a:cs typeface="Arial"/>
            </a:endParaRPr>
          </a:p>
        </p:txBody>
      </p:sp>
      <p:sp>
        <p:nvSpPr>
          <p:cNvPr id="839686" name="Line 6"/>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7" name="Line 7"/>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39688" name="Text Box 8"/>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4000" b="1" dirty="0">
                <a:solidFill>
                  <a:srgbClr val="FFFFFF"/>
                </a:solidFill>
                <a:latin typeface="Arial"/>
                <a:cs typeface="Arial"/>
              </a:rPr>
              <a:t>耶利米 </a:t>
            </a:r>
            <a:r>
              <a:rPr lang="en-US" sz="4000" b="1" dirty="0">
                <a:solidFill>
                  <a:srgbClr val="FFFFFF"/>
                </a:solidFill>
                <a:latin typeface="Arial"/>
                <a:cs typeface="Arial"/>
              </a:rPr>
              <a:t>49</a:t>
            </a:r>
          </a:p>
        </p:txBody>
      </p:sp>
    </p:spTree>
    <p:extLst>
      <p:ext uri="{BB962C8B-B14F-4D97-AF65-F5344CB8AC3E}">
        <p14:creationId xmlns:p14="http://schemas.microsoft.com/office/powerpoint/2010/main" val="1884051984"/>
      </p:ext>
    </p:extLst>
  </p:cSld>
  <p:clrMapOvr>
    <a:masterClrMapping/>
  </p:clrMapOvr>
  <p:transition spd="slow"/>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6"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0707"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4000" b="1" dirty="0">
                <a:solidFill>
                  <a:srgbClr val="FFFFFF"/>
                </a:solidFill>
                <a:latin typeface="Arial"/>
                <a:cs typeface="Arial"/>
              </a:rPr>
              <a:t>俄巴底亚</a:t>
            </a:r>
            <a:endParaRPr lang="en-US" sz="4000" b="1" dirty="0">
              <a:solidFill>
                <a:srgbClr val="FFFFFF"/>
              </a:solidFill>
              <a:latin typeface="Arial"/>
              <a:cs typeface="Arial"/>
            </a:endParaRPr>
          </a:p>
        </p:txBody>
      </p:sp>
      <p:sp>
        <p:nvSpPr>
          <p:cNvPr id="840708" name="Text Box 4"/>
          <p:cNvSpPr txBox="1">
            <a:spLocks noChangeArrowheads="1"/>
          </p:cNvSpPr>
          <p:nvPr/>
        </p:nvSpPr>
        <p:spPr bwMode="auto">
          <a:xfrm>
            <a:off x="5638800" y="381000"/>
            <a:ext cx="32766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4000" b="1" dirty="0">
                <a:solidFill>
                  <a:srgbClr val="FFFFFF"/>
                </a:solidFill>
                <a:latin typeface="Arial"/>
                <a:cs typeface="Arial"/>
              </a:rPr>
              <a:t>耶利米 </a:t>
            </a:r>
            <a:r>
              <a:rPr lang="en-US" sz="4000" b="1" dirty="0">
                <a:solidFill>
                  <a:srgbClr val="FFFFFF"/>
                </a:solidFill>
                <a:latin typeface="Arial"/>
                <a:cs typeface="Arial"/>
              </a:rPr>
              <a:t>49</a:t>
            </a:r>
          </a:p>
        </p:txBody>
      </p:sp>
      <p:sp>
        <p:nvSpPr>
          <p:cNvPr id="840709" name="Text Box 5"/>
          <p:cNvSpPr txBox="1">
            <a:spLocks noChangeArrowheads="1"/>
          </p:cNvSpPr>
          <p:nvPr/>
        </p:nvSpPr>
        <p:spPr bwMode="auto">
          <a:xfrm>
            <a:off x="228600" y="1447800"/>
            <a:ext cx="41910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3 </a:t>
            </a:r>
            <a:r>
              <a:rPr lang="zh-CN" altLang="en-US" sz="3600" b="1" dirty="0">
                <a:solidFill>
                  <a:srgbClr val="FFFFFF"/>
                </a:solidFill>
                <a:latin typeface="Arial"/>
                <a:cs typeface="Arial"/>
              </a:rPr>
              <a:t>你心中的傲气欺骗了你；</a:t>
            </a:r>
          </a:p>
          <a:p>
            <a:pPr>
              <a:defRPr/>
            </a:pPr>
            <a:r>
              <a:rPr lang="zh-CN" altLang="en-US" sz="3600" b="1" dirty="0">
                <a:solidFill>
                  <a:srgbClr val="FFFFFF"/>
                </a:solidFill>
                <a:latin typeface="Arial"/>
                <a:cs typeface="Arial"/>
              </a:rPr>
              <a:t>你这住在岩石的隐密处，</a:t>
            </a:r>
          </a:p>
          <a:p>
            <a:pPr>
              <a:defRPr/>
            </a:pPr>
            <a:r>
              <a:rPr lang="zh-CN" altLang="en-US" sz="3600" b="1" dirty="0">
                <a:solidFill>
                  <a:srgbClr val="FFFFFF"/>
                </a:solidFill>
                <a:latin typeface="Arial"/>
                <a:cs typeface="Arial"/>
              </a:rPr>
              <a:t>居所在高处的啊！</a:t>
            </a:r>
          </a:p>
          <a:p>
            <a:pPr>
              <a:defRPr/>
            </a:pPr>
            <a:r>
              <a:rPr lang="zh-CN" altLang="en-US" sz="3600" b="1" dirty="0">
                <a:solidFill>
                  <a:srgbClr val="FFFFFF"/>
                </a:solidFill>
                <a:latin typeface="Arial"/>
                <a:cs typeface="Arial"/>
              </a:rPr>
              <a:t>你心里说：</a:t>
            </a:r>
          </a:p>
          <a:p>
            <a:pPr>
              <a:defRPr/>
            </a:pPr>
            <a:r>
              <a:rPr lang="zh-CN" altLang="en-US" sz="3600" b="1" dirty="0">
                <a:solidFill>
                  <a:srgbClr val="FFFFFF"/>
                </a:solidFill>
                <a:latin typeface="Arial"/>
                <a:cs typeface="Arial"/>
              </a:rPr>
              <a:t>“谁能把我拉下地呢？”</a:t>
            </a:r>
            <a:endParaRPr lang="en-US" sz="3600" b="1" dirty="0">
              <a:solidFill>
                <a:srgbClr val="FFFFFF"/>
              </a:solidFill>
              <a:latin typeface="Arial"/>
              <a:cs typeface="Arial"/>
            </a:endParaRPr>
          </a:p>
        </p:txBody>
      </p:sp>
      <p:sp>
        <p:nvSpPr>
          <p:cNvPr id="840710" name="Text Box 6"/>
          <p:cNvSpPr txBox="1">
            <a:spLocks noChangeArrowheads="1"/>
          </p:cNvSpPr>
          <p:nvPr/>
        </p:nvSpPr>
        <p:spPr bwMode="auto">
          <a:xfrm>
            <a:off x="4429125" y="1447800"/>
            <a:ext cx="4486275" cy="286232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16 . . . </a:t>
            </a:r>
            <a:r>
              <a:rPr lang="zh-CN" altLang="en-US" sz="3600" b="1" dirty="0">
                <a:solidFill>
                  <a:srgbClr val="FFFFFF"/>
                </a:solidFill>
                <a:latin typeface="Arial"/>
                <a:cs typeface="Arial"/>
              </a:rPr>
              <a:t>你心中的傲气欺骗了你；</a:t>
            </a:r>
          </a:p>
          <a:p>
            <a:pPr algn="r">
              <a:defRPr/>
            </a:pPr>
            <a:r>
              <a:rPr lang="zh-CN" altLang="en-US" sz="3600" b="1" dirty="0">
                <a:solidFill>
                  <a:srgbClr val="FFFFFF"/>
                </a:solidFill>
                <a:latin typeface="Arial"/>
                <a:cs typeface="Arial"/>
              </a:rPr>
              <a:t>你这住在岩石的隐密处，</a:t>
            </a:r>
          </a:p>
          <a:p>
            <a:pPr algn="r">
              <a:defRPr/>
            </a:pPr>
            <a:r>
              <a:rPr lang="zh-CN" altLang="en-US" sz="3600" b="1" dirty="0">
                <a:solidFill>
                  <a:srgbClr val="FFFFFF"/>
                </a:solidFill>
                <a:latin typeface="Arial"/>
                <a:cs typeface="Arial"/>
              </a:rPr>
              <a:t>雄据山岭高处的啊！</a:t>
            </a:r>
            <a:endParaRPr lang="en-US" sz="3600" b="1" dirty="0">
              <a:solidFill>
                <a:srgbClr val="FFFFFF"/>
              </a:solidFill>
              <a:latin typeface="Arial"/>
              <a:cs typeface="Arial"/>
            </a:endParaRPr>
          </a:p>
        </p:txBody>
      </p:sp>
      <p:sp>
        <p:nvSpPr>
          <p:cNvPr id="840711"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0712"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558254859"/>
      </p:ext>
    </p:extLst>
  </p:cSld>
  <p:clrMapOvr>
    <a:masterClrMapping/>
  </p:clrMapOvr>
  <p:transition spd="slow"/>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1731" name="Text Box 3"/>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4000" b="1" dirty="0">
                <a:solidFill>
                  <a:srgbClr val="FFFFFF"/>
                </a:solidFill>
                <a:latin typeface="Arial"/>
                <a:cs typeface="Arial"/>
              </a:rPr>
              <a:t>俄巴底亚</a:t>
            </a:r>
            <a:endParaRPr lang="en-US" sz="4000" b="1" dirty="0">
              <a:solidFill>
                <a:srgbClr val="FFFFFF"/>
              </a:solidFill>
              <a:latin typeface="Arial"/>
              <a:cs typeface="Arial"/>
            </a:endParaRPr>
          </a:p>
        </p:txBody>
      </p:sp>
      <p:sp>
        <p:nvSpPr>
          <p:cNvPr id="841732" name="Text Box 4"/>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4000" b="1" dirty="0">
                <a:solidFill>
                  <a:srgbClr val="FFFFFF"/>
                </a:solidFill>
                <a:latin typeface="Arial"/>
                <a:cs typeface="Arial"/>
              </a:rPr>
              <a:t>耶利米 </a:t>
            </a:r>
            <a:r>
              <a:rPr lang="en-US" sz="4000" b="1" dirty="0">
                <a:solidFill>
                  <a:srgbClr val="FFFFFF"/>
                </a:solidFill>
                <a:latin typeface="Arial"/>
                <a:cs typeface="Arial"/>
              </a:rPr>
              <a:t>49</a:t>
            </a:r>
          </a:p>
        </p:txBody>
      </p:sp>
      <p:sp>
        <p:nvSpPr>
          <p:cNvPr id="841733" name="Text Box 5"/>
          <p:cNvSpPr txBox="1">
            <a:spLocks noChangeArrowheads="1"/>
          </p:cNvSpPr>
          <p:nvPr/>
        </p:nvSpPr>
        <p:spPr bwMode="auto">
          <a:xfrm>
            <a:off x="228600" y="1447800"/>
            <a:ext cx="4191000" cy="452431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4 </a:t>
            </a:r>
            <a:r>
              <a:rPr lang="zh-CN" altLang="en-US" sz="3600" b="1" dirty="0">
                <a:solidFill>
                  <a:srgbClr val="FFFFFF"/>
                </a:solidFill>
                <a:latin typeface="Arial"/>
                <a:cs typeface="Arial"/>
              </a:rPr>
              <a:t>你虽如鹰高飞，</a:t>
            </a:r>
          </a:p>
          <a:p>
            <a:pPr>
              <a:defRPr/>
            </a:pPr>
            <a:endParaRPr lang="zh-CN" altLang="en-US" sz="3600" b="1" dirty="0">
              <a:solidFill>
                <a:srgbClr val="FFFFFF"/>
              </a:solidFill>
              <a:latin typeface="Arial"/>
              <a:cs typeface="Arial"/>
            </a:endParaRPr>
          </a:p>
          <a:p>
            <a:pPr>
              <a:defRPr/>
            </a:pPr>
            <a:r>
              <a:rPr lang="zh-CN" altLang="en-US" sz="3600" b="1" dirty="0">
                <a:solidFill>
                  <a:srgbClr val="FFFF00"/>
                </a:solidFill>
                <a:latin typeface="Arial"/>
                <a:cs typeface="Arial"/>
              </a:rPr>
              <a:t>在星宿之间搭窝</a:t>
            </a:r>
            <a:r>
              <a:rPr lang="zh-CN" altLang="en-US" sz="3600" b="1" dirty="0">
                <a:solidFill>
                  <a:srgbClr val="FFFFFF"/>
                </a:solidFill>
                <a:latin typeface="Arial"/>
                <a:cs typeface="Arial"/>
              </a:rPr>
              <a:t>，</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我也必从那里把你拉下来。</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这是耶和华的宣告。</a:t>
            </a:r>
            <a:endParaRPr lang="en-US" sz="3600" b="1" dirty="0">
              <a:solidFill>
                <a:srgbClr val="FFFFFF"/>
              </a:solidFill>
              <a:latin typeface="Arial"/>
              <a:cs typeface="Arial"/>
            </a:endParaRPr>
          </a:p>
        </p:txBody>
      </p:sp>
      <p:sp>
        <p:nvSpPr>
          <p:cNvPr id="841734" name="Text Box 6"/>
          <p:cNvSpPr txBox="1">
            <a:spLocks noChangeArrowheads="1"/>
          </p:cNvSpPr>
          <p:nvPr/>
        </p:nvSpPr>
        <p:spPr bwMode="auto">
          <a:xfrm>
            <a:off x="4427538" y="1447800"/>
            <a:ext cx="5040312" cy="2308324"/>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16 </a:t>
            </a:r>
            <a:r>
              <a:rPr lang="zh-CN" altLang="en-US" sz="3600" b="1" dirty="0">
                <a:solidFill>
                  <a:srgbClr val="FFFF00"/>
                </a:solidFill>
                <a:latin typeface="Arial"/>
                <a:cs typeface="Arial"/>
              </a:rPr>
              <a:t>你虽如鹰在高处搭窝</a:t>
            </a:r>
            <a:r>
              <a:rPr lang="zh-CN" altLang="en-US" sz="3600" b="1" dirty="0">
                <a:solidFill>
                  <a:srgbClr val="FFFFFF"/>
                </a:solidFill>
                <a:latin typeface="Arial"/>
                <a:cs typeface="Arial"/>
              </a:rPr>
              <a:t>，</a:t>
            </a:r>
          </a:p>
          <a:p>
            <a:pPr algn="r">
              <a:defRPr/>
            </a:pPr>
            <a:r>
              <a:rPr lang="zh-CN" altLang="en-US" sz="3600" b="1" dirty="0">
                <a:solidFill>
                  <a:srgbClr val="FFFFFF"/>
                </a:solidFill>
                <a:latin typeface="Arial"/>
                <a:cs typeface="Arial"/>
              </a:rPr>
              <a:t>我也必把你从那里拉下来。”</a:t>
            </a:r>
          </a:p>
          <a:p>
            <a:pPr algn="r">
              <a:defRPr/>
            </a:pPr>
            <a:r>
              <a:rPr lang="zh-CN" altLang="en-US" sz="3600" b="1" dirty="0">
                <a:solidFill>
                  <a:srgbClr val="FFFFFF"/>
                </a:solidFill>
                <a:latin typeface="Arial"/>
                <a:cs typeface="Arial"/>
              </a:rPr>
              <a:t>这是耶和华的宣告。</a:t>
            </a:r>
            <a:endParaRPr lang="en-US" sz="3600" b="1" dirty="0">
              <a:solidFill>
                <a:srgbClr val="FFFFFF"/>
              </a:solidFill>
              <a:latin typeface="Arial"/>
              <a:cs typeface="Arial"/>
            </a:endParaRPr>
          </a:p>
        </p:txBody>
      </p:sp>
      <p:sp>
        <p:nvSpPr>
          <p:cNvPr id="841735" name="Line 7"/>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1736" name="Line 8"/>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993812664"/>
      </p:ext>
    </p:extLst>
  </p:cSld>
  <p:clrMapOvr>
    <a:masterClrMapping/>
  </p:clrMapOvr>
  <p:transition spd="slow"/>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2754" name="Rectangle 1026"/>
          <p:cNvSpPr>
            <a:spLocks noChangeArrowheads="1"/>
          </p:cNvSpPr>
          <p:nvPr/>
        </p:nvSpPr>
        <p:spPr bwMode="auto">
          <a:xfrm>
            <a:off x="0" y="0"/>
            <a:ext cx="9525000" cy="6858000"/>
          </a:xfrm>
          <a:prstGeom prst="rect">
            <a:avLst/>
          </a:prstGeom>
          <a:gradFill rotWithShape="0">
            <a:gsLst>
              <a:gs pos="0">
                <a:srgbClr val="000082"/>
              </a:gs>
              <a:gs pos="30000">
                <a:srgbClr val="66008F"/>
              </a:gs>
              <a:gs pos="64999">
                <a:srgbClr val="BA0066"/>
              </a:gs>
              <a:gs pos="89999">
                <a:srgbClr val="FF0000"/>
              </a:gs>
              <a:gs pos="100000">
                <a:srgbClr val="FF8200"/>
              </a:gs>
            </a:gsLst>
            <a:lin ang="5400000" scaled="1"/>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2755" name="Text Box 1027"/>
          <p:cNvSpPr txBox="1">
            <a:spLocks noChangeArrowheads="1"/>
          </p:cNvSpPr>
          <p:nvPr/>
        </p:nvSpPr>
        <p:spPr bwMode="auto">
          <a:xfrm>
            <a:off x="685800" y="381000"/>
            <a:ext cx="28194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zh-CN" altLang="en-US" sz="4000" b="1" dirty="0">
                <a:solidFill>
                  <a:srgbClr val="FFFFFF"/>
                </a:solidFill>
                <a:latin typeface="Arial"/>
                <a:cs typeface="Arial"/>
              </a:rPr>
              <a:t>俄巴底亚</a:t>
            </a:r>
            <a:endParaRPr lang="en-US" sz="4000" b="1" dirty="0">
              <a:solidFill>
                <a:srgbClr val="FFFFFF"/>
              </a:solidFill>
              <a:latin typeface="Arial"/>
              <a:cs typeface="Arial"/>
            </a:endParaRPr>
          </a:p>
        </p:txBody>
      </p:sp>
      <p:sp>
        <p:nvSpPr>
          <p:cNvPr id="842756" name="Text Box 1028"/>
          <p:cNvSpPr txBox="1">
            <a:spLocks noChangeArrowheads="1"/>
          </p:cNvSpPr>
          <p:nvPr/>
        </p:nvSpPr>
        <p:spPr bwMode="auto">
          <a:xfrm>
            <a:off x="5791200" y="381000"/>
            <a:ext cx="3124200"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zh-CN" altLang="en-US" sz="4000" b="1" dirty="0">
                <a:solidFill>
                  <a:srgbClr val="FFFFFF"/>
                </a:solidFill>
                <a:latin typeface="Arial"/>
                <a:cs typeface="Arial"/>
              </a:rPr>
              <a:t>耶利米 </a:t>
            </a:r>
            <a:r>
              <a:rPr lang="en-US" sz="4000" b="1" dirty="0">
                <a:solidFill>
                  <a:srgbClr val="FFFFFF"/>
                </a:solidFill>
                <a:latin typeface="Arial"/>
                <a:cs typeface="Arial"/>
              </a:rPr>
              <a:t>49</a:t>
            </a:r>
          </a:p>
        </p:txBody>
      </p:sp>
      <p:sp>
        <p:nvSpPr>
          <p:cNvPr id="842757" name="Text Box 1029"/>
          <p:cNvSpPr txBox="1">
            <a:spLocks noChangeArrowheads="1"/>
          </p:cNvSpPr>
          <p:nvPr/>
        </p:nvSpPr>
        <p:spPr bwMode="auto">
          <a:xfrm>
            <a:off x="228600" y="1447800"/>
            <a:ext cx="4191000" cy="2862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defRPr/>
            </a:pPr>
            <a:r>
              <a:rPr lang="en-US" sz="3600" b="1" dirty="0">
                <a:solidFill>
                  <a:srgbClr val="FFFFFF"/>
                </a:solidFill>
                <a:latin typeface="Arial"/>
                <a:cs typeface="Arial"/>
              </a:rPr>
              <a:t>5 </a:t>
            </a:r>
            <a:r>
              <a:rPr lang="zh-CN" altLang="en-US" sz="3600" b="1" dirty="0">
                <a:solidFill>
                  <a:srgbClr val="FFFFFF"/>
                </a:solidFill>
                <a:latin typeface="Arial"/>
                <a:cs typeface="Arial"/>
              </a:rPr>
              <a:t>摘葡萄的若来到你那里，</a:t>
            </a:r>
          </a:p>
          <a:p>
            <a:pPr>
              <a:defRPr/>
            </a:pPr>
            <a:endParaRPr lang="zh-CN" altLang="en-US" sz="3600" b="1" dirty="0">
              <a:solidFill>
                <a:srgbClr val="FFFFFF"/>
              </a:solidFill>
              <a:latin typeface="Arial"/>
              <a:cs typeface="Arial"/>
            </a:endParaRPr>
          </a:p>
          <a:p>
            <a:pPr>
              <a:defRPr/>
            </a:pPr>
            <a:r>
              <a:rPr lang="zh-CN" altLang="en-US" sz="3600" b="1" dirty="0">
                <a:solidFill>
                  <a:srgbClr val="FFFFFF"/>
                </a:solidFill>
                <a:latin typeface="Arial"/>
                <a:cs typeface="Arial"/>
              </a:rPr>
              <a:t>岂不只剩下几粒葡萄吗？</a:t>
            </a:r>
            <a:endParaRPr lang="en-US" sz="3600" b="1" dirty="0">
              <a:solidFill>
                <a:srgbClr val="FFFFFF"/>
              </a:solidFill>
              <a:latin typeface="Arial"/>
              <a:cs typeface="Arial"/>
            </a:endParaRPr>
          </a:p>
        </p:txBody>
      </p:sp>
      <p:sp>
        <p:nvSpPr>
          <p:cNvPr id="842758" name="Text Box 1030"/>
          <p:cNvSpPr txBox="1">
            <a:spLocks noChangeArrowheads="1"/>
          </p:cNvSpPr>
          <p:nvPr/>
        </p:nvSpPr>
        <p:spPr bwMode="auto">
          <a:xfrm>
            <a:off x="4429125" y="1447800"/>
            <a:ext cx="4486275" cy="1754326"/>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defRPr/>
            </a:pPr>
            <a:r>
              <a:rPr lang="en-US" sz="3600" b="1" dirty="0">
                <a:solidFill>
                  <a:srgbClr val="FFFFFF"/>
                </a:solidFill>
                <a:latin typeface="Arial"/>
                <a:cs typeface="Arial"/>
              </a:rPr>
              <a:t>9 </a:t>
            </a:r>
            <a:r>
              <a:rPr lang="zh-CN" altLang="en-US" sz="3600" b="1" dirty="0">
                <a:solidFill>
                  <a:srgbClr val="FFFFFF"/>
                </a:solidFill>
                <a:latin typeface="Arial"/>
                <a:cs typeface="Arial"/>
              </a:rPr>
              <a:t>收取葡萄的若来到你那里，</a:t>
            </a:r>
          </a:p>
          <a:p>
            <a:pPr algn="r">
              <a:defRPr/>
            </a:pPr>
            <a:r>
              <a:rPr lang="zh-CN" altLang="en-US" sz="3600" b="1" dirty="0">
                <a:solidFill>
                  <a:srgbClr val="FFFFFF"/>
                </a:solidFill>
                <a:latin typeface="Arial"/>
                <a:cs typeface="Arial"/>
              </a:rPr>
              <a:t>岂不剩下一些葡萄吗？</a:t>
            </a:r>
            <a:endParaRPr lang="en-US" sz="3600" b="1" dirty="0">
              <a:solidFill>
                <a:srgbClr val="FFFFFF"/>
              </a:solidFill>
              <a:latin typeface="Arial"/>
              <a:cs typeface="Arial"/>
            </a:endParaRPr>
          </a:p>
        </p:txBody>
      </p:sp>
      <p:sp>
        <p:nvSpPr>
          <p:cNvPr id="842759" name="Line 1031"/>
          <p:cNvSpPr>
            <a:spLocks noChangeShapeType="1"/>
          </p:cNvSpPr>
          <p:nvPr/>
        </p:nvSpPr>
        <p:spPr bwMode="auto">
          <a:xfrm flipV="1">
            <a:off x="0" y="1047750"/>
            <a:ext cx="9172575" cy="19050"/>
          </a:xfrm>
          <a:prstGeom prst="line">
            <a:avLst/>
          </a:prstGeom>
          <a:noFill/>
          <a:ln w="57150">
            <a:solidFill>
              <a:schemeClr val="bg1"/>
            </a:solidFill>
            <a:round/>
            <a:headEnd/>
            <a:tailEnd/>
          </a:ln>
          <a:effectLst>
            <a:outerShdw blurRad="63500" dist="38099" dir="2700000" algn="ctr" rotWithShape="0">
              <a:schemeClr val="tx1">
                <a:alpha val="74998"/>
              </a:schemeClr>
            </a:outerShdw>
          </a:effectLst>
          <a:extLst>
            <a:ext uri="{909E8E84-426E-40DD-AFC4-6F175D3DCCD1}">
              <a14:hiddenFill xmlns:a14="http://schemas.microsoft.com/office/drawing/2010/main">
                <a:noFill/>
              </a14:hiddenFill>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
        <p:nvSpPr>
          <p:cNvPr id="842760" name="Line 1032"/>
          <p:cNvSpPr>
            <a:spLocks noChangeShapeType="1"/>
          </p:cNvSpPr>
          <p:nvPr/>
        </p:nvSpPr>
        <p:spPr bwMode="auto">
          <a:xfrm>
            <a:off x="4419600" y="381000"/>
            <a:ext cx="0" cy="5943600"/>
          </a:xfrm>
          <a:prstGeom prst="line">
            <a:avLst/>
          </a:prstGeom>
          <a:noFill/>
          <a:ln w="5715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b="1">
              <a:solidFill>
                <a:srgbClr val="000000"/>
              </a:solidFill>
              <a:effectLst>
                <a:outerShdw blurRad="38100" dist="38100" dir="2700000" algn="tl">
                  <a:srgbClr val="000000">
                    <a:alpha val="43137"/>
                  </a:srgbClr>
                </a:outerShdw>
              </a:effectLst>
              <a:latin typeface="Arial"/>
              <a:cs typeface="Arial"/>
            </a:endParaRPr>
          </a:p>
        </p:txBody>
      </p:sp>
    </p:spTree>
    <p:extLst>
      <p:ext uri="{BB962C8B-B14F-4D97-AF65-F5344CB8AC3E}">
        <p14:creationId xmlns:p14="http://schemas.microsoft.com/office/powerpoint/2010/main" val="1326675629"/>
      </p:ext>
    </p:extLst>
  </p:cSld>
  <p:clrMapOvr>
    <a:masterClrMapping/>
  </p:clrMapOvr>
  <p:transition spd="slow"/>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685800" y="0"/>
            <a:ext cx="7772400" cy="1143000"/>
          </a:xfrm>
        </p:spPr>
        <p:txBody>
          <a:bodyPr/>
          <a:lstStyle/>
          <a:p>
            <a:pPr eaLnBrk="1" hangingPunct="1">
              <a:defRPr/>
            </a:pPr>
            <a:r>
              <a:rPr lang="zh-CN" altLang="en-US" b="1">
                <a:ea typeface="SimSun" pitchFamily="2" charset="-122"/>
                <a:cs typeface="ＭＳ Ｐゴシック" charset="0"/>
              </a:rPr>
              <a:t>问题 </a:t>
            </a:r>
            <a:r>
              <a:rPr lang="en-US" altLang="en-US" b="1">
                <a:ea typeface="MS PGothic" pitchFamily="34" charset="-128"/>
                <a:cs typeface="ＭＳ Ｐゴシック" charset="0"/>
              </a:rPr>
              <a:t>#1</a:t>
            </a:r>
          </a:p>
        </p:txBody>
      </p:sp>
      <p:sp>
        <p:nvSpPr>
          <p:cNvPr id="34819" name="Rectangle 3"/>
          <p:cNvSpPr>
            <a:spLocks noGrp="1" noChangeArrowheads="1"/>
          </p:cNvSpPr>
          <p:nvPr>
            <p:ph type="body" idx="1"/>
          </p:nvPr>
        </p:nvSpPr>
        <p:spPr>
          <a:xfrm>
            <a:off x="533400" y="1219200"/>
            <a:ext cx="6248400" cy="4876800"/>
          </a:xfrm>
        </p:spPr>
        <p:txBody>
          <a:bodyPr/>
          <a:lstStyle/>
          <a:p>
            <a:pPr indent="0" eaLnBrk="1" hangingPunct="1">
              <a:buFont typeface="Wingdings" charset="0"/>
              <a:buNone/>
            </a:pPr>
            <a:r>
              <a:rPr lang="zh-CN" altLang="en-US" b="1">
                <a:solidFill>
                  <a:srgbClr val="FF3300"/>
                </a:solidFill>
                <a:latin typeface="Times New Roman" charset="0"/>
                <a:cs typeface="SimSun" charset="0"/>
              </a:rPr>
              <a:t>新约的作者多处的引用旧约的经文，然而，若俄巴底亚也是默示的，为何完全没有被提到</a:t>
            </a:r>
            <a:r>
              <a:rPr lang="en-US" altLang="ja-JP" b="1">
                <a:solidFill>
                  <a:srgbClr val="FF3300"/>
                </a:solidFill>
                <a:latin typeface="Times New Roman" charset="0"/>
                <a:ea typeface="Times New Roman" charset="0"/>
                <a:cs typeface="Times New Roman" charset="0"/>
              </a:rPr>
              <a:t>?</a:t>
            </a:r>
            <a:endParaRPr lang="en-US" b="1">
              <a:solidFill>
                <a:srgbClr val="FF3300"/>
              </a:solidFill>
              <a:latin typeface="Times New Roman" charset="0"/>
              <a:ea typeface="Times New Roman" charset="0"/>
              <a:cs typeface="Times New Roman" charset="0"/>
            </a:endParaRPr>
          </a:p>
        </p:txBody>
      </p:sp>
      <p:sp>
        <p:nvSpPr>
          <p:cNvPr id="34820"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19530008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0"/>
            <a:ext cx="7772400" cy="1143000"/>
          </a:xfrm>
        </p:spPr>
        <p:txBody>
          <a:bodyPr/>
          <a:lstStyle/>
          <a:p>
            <a:pPr eaLnBrk="1" hangingPunct="1">
              <a:defRPr/>
            </a:pPr>
            <a:r>
              <a:rPr lang="zh-CN" altLang="en-US" b="1">
                <a:ea typeface="SimSun" pitchFamily="2" charset="-122"/>
                <a:cs typeface="ＭＳ Ｐゴシック" charset="0"/>
              </a:rPr>
              <a:t>解答</a:t>
            </a:r>
          </a:p>
        </p:txBody>
      </p:sp>
      <p:sp>
        <p:nvSpPr>
          <p:cNvPr id="35843" name="Rectangle 3"/>
          <p:cNvSpPr>
            <a:spLocks noGrp="1" noChangeArrowheads="1"/>
          </p:cNvSpPr>
          <p:nvPr>
            <p:ph type="body" idx="1"/>
          </p:nvPr>
        </p:nvSpPr>
        <p:spPr>
          <a:xfrm>
            <a:off x="0" y="1066800"/>
            <a:ext cx="7162800" cy="5791200"/>
          </a:xfrm>
        </p:spPr>
        <p:txBody>
          <a:bodyPr/>
          <a:lstStyle/>
          <a:p>
            <a:pPr lvl="1" algn="just" eaLnBrk="1" hangingPunct="1"/>
            <a:r>
              <a:rPr lang="zh-CN" altLang="en-US" sz="2500" b="1">
                <a:solidFill>
                  <a:srgbClr val="CC3300"/>
                </a:solidFill>
                <a:latin typeface="Times New Roman" charset="0"/>
                <a:ea typeface="MS PGothic" charset="0"/>
                <a:cs typeface="SimSun" charset="0"/>
              </a:rPr>
              <a:t>很多旧约的经卷，譬如路得记，历代志上下，以斯帖记，雅歌，箴言也没有直接的在新约圣经被引用，然而这些书卷同样的被以色列人和基督徒公认为神所默示。</a:t>
            </a:r>
            <a:r>
              <a:rPr lang="en-US" altLang="ja-JP" sz="2500" b="1">
                <a:solidFill>
                  <a:srgbClr val="CC3300"/>
                </a:solidFill>
                <a:latin typeface="Times New Roman" charset="0"/>
                <a:ea typeface="MS PGothic" charset="0"/>
                <a:cs typeface="Times New Roman" charset="0"/>
              </a:rPr>
              <a:t> </a:t>
            </a:r>
          </a:p>
          <a:p>
            <a:pPr lvl="1" algn="just" eaLnBrk="1" hangingPunct="1"/>
            <a:r>
              <a:rPr lang="zh-CN" altLang="en-US" sz="2500" b="1">
                <a:solidFill>
                  <a:srgbClr val="CC3300"/>
                </a:solidFill>
                <a:latin typeface="Times New Roman" charset="0"/>
                <a:ea typeface="MS PGothic" charset="0"/>
                <a:cs typeface="SimSun" charset="0"/>
              </a:rPr>
              <a:t>在新约被提到并不是确定旧约的书卷是否为神所默示。而是作者是否是神的代言人和被接纳神的仆人。俄巴底亚符合这考验。</a:t>
            </a:r>
            <a:endParaRPr lang="en-US" altLang="ja-JP" sz="2500" b="1">
              <a:solidFill>
                <a:srgbClr val="CC3300"/>
              </a:solidFill>
              <a:latin typeface="Times New Roman" charset="0"/>
              <a:ea typeface="Times New Roman" charset="0"/>
              <a:cs typeface="Times New Roman" charset="0"/>
            </a:endParaRPr>
          </a:p>
          <a:p>
            <a:pPr lvl="1" algn="just" eaLnBrk="1" hangingPunct="1"/>
            <a:r>
              <a:rPr lang="zh-CN" altLang="en-US" sz="2500" b="1">
                <a:solidFill>
                  <a:srgbClr val="CC3300"/>
                </a:solidFill>
                <a:latin typeface="Times New Roman" charset="0"/>
                <a:ea typeface="MS PGothic" charset="0"/>
                <a:cs typeface="SimSun" charset="0"/>
              </a:rPr>
              <a:t>新约作者没有对每卷旧约的经文有所引用。少数信徒引用列王记上，而新约却引用（罗</a:t>
            </a:r>
            <a:r>
              <a:rPr lang="en-US" altLang="zh-CN" sz="2500" b="1">
                <a:solidFill>
                  <a:srgbClr val="CC3300"/>
                </a:solidFill>
                <a:latin typeface="Times New Roman" charset="0"/>
                <a:ea typeface="MS PGothic" charset="0"/>
                <a:cs typeface="Times New Roman" charset="0"/>
              </a:rPr>
              <a:t>11:4</a:t>
            </a:r>
            <a:r>
              <a:rPr lang="zh-CN" altLang="en-US" sz="2500" b="1">
                <a:solidFill>
                  <a:srgbClr val="CC3300"/>
                </a:solidFill>
                <a:latin typeface="Times New Roman" charset="0"/>
                <a:ea typeface="MS PGothic" charset="0"/>
                <a:cs typeface="SimSun" charset="0"/>
              </a:rPr>
              <a:t>）。少数信徒引用约翰二书和三书，但这些书卷也是神所默示的，所以书卷的引用不能决定它是否是神所默示的。</a:t>
            </a:r>
            <a:endParaRPr lang="en-US" altLang="zh-CN" sz="2500" b="1">
              <a:solidFill>
                <a:srgbClr val="CC3300"/>
              </a:solidFill>
              <a:latin typeface="Times New Roman" charset="0"/>
              <a:ea typeface="MS PGothic" charset="0"/>
              <a:cs typeface="Times New Roman" charset="0"/>
            </a:endParaRPr>
          </a:p>
          <a:p>
            <a:pPr eaLnBrk="1" hangingPunct="1"/>
            <a:endParaRPr lang="en-US" sz="2900" b="1">
              <a:solidFill>
                <a:srgbClr val="CC3300"/>
              </a:solidFill>
              <a:latin typeface="Times New Roman" charset="0"/>
              <a:cs typeface="Times New Roman" charset="0"/>
            </a:endParaRPr>
          </a:p>
        </p:txBody>
      </p:sp>
      <p:sp>
        <p:nvSpPr>
          <p:cNvPr id="35846" name="AutoShape 6">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270325645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685800" y="0"/>
            <a:ext cx="7772400" cy="1143000"/>
          </a:xfrm>
        </p:spPr>
        <p:txBody>
          <a:bodyPr/>
          <a:lstStyle/>
          <a:p>
            <a:pPr eaLnBrk="1" hangingPunct="1">
              <a:defRPr/>
            </a:pPr>
            <a:r>
              <a:rPr lang="zh-CN" altLang="en-US" b="1">
                <a:ea typeface="SimSun" pitchFamily="2" charset="-122"/>
                <a:cs typeface="ＭＳ Ｐゴシック" charset="0"/>
              </a:rPr>
              <a:t>问题 </a:t>
            </a:r>
            <a:r>
              <a:rPr lang="en-US" altLang="en-US" b="1">
                <a:ea typeface="MS PGothic" pitchFamily="34" charset="-128"/>
                <a:cs typeface="ＭＳ Ｐゴシック" charset="0"/>
              </a:rPr>
              <a:t>#2</a:t>
            </a:r>
          </a:p>
        </p:txBody>
      </p:sp>
      <p:sp>
        <p:nvSpPr>
          <p:cNvPr id="36867" name="Rectangle 3"/>
          <p:cNvSpPr>
            <a:spLocks noGrp="1" noChangeArrowheads="1"/>
          </p:cNvSpPr>
          <p:nvPr>
            <p:ph type="body" idx="1"/>
          </p:nvPr>
        </p:nvSpPr>
        <p:spPr>
          <a:xfrm>
            <a:off x="685800" y="1219200"/>
            <a:ext cx="6705600" cy="4876800"/>
          </a:xfrm>
        </p:spPr>
        <p:txBody>
          <a:bodyPr/>
          <a:lstStyle/>
          <a:p>
            <a:pPr marL="0" indent="0" algn="just" eaLnBrk="1" hangingPunct="1">
              <a:buFont typeface="Wingdings" charset="0"/>
              <a:buNone/>
            </a:pPr>
            <a:r>
              <a:rPr lang="zh-CN" altLang="en-US" b="1">
                <a:solidFill>
                  <a:srgbClr val="FF3300"/>
                </a:solidFill>
                <a:latin typeface="Times New Roman" charset="0"/>
                <a:cs typeface="SimSun" charset="0"/>
              </a:rPr>
              <a:t>俄巴底亚的信息是对列国的审判，在所有的</a:t>
            </a:r>
            <a:r>
              <a:rPr lang="en-US" altLang="zh-CN" b="1">
                <a:solidFill>
                  <a:srgbClr val="FF3300"/>
                </a:solidFill>
                <a:latin typeface="Times New Roman" charset="0"/>
                <a:ea typeface="Times New Roman" charset="0"/>
                <a:cs typeface="Times New Roman" charset="0"/>
              </a:rPr>
              <a:t>21</a:t>
            </a:r>
            <a:r>
              <a:rPr lang="zh-CN" altLang="en-US" b="1">
                <a:solidFill>
                  <a:srgbClr val="FF3300"/>
                </a:solidFill>
                <a:latin typeface="Times New Roman" charset="0"/>
                <a:cs typeface="SimSun" charset="0"/>
              </a:rPr>
              <a:t>节当中</a:t>
            </a:r>
            <a:r>
              <a:rPr lang="en-US" altLang="ja-JP" b="1">
                <a:solidFill>
                  <a:srgbClr val="FF3300"/>
                </a:solidFill>
                <a:latin typeface="Times New Roman" charset="0"/>
                <a:cs typeface="SimSun" charset="0"/>
              </a:rPr>
              <a:t>…</a:t>
            </a:r>
          </a:p>
          <a:p>
            <a:pPr marL="0" indent="0" algn="just" eaLnBrk="1" hangingPunct="1"/>
            <a:r>
              <a:rPr lang="en-US" b="1">
                <a:solidFill>
                  <a:srgbClr val="FF3300"/>
                </a:solidFill>
                <a:latin typeface="Times New Roman" charset="0"/>
                <a:cs typeface="SimSun" charset="0"/>
              </a:rPr>
              <a:t>  16 </a:t>
            </a:r>
            <a:r>
              <a:rPr lang="zh-CN" altLang="en-US" b="1">
                <a:solidFill>
                  <a:srgbClr val="FF3300"/>
                </a:solidFill>
                <a:latin typeface="Times New Roman" charset="0"/>
                <a:cs typeface="SimSun" charset="0"/>
              </a:rPr>
              <a:t>处对以东发出审判</a:t>
            </a:r>
          </a:p>
          <a:p>
            <a:pPr marL="0" indent="0" algn="just" eaLnBrk="1" hangingPunct="1"/>
            <a:r>
              <a:rPr lang="en-US" b="1">
                <a:solidFill>
                  <a:srgbClr val="FF3300"/>
                </a:solidFill>
                <a:latin typeface="Times New Roman" charset="0"/>
                <a:cs typeface="SimSun" charset="0"/>
              </a:rPr>
              <a:t>  5 </a:t>
            </a:r>
            <a:r>
              <a:rPr lang="zh-CN" altLang="en-US" b="1">
                <a:solidFill>
                  <a:srgbClr val="FF3300"/>
                </a:solidFill>
                <a:latin typeface="Times New Roman" charset="0"/>
                <a:cs typeface="SimSun" charset="0"/>
              </a:rPr>
              <a:t>处预言以色列对以东将来的胜利</a:t>
            </a:r>
            <a:r>
              <a:rPr lang="en-US" altLang="ja-JP" b="1">
                <a:solidFill>
                  <a:srgbClr val="FF3300"/>
                </a:solidFill>
                <a:latin typeface="Times New Roman" charset="0"/>
                <a:cs typeface="SimSun" charset="0"/>
              </a:rPr>
              <a:t> </a:t>
            </a:r>
          </a:p>
          <a:p>
            <a:pPr marL="0" indent="0" algn="just" eaLnBrk="1" hangingPunct="1">
              <a:buFont typeface="Wingdings" charset="0"/>
              <a:buNone/>
            </a:pPr>
            <a:r>
              <a:rPr lang="zh-CN" altLang="en-US" b="1" i="1">
                <a:solidFill>
                  <a:srgbClr val="660066"/>
                </a:solidFill>
                <a:latin typeface="Times New Roman" charset="0"/>
                <a:cs typeface="SimSun" charset="0"/>
              </a:rPr>
              <a:t>这是否是犹太民族的国家意识而非上帝的其实</a:t>
            </a:r>
            <a:r>
              <a:rPr lang="en-US" altLang="ja-JP" b="1" i="1">
                <a:solidFill>
                  <a:srgbClr val="660066"/>
                </a:solidFill>
                <a:latin typeface="Times New Roman" charset="0"/>
                <a:cs typeface="SimSun" charset="0"/>
              </a:rPr>
              <a:t>?</a:t>
            </a:r>
            <a:endParaRPr lang="en-US" b="1" i="1">
              <a:solidFill>
                <a:srgbClr val="660066"/>
              </a:solidFill>
              <a:latin typeface="Times New Roman" charset="0"/>
              <a:cs typeface="SimSun" charset="0"/>
            </a:endParaRPr>
          </a:p>
        </p:txBody>
      </p:sp>
    </p:spTree>
    <p:extLst>
      <p:ext uri="{BB962C8B-B14F-4D97-AF65-F5344CB8AC3E}">
        <p14:creationId xmlns:p14="http://schemas.microsoft.com/office/powerpoint/2010/main" val="154028634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457200" y="533400"/>
            <a:ext cx="7772400" cy="609600"/>
          </a:xfrm>
        </p:spPr>
        <p:txBody>
          <a:bodyPr/>
          <a:lstStyle/>
          <a:p>
            <a:pPr eaLnBrk="1" hangingPunct="1">
              <a:defRPr/>
            </a:pPr>
            <a:r>
              <a:rPr lang="zh-CN" altLang="en-US" b="1">
                <a:ea typeface="SimSun" pitchFamily="2" charset="-122"/>
                <a:cs typeface="ＭＳ Ｐゴシック" charset="0"/>
              </a:rPr>
              <a:t>解答</a:t>
            </a:r>
          </a:p>
        </p:txBody>
      </p:sp>
      <p:sp>
        <p:nvSpPr>
          <p:cNvPr id="37891" name="Rectangle 3"/>
          <p:cNvSpPr>
            <a:spLocks noGrp="1" noChangeArrowheads="1"/>
          </p:cNvSpPr>
          <p:nvPr>
            <p:ph type="body" idx="1"/>
          </p:nvPr>
        </p:nvSpPr>
        <p:spPr>
          <a:xfrm>
            <a:off x="457200" y="1752600"/>
            <a:ext cx="6705600" cy="5562600"/>
          </a:xfrm>
        </p:spPr>
        <p:txBody>
          <a:bodyPr/>
          <a:lstStyle/>
          <a:p>
            <a:pPr marL="114300" lvl="1" indent="0" algn="just" eaLnBrk="1" hangingPunct="1">
              <a:lnSpc>
                <a:spcPct val="90000"/>
              </a:lnSpc>
            </a:pPr>
            <a:r>
              <a:rPr lang="zh-CN" altLang="en-US" b="1">
                <a:solidFill>
                  <a:srgbClr val="FF3300"/>
                </a:solidFill>
                <a:latin typeface="Times New Roman" charset="0"/>
                <a:ea typeface="MS PGothic" charset="0"/>
                <a:cs typeface="SimSun" charset="0"/>
              </a:rPr>
              <a:t>  俄巴底亚书显示上帝底主权，即使国家在战败与被轻视中。神的子民在敌人面前的无能显示上帝的大能。难道耶和华是被击败的上帝</a:t>
            </a:r>
            <a:r>
              <a:rPr lang="en-US" altLang="ja-JP" b="1">
                <a:solidFill>
                  <a:srgbClr val="FF3300"/>
                </a:solidFill>
                <a:latin typeface="Times New Roman" charset="0"/>
                <a:ea typeface="Times New Roman" charset="0"/>
                <a:cs typeface="Times New Roman" charset="0"/>
              </a:rPr>
              <a:t>? </a:t>
            </a:r>
            <a:r>
              <a:rPr lang="zh-CN" altLang="en-US" b="1">
                <a:solidFill>
                  <a:srgbClr val="FF3300"/>
                </a:solidFill>
                <a:latin typeface="Times New Roman" charset="0"/>
                <a:ea typeface="MS PGothic" charset="0"/>
                <a:cs typeface="SimSun" charset="0"/>
              </a:rPr>
              <a:t>难道</a:t>
            </a:r>
            <a:r>
              <a:rPr lang="zh-TW" altLang="en-US" b="1">
                <a:solidFill>
                  <a:srgbClr val="FF3300"/>
                </a:solidFill>
                <a:latin typeface="Times New Roman" charset="0"/>
                <a:ea typeface="PMingLiU" charset="0"/>
                <a:cs typeface="PMingLiU" charset="0"/>
              </a:rPr>
              <a:t>祂</a:t>
            </a:r>
            <a:r>
              <a:rPr lang="zh-CN" altLang="en-US" b="1">
                <a:solidFill>
                  <a:srgbClr val="FF3300"/>
                </a:solidFill>
                <a:latin typeface="Times New Roman" charset="0"/>
                <a:ea typeface="MS PGothic" charset="0"/>
                <a:cs typeface="SimSun" charset="0"/>
              </a:rPr>
              <a:t>没有能力去阻止</a:t>
            </a:r>
            <a:r>
              <a:rPr lang="zh-TW" altLang="en-US" b="1">
                <a:solidFill>
                  <a:srgbClr val="FF3300"/>
                </a:solidFill>
                <a:latin typeface="Times New Roman" charset="0"/>
                <a:ea typeface="PMingLiU" charset="0"/>
                <a:cs typeface="PMingLiU" charset="0"/>
              </a:rPr>
              <a:t>祂</a:t>
            </a:r>
            <a:r>
              <a:rPr lang="zh-CN" altLang="en-US" b="1">
                <a:solidFill>
                  <a:srgbClr val="FF3300"/>
                </a:solidFill>
                <a:latin typeface="Times New Roman" charset="0"/>
                <a:ea typeface="MS PGothic" charset="0"/>
                <a:cs typeface="SimSun" charset="0"/>
              </a:rPr>
              <a:t>子民的敌人？</a:t>
            </a:r>
          </a:p>
          <a:p>
            <a:pPr marL="114300" lvl="1" indent="0" algn="just" eaLnBrk="1" hangingPunct="1">
              <a:lnSpc>
                <a:spcPct val="90000"/>
              </a:lnSpc>
              <a:buFontTx/>
              <a:buNone/>
            </a:pPr>
            <a:endParaRPr lang="en-US" b="1">
              <a:solidFill>
                <a:srgbClr val="FF3300"/>
              </a:solidFill>
              <a:latin typeface="Times New Roman" charset="0"/>
              <a:ea typeface="MS PGothic" charset="0"/>
              <a:cs typeface="Times New Roman" charset="0"/>
            </a:endParaRPr>
          </a:p>
          <a:p>
            <a:pPr marL="114300" lvl="1" indent="0" algn="just" eaLnBrk="1" hangingPunct="1">
              <a:lnSpc>
                <a:spcPct val="90000"/>
              </a:lnSpc>
            </a:pPr>
            <a:r>
              <a:rPr lang="en-US" altLang="zh-TW" b="1">
                <a:solidFill>
                  <a:srgbClr val="FF3300"/>
                </a:solidFill>
                <a:latin typeface="Times New Roman" charset="0"/>
                <a:ea typeface="PMingLiU" charset="0"/>
                <a:cs typeface="PMingLiU" charset="0"/>
              </a:rPr>
              <a:t>  “</a:t>
            </a:r>
            <a:r>
              <a:rPr lang="zh-TW" altLang="en-US" b="1">
                <a:solidFill>
                  <a:srgbClr val="FF3300"/>
                </a:solidFill>
                <a:latin typeface="Times New Roman" charset="0"/>
                <a:ea typeface="PMingLiU" charset="0"/>
                <a:cs typeface="PMingLiU" charset="0"/>
              </a:rPr>
              <a:t>不是的</a:t>
            </a:r>
            <a:r>
              <a:rPr lang="en-US" altLang="zh-TW" b="1">
                <a:solidFill>
                  <a:srgbClr val="FF3300"/>
                </a:solidFill>
                <a:latin typeface="Times New Roman" charset="0"/>
                <a:ea typeface="PMingLiU" charset="0"/>
                <a:cs typeface="PMingLiU" charset="0"/>
              </a:rPr>
              <a:t>!”</a:t>
            </a:r>
            <a:r>
              <a:rPr lang="en-US" altLang="ja-JP" b="1">
                <a:solidFill>
                  <a:srgbClr val="FF3300"/>
                </a:solidFill>
                <a:latin typeface="Times New Roman" charset="0"/>
                <a:ea typeface="MS PGothic" charset="0"/>
                <a:cs typeface="Times New Roman" charset="0"/>
              </a:rPr>
              <a:t> </a:t>
            </a:r>
            <a:r>
              <a:rPr lang="zh-CN" altLang="en-US" b="1">
                <a:solidFill>
                  <a:srgbClr val="FF3300"/>
                </a:solidFill>
                <a:latin typeface="Times New Roman" charset="0"/>
                <a:ea typeface="MS PGothic" charset="0"/>
                <a:cs typeface="SimSun" charset="0"/>
              </a:rPr>
              <a:t>这是俄巴底亚很肯定的答案。以色列的神面对黑暗的将来，也必履行</a:t>
            </a:r>
            <a:r>
              <a:rPr lang="zh-TW" altLang="en-US" b="1">
                <a:solidFill>
                  <a:srgbClr val="FF3300"/>
                </a:solidFill>
                <a:latin typeface="Times New Roman" charset="0"/>
                <a:ea typeface="PMingLiU" charset="0"/>
                <a:cs typeface="PMingLiU" charset="0"/>
              </a:rPr>
              <a:t>祂</a:t>
            </a:r>
            <a:r>
              <a:rPr lang="zh-CN" altLang="en-US" b="1">
                <a:solidFill>
                  <a:srgbClr val="FF3300"/>
                </a:solidFill>
                <a:latin typeface="Times New Roman" charset="0"/>
                <a:ea typeface="MS PGothic" charset="0"/>
                <a:cs typeface="SimSun" charset="0"/>
              </a:rPr>
              <a:t>的应许。列国在那短暂的胜利乃神的作为。</a:t>
            </a:r>
            <a:r>
              <a:rPr lang="en-US" altLang="ja-JP" b="1">
                <a:solidFill>
                  <a:srgbClr val="FF3300"/>
                </a:solidFill>
                <a:latin typeface="Times New Roman" charset="0"/>
                <a:ea typeface="MS PGothic" charset="0"/>
                <a:cs typeface="Times New Roman" charset="0"/>
              </a:rPr>
              <a:t>  </a:t>
            </a:r>
            <a:endParaRPr lang="en-US" b="1">
              <a:solidFill>
                <a:srgbClr val="FF3300"/>
              </a:solidFill>
              <a:latin typeface="Times New Roman" charset="0"/>
              <a:ea typeface="MS PGothic" charset="0"/>
              <a:cs typeface="Times New Roman" charset="0"/>
            </a:endParaRPr>
          </a:p>
        </p:txBody>
      </p:sp>
      <p:sp>
        <p:nvSpPr>
          <p:cNvPr id="37893"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233415738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0"/>
            <a:ext cx="7772400" cy="609600"/>
          </a:xfrm>
        </p:spPr>
        <p:txBody>
          <a:bodyPr/>
          <a:lstStyle/>
          <a:p>
            <a:pPr eaLnBrk="1" hangingPunct="1">
              <a:defRPr/>
            </a:pPr>
            <a:r>
              <a:rPr lang="zh-CN" altLang="en-US" b="1">
                <a:ea typeface="SimSun" pitchFamily="2" charset="-122"/>
                <a:cs typeface="ＭＳ Ｐゴシック" charset="0"/>
              </a:rPr>
              <a:t>解答</a:t>
            </a:r>
          </a:p>
        </p:txBody>
      </p:sp>
      <p:sp>
        <p:nvSpPr>
          <p:cNvPr id="38915" name="Rectangle 3"/>
          <p:cNvSpPr>
            <a:spLocks noGrp="1" noChangeArrowheads="1"/>
          </p:cNvSpPr>
          <p:nvPr>
            <p:ph type="body" idx="1"/>
          </p:nvPr>
        </p:nvSpPr>
        <p:spPr>
          <a:xfrm>
            <a:off x="685800" y="762000"/>
            <a:ext cx="6172200" cy="5562600"/>
          </a:xfrm>
        </p:spPr>
        <p:txBody>
          <a:bodyPr/>
          <a:lstStyle/>
          <a:p>
            <a:pPr marL="114300" lvl="1" indent="0" algn="just" eaLnBrk="1" hangingPunct="1">
              <a:lnSpc>
                <a:spcPct val="90000"/>
              </a:lnSpc>
            </a:pPr>
            <a:r>
              <a:rPr lang="zh-CN" altLang="en-US" sz="3200" b="1">
                <a:solidFill>
                  <a:srgbClr val="FF3300"/>
                </a:solidFill>
                <a:latin typeface="Times New Roman" charset="0"/>
                <a:ea typeface="MS PGothic" charset="0"/>
                <a:cs typeface="SimSun" charset="0"/>
              </a:rPr>
              <a:t> 俄巴底亚的信息是神完全的掌管，也成全</a:t>
            </a:r>
            <a:r>
              <a:rPr lang="zh-TW" altLang="en-US" sz="3200" b="1">
                <a:solidFill>
                  <a:srgbClr val="FF3300"/>
                </a:solidFill>
                <a:latin typeface="Times New Roman" charset="0"/>
                <a:ea typeface="PMingLiU" charset="0"/>
                <a:cs typeface="PMingLiU" charset="0"/>
              </a:rPr>
              <a:t>祂</a:t>
            </a:r>
            <a:r>
              <a:rPr lang="zh-CN" altLang="en-US" sz="3200" b="1">
                <a:solidFill>
                  <a:srgbClr val="FF3300"/>
                </a:solidFill>
                <a:latin typeface="Times New Roman" charset="0"/>
                <a:ea typeface="MS PGothic" charset="0"/>
                <a:cs typeface="SimSun" charset="0"/>
              </a:rPr>
              <a:t>的应许。这是信心、希望和胜利的信息。 </a:t>
            </a:r>
          </a:p>
          <a:p>
            <a:pPr marL="114300" lvl="1" indent="0" algn="just" eaLnBrk="1" hangingPunct="1">
              <a:lnSpc>
                <a:spcPct val="90000"/>
              </a:lnSpc>
              <a:buFontTx/>
              <a:buNone/>
            </a:pPr>
            <a:r>
              <a:rPr lang="zh-CN" altLang="en-US" sz="3200" b="1">
                <a:solidFill>
                  <a:srgbClr val="FF3300"/>
                </a:solidFill>
                <a:latin typeface="Times New Roman" charset="0"/>
                <a:ea typeface="MS PGothic" charset="0"/>
                <a:cs typeface="SimSun" charset="0"/>
              </a:rPr>
              <a:t> </a:t>
            </a:r>
          </a:p>
          <a:p>
            <a:pPr marL="114300" lvl="1" indent="0" algn="just" eaLnBrk="1" hangingPunct="1">
              <a:lnSpc>
                <a:spcPct val="90000"/>
              </a:lnSpc>
            </a:pPr>
            <a:r>
              <a:rPr lang="zh-CN" altLang="en-US" sz="3200" b="1">
                <a:solidFill>
                  <a:srgbClr val="FF3300"/>
                </a:solidFill>
                <a:latin typeface="Times New Roman" charset="0"/>
                <a:ea typeface="MS PGothic" charset="0"/>
                <a:cs typeface="SimSun" charset="0"/>
              </a:rPr>
              <a:t> 以色列的胜利是对列国的祝福</a:t>
            </a:r>
            <a:r>
              <a:rPr lang="en-US" altLang="ja-JP" sz="3200" b="1">
                <a:solidFill>
                  <a:srgbClr val="FF3300"/>
                </a:solidFill>
                <a:latin typeface="Times New Roman" charset="0"/>
                <a:ea typeface="Times New Roman" charset="0"/>
                <a:cs typeface="Times New Roman" charset="0"/>
              </a:rPr>
              <a:t>. </a:t>
            </a:r>
          </a:p>
          <a:p>
            <a:pPr marL="114300" lvl="1" indent="0" algn="just" eaLnBrk="1" hangingPunct="1">
              <a:lnSpc>
                <a:spcPct val="90000"/>
              </a:lnSpc>
              <a:buFontTx/>
              <a:buNone/>
            </a:pPr>
            <a:r>
              <a:rPr lang="en-US" sz="3200">
                <a:latin typeface="Times New Roman" charset="0"/>
                <a:ea typeface="Times New Roman" charset="0"/>
                <a:cs typeface="Times New Roman" charset="0"/>
              </a:rPr>
              <a:t>  </a:t>
            </a:r>
            <a:r>
              <a:rPr lang="ja-JP" altLang="en-US" sz="3200">
                <a:latin typeface="Arial" charset="0"/>
                <a:ea typeface="ＭＳ Ｐゴシック" charset="0"/>
              </a:rPr>
              <a:t>“</a:t>
            </a:r>
            <a:r>
              <a:rPr lang="zh-CN" altLang="en-US" sz="3200">
                <a:latin typeface="Times New Roman" charset="0"/>
                <a:ea typeface="MS PGothic" charset="0"/>
                <a:cs typeface="SimSun" charset="0"/>
              </a:rPr>
              <a:t>如果以色列被舍弃，世人就可以与神复和，他们蒙接纳，不就等于从死人中复活吗？ </a:t>
            </a:r>
            <a:r>
              <a:rPr lang="en-US" altLang="ja-JP" sz="3200">
                <a:latin typeface="Times New Roman" charset="0"/>
                <a:ea typeface="MS PGothic" charset="0"/>
                <a:cs typeface="Times New Roman" charset="0"/>
              </a:rPr>
              <a:t>(</a:t>
            </a:r>
            <a:r>
              <a:rPr lang="zh-CN" altLang="en-US" sz="3200">
                <a:latin typeface="Times New Roman" charset="0"/>
                <a:ea typeface="MS PGothic" charset="0"/>
                <a:cs typeface="SimSun" charset="0"/>
              </a:rPr>
              <a:t>罗</a:t>
            </a:r>
            <a:r>
              <a:rPr lang="en-US" altLang="ja-JP" sz="3200">
                <a:latin typeface="Times New Roman" charset="0"/>
                <a:ea typeface="MS PGothic" charset="0"/>
                <a:cs typeface="Times New Roman" charset="0"/>
              </a:rPr>
              <a:t>11:15).</a:t>
            </a:r>
            <a:r>
              <a:rPr lang="en-US" altLang="ja-JP" sz="3200" b="1">
                <a:solidFill>
                  <a:srgbClr val="FF3300"/>
                </a:solidFill>
                <a:latin typeface="Times New Roman" charset="0"/>
                <a:ea typeface="MS PGothic" charset="0"/>
                <a:cs typeface="Times New Roman" charset="0"/>
              </a:rPr>
              <a:t> </a:t>
            </a:r>
            <a:endParaRPr lang="en-US" sz="3200" b="1">
              <a:solidFill>
                <a:srgbClr val="FF3300"/>
              </a:solidFill>
              <a:latin typeface="Times New Roman" charset="0"/>
              <a:ea typeface="MS PGothic" charset="0"/>
              <a:cs typeface="Times New Roman" charset="0"/>
            </a:endParaRPr>
          </a:p>
        </p:txBody>
      </p:sp>
      <p:sp>
        <p:nvSpPr>
          <p:cNvPr id="38916"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1881016812"/>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0"/>
            <a:ext cx="7772400" cy="609600"/>
          </a:xfrm>
        </p:spPr>
        <p:txBody>
          <a:bodyPr/>
          <a:lstStyle/>
          <a:p>
            <a:pPr eaLnBrk="1" hangingPunct="1">
              <a:defRPr/>
            </a:pPr>
            <a:r>
              <a:rPr lang="zh-CN" altLang="en-US" b="1">
                <a:ea typeface="SimSun" pitchFamily="2" charset="-122"/>
                <a:cs typeface="ＭＳ Ｐゴシック" charset="0"/>
              </a:rPr>
              <a:t>解答</a:t>
            </a:r>
          </a:p>
        </p:txBody>
      </p:sp>
      <p:sp>
        <p:nvSpPr>
          <p:cNvPr id="38915" name="Rectangle 3"/>
          <p:cNvSpPr>
            <a:spLocks noGrp="1" noChangeArrowheads="1"/>
          </p:cNvSpPr>
          <p:nvPr>
            <p:ph type="body" idx="1"/>
          </p:nvPr>
        </p:nvSpPr>
        <p:spPr>
          <a:xfrm>
            <a:off x="685800" y="1752600"/>
            <a:ext cx="6172200" cy="4572000"/>
          </a:xfrm>
        </p:spPr>
        <p:txBody>
          <a:bodyPr/>
          <a:lstStyle/>
          <a:p>
            <a:pPr marL="114300" lvl="1" indent="0" algn="just" eaLnBrk="1" hangingPunct="1">
              <a:lnSpc>
                <a:spcPct val="90000"/>
              </a:lnSpc>
            </a:pPr>
            <a:r>
              <a:rPr lang="zh-CN" altLang="en-US" sz="4000" b="1">
                <a:solidFill>
                  <a:srgbClr val="463634"/>
                </a:solidFill>
                <a:latin typeface="Times New Roman" charset="0"/>
                <a:ea typeface="MS PGothic" charset="0"/>
                <a:cs typeface="SimSun" charset="0"/>
              </a:rPr>
              <a:t> 这本书并非犹太民族国家意识的表现。</a:t>
            </a:r>
            <a:endParaRPr lang="en-US" altLang="zh-CN" sz="4000" b="1">
              <a:solidFill>
                <a:srgbClr val="463634"/>
              </a:solidFill>
              <a:latin typeface="Times New Roman" charset="0"/>
              <a:ea typeface="MS PGothic" charset="0"/>
              <a:cs typeface="SimSun" charset="0"/>
            </a:endParaRPr>
          </a:p>
          <a:p>
            <a:pPr marL="114300" lvl="1" indent="0" algn="just" eaLnBrk="1" hangingPunct="1">
              <a:lnSpc>
                <a:spcPct val="90000"/>
              </a:lnSpc>
            </a:pPr>
            <a:endParaRPr lang="en-US" altLang="zh-CN" sz="4000" b="1">
              <a:solidFill>
                <a:srgbClr val="463634"/>
              </a:solidFill>
              <a:latin typeface="Times New Roman" charset="0"/>
              <a:ea typeface="MS PGothic" charset="0"/>
              <a:cs typeface="SimSun" charset="0"/>
            </a:endParaRPr>
          </a:p>
          <a:p>
            <a:pPr marL="114300" lvl="1" indent="0" algn="just" eaLnBrk="1" hangingPunct="1">
              <a:lnSpc>
                <a:spcPct val="90000"/>
              </a:lnSpc>
            </a:pPr>
            <a:r>
              <a:rPr lang="zh-CN" altLang="en-US" sz="4000" b="1">
                <a:solidFill>
                  <a:srgbClr val="463634"/>
                </a:solidFill>
                <a:latin typeface="Times New Roman" charset="0"/>
                <a:ea typeface="MS PGothic" charset="0"/>
                <a:cs typeface="SimSun" charset="0"/>
              </a:rPr>
              <a:t>它宣告神信息的见证。神也最终建立在世界上的公正。</a:t>
            </a:r>
            <a:r>
              <a:rPr lang="en-US" altLang="ja-JP" sz="4000" b="1">
                <a:solidFill>
                  <a:srgbClr val="463634"/>
                </a:solidFill>
                <a:latin typeface="Times New Roman" charset="0"/>
                <a:ea typeface="Times New Roman" charset="0"/>
                <a:cs typeface="Times New Roman" charset="0"/>
              </a:rPr>
              <a:t> </a:t>
            </a:r>
            <a:endParaRPr lang="en-US" sz="4000" b="1">
              <a:solidFill>
                <a:srgbClr val="463634"/>
              </a:solidFill>
              <a:latin typeface="Times New Roman" charset="0"/>
              <a:ea typeface="Times New Roman" charset="0"/>
              <a:cs typeface="Times New Roman" charset="0"/>
            </a:endParaRPr>
          </a:p>
        </p:txBody>
      </p:sp>
      <p:sp>
        <p:nvSpPr>
          <p:cNvPr id="38916" name="AutoShape 4">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25603241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385" y="0"/>
            <a:ext cx="9144000" cy="5213268"/>
          </a:xfrm>
          <a:prstGeom prst="rect">
            <a:avLst/>
          </a:prstGeom>
        </p:spPr>
      </p:pic>
      <p:sp>
        <p:nvSpPr>
          <p:cNvPr id="900098" name="Rectangle 2"/>
          <p:cNvSpPr>
            <a:spLocks noGrp="1" noChangeArrowheads="1"/>
          </p:cNvSpPr>
          <p:nvPr>
            <p:ph type="ctrTitle"/>
          </p:nvPr>
        </p:nvSpPr>
        <p:spPr>
          <a:xfrm>
            <a:off x="0" y="6088651"/>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b="1" i="1" dirty="0">
                <a:effectLst>
                  <a:glow rad="127000">
                    <a:schemeClr val="tx1"/>
                  </a:glow>
                </a:effectLst>
                <a:latin typeface="Arial" charset="0"/>
                <a:ea typeface="ＭＳ Ｐゴシック" charset="0"/>
                <a:cs typeface="ＭＳ Ｐゴシック" charset="0"/>
              </a:rPr>
              <a:t>—</a:t>
            </a:r>
            <a:r>
              <a:rPr lang="ko-KR" altLang="en-US" b="1" i="1" dirty="0">
                <a:effectLst>
                  <a:glow rad="127000">
                    <a:schemeClr val="tx1"/>
                  </a:glow>
                </a:effectLst>
                <a:latin typeface="Arial" charset="0"/>
                <a:ea typeface="ＭＳ Ｐゴシック" charset="0"/>
                <a:cs typeface="ＭＳ Ｐゴシック" charset="0"/>
              </a:rPr>
              <a:t>俄巴底亚</a:t>
            </a:r>
            <a:r>
              <a:rPr lang="zh-CN" altLang="en-US" b="1" i="1" dirty="0">
                <a:effectLst>
                  <a:glow rad="127000">
                    <a:schemeClr val="tx1"/>
                  </a:glow>
                </a:effectLst>
                <a:latin typeface="Arial" charset="0"/>
                <a:ea typeface="ＭＳ Ｐゴシック" charset="0"/>
                <a:cs typeface="ＭＳ Ｐゴシック" charset="0"/>
              </a:rPr>
              <a:t>的重点</a:t>
            </a:r>
            <a:r>
              <a:rPr lang="en-US" b="1" i="1" dirty="0">
                <a:effectLst>
                  <a:glow rad="127000">
                    <a:schemeClr val="tx1"/>
                  </a:glow>
                </a:effectLst>
                <a:latin typeface="Arial" charset="0"/>
                <a:ea typeface="ＭＳ Ｐゴシック" charset="0"/>
                <a:cs typeface="ＭＳ Ｐゴシック" charset="0"/>
              </a:rPr>
              <a:t>—</a:t>
            </a:r>
          </a:p>
        </p:txBody>
      </p:sp>
      <p:sp>
        <p:nvSpPr>
          <p:cNvPr id="3" name="Rectangle 2"/>
          <p:cNvSpPr txBox="1">
            <a:spLocks noChangeArrowheads="1"/>
          </p:cNvSpPr>
          <p:nvPr/>
        </p:nvSpPr>
        <p:spPr bwMode="auto">
          <a:xfrm>
            <a:off x="-6384" y="4509120"/>
            <a:ext cx="9144000" cy="151216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4800" b="1" dirty="0"/>
              <a:t>上帝</a:t>
            </a:r>
            <a:r>
              <a:rPr lang="zh-CN" altLang="en-US" sz="4800" b="1" dirty="0">
                <a:solidFill>
                  <a:srgbClr val="FFFF00"/>
                </a:solidFill>
              </a:rPr>
              <a:t>惩罚</a:t>
            </a:r>
            <a:r>
              <a:rPr lang="zh-CN" altLang="en-US" sz="4800" b="1" dirty="0"/>
              <a:t>骄傲的，</a:t>
            </a:r>
            <a:br>
              <a:rPr lang="en-US" altLang="zh-CN" sz="4800" b="1" dirty="0"/>
            </a:br>
            <a:r>
              <a:rPr lang="zh-CN" altLang="en-US" sz="4800" b="1" dirty="0"/>
              <a:t>却</a:t>
            </a:r>
            <a:r>
              <a:rPr lang="zh-CN" altLang="en-US" sz="4800" b="1" dirty="0">
                <a:solidFill>
                  <a:srgbClr val="FFFF00"/>
                </a:solidFill>
              </a:rPr>
              <a:t>高举</a:t>
            </a:r>
            <a:r>
              <a:rPr lang="zh-CN" altLang="en-US" sz="4800" b="1" dirty="0"/>
              <a:t>谦卑的。</a:t>
            </a:r>
            <a:endParaRPr lang="en-US" sz="4800" b="1" dirty="0">
              <a:cs typeface="ＭＳ Ｐゴシック" charset="0"/>
            </a:endParaRPr>
          </a:p>
        </p:txBody>
      </p:sp>
    </p:spTree>
    <p:extLst>
      <p:ext uri="{BB962C8B-B14F-4D97-AF65-F5344CB8AC3E}">
        <p14:creationId xmlns:p14="http://schemas.microsoft.com/office/powerpoint/2010/main" val="415298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80">
                                          <p:stCondLst>
                                            <p:cond delay="0"/>
                                          </p:stCondLst>
                                        </p:cTn>
                                        <p:tgtEl>
                                          <p:spTgt spid="900098"/>
                                        </p:tgtEl>
                                      </p:cBhvr>
                                    </p:animEffect>
                                    <p:anim calcmode="lin" valueType="num">
                                      <p:cBhvr>
                                        <p:cTn id="8" dur="1822" tmFilter="0,0; 0.14,0.36; 0.43,0.73; 0.71,0.91; 1.0,1.0">
                                          <p:stCondLst>
                                            <p:cond delay="0"/>
                                          </p:stCondLst>
                                        </p:cTn>
                                        <p:tgtEl>
                                          <p:spTgt spid="90009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0009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0009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0009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00098"/>
                                        </p:tgtEl>
                                        <p:attrNameLst>
                                          <p:attrName>ppt_y</p:attrName>
                                        </p:attrNameLst>
                                      </p:cBhvr>
                                      <p:tavLst>
                                        <p:tav tm="0" fmla="#ppt_y-sin(pi*$)/81">
                                          <p:val>
                                            <p:fltVal val="0"/>
                                          </p:val>
                                        </p:tav>
                                        <p:tav tm="100000">
                                          <p:val>
                                            <p:fltVal val="1"/>
                                          </p:val>
                                        </p:tav>
                                      </p:tavLst>
                                    </p:anim>
                                    <p:animScale>
                                      <p:cBhvr>
                                        <p:cTn id="13" dur="26">
                                          <p:stCondLst>
                                            <p:cond delay="650"/>
                                          </p:stCondLst>
                                        </p:cTn>
                                        <p:tgtEl>
                                          <p:spTgt spid="900098"/>
                                        </p:tgtEl>
                                      </p:cBhvr>
                                      <p:to x="100000" y="60000"/>
                                    </p:animScale>
                                    <p:animScale>
                                      <p:cBhvr>
                                        <p:cTn id="14" dur="166" decel="50000">
                                          <p:stCondLst>
                                            <p:cond delay="676"/>
                                          </p:stCondLst>
                                        </p:cTn>
                                        <p:tgtEl>
                                          <p:spTgt spid="900098"/>
                                        </p:tgtEl>
                                      </p:cBhvr>
                                      <p:to x="100000" y="100000"/>
                                    </p:animScale>
                                    <p:animScale>
                                      <p:cBhvr>
                                        <p:cTn id="15" dur="26">
                                          <p:stCondLst>
                                            <p:cond delay="1312"/>
                                          </p:stCondLst>
                                        </p:cTn>
                                        <p:tgtEl>
                                          <p:spTgt spid="900098"/>
                                        </p:tgtEl>
                                      </p:cBhvr>
                                      <p:to x="100000" y="80000"/>
                                    </p:animScale>
                                    <p:animScale>
                                      <p:cBhvr>
                                        <p:cTn id="16" dur="166" decel="50000">
                                          <p:stCondLst>
                                            <p:cond delay="1338"/>
                                          </p:stCondLst>
                                        </p:cTn>
                                        <p:tgtEl>
                                          <p:spTgt spid="900098"/>
                                        </p:tgtEl>
                                      </p:cBhvr>
                                      <p:to x="100000" y="100000"/>
                                    </p:animScale>
                                    <p:animScale>
                                      <p:cBhvr>
                                        <p:cTn id="17" dur="26">
                                          <p:stCondLst>
                                            <p:cond delay="1642"/>
                                          </p:stCondLst>
                                        </p:cTn>
                                        <p:tgtEl>
                                          <p:spTgt spid="900098"/>
                                        </p:tgtEl>
                                      </p:cBhvr>
                                      <p:to x="100000" y="90000"/>
                                    </p:animScale>
                                    <p:animScale>
                                      <p:cBhvr>
                                        <p:cTn id="18" dur="166" decel="50000">
                                          <p:stCondLst>
                                            <p:cond delay="1668"/>
                                          </p:stCondLst>
                                        </p:cTn>
                                        <p:tgtEl>
                                          <p:spTgt spid="900098"/>
                                        </p:tgtEl>
                                      </p:cBhvr>
                                      <p:to x="100000" y="100000"/>
                                    </p:animScale>
                                    <p:animScale>
                                      <p:cBhvr>
                                        <p:cTn id="19" dur="26">
                                          <p:stCondLst>
                                            <p:cond delay="1808"/>
                                          </p:stCondLst>
                                        </p:cTn>
                                        <p:tgtEl>
                                          <p:spTgt spid="900098"/>
                                        </p:tgtEl>
                                      </p:cBhvr>
                                      <p:to x="100000" y="95000"/>
                                    </p:animScale>
                                    <p:animScale>
                                      <p:cBhvr>
                                        <p:cTn id="20" dur="166" decel="50000">
                                          <p:stCondLst>
                                            <p:cond delay="1834"/>
                                          </p:stCondLst>
                                        </p:cTn>
                                        <p:tgtEl>
                                          <p:spTgt spid="90009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0098"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685800" y="304800"/>
            <a:ext cx="7772400" cy="838200"/>
          </a:xfrm>
        </p:spPr>
        <p:txBody>
          <a:bodyPr/>
          <a:lstStyle/>
          <a:p>
            <a:pPr eaLnBrk="1" hangingPunct="1">
              <a:defRPr/>
            </a:pPr>
            <a:r>
              <a:rPr lang="zh-CN" altLang="en-US" b="1">
                <a:solidFill>
                  <a:srgbClr val="996633"/>
                </a:solidFill>
                <a:ea typeface="SimSun" pitchFamily="2" charset="-122"/>
                <a:cs typeface="ＭＳ Ｐゴシック" charset="0"/>
              </a:rPr>
              <a:t>应用</a:t>
            </a:r>
          </a:p>
        </p:txBody>
      </p:sp>
      <p:sp>
        <p:nvSpPr>
          <p:cNvPr id="16387" name="Rectangle 3"/>
          <p:cNvSpPr>
            <a:spLocks noGrp="1" noChangeArrowheads="1"/>
          </p:cNvSpPr>
          <p:nvPr>
            <p:ph type="body" idx="1"/>
          </p:nvPr>
        </p:nvSpPr>
        <p:spPr>
          <a:xfrm>
            <a:off x="685800" y="1371600"/>
            <a:ext cx="6096000" cy="4953000"/>
          </a:xfrm>
        </p:spPr>
        <p:txBody>
          <a:bodyPr/>
          <a:lstStyle/>
          <a:p>
            <a:pPr eaLnBrk="1" hangingPunct="1"/>
            <a:r>
              <a:rPr lang="zh-CN" altLang="en-US" b="1">
                <a:latin typeface="Times New Roman" charset="0"/>
                <a:cs typeface="SimSun" charset="0"/>
              </a:rPr>
              <a:t>上帝审判那些骄傲的人，因为他们想破坏神的百姓。</a:t>
            </a:r>
          </a:p>
          <a:p>
            <a:pPr eaLnBrk="1" hangingPunct="1"/>
            <a:r>
              <a:rPr lang="zh-CN" altLang="en-US" b="1">
                <a:latin typeface="Times New Roman" charset="0"/>
                <a:cs typeface="SimSun" charset="0"/>
              </a:rPr>
              <a:t>上帝会“向你行”正如你“向别人行的”。（</a:t>
            </a:r>
            <a:r>
              <a:rPr lang="en-US" altLang="zh-CN" b="1">
                <a:latin typeface="Times New Roman" charset="0"/>
                <a:cs typeface="SimSun" charset="0"/>
              </a:rPr>
              <a:t>15</a:t>
            </a:r>
            <a:r>
              <a:rPr lang="zh-CN" altLang="en-US" b="1">
                <a:latin typeface="Times New Roman" charset="0"/>
                <a:cs typeface="SimSun" charset="0"/>
              </a:rPr>
              <a:t>节）</a:t>
            </a:r>
          </a:p>
        </p:txBody>
      </p:sp>
      <p:sp>
        <p:nvSpPr>
          <p:cNvPr id="16392" name="AutoShape 8">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6393" name="Text Box 9"/>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594</a:t>
            </a:r>
          </a:p>
        </p:txBody>
      </p:sp>
    </p:spTree>
  </p:cSld>
  <p:clrMapOvr>
    <a:masterClrMapping/>
  </p:clrMapOvr>
  <p:transition advClick="0"/>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cs typeface="SimSun" charset="0"/>
              </a:rPr>
              <a:t>免费获取这讲解</a:t>
            </a:r>
            <a:r>
              <a:rPr lang="en-US" altLang="ja-JP" sz="4000" b="1">
                <a:solidFill>
                  <a:srgbClr val="FFFFFF"/>
                </a:solidFill>
                <a:latin typeface="Arial" charset="0"/>
                <a:cs typeface="Arial" charset="0"/>
              </a:rPr>
              <a:t>!</a:t>
            </a:r>
            <a:endParaRPr lang="en-US" sz="1400" b="1">
              <a:solidFill>
                <a:srgbClr val="FFFFFF"/>
              </a:solidFill>
              <a:latin typeface="Arial" charset="0"/>
              <a:cs typeface="Arial" charset="0"/>
            </a:endParaRPr>
          </a:p>
        </p:txBody>
      </p:sp>
      <p:sp>
        <p:nvSpPr>
          <p:cNvPr id="575489"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旧约全书概论链接地址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414465838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关键字</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7200" b="1" dirty="0">
                <a:solidFill>
                  <a:srgbClr val="FFFFFF"/>
                </a:solidFill>
                <a:effectLst>
                  <a:glow rad="127000">
                    <a:srgbClr val="000000"/>
                  </a:glow>
                </a:effectLst>
                <a:latin typeface="Arial" charset="0"/>
                <a:ea typeface="ＭＳ Ｐゴシック" charset="0"/>
                <a:cs typeface="ＭＳ Ｐゴシック" charset="0"/>
              </a:rPr>
              <a:t>以东</a:t>
            </a:r>
            <a:endParaRPr lang="en-US" sz="7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俄巴底亚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594</a:t>
            </a:r>
          </a:p>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0957886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144000" y="457200"/>
            <a:ext cx="1676400" cy="1139825"/>
          </a:xfrm>
        </p:spPr>
        <p:txBody>
          <a:bodyPr/>
          <a:lstStyle/>
          <a:p>
            <a:pPr algn="l">
              <a:defRPr/>
            </a:pPr>
            <a:r>
              <a:rPr lang="en-US" dirty="0"/>
              <a:t>Black</a:t>
            </a:r>
          </a:p>
        </p:txBody>
      </p:sp>
    </p:spTree>
    <p:extLst>
      <p:ext uri="{BB962C8B-B14F-4D97-AF65-F5344CB8AC3E}">
        <p14:creationId xmlns:p14="http://schemas.microsoft.com/office/powerpoint/2010/main" val="13456564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1" name="Rectangle 3"/>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2" name="Rectangle 4"/>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3" name="Rectangle 5"/>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4" name="Rectangle 6"/>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5" name="Rectangle 7"/>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6" name="Rectangle 8"/>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14697" name="Text Box 9"/>
          <p:cNvSpPr txBox="1">
            <a:spLocks noChangeArrowheads="1"/>
          </p:cNvSpPr>
          <p:nvPr/>
        </p:nvSpPr>
        <p:spPr bwMode="auto">
          <a:xfrm>
            <a:off x="838200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342</a:t>
            </a:r>
          </a:p>
        </p:txBody>
      </p:sp>
      <p:sp>
        <p:nvSpPr>
          <p:cNvPr id="114698" name="Rectangle 10"/>
          <p:cNvSpPr>
            <a:spLocks noChangeArrowheads="1"/>
          </p:cNvSpPr>
          <p:nvPr/>
        </p:nvSpPr>
        <p:spPr bwMode="auto">
          <a:xfrm>
            <a:off x="4038600" y="16002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defRPr/>
            </a:pPr>
            <a:r>
              <a:rPr lang="en-US" sz="3200">
                <a:solidFill>
                  <a:srgbClr val="FFFFFF"/>
                </a:solidFill>
                <a:cs typeface="+mn-cs"/>
              </a:rPr>
              <a:t>931</a:t>
            </a:r>
          </a:p>
        </p:txBody>
      </p:sp>
      <p:sp>
        <p:nvSpPr>
          <p:cNvPr id="114699" name="Rectangle 11"/>
          <p:cNvSpPr>
            <a:spLocks noChangeArrowheads="1"/>
          </p:cNvSpPr>
          <p:nvPr/>
        </p:nvSpPr>
        <p:spPr bwMode="auto">
          <a:xfrm>
            <a:off x="3581400" y="30480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defRPr/>
            </a:pPr>
            <a:r>
              <a:rPr lang="en-US" sz="3200">
                <a:solidFill>
                  <a:srgbClr val="FFFFFF"/>
                </a:solidFill>
                <a:cs typeface="+mn-cs"/>
              </a:rPr>
              <a:t>722</a:t>
            </a:r>
          </a:p>
        </p:txBody>
      </p:sp>
      <p:sp>
        <p:nvSpPr>
          <p:cNvPr id="114700" name="Rectangle 12"/>
          <p:cNvSpPr>
            <a:spLocks noChangeArrowheads="1"/>
          </p:cNvSpPr>
          <p:nvPr/>
        </p:nvSpPr>
        <p:spPr bwMode="auto">
          <a:xfrm>
            <a:off x="1524000" y="6248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defRPr/>
            </a:pPr>
            <a:r>
              <a:rPr lang="en-US" sz="3200">
                <a:solidFill>
                  <a:srgbClr val="FFFFFF"/>
                </a:solidFill>
                <a:cs typeface="+mn-cs"/>
              </a:rPr>
              <a:t>586</a:t>
            </a:r>
          </a:p>
        </p:txBody>
      </p:sp>
      <p:sp>
        <p:nvSpPr>
          <p:cNvPr id="114701" name="Rectangle 13"/>
          <p:cNvSpPr>
            <a:spLocks noChangeArrowheads="1"/>
          </p:cNvSpPr>
          <p:nvPr/>
        </p:nvSpPr>
        <p:spPr bwMode="auto">
          <a:xfrm>
            <a:off x="7467600" y="1676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俄巴底亚</a:t>
            </a:r>
          </a:p>
        </p:txBody>
      </p:sp>
      <p:sp>
        <p:nvSpPr>
          <p:cNvPr id="114702" name="Rectangle 14"/>
          <p:cNvSpPr>
            <a:spLocks noChangeArrowheads="1"/>
          </p:cNvSpPr>
          <p:nvPr/>
        </p:nvSpPr>
        <p:spPr bwMode="auto">
          <a:xfrm>
            <a:off x="-76200" y="3429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约拿</a:t>
            </a:r>
          </a:p>
        </p:txBody>
      </p:sp>
      <p:sp>
        <p:nvSpPr>
          <p:cNvPr id="114703" name="Rectangle 15"/>
          <p:cNvSpPr>
            <a:spLocks noChangeArrowheads="1"/>
          </p:cNvSpPr>
          <p:nvPr/>
        </p:nvSpPr>
        <p:spPr bwMode="auto">
          <a:xfrm>
            <a:off x="1143000" y="3429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阿摩司</a:t>
            </a:r>
          </a:p>
        </p:txBody>
      </p:sp>
      <p:sp>
        <p:nvSpPr>
          <p:cNvPr id="114704" name="Rectangle 16"/>
          <p:cNvSpPr>
            <a:spLocks noChangeArrowheads="1"/>
          </p:cNvSpPr>
          <p:nvPr/>
        </p:nvSpPr>
        <p:spPr bwMode="auto">
          <a:xfrm>
            <a:off x="2438400" y="34290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何西亚</a:t>
            </a:r>
          </a:p>
        </p:txBody>
      </p:sp>
      <p:sp>
        <p:nvSpPr>
          <p:cNvPr id="114705" name="Rectangle 17"/>
          <p:cNvSpPr>
            <a:spLocks noChangeArrowheads="1"/>
          </p:cNvSpPr>
          <p:nvPr/>
        </p:nvSpPr>
        <p:spPr bwMode="auto">
          <a:xfrm>
            <a:off x="2743200" y="37719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以赛亚</a:t>
            </a:r>
          </a:p>
        </p:txBody>
      </p:sp>
      <p:sp>
        <p:nvSpPr>
          <p:cNvPr id="114706" name="Rectangle 18"/>
          <p:cNvSpPr>
            <a:spLocks noChangeArrowheads="1"/>
          </p:cNvSpPr>
          <p:nvPr/>
        </p:nvSpPr>
        <p:spPr bwMode="auto">
          <a:xfrm>
            <a:off x="2971800" y="41148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弥迦</a:t>
            </a:r>
          </a:p>
        </p:txBody>
      </p:sp>
      <p:sp>
        <p:nvSpPr>
          <p:cNvPr id="114707" name="Rectangle 19"/>
          <p:cNvSpPr>
            <a:spLocks noChangeArrowheads="1"/>
          </p:cNvSpPr>
          <p:nvPr/>
        </p:nvSpPr>
        <p:spPr bwMode="auto">
          <a:xfrm>
            <a:off x="5334000" y="40386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那鸿</a:t>
            </a:r>
          </a:p>
        </p:txBody>
      </p:sp>
      <p:sp>
        <p:nvSpPr>
          <p:cNvPr id="114708" name="Rectangle 20"/>
          <p:cNvSpPr>
            <a:spLocks noChangeArrowheads="1"/>
          </p:cNvSpPr>
          <p:nvPr/>
        </p:nvSpPr>
        <p:spPr bwMode="auto">
          <a:xfrm>
            <a:off x="6781800" y="40386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西番雅</a:t>
            </a:r>
          </a:p>
        </p:txBody>
      </p:sp>
      <p:sp>
        <p:nvSpPr>
          <p:cNvPr id="114709" name="Rectangle 21"/>
          <p:cNvSpPr>
            <a:spLocks noChangeArrowheads="1"/>
          </p:cNvSpPr>
          <p:nvPr/>
        </p:nvSpPr>
        <p:spPr bwMode="auto">
          <a:xfrm>
            <a:off x="-76200" y="5867400"/>
            <a:ext cx="20574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20000"/>
              </a:spcBef>
              <a:buClr>
                <a:schemeClr val="accent2"/>
              </a:buClr>
              <a:buSzPct val="110000"/>
            </a:pPr>
            <a:r>
              <a:rPr lang="zh-CN" altLang="en-US" sz="2800">
                <a:solidFill>
                  <a:srgbClr val="FFFFFF"/>
                </a:solidFill>
                <a:cs typeface="SimSun" charset="0"/>
              </a:rPr>
              <a:t>哈巴谷</a:t>
            </a:r>
          </a:p>
        </p:txBody>
      </p:sp>
      <p:sp>
        <p:nvSpPr>
          <p:cNvPr id="114710" name="Rectangle 22"/>
          <p:cNvSpPr>
            <a:spLocks noChangeArrowheads="1"/>
          </p:cNvSpPr>
          <p:nvPr/>
        </p:nvSpPr>
        <p:spPr bwMode="auto">
          <a:xfrm>
            <a:off x="-76200" y="5486400"/>
            <a:ext cx="990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约珥</a:t>
            </a:r>
          </a:p>
        </p:txBody>
      </p:sp>
      <p:sp>
        <p:nvSpPr>
          <p:cNvPr id="114711" name="Rectangle 23"/>
          <p:cNvSpPr>
            <a:spLocks noChangeArrowheads="1"/>
          </p:cNvSpPr>
          <p:nvPr/>
        </p:nvSpPr>
        <p:spPr bwMode="auto">
          <a:xfrm>
            <a:off x="533400" y="4800600"/>
            <a:ext cx="2057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耶利米</a:t>
            </a:r>
            <a:endParaRPr lang="en-US" altLang="zh-CN" sz="2800">
              <a:solidFill>
                <a:srgbClr val="FFFFFF"/>
              </a:solidFill>
              <a:cs typeface="SimSun" charset="0"/>
            </a:endParaRPr>
          </a:p>
        </p:txBody>
      </p:sp>
      <p:sp>
        <p:nvSpPr>
          <p:cNvPr id="114712" name="Rectangle 24"/>
          <p:cNvSpPr>
            <a:spLocks noChangeArrowheads="1"/>
          </p:cNvSpPr>
          <p:nvPr/>
        </p:nvSpPr>
        <p:spPr bwMode="auto">
          <a:xfrm>
            <a:off x="1066800" y="5105400"/>
            <a:ext cx="25908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耶利米哀歌</a:t>
            </a:r>
          </a:p>
        </p:txBody>
      </p:sp>
      <p:sp>
        <p:nvSpPr>
          <p:cNvPr id="114713" name="Rectangle 25"/>
          <p:cNvSpPr>
            <a:spLocks noChangeArrowheads="1"/>
          </p:cNvSpPr>
          <p:nvPr/>
        </p:nvSpPr>
        <p:spPr bwMode="auto">
          <a:xfrm>
            <a:off x="1447800" y="5486400"/>
            <a:ext cx="152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但以理</a:t>
            </a:r>
          </a:p>
        </p:txBody>
      </p:sp>
      <p:sp>
        <p:nvSpPr>
          <p:cNvPr id="114714" name="Rectangle 26"/>
          <p:cNvSpPr>
            <a:spLocks noChangeArrowheads="1"/>
          </p:cNvSpPr>
          <p:nvPr/>
        </p:nvSpPr>
        <p:spPr bwMode="auto">
          <a:xfrm>
            <a:off x="1828800" y="5867400"/>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以西结</a:t>
            </a:r>
          </a:p>
        </p:txBody>
      </p:sp>
      <p:sp>
        <p:nvSpPr>
          <p:cNvPr id="114715" name="Rectangle 27"/>
          <p:cNvSpPr>
            <a:spLocks noChangeArrowheads="1"/>
          </p:cNvSpPr>
          <p:nvPr/>
        </p:nvSpPr>
        <p:spPr bwMode="auto">
          <a:xfrm>
            <a:off x="3657600" y="55245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20000"/>
              </a:spcBef>
              <a:buClr>
                <a:schemeClr val="accent2"/>
              </a:buClr>
              <a:buSzPct val="110000"/>
            </a:pPr>
            <a:r>
              <a:rPr lang="zh-CN" altLang="en-US" sz="2800">
                <a:solidFill>
                  <a:srgbClr val="FFFFFF"/>
                </a:solidFill>
                <a:cs typeface="SimSun" charset="0"/>
              </a:rPr>
              <a:t>哈该</a:t>
            </a:r>
          </a:p>
        </p:txBody>
      </p:sp>
      <p:sp>
        <p:nvSpPr>
          <p:cNvPr id="114716" name="Rectangle 28"/>
          <p:cNvSpPr>
            <a:spLocks noChangeArrowheads="1"/>
          </p:cNvSpPr>
          <p:nvPr/>
        </p:nvSpPr>
        <p:spPr bwMode="auto">
          <a:xfrm>
            <a:off x="3657600" y="5867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spcBef>
                <a:spcPct val="20000"/>
              </a:spcBef>
              <a:buClr>
                <a:schemeClr val="accent2"/>
              </a:buClr>
              <a:buSzPct val="110000"/>
            </a:pPr>
            <a:r>
              <a:rPr lang="zh-CN" altLang="en-US" sz="2800">
                <a:solidFill>
                  <a:srgbClr val="FFFFFF"/>
                </a:solidFill>
                <a:cs typeface="SimSun" charset="0"/>
              </a:rPr>
              <a:t>撒迦利亚</a:t>
            </a:r>
            <a:endParaRPr lang="en-US" sz="2800">
              <a:solidFill>
                <a:srgbClr val="FFFFFF"/>
              </a:solidFill>
            </a:endParaRPr>
          </a:p>
        </p:txBody>
      </p:sp>
      <p:sp>
        <p:nvSpPr>
          <p:cNvPr id="114717" name="Rectangle 29"/>
          <p:cNvSpPr>
            <a:spLocks noChangeArrowheads="1"/>
          </p:cNvSpPr>
          <p:nvPr/>
        </p:nvSpPr>
        <p:spPr bwMode="auto">
          <a:xfrm>
            <a:off x="6248400" y="5867400"/>
            <a:ext cx="1676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lang="zh-CN" altLang="en-US" sz="2800">
                <a:solidFill>
                  <a:srgbClr val="FFFFFF"/>
                </a:solidFill>
                <a:cs typeface="SimSun" charset="0"/>
              </a:rPr>
              <a:t>玛拉基</a:t>
            </a:r>
          </a:p>
        </p:txBody>
      </p:sp>
      <p:sp>
        <p:nvSpPr>
          <p:cNvPr id="114718" name="Rectangle 30"/>
          <p:cNvSpPr>
            <a:spLocks noGrp="1" noChangeArrowheads="1"/>
          </p:cNvSpPr>
          <p:nvPr>
            <p:ph type="ctrTitle"/>
          </p:nvPr>
        </p:nvSpPr>
        <p:spPr>
          <a:xfrm>
            <a:off x="1600200" y="0"/>
            <a:ext cx="6477000" cy="914400"/>
          </a:xfrm>
          <a:solidFill>
            <a:schemeClr val="bg2"/>
          </a:solidFill>
        </p:spPr>
        <p:txBody>
          <a:bodyPr/>
          <a:lstStyle/>
          <a:p>
            <a:pPr eaLnBrk="1" hangingPunct="1">
              <a:defRPr/>
            </a:pPr>
            <a:r>
              <a:rPr kumimoji="1" lang="en-US">
                <a:solidFill>
                  <a:srgbClr val="000000"/>
                </a:solidFill>
                <a:latin typeface="Times New Roman" charset="0"/>
                <a:ea typeface="MS PGothic" charset="0"/>
              </a:rPr>
              <a:t>Placing the Prophets</a:t>
            </a:r>
            <a:endParaRPr kumimoji="1" lang="en-US">
              <a:latin typeface="Times New Roman" charset="0"/>
              <a:ea typeface="MS PGothic" charset="0"/>
            </a:endParaRPr>
          </a:p>
        </p:txBody>
      </p:sp>
      <p:sp>
        <p:nvSpPr>
          <p:cNvPr id="114719" name="Rectangle 31"/>
          <p:cNvSpPr>
            <a:spLocks noChangeArrowheads="1"/>
          </p:cNvSpPr>
          <p:nvPr/>
        </p:nvSpPr>
        <p:spPr bwMode="auto">
          <a:xfrm>
            <a:off x="0" y="762000"/>
            <a:ext cx="2057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algn="ctr">
              <a:spcBef>
                <a:spcPct val="20000"/>
              </a:spcBef>
              <a:buClr>
                <a:schemeClr val="accent2"/>
              </a:buClr>
              <a:buSzPct val="110000"/>
            </a:pPr>
            <a:r>
              <a:rPr kumimoji="1" lang="zh-CN" altLang="en-US" sz="3200">
                <a:cs typeface="SimSun" charset="0"/>
              </a:rPr>
              <a:t>主要日期</a:t>
            </a:r>
          </a:p>
        </p:txBody>
      </p:sp>
      <p:sp>
        <p:nvSpPr>
          <p:cNvPr id="139295" name="WordArt 32"/>
          <p:cNvSpPr>
            <a:spLocks noChangeArrowheads="1" noChangeShapeType="1" noTextEdit="1"/>
          </p:cNvSpPr>
          <p:nvPr/>
        </p:nvSpPr>
        <p:spPr bwMode="auto">
          <a:xfrm>
            <a:off x="2514600" y="152400"/>
            <a:ext cx="4343400" cy="754063"/>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a:r>
              <a:rPr lang="ja-JP" altLang="en-US" sz="3600" kern="10">
                <a:ln w="9525">
                  <a:round/>
                  <a:headEnd/>
                  <a:tailEnd/>
                </a:ln>
                <a:gradFill rotWithShape="1">
                  <a:gsLst>
                    <a:gs pos="0">
                      <a:srgbClr val="FFFFCC"/>
                    </a:gs>
                    <a:gs pos="100000">
                      <a:srgbClr val="FF9999"/>
                    </a:gs>
                  </a:gsLst>
                  <a:lin ang="5400000" scaled="1"/>
                </a:gradFill>
                <a:latin typeface="MS PGothic"/>
                <a:ea typeface="MS PGothic"/>
                <a:cs typeface="MS PGothic"/>
              </a:rPr>
              <a:t>先知位置</a:t>
            </a:r>
            <a:endParaRPr lang="en-US" sz="3600" kern="10">
              <a:ln w="9525">
                <a:round/>
                <a:headEnd/>
                <a:tailEnd/>
              </a:ln>
              <a:gradFill rotWithShape="1">
                <a:gsLst>
                  <a:gs pos="0">
                    <a:srgbClr val="FFFFCC"/>
                  </a:gs>
                  <a:gs pos="100000">
                    <a:srgbClr val="FF9999"/>
                  </a:gs>
                </a:gsLst>
                <a:lin ang="5400000" scaled="1"/>
              </a:gradFill>
              <a:latin typeface="MS PGothic"/>
              <a:ea typeface="MS PGothic"/>
              <a:cs typeface="MS PGothic"/>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4698"/>
                                        </p:tgtEl>
                                        <p:attrNameLst>
                                          <p:attrName>style.visibility</p:attrName>
                                        </p:attrNameLst>
                                      </p:cBhvr>
                                      <p:to>
                                        <p:strVal val="visible"/>
                                      </p:to>
                                    </p:set>
                                    <p:anim calcmode="lin" valueType="num">
                                      <p:cBhvr additive="base">
                                        <p:cTn id="7" dur="500" fill="hold"/>
                                        <p:tgtEl>
                                          <p:spTgt spid="114698"/>
                                        </p:tgtEl>
                                        <p:attrNameLst>
                                          <p:attrName>ppt_x</p:attrName>
                                        </p:attrNameLst>
                                      </p:cBhvr>
                                      <p:tavLst>
                                        <p:tav tm="0">
                                          <p:val>
                                            <p:strVal val="0-#ppt_w/2"/>
                                          </p:val>
                                        </p:tav>
                                        <p:tav tm="100000">
                                          <p:val>
                                            <p:strVal val="#ppt_x"/>
                                          </p:val>
                                        </p:tav>
                                      </p:tavLst>
                                    </p:anim>
                                    <p:anim calcmode="lin" valueType="num">
                                      <p:cBhvr additive="base">
                                        <p:cTn id="8" dur="500" fill="hold"/>
                                        <p:tgtEl>
                                          <p:spTgt spid="11469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4699"/>
                                        </p:tgtEl>
                                        <p:attrNameLst>
                                          <p:attrName>style.visibility</p:attrName>
                                        </p:attrNameLst>
                                      </p:cBhvr>
                                      <p:to>
                                        <p:strVal val="visible"/>
                                      </p:to>
                                    </p:set>
                                    <p:anim calcmode="lin" valueType="num">
                                      <p:cBhvr additive="base">
                                        <p:cTn id="13" dur="500" fill="hold"/>
                                        <p:tgtEl>
                                          <p:spTgt spid="114699"/>
                                        </p:tgtEl>
                                        <p:attrNameLst>
                                          <p:attrName>ppt_x</p:attrName>
                                        </p:attrNameLst>
                                      </p:cBhvr>
                                      <p:tavLst>
                                        <p:tav tm="0">
                                          <p:val>
                                            <p:strVal val="0-#ppt_w/2"/>
                                          </p:val>
                                        </p:tav>
                                        <p:tav tm="100000">
                                          <p:val>
                                            <p:strVal val="#ppt_x"/>
                                          </p:val>
                                        </p:tav>
                                      </p:tavLst>
                                    </p:anim>
                                    <p:anim calcmode="lin" valueType="num">
                                      <p:cBhvr additive="base">
                                        <p:cTn id="14" dur="500" fill="hold"/>
                                        <p:tgtEl>
                                          <p:spTgt spid="114699"/>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4700"/>
                                        </p:tgtEl>
                                        <p:attrNameLst>
                                          <p:attrName>style.visibility</p:attrName>
                                        </p:attrNameLst>
                                      </p:cBhvr>
                                      <p:to>
                                        <p:strVal val="visible"/>
                                      </p:to>
                                    </p:set>
                                    <p:anim calcmode="lin" valueType="num">
                                      <p:cBhvr additive="base">
                                        <p:cTn id="19" dur="500" fill="hold"/>
                                        <p:tgtEl>
                                          <p:spTgt spid="114700"/>
                                        </p:tgtEl>
                                        <p:attrNameLst>
                                          <p:attrName>ppt_x</p:attrName>
                                        </p:attrNameLst>
                                      </p:cBhvr>
                                      <p:tavLst>
                                        <p:tav tm="0">
                                          <p:val>
                                            <p:strVal val="0-#ppt_w/2"/>
                                          </p:val>
                                        </p:tav>
                                        <p:tav tm="100000">
                                          <p:val>
                                            <p:strVal val="#ppt_x"/>
                                          </p:val>
                                        </p:tav>
                                      </p:tavLst>
                                    </p:anim>
                                    <p:anim calcmode="lin" valueType="num">
                                      <p:cBhvr additive="base">
                                        <p:cTn id="20" dur="500" fill="hold"/>
                                        <p:tgtEl>
                                          <p:spTgt spid="114700"/>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14701"/>
                                        </p:tgtEl>
                                        <p:attrNameLst>
                                          <p:attrName>style.visibility</p:attrName>
                                        </p:attrNameLst>
                                      </p:cBhvr>
                                      <p:to>
                                        <p:strVal val="visible"/>
                                      </p:to>
                                    </p:set>
                                    <p:anim calcmode="lin" valueType="num">
                                      <p:cBhvr additive="base">
                                        <p:cTn id="25" dur="500" fill="hold"/>
                                        <p:tgtEl>
                                          <p:spTgt spid="114701"/>
                                        </p:tgtEl>
                                        <p:attrNameLst>
                                          <p:attrName>ppt_x</p:attrName>
                                        </p:attrNameLst>
                                      </p:cBhvr>
                                      <p:tavLst>
                                        <p:tav tm="0">
                                          <p:val>
                                            <p:strVal val="0-#ppt_w/2"/>
                                          </p:val>
                                        </p:tav>
                                        <p:tav tm="100000">
                                          <p:val>
                                            <p:strVal val="#ppt_x"/>
                                          </p:val>
                                        </p:tav>
                                      </p:tavLst>
                                    </p:anim>
                                    <p:anim calcmode="lin" valueType="num">
                                      <p:cBhvr additive="base">
                                        <p:cTn id="26" dur="500" fill="hold"/>
                                        <p:tgtEl>
                                          <p:spTgt spid="11470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14702"/>
                                        </p:tgtEl>
                                        <p:attrNameLst>
                                          <p:attrName>style.visibility</p:attrName>
                                        </p:attrNameLst>
                                      </p:cBhvr>
                                      <p:to>
                                        <p:strVal val="visible"/>
                                      </p:to>
                                    </p:set>
                                    <p:anim calcmode="lin" valueType="num">
                                      <p:cBhvr additive="base">
                                        <p:cTn id="31" dur="500" fill="hold"/>
                                        <p:tgtEl>
                                          <p:spTgt spid="114702"/>
                                        </p:tgtEl>
                                        <p:attrNameLst>
                                          <p:attrName>ppt_x</p:attrName>
                                        </p:attrNameLst>
                                      </p:cBhvr>
                                      <p:tavLst>
                                        <p:tav tm="0">
                                          <p:val>
                                            <p:strVal val="0-#ppt_w/2"/>
                                          </p:val>
                                        </p:tav>
                                        <p:tav tm="100000">
                                          <p:val>
                                            <p:strVal val="#ppt_x"/>
                                          </p:val>
                                        </p:tav>
                                      </p:tavLst>
                                    </p:anim>
                                    <p:anim calcmode="lin" valueType="num">
                                      <p:cBhvr additive="base">
                                        <p:cTn id="32" dur="500" fill="hold"/>
                                        <p:tgtEl>
                                          <p:spTgt spid="114702"/>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114703"/>
                                        </p:tgtEl>
                                        <p:attrNameLst>
                                          <p:attrName>style.visibility</p:attrName>
                                        </p:attrNameLst>
                                      </p:cBhvr>
                                      <p:to>
                                        <p:strVal val="visible"/>
                                      </p:to>
                                    </p:set>
                                    <p:anim calcmode="lin" valueType="num">
                                      <p:cBhvr additive="base">
                                        <p:cTn id="37" dur="500" fill="hold"/>
                                        <p:tgtEl>
                                          <p:spTgt spid="114703"/>
                                        </p:tgtEl>
                                        <p:attrNameLst>
                                          <p:attrName>ppt_x</p:attrName>
                                        </p:attrNameLst>
                                      </p:cBhvr>
                                      <p:tavLst>
                                        <p:tav tm="0">
                                          <p:val>
                                            <p:strVal val="0-#ppt_w/2"/>
                                          </p:val>
                                        </p:tav>
                                        <p:tav tm="100000">
                                          <p:val>
                                            <p:strVal val="#ppt_x"/>
                                          </p:val>
                                        </p:tav>
                                      </p:tavLst>
                                    </p:anim>
                                    <p:anim calcmode="lin" valueType="num">
                                      <p:cBhvr additive="base">
                                        <p:cTn id="38" dur="500" fill="hold"/>
                                        <p:tgtEl>
                                          <p:spTgt spid="114703"/>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114704"/>
                                        </p:tgtEl>
                                        <p:attrNameLst>
                                          <p:attrName>style.visibility</p:attrName>
                                        </p:attrNameLst>
                                      </p:cBhvr>
                                      <p:to>
                                        <p:strVal val="visible"/>
                                      </p:to>
                                    </p:set>
                                    <p:anim calcmode="lin" valueType="num">
                                      <p:cBhvr additive="base">
                                        <p:cTn id="43" dur="500" fill="hold"/>
                                        <p:tgtEl>
                                          <p:spTgt spid="114704"/>
                                        </p:tgtEl>
                                        <p:attrNameLst>
                                          <p:attrName>ppt_x</p:attrName>
                                        </p:attrNameLst>
                                      </p:cBhvr>
                                      <p:tavLst>
                                        <p:tav tm="0">
                                          <p:val>
                                            <p:strVal val="0-#ppt_w/2"/>
                                          </p:val>
                                        </p:tav>
                                        <p:tav tm="100000">
                                          <p:val>
                                            <p:strVal val="#ppt_x"/>
                                          </p:val>
                                        </p:tav>
                                      </p:tavLst>
                                    </p:anim>
                                    <p:anim calcmode="lin" valueType="num">
                                      <p:cBhvr additive="base">
                                        <p:cTn id="44" dur="500" fill="hold"/>
                                        <p:tgtEl>
                                          <p:spTgt spid="114704"/>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114705"/>
                                        </p:tgtEl>
                                        <p:attrNameLst>
                                          <p:attrName>style.visibility</p:attrName>
                                        </p:attrNameLst>
                                      </p:cBhvr>
                                      <p:to>
                                        <p:strVal val="visible"/>
                                      </p:to>
                                    </p:set>
                                    <p:anim calcmode="lin" valueType="num">
                                      <p:cBhvr additive="base">
                                        <p:cTn id="49" dur="500" fill="hold"/>
                                        <p:tgtEl>
                                          <p:spTgt spid="114705"/>
                                        </p:tgtEl>
                                        <p:attrNameLst>
                                          <p:attrName>ppt_x</p:attrName>
                                        </p:attrNameLst>
                                      </p:cBhvr>
                                      <p:tavLst>
                                        <p:tav tm="0">
                                          <p:val>
                                            <p:strVal val="0-#ppt_w/2"/>
                                          </p:val>
                                        </p:tav>
                                        <p:tav tm="100000">
                                          <p:val>
                                            <p:strVal val="#ppt_x"/>
                                          </p:val>
                                        </p:tav>
                                      </p:tavLst>
                                    </p:anim>
                                    <p:anim calcmode="lin" valueType="num">
                                      <p:cBhvr additive="base">
                                        <p:cTn id="50" dur="500" fill="hold"/>
                                        <p:tgtEl>
                                          <p:spTgt spid="11470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114706"/>
                                        </p:tgtEl>
                                        <p:attrNameLst>
                                          <p:attrName>style.visibility</p:attrName>
                                        </p:attrNameLst>
                                      </p:cBhvr>
                                      <p:to>
                                        <p:strVal val="visible"/>
                                      </p:to>
                                    </p:set>
                                    <p:anim calcmode="lin" valueType="num">
                                      <p:cBhvr additive="base">
                                        <p:cTn id="55" dur="500" fill="hold"/>
                                        <p:tgtEl>
                                          <p:spTgt spid="114706"/>
                                        </p:tgtEl>
                                        <p:attrNameLst>
                                          <p:attrName>ppt_x</p:attrName>
                                        </p:attrNameLst>
                                      </p:cBhvr>
                                      <p:tavLst>
                                        <p:tav tm="0">
                                          <p:val>
                                            <p:strVal val="0-#ppt_w/2"/>
                                          </p:val>
                                        </p:tav>
                                        <p:tav tm="100000">
                                          <p:val>
                                            <p:strVal val="#ppt_x"/>
                                          </p:val>
                                        </p:tav>
                                      </p:tavLst>
                                    </p:anim>
                                    <p:anim calcmode="lin" valueType="num">
                                      <p:cBhvr additive="base">
                                        <p:cTn id="56" dur="500" fill="hold"/>
                                        <p:tgtEl>
                                          <p:spTgt spid="114706"/>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114707"/>
                                        </p:tgtEl>
                                        <p:attrNameLst>
                                          <p:attrName>style.visibility</p:attrName>
                                        </p:attrNameLst>
                                      </p:cBhvr>
                                      <p:to>
                                        <p:strVal val="visible"/>
                                      </p:to>
                                    </p:set>
                                    <p:anim calcmode="lin" valueType="num">
                                      <p:cBhvr additive="base">
                                        <p:cTn id="61" dur="500" fill="hold"/>
                                        <p:tgtEl>
                                          <p:spTgt spid="114707"/>
                                        </p:tgtEl>
                                        <p:attrNameLst>
                                          <p:attrName>ppt_x</p:attrName>
                                        </p:attrNameLst>
                                      </p:cBhvr>
                                      <p:tavLst>
                                        <p:tav tm="0">
                                          <p:val>
                                            <p:strVal val="0-#ppt_w/2"/>
                                          </p:val>
                                        </p:tav>
                                        <p:tav tm="100000">
                                          <p:val>
                                            <p:strVal val="#ppt_x"/>
                                          </p:val>
                                        </p:tav>
                                      </p:tavLst>
                                    </p:anim>
                                    <p:anim calcmode="lin" valueType="num">
                                      <p:cBhvr additive="base">
                                        <p:cTn id="62" dur="500" fill="hold"/>
                                        <p:tgtEl>
                                          <p:spTgt spid="114707"/>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114708"/>
                                        </p:tgtEl>
                                        <p:attrNameLst>
                                          <p:attrName>style.visibility</p:attrName>
                                        </p:attrNameLst>
                                      </p:cBhvr>
                                      <p:to>
                                        <p:strVal val="visible"/>
                                      </p:to>
                                    </p:set>
                                    <p:anim calcmode="lin" valueType="num">
                                      <p:cBhvr additive="base">
                                        <p:cTn id="67" dur="500" fill="hold"/>
                                        <p:tgtEl>
                                          <p:spTgt spid="114708"/>
                                        </p:tgtEl>
                                        <p:attrNameLst>
                                          <p:attrName>ppt_x</p:attrName>
                                        </p:attrNameLst>
                                      </p:cBhvr>
                                      <p:tavLst>
                                        <p:tav tm="0">
                                          <p:val>
                                            <p:strVal val="0-#ppt_w/2"/>
                                          </p:val>
                                        </p:tav>
                                        <p:tav tm="100000">
                                          <p:val>
                                            <p:strVal val="#ppt_x"/>
                                          </p:val>
                                        </p:tav>
                                      </p:tavLst>
                                    </p:anim>
                                    <p:anim calcmode="lin" valueType="num">
                                      <p:cBhvr additive="base">
                                        <p:cTn id="68" dur="500" fill="hold"/>
                                        <p:tgtEl>
                                          <p:spTgt spid="114708"/>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114710"/>
                                        </p:tgtEl>
                                        <p:attrNameLst>
                                          <p:attrName>style.visibility</p:attrName>
                                        </p:attrNameLst>
                                      </p:cBhvr>
                                      <p:to>
                                        <p:strVal val="visible"/>
                                      </p:to>
                                    </p:set>
                                    <p:anim calcmode="lin" valueType="num">
                                      <p:cBhvr additive="base">
                                        <p:cTn id="73" dur="500" fill="hold"/>
                                        <p:tgtEl>
                                          <p:spTgt spid="114710"/>
                                        </p:tgtEl>
                                        <p:attrNameLst>
                                          <p:attrName>ppt_x</p:attrName>
                                        </p:attrNameLst>
                                      </p:cBhvr>
                                      <p:tavLst>
                                        <p:tav tm="0">
                                          <p:val>
                                            <p:strVal val="0-#ppt_w/2"/>
                                          </p:val>
                                        </p:tav>
                                        <p:tav tm="100000">
                                          <p:val>
                                            <p:strVal val="#ppt_x"/>
                                          </p:val>
                                        </p:tav>
                                      </p:tavLst>
                                    </p:anim>
                                    <p:anim calcmode="lin" valueType="num">
                                      <p:cBhvr additive="base">
                                        <p:cTn id="74" dur="500" fill="hold"/>
                                        <p:tgtEl>
                                          <p:spTgt spid="114710"/>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114709"/>
                                        </p:tgtEl>
                                        <p:attrNameLst>
                                          <p:attrName>style.visibility</p:attrName>
                                        </p:attrNameLst>
                                      </p:cBhvr>
                                      <p:to>
                                        <p:strVal val="visible"/>
                                      </p:to>
                                    </p:set>
                                    <p:anim calcmode="lin" valueType="num">
                                      <p:cBhvr additive="base">
                                        <p:cTn id="79" dur="500" fill="hold"/>
                                        <p:tgtEl>
                                          <p:spTgt spid="114709"/>
                                        </p:tgtEl>
                                        <p:attrNameLst>
                                          <p:attrName>ppt_x</p:attrName>
                                        </p:attrNameLst>
                                      </p:cBhvr>
                                      <p:tavLst>
                                        <p:tav tm="0">
                                          <p:val>
                                            <p:strVal val="0-#ppt_w/2"/>
                                          </p:val>
                                        </p:tav>
                                        <p:tav tm="100000">
                                          <p:val>
                                            <p:strVal val="#ppt_x"/>
                                          </p:val>
                                        </p:tav>
                                      </p:tavLst>
                                    </p:anim>
                                    <p:anim calcmode="lin" valueType="num">
                                      <p:cBhvr additive="base">
                                        <p:cTn id="80" dur="500" fill="hold"/>
                                        <p:tgtEl>
                                          <p:spTgt spid="114709"/>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114711"/>
                                        </p:tgtEl>
                                        <p:attrNameLst>
                                          <p:attrName>style.visibility</p:attrName>
                                        </p:attrNameLst>
                                      </p:cBhvr>
                                      <p:to>
                                        <p:strVal val="visible"/>
                                      </p:to>
                                    </p:set>
                                    <p:anim calcmode="lin" valueType="num">
                                      <p:cBhvr additive="base">
                                        <p:cTn id="85" dur="500" fill="hold"/>
                                        <p:tgtEl>
                                          <p:spTgt spid="114711"/>
                                        </p:tgtEl>
                                        <p:attrNameLst>
                                          <p:attrName>ppt_x</p:attrName>
                                        </p:attrNameLst>
                                      </p:cBhvr>
                                      <p:tavLst>
                                        <p:tav tm="0">
                                          <p:val>
                                            <p:strVal val="0-#ppt_w/2"/>
                                          </p:val>
                                        </p:tav>
                                        <p:tav tm="100000">
                                          <p:val>
                                            <p:strVal val="#ppt_x"/>
                                          </p:val>
                                        </p:tav>
                                      </p:tavLst>
                                    </p:anim>
                                    <p:anim calcmode="lin" valueType="num">
                                      <p:cBhvr additive="base">
                                        <p:cTn id="86" dur="500" fill="hold"/>
                                        <p:tgtEl>
                                          <p:spTgt spid="114711"/>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114712"/>
                                        </p:tgtEl>
                                        <p:attrNameLst>
                                          <p:attrName>style.visibility</p:attrName>
                                        </p:attrNameLst>
                                      </p:cBhvr>
                                      <p:to>
                                        <p:strVal val="visible"/>
                                      </p:to>
                                    </p:set>
                                    <p:anim calcmode="lin" valueType="num">
                                      <p:cBhvr additive="base">
                                        <p:cTn id="91" dur="500" fill="hold"/>
                                        <p:tgtEl>
                                          <p:spTgt spid="114712"/>
                                        </p:tgtEl>
                                        <p:attrNameLst>
                                          <p:attrName>ppt_x</p:attrName>
                                        </p:attrNameLst>
                                      </p:cBhvr>
                                      <p:tavLst>
                                        <p:tav tm="0">
                                          <p:val>
                                            <p:strVal val="0-#ppt_w/2"/>
                                          </p:val>
                                        </p:tav>
                                        <p:tav tm="100000">
                                          <p:val>
                                            <p:strVal val="#ppt_x"/>
                                          </p:val>
                                        </p:tav>
                                      </p:tavLst>
                                    </p:anim>
                                    <p:anim calcmode="lin" valueType="num">
                                      <p:cBhvr additive="base">
                                        <p:cTn id="92" dur="500" fill="hold"/>
                                        <p:tgtEl>
                                          <p:spTgt spid="114712"/>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114713"/>
                                        </p:tgtEl>
                                        <p:attrNameLst>
                                          <p:attrName>style.visibility</p:attrName>
                                        </p:attrNameLst>
                                      </p:cBhvr>
                                      <p:to>
                                        <p:strVal val="visible"/>
                                      </p:to>
                                    </p:set>
                                    <p:anim calcmode="lin" valueType="num">
                                      <p:cBhvr additive="base">
                                        <p:cTn id="97" dur="500" fill="hold"/>
                                        <p:tgtEl>
                                          <p:spTgt spid="114713"/>
                                        </p:tgtEl>
                                        <p:attrNameLst>
                                          <p:attrName>ppt_x</p:attrName>
                                        </p:attrNameLst>
                                      </p:cBhvr>
                                      <p:tavLst>
                                        <p:tav tm="0">
                                          <p:val>
                                            <p:strVal val="0-#ppt_w/2"/>
                                          </p:val>
                                        </p:tav>
                                        <p:tav tm="100000">
                                          <p:val>
                                            <p:strVal val="#ppt_x"/>
                                          </p:val>
                                        </p:tav>
                                      </p:tavLst>
                                    </p:anim>
                                    <p:anim calcmode="lin" valueType="num">
                                      <p:cBhvr additive="base">
                                        <p:cTn id="98" dur="500" fill="hold"/>
                                        <p:tgtEl>
                                          <p:spTgt spid="114713"/>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114714"/>
                                        </p:tgtEl>
                                        <p:attrNameLst>
                                          <p:attrName>style.visibility</p:attrName>
                                        </p:attrNameLst>
                                      </p:cBhvr>
                                      <p:to>
                                        <p:strVal val="visible"/>
                                      </p:to>
                                    </p:set>
                                    <p:anim calcmode="lin" valueType="num">
                                      <p:cBhvr additive="base">
                                        <p:cTn id="103" dur="500" fill="hold"/>
                                        <p:tgtEl>
                                          <p:spTgt spid="114714"/>
                                        </p:tgtEl>
                                        <p:attrNameLst>
                                          <p:attrName>ppt_x</p:attrName>
                                        </p:attrNameLst>
                                      </p:cBhvr>
                                      <p:tavLst>
                                        <p:tav tm="0">
                                          <p:val>
                                            <p:strVal val="0-#ppt_w/2"/>
                                          </p:val>
                                        </p:tav>
                                        <p:tav tm="100000">
                                          <p:val>
                                            <p:strVal val="#ppt_x"/>
                                          </p:val>
                                        </p:tav>
                                      </p:tavLst>
                                    </p:anim>
                                    <p:anim calcmode="lin" valueType="num">
                                      <p:cBhvr additive="base">
                                        <p:cTn id="104" dur="500" fill="hold"/>
                                        <p:tgtEl>
                                          <p:spTgt spid="114714"/>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114715"/>
                                        </p:tgtEl>
                                        <p:attrNameLst>
                                          <p:attrName>style.visibility</p:attrName>
                                        </p:attrNameLst>
                                      </p:cBhvr>
                                      <p:to>
                                        <p:strVal val="visible"/>
                                      </p:to>
                                    </p:set>
                                    <p:anim calcmode="lin" valueType="num">
                                      <p:cBhvr additive="base">
                                        <p:cTn id="109" dur="500" fill="hold"/>
                                        <p:tgtEl>
                                          <p:spTgt spid="114715"/>
                                        </p:tgtEl>
                                        <p:attrNameLst>
                                          <p:attrName>ppt_x</p:attrName>
                                        </p:attrNameLst>
                                      </p:cBhvr>
                                      <p:tavLst>
                                        <p:tav tm="0">
                                          <p:val>
                                            <p:strVal val="0-#ppt_w/2"/>
                                          </p:val>
                                        </p:tav>
                                        <p:tav tm="100000">
                                          <p:val>
                                            <p:strVal val="#ppt_x"/>
                                          </p:val>
                                        </p:tav>
                                      </p:tavLst>
                                    </p:anim>
                                    <p:anim calcmode="lin" valueType="num">
                                      <p:cBhvr additive="base">
                                        <p:cTn id="110" dur="500" fill="hold"/>
                                        <p:tgtEl>
                                          <p:spTgt spid="114715"/>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114716"/>
                                        </p:tgtEl>
                                        <p:attrNameLst>
                                          <p:attrName>style.visibility</p:attrName>
                                        </p:attrNameLst>
                                      </p:cBhvr>
                                      <p:to>
                                        <p:strVal val="visible"/>
                                      </p:to>
                                    </p:set>
                                    <p:anim calcmode="lin" valueType="num">
                                      <p:cBhvr additive="base">
                                        <p:cTn id="115" dur="500" fill="hold"/>
                                        <p:tgtEl>
                                          <p:spTgt spid="114716"/>
                                        </p:tgtEl>
                                        <p:attrNameLst>
                                          <p:attrName>ppt_x</p:attrName>
                                        </p:attrNameLst>
                                      </p:cBhvr>
                                      <p:tavLst>
                                        <p:tav tm="0">
                                          <p:val>
                                            <p:strVal val="0-#ppt_w/2"/>
                                          </p:val>
                                        </p:tav>
                                        <p:tav tm="100000">
                                          <p:val>
                                            <p:strVal val="#ppt_x"/>
                                          </p:val>
                                        </p:tav>
                                      </p:tavLst>
                                    </p:anim>
                                    <p:anim calcmode="lin" valueType="num">
                                      <p:cBhvr additive="base">
                                        <p:cTn id="116" dur="500" fill="hold"/>
                                        <p:tgtEl>
                                          <p:spTgt spid="114716"/>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114717"/>
                                        </p:tgtEl>
                                        <p:attrNameLst>
                                          <p:attrName>style.visibility</p:attrName>
                                        </p:attrNameLst>
                                      </p:cBhvr>
                                      <p:to>
                                        <p:strVal val="visible"/>
                                      </p:to>
                                    </p:set>
                                    <p:anim calcmode="lin" valueType="num">
                                      <p:cBhvr additive="base">
                                        <p:cTn id="121" dur="500" fill="hold"/>
                                        <p:tgtEl>
                                          <p:spTgt spid="114717"/>
                                        </p:tgtEl>
                                        <p:attrNameLst>
                                          <p:attrName>ppt_x</p:attrName>
                                        </p:attrNameLst>
                                      </p:cBhvr>
                                      <p:tavLst>
                                        <p:tav tm="0">
                                          <p:val>
                                            <p:strVal val="0-#ppt_w/2"/>
                                          </p:val>
                                        </p:tav>
                                        <p:tav tm="100000">
                                          <p:val>
                                            <p:strVal val="#ppt_x"/>
                                          </p:val>
                                        </p:tav>
                                      </p:tavLst>
                                    </p:anim>
                                    <p:anim calcmode="lin" valueType="num">
                                      <p:cBhvr additive="base">
                                        <p:cTn id="122" dur="500" fill="hold"/>
                                        <p:tgtEl>
                                          <p:spTgt spid="1147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8" grpId="0" autoUpdateAnimBg="0"/>
      <p:bldP spid="114699" grpId="0" autoUpdateAnimBg="0"/>
      <p:bldP spid="114700" grpId="0" autoUpdateAnimBg="0"/>
      <p:bldP spid="114701" grpId="0" autoUpdateAnimBg="0"/>
      <p:bldP spid="114702" grpId="0" autoUpdateAnimBg="0"/>
      <p:bldP spid="114703" grpId="0" autoUpdateAnimBg="0"/>
      <p:bldP spid="114704" grpId="0" autoUpdateAnimBg="0"/>
      <p:bldP spid="114705" grpId="0" autoUpdateAnimBg="0"/>
      <p:bldP spid="114706" grpId="0" autoUpdateAnimBg="0"/>
      <p:bldP spid="114707" grpId="0" autoUpdateAnimBg="0"/>
      <p:bldP spid="114708" grpId="0" autoUpdateAnimBg="0"/>
      <p:bldP spid="114709" grpId="0" autoUpdateAnimBg="0"/>
      <p:bldP spid="114710" grpId="0" autoUpdateAnimBg="0"/>
      <p:bldP spid="114711" grpId="0" autoUpdateAnimBg="0"/>
      <p:bldP spid="114712" grpId="0" autoUpdateAnimBg="0"/>
      <p:bldP spid="114713" grpId="0" autoUpdateAnimBg="0"/>
      <p:bldP spid="114714" grpId="0" autoUpdateAnimBg="0"/>
      <p:bldP spid="114715" grpId="0" autoUpdateAnimBg="0"/>
      <p:bldP spid="114716" grpId="0" autoUpdateAnimBg="0"/>
      <p:bldP spid="11471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4" name="Rectangle 3"/>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latin typeface="Comic Sans MS" charset="0"/>
              <a:cs typeface="Geneva" charset="0"/>
            </a:endParaRPr>
          </a:p>
        </p:txBody>
      </p:sp>
      <p:sp>
        <p:nvSpPr>
          <p:cNvPr id="50181" name="Rectangle 5"/>
          <p:cNvSpPr>
            <a:spLocks noGrp="1" noChangeArrowheads="1"/>
          </p:cNvSpPr>
          <p:nvPr>
            <p:ph type="ctrTitle"/>
          </p:nvPr>
        </p:nvSpPr>
        <p:spPr>
          <a:xfrm>
            <a:off x="152400" y="152400"/>
            <a:ext cx="8915400" cy="838200"/>
          </a:xfrm>
          <a:effectLst>
            <a:outerShdw blurRad="63500" dist="38099" dir="2700000" algn="ctr" rotWithShape="0">
              <a:srgbClr val="000000">
                <a:alpha val="74997"/>
              </a:srgbClr>
            </a:outerShdw>
          </a:effectLst>
        </p:spPr>
        <p:txBody>
          <a:bodyPr/>
          <a:lstStyle/>
          <a:p>
            <a:pPr eaLnBrk="1" hangingPunct="1"/>
            <a:r>
              <a:rPr lang="zh-CN" altLang="en-US" b="1">
                <a:latin typeface="KaiTi" charset="0"/>
                <a:ea typeface="KaiTi" charset="0"/>
                <a:cs typeface="KaiTi" charset="0"/>
              </a:rPr>
              <a:t>路德对先知的看法</a:t>
            </a:r>
            <a:endParaRPr lang="en-US">
              <a:latin typeface="KaiTi" charset="0"/>
              <a:ea typeface="KaiTi" charset="0"/>
              <a:cs typeface="KaiTi" charset="0"/>
            </a:endParaRPr>
          </a:p>
        </p:txBody>
      </p:sp>
      <p:sp>
        <p:nvSpPr>
          <p:cNvPr id="50182" name="Rectangle 6"/>
          <p:cNvSpPr>
            <a:spLocks noChangeArrowheads="1"/>
          </p:cNvSpPr>
          <p:nvPr/>
        </p:nvSpPr>
        <p:spPr bwMode="auto">
          <a:xfrm>
            <a:off x="304800" y="3429000"/>
            <a:ext cx="8610600" cy="3429000"/>
          </a:xfrm>
          <a:prstGeom prst="rect">
            <a:avLst/>
          </a:prstGeom>
          <a:noFill/>
          <a:ln w="9525">
            <a:noFill/>
            <a:miter lim="800000"/>
            <a:headEnd/>
            <a:tailEnd/>
          </a:ln>
          <a:effectLst/>
        </p:spPr>
        <p:txBody>
          <a:bodyPr/>
          <a:lstStyle/>
          <a:p>
            <a:pPr algn="r">
              <a:spcBef>
                <a:spcPct val="20000"/>
              </a:spcBef>
              <a:buClr>
                <a:srgbClr val="FFCC66"/>
              </a:buClr>
              <a:buSzPct val="65000"/>
              <a:buFont typeface="Wingdings" charset="0"/>
              <a:buNone/>
            </a:pPr>
            <a:r>
              <a:rPr lang="zh-CN" altLang="en-US" sz="4800">
                <a:solidFill>
                  <a:srgbClr val="FFFFFF"/>
                </a:solidFill>
                <a:effectLst>
                  <a:outerShdw blurRad="38100" dist="38100" dir="2700000" algn="tl">
                    <a:srgbClr val="000000"/>
                  </a:outerShdw>
                </a:effectLst>
                <a:latin typeface="KaiTi" charset="0"/>
                <a:ea typeface="KaiTi" charset="0"/>
                <a:cs typeface="KaiTi" charset="0"/>
              </a:rPr>
              <a:t>“他们（先知）讲起话来古里古怪，不像一般的人说起话来有条有理，反而是跳东跳西，不知道讲些什么，无从抓摸。”</a:t>
            </a:r>
            <a:endParaRPr lang="en-US" sz="4800">
              <a:solidFill>
                <a:srgbClr val="FFFFFF"/>
              </a:solidFill>
              <a:effectLst>
                <a:outerShdw blurRad="38100" dist="38100" dir="2700000" algn="tl">
                  <a:srgbClr val="000000"/>
                </a:outerShdw>
              </a:effectLst>
              <a:latin typeface="KaiTi" charset="0"/>
              <a:ea typeface="KaiTi" charset="0"/>
              <a:cs typeface="KaiTi"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0593" name="Rectangle 2"/>
          <p:cNvSpPr>
            <a:spLocks noGrp="1" noChangeArrowheads="1"/>
          </p:cNvSpPr>
          <p:nvPr>
            <p:ph type="title"/>
          </p:nvPr>
        </p:nvSpPr>
        <p:spPr>
          <a:xfrm>
            <a:off x="1006502" y="0"/>
            <a:ext cx="7813970" cy="1446550"/>
          </a:xfrm>
        </p:spPr>
        <p:txBody>
          <a:bodyPr/>
          <a:lstStyle/>
          <a:p>
            <a:pPr eaLnBrk="1" hangingPunct="1"/>
            <a:r>
              <a:rPr lang="en-US" sz="4400" b="1">
                <a:latin typeface="Comic Sans MS" charset="0"/>
              </a:rPr>
              <a:t>Problems &amp; Tips in Interpreting Prophecy</a:t>
            </a:r>
          </a:p>
        </p:txBody>
      </p:sp>
      <p:sp>
        <p:nvSpPr>
          <p:cNvPr id="12291" name="Rectangle 3"/>
          <p:cNvSpPr>
            <a:spLocks noGrp="1" noChangeArrowheads="1"/>
          </p:cNvSpPr>
          <p:nvPr>
            <p:ph type="body" idx="1"/>
          </p:nvPr>
        </p:nvSpPr>
        <p:spPr>
          <a:xfrm>
            <a:off x="827584" y="2057400"/>
            <a:ext cx="8077200" cy="4800600"/>
          </a:xfrm>
        </p:spPr>
        <p:txBody>
          <a:bodyPr/>
          <a:lstStyle/>
          <a:p>
            <a:pPr eaLnBrk="1" hangingPunct="1"/>
            <a:r>
              <a:rPr lang="en-US" sz="2800" b="1">
                <a:latin typeface="Comic Sans MS" charset="0"/>
              </a:rPr>
              <a:t>Inaccurate Presuppositions</a:t>
            </a:r>
            <a:br>
              <a:rPr lang="en-US" sz="2800" b="1">
                <a:latin typeface="Comic Sans MS" charset="0"/>
              </a:rPr>
            </a:br>
            <a:br>
              <a:rPr lang="en-US" sz="2800" b="1">
                <a:latin typeface="Comic Sans MS" charset="0"/>
              </a:rPr>
            </a:br>
            <a:br>
              <a:rPr lang="en-US" sz="2800" b="1">
                <a:latin typeface="Comic Sans MS" charset="0"/>
              </a:rPr>
            </a:br>
            <a:br>
              <a:rPr lang="en-US" sz="2800" b="1">
                <a:latin typeface="Comic Sans MS" charset="0"/>
              </a:rPr>
            </a:br>
            <a:endParaRPr lang="en-US" sz="2800" b="1">
              <a:latin typeface="Comic Sans MS" charset="0"/>
            </a:endParaRPr>
          </a:p>
          <a:p>
            <a:pPr eaLnBrk="1" hangingPunct="1"/>
            <a:r>
              <a:rPr lang="en-US" sz="2800" b="1">
                <a:latin typeface="Comic Sans MS" charset="0"/>
              </a:rPr>
              <a:t>Prophets were mainly covenant enforcers based on the Mosaic law</a:t>
            </a:r>
          </a:p>
        </p:txBody>
      </p:sp>
      <p:sp>
        <p:nvSpPr>
          <p:cNvPr id="110595" name="Text Box 9"/>
          <p:cNvSpPr txBox="1">
            <a:spLocks noChangeArrowheads="1"/>
          </p:cNvSpPr>
          <p:nvPr/>
        </p:nvSpPr>
        <p:spPr bwMode="auto">
          <a:xfrm>
            <a:off x="8382000" y="76200"/>
            <a:ext cx="6127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000" b="1">
                <a:solidFill>
                  <a:srgbClr val="000000"/>
                </a:solidFill>
                <a:latin typeface="Arial" charset="0"/>
                <a:cs typeface="Arial" charset="0"/>
              </a:rPr>
              <a:t>438</a:t>
            </a:r>
          </a:p>
        </p:txBody>
      </p:sp>
      <p:sp>
        <p:nvSpPr>
          <p:cNvPr id="5" name="Rectangle 3"/>
          <p:cNvSpPr txBox="1">
            <a:spLocks noChangeArrowheads="1"/>
          </p:cNvSpPr>
          <p:nvPr/>
        </p:nvSpPr>
        <p:spPr bwMode="auto">
          <a:xfrm>
            <a:off x="1187624" y="2780928"/>
            <a:ext cx="280831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FontTx/>
              <a:buNone/>
            </a:pPr>
            <a:r>
              <a:rPr lang="en-US" sz="2400" b="1">
                <a:solidFill>
                  <a:srgbClr val="000000"/>
                </a:solidFill>
              </a:rPr>
              <a:t>Ethical</a:t>
            </a:r>
            <a:br>
              <a:rPr lang="en-US" sz="2400" b="1">
                <a:solidFill>
                  <a:srgbClr val="000000"/>
                </a:solidFill>
              </a:rPr>
            </a:br>
            <a:r>
              <a:rPr lang="en-US" sz="2400" b="1">
                <a:solidFill>
                  <a:srgbClr val="000000"/>
                </a:solidFill>
              </a:rPr>
              <a:t>Forthtelling</a:t>
            </a:r>
            <a:br>
              <a:rPr lang="en-US" sz="2400" b="1">
                <a:solidFill>
                  <a:srgbClr val="000000"/>
                </a:solidFill>
              </a:rPr>
            </a:br>
            <a:r>
              <a:rPr lang="en-US" sz="2400" b="1">
                <a:solidFill>
                  <a:srgbClr val="000000"/>
                </a:solidFill>
              </a:rPr>
              <a:t>Mosaic Covenant</a:t>
            </a:r>
          </a:p>
        </p:txBody>
      </p:sp>
      <p:sp>
        <p:nvSpPr>
          <p:cNvPr id="6" name="Rectangle 3"/>
          <p:cNvSpPr txBox="1">
            <a:spLocks noChangeArrowheads="1"/>
          </p:cNvSpPr>
          <p:nvPr/>
        </p:nvSpPr>
        <p:spPr bwMode="auto">
          <a:xfrm>
            <a:off x="5832648" y="2780928"/>
            <a:ext cx="3311352"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Blip>
                <a:blip r:embed="rId2"/>
              </a:buBlip>
              <a:defRPr sz="3200">
                <a:solidFill>
                  <a:schemeClr val="tx1"/>
                </a:solidFill>
                <a:latin typeface="+mn-lt"/>
                <a:ea typeface="ＭＳ Ｐゴシック" charset="0"/>
                <a:cs typeface="Geneva" charset="0"/>
              </a:defRPr>
            </a:lvl1pPr>
            <a:lvl2pPr marL="742950" indent="-285750" algn="l" rtl="0" eaLnBrk="0" fontAlgn="base" hangingPunct="0">
              <a:spcBef>
                <a:spcPct val="20000"/>
              </a:spcBef>
              <a:spcAft>
                <a:spcPct val="0"/>
              </a:spcAft>
              <a:buSzPct val="80000"/>
              <a:buBlip>
                <a:blip r:embed="rId3"/>
              </a:buBlip>
              <a:defRPr sz="2800">
                <a:solidFill>
                  <a:schemeClr val="tx1"/>
                </a:solidFill>
                <a:latin typeface="+mn-lt"/>
                <a:ea typeface="Geneva" pitchFamily="-108" charset="-128"/>
                <a:cs typeface="Geneva" charset="0"/>
              </a:defRPr>
            </a:lvl2pPr>
            <a:lvl3pPr marL="1143000" indent="-228600" algn="l" rtl="0" eaLnBrk="0" fontAlgn="base" hangingPunct="0">
              <a:spcBef>
                <a:spcPct val="20000"/>
              </a:spcBef>
              <a:spcAft>
                <a:spcPct val="0"/>
              </a:spcAft>
              <a:buSzPct val="80000"/>
              <a:buBlip>
                <a:blip r:embed="rId4"/>
              </a:buBlip>
              <a:defRPr sz="2400">
                <a:solidFill>
                  <a:schemeClr val="tx1"/>
                </a:solidFill>
                <a:latin typeface="+mn-lt"/>
                <a:ea typeface="Geneva" pitchFamily="-108" charset="-128"/>
                <a:cs typeface="Geneva" charset="0"/>
              </a:defRPr>
            </a:lvl3pPr>
            <a:lvl4pPr marL="1600200" indent="-228600" algn="l" rtl="0" eaLnBrk="0" fontAlgn="base" hangingPunct="0">
              <a:spcBef>
                <a:spcPct val="20000"/>
              </a:spcBef>
              <a:spcAft>
                <a:spcPct val="0"/>
              </a:spcAft>
              <a:buBlip>
                <a:blip r:embed="rId2"/>
              </a:buBlip>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SzPct val="60000"/>
              <a:buBlip>
                <a:blip r:embed="rId3"/>
              </a:buBlip>
              <a:defRPr sz="2000">
                <a:solidFill>
                  <a:schemeClr val="tx1"/>
                </a:solidFill>
                <a:latin typeface="+mn-lt"/>
                <a:ea typeface="Geneva" pitchFamily="-108" charset="-128"/>
                <a:cs typeface="Geneva" charset="0"/>
              </a:defRPr>
            </a:lvl5pPr>
            <a:lvl6pPr marL="25146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6pPr>
            <a:lvl7pPr marL="29718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7pPr>
            <a:lvl8pPr marL="34290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8pPr>
            <a:lvl9pPr marL="3886200" indent="-228600" algn="l" rtl="0" fontAlgn="base">
              <a:spcBef>
                <a:spcPct val="20000"/>
              </a:spcBef>
              <a:spcAft>
                <a:spcPct val="0"/>
              </a:spcAft>
              <a:buSzPct val="60000"/>
              <a:buBlip>
                <a:blip r:embed="rId3"/>
              </a:buBlip>
              <a:defRPr sz="2000">
                <a:solidFill>
                  <a:schemeClr val="tx1"/>
                </a:solidFill>
                <a:latin typeface="+mn-lt"/>
                <a:ea typeface="Geneva" pitchFamily="-108" charset="-128"/>
              </a:defRPr>
            </a:lvl9pPr>
          </a:lstStyle>
          <a:p>
            <a:pPr marL="0" indent="0" eaLnBrk="1" hangingPunct="1">
              <a:buFontTx/>
              <a:buNone/>
            </a:pPr>
            <a:r>
              <a:rPr lang="en-US" sz="2400" b="1">
                <a:solidFill>
                  <a:srgbClr val="000000"/>
                </a:solidFill>
              </a:rPr>
              <a:t>Predictive</a:t>
            </a:r>
            <a:br>
              <a:rPr lang="en-US" sz="2400" b="1">
                <a:solidFill>
                  <a:srgbClr val="000000"/>
                </a:solidFill>
              </a:rPr>
            </a:br>
            <a:r>
              <a:rPr lang="en-US" sz="2400" b="1">
                <a:solidFill>
                  <a:srgbClr val="000000"/>
                </a:solidFill>
              </a:rPr>
              <a:t>Foretelling</a:t>
            </a:r>
            <a:br>
              <a:rPr lang="en-US" sz="2400" b="1">
                <a:solidFill>
                  <a:srgbClr val="000000"/>
                </a:solidFill>
              </a:rPr>
            </a:br>
            <a:r>
              <a:rPr lang="en-US" sz="2400" b="1">
                <a:solidFill>
                  <a:srgbClr val="000000"/>
                </a:solidFill>
              </a:rPr>
              <a:t>Abrahamic Covenant</a:t>
            </a:r>
          </a:p>
        </p:txBody>
      </p:sp>
      <p:sp>
        <p:nvSpPr>
          <p:cNvPr id="2" name="Striped Right Arrow 1"/>
          <p:cNvSpPr/>
          <p:nvPr/>
        </p:nvSpPr>
        <p:spPr bwMode="auto">
          <a:xfrm>
            <a:off x="5256584"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sp>
        <p:nvSpPr>
          <p:cNvPr id="8" name="Striped Right Arrow 7"/>
          <p:cNvSpPr/>
          <p:nvPr/>
        </p:nvSpPr>
        <p:spPr bwMode="auto">
          <a:xfrm rot="10800000">
            <a:off x="3563888" y="2996952"/>
            <a:ext cx="648072" cy="792088"/>
          </a:xfrm>
          <a:prstGeom prst="striped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Comic Sans MS" pitchFamily="-128" charset="0"/>
            </a:endParaRP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942500" flipH="1">
            <a:off x="4038474" y="2725233"/>
            <a:ext cx="1377674" cy="1401264"/>
          </a:xfrm>
          <a:prstGeom prst="rect">
            <a:avLst/>
          </a:prstGeom>
        </p:spPr>
      </p:pic>
    </p:spTree>
    <p:extLst>
      <p:ext uri="{BB962C8B-B14F-4D97-AF65-F5344CB8AC3E}">
        <p14:creationId xmlns:p14="http://schemas.microsoft.com/office/powerpoint/2010/main" val="27849450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grpId="0" nodeType="clickEffect">
                                  <p:stCondLst>
                                    <p:cond delay="0"/>
                                  </p:stCondLst>
                                  <p:childTnLst>
                                    <p:set>
                                      <p:cBhvr>
                                        <p:cTn id="19" dur="1" fill="hold">
                                          <p:stCondLst>
                                            <p:cond delay="0"/>
                                          </p:stCondLst>
                                        </p:cTn>
                                        <p:tgtEl>
                                          <p:spTgt spid="12291">
                                            <p:txEl>
                                              <p:pRg st="1" end="1"/>
                                            </p:txEl>
                                          </p:spTgt>
                                        </p:tgtEl>
                                        <p:attrNameLst>
                                          <p:attrName>style.visibility</p:attrName>
                                        </p:attrNameLst>
                                      </p:cBhvr>
                                      <p:to>
                                        <p:strVal val="visible"/>
                                      </p:to>
                                    </p:set>
                                    <p:anim calcmode="lin" valueType="num">
                                      <p:cBhvr additive="base">
                                        <p:cTn id="20"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21"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right)">
                                      <p:cBhvr>
                                        <p:cTn id="26" dur="500"/>
                                        <p:tgtEl>
                                          <p:spTgt spid="8"/>
                                        </p:tgtEl>
                                      </p:cBhvr>
                                    </p:animEffect>
                                  </p:childTnLst>
                                </p:cTn>
                              </p:par>
                            </p:childTnLst>
                          </p:cTn>
                        </p:par>
                        <p:par>
                          <p:cTn id="27" fill="hold">
                            <p:stCondLst>
                              <p:cond delay="500"/>
                            </p:stCondLst>
                            <p:childTnLst>
                              <p:par>
                                <p:cTn id="28" presetID="2" presetClass="entr" presetSubtype="8" fill="hold" grpId="0" nodeType="after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 calcmode="lin" valueType="num">
                                      <p:cBhvr additive="base">
                                        <p:cTn id="30"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
                            </p:stCondLst>
                            <p:childTnLst>
                              <p:par>
                                <p:cTn id="38" presetID="2" presetClass="entr" presetSubtype="2" fill="hold" grpId="0" nodeType="after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 calcmode="lin" valueType="num">
                                      <p:cBhvr additive="base">
                                        <p:cTn id="40" dur="500" fill="hold"/>
                                        <p:tgtEl>
                                          <p:spTgt spid="6">
                                            <p:txEl>
                                              <p:pRg st="0" end="0"/>
                                            </p:txEl>
                                          </p:spTgt>
                                        </p:tgtEl>
                                        <p:attrNameLst>
                                          <p:attrName>ppt_x</p:attrName>
                                        </p:attrNameLst>
                                      </p:cBhvr>
                                      <p:tavLst>
                                        <p:tav tm="0">
                                          <p:val>
                                            <p:strVal val="1+#ppt_w/2"/>
                                          </p:val>
                                        </p:tav>
                                        <p:tav tm="100000">
                                          <p:val>
                                            <p:strVal val="#ppt_x"/>
                                          </p:val>
                                        </p:tav>
                                      </p:tavLst>
                                    </p:anim>
                                    <p:anim calcmode="lin" valueType="num">
                                      <p:cBhvr additive="base">
                                        <p:cTn id="41"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P spid="5" grpId="0" build="p" autoUpdateAnimBg="0"/>
      <p:bldP spid="6" grpId="0" build="p" autoUpdateAnimBg="0"/>
      <p:bldP spid="2"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2"/>
          <p:cNvSpPr>
            <a:spLocks noGrp="1" noChangeArrowheads="1"/>
          </p:cNvSpPr>
          <p:nvPr>
            <p:ph type="title"/>
          </p:nvPr>
        </p:nvSpPr>
        <p:spPr>
          <a:xfrm>
            <a:off x="519113" y="544513"/>
            <a:ext cx="8594725" cy="754062"/>
          </a:xfrm>
        </p:spPr>
        <p:txBody>
          <a:bodyPr/>
          <a:lstStyle/>
          <a:p>
            <a:pPr eaLnBrk="1" hangingPunct="1"/>
            <a:r>
              <a:rPr lang="zh-CN" altLang="en-US" b="1">
                <a:latin typeface="KaiTi" charset="0"/>
                <a:ea typeface="KaiTi" charset="0"/>
                <a:cs typeface="KaiTi" charset="0"/>
              </a:rPr>
              <a:t>先知的信息</a:t>
            </a:r>
            <a:endParaRPr lang="en-US" b="1">
              <a:latin typeface="KaiTi" charset="0"/>
              <a:ea typeface="KaiTi" charset="0"/>
              <a:cs typeface="KaiTi" charset="0"/>
            </a:endParaRPr>
          </a:p>
        </p:txBody>
      </p:sp>
      <p:sp>
        <p:nvSpPr>
          <p:cNvPr id="12291" name="Rectangle 3"/>
          <p:cNvSpPr>
            <a:spLocks noGrp="1" noChangeArrowheads="1"/>
          </p:cNvSpPr>
          <p:nvPr>
            <p:ph type="body" idx="1"/>
          </p:nvPr>
        </p:nvSpPr>
        <p:spPr/>
        <p:txBody>
          <a:bodyPr/>
          <a:lstStyle/>
          <a:p>
            <a:pPr eaLnBrk="1" hangingPunct="1"/>
            <a:r>
              <a:rPr lang="zh-CN" altLang="en-US" sz="2800">
                <a:latin typeface="KaiTi" charset="0"/>
                <a:ea typeface="KaiTi" charset="0"/>
                <a:cs typeface="KaiTi" charset="0"/>
              </a:rPr>
              <a:t>传讲神的信息（</a:t>
            </a:r>
            <a:r>
              <a:rPr lang="en-US" altLang="ja-JP" sz="2800">
                <a:latin typeface="Arial" charset="0"/>
                <a:ea typeface="MS PGothic" charset="0"/>
                <a:cs typeface="Arial" charset="0"/>
              </a:rPr>
              <a:t>Forth-telling</a:t>
            </a:r>
            <a:r>
              <a:rPr lang="zh-CN" altLang="en-US" sz="2800">
                <a:latin typeface="KaiTi" charset="0"/>
                <a:ea typeface="KaiTi" charset="0"/>
                <a:cs typeface="KaiTi" charset="0"/>
              </a:rPr>
              <a:t>）对比预告将要发生的事（</a:t>
            </a:r>
            <a:r>
              <a:rPr lang="en-US" altLang="ja-JP" sz="2800">
                <a:latin typeface="Arial" charset="0"/>
                <a:ea typeface="KaiTi" charset="0"/>
                <a:cs typeface="KaiTi" charset="0"/>
              </a:rPr>
              <a:t>Fore-telling</a:t>
            </a:r>
            <a:r>
              <a:rPr lang="zh-CN" altLang="en-US" sz="2800">
                <a:latin typeface="KaiTi" charset="0"/>
                <a:ea typeface="KaiTi" charset="0"/>
                <a:cs typeface="KaiTi" charset="0"/>
              </a:rPr>
              <a:t>）</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先知主要是约的执行者</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摩西律法成为他们教导的原则</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先知们不是好欺负的。他们逆着局势向悖逆的国家宣讲耶和华的话语。</a:t>
            </a:r>
            <a:endParaRPr lang="en-US" sz="2800">
              <a:latin typeface="KaiTi" charset="0"/>
              <a:ea typeface="KaiTi" charset="0"/>
              <a:cs typeface="KaiTi"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 calcmode="lin" valueType="num">
                                      <p:cBhvr additive="base">
                                        <p:cTn id="7" dur="500" fill="hold"/>
                                        <p:tgtEl>
                                          <p:spTgt spid="122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2291">
                                            <p:txEl>
                                              <p:pRg st="1" end="1"/>
                                            </p:txEl>
                                          </p:spTgt>
                                        </p:tgtEl>
                                        <p:attrNameLst>
                                          <p:attrName>style.visibility</p:attrName>
                                        </p:attrNameLst>
                                      </p:cBhvr>
                                      <p:to>
                                        <p:strVal val="visible"/>
                                      </p:to>
                                    </p:set>
                                    <p:anim calcmode="lin" valueType="num">
                                      <p:cBhvr additive="base">
                                        <p:cTn id="13" dur="500" fill="hold"/>
                                        <p:tgtEl>
                                          <p:spTgt spid="1229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2291">
                                            <p:txEl>
                                              <p:pRg st="2" end="2"/>
                                            </p:txEl>
                                          </p:spTgt>
                                        </p:tgtEl>
                                        <p:attrNameLst>
                                          <p:attrName>style.visibility</p:attrName>
                                        </p:attrNameLst>
                                      </p:cBhvr>
                                      <p:to>
                                        <p:strVal val="visible"/>
                                      </p:to>
                                    </p:set>
                                    <p:anim calcmode="lin" valueType="num">
                                      <p:cBhvr additive="base">
                                        <p:cTn id="19" dur="500" fill="hold"/>
                                        <p:tgtEl>
                                          <p:spTgt spid="1229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2291">
                                            <p:txEl>
                                              <p:pRg st="3" end="3"/>
                                            </p:txEl>
                                          </p:spTgt>
                                        </p:tgtEl>
                                        <p:attrNameLst>
                                          <p:attrName>style.visibility</p:attrName>
                                        </p:attrNameLst>
                                      </p:cBhvr>
                                      <p:to>
                                        <p:strVal val="visible"/>
                                      </p:to>
                                    </p:set>
                                    <p:anim calcmode="lin" valueType="num">
                                      <p:cBhvr additive="base">
                                        <p:cTn id="25" dur="500" fill="hold"/>
                                        <p:tgtEl>
                                          <p:spTgt spid="1229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1">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5" name="Rectangle 2"/>
          <p:cNvSpPr>
            <a:spLocks noChangeArrowheads="1"/>
          </p:cNvSpPr>
          <p:nvPr/>
        </p:nvSpPr>
        <p:spPr bwMode="auto">
          <a:xfrm>
            <a:off x="519113" y="544513"/>
            <a:ext cx="8594725"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r>
              <a:rPr lang="zh-CN" altLang="en-US" sz="4300" b="1">
                <a:solidFill>
                  <a:srgbClr val="000000"/>
                </a:solidFill>
                <a:latin typeface="KaiTi" charset="0"/>
                <a:ea typeface="KaiTi" charset="0"/>
                <a:cs typeface="KaiTi" charset="0"/>
              </a:rPr>
              <a:t>先知的信息</a:t>
            </a:r>
            <a:endParaRPr lang="en-US" sz="4300" b="1">
              <a:solidFill>
                <a:srgbClr val="000000"/>
              </a:solidFill>
              <a:latin typeface="KaiTi" charset="0"/>
              <a:ea typeface="KaiTi" charset="0"/>
              <a:cs typeface="KaiTi" charset="0"/>
            </a:endParaRPr>
          </a:p>
        </p:txBody>
      </p:sp>
      <p:sp>
        <p:nvSpPr>
          <p:cNvPr id="38915" name="Rectangle 3"/>
          <p:cNvSpPr>
            <a:spLocks noGrp="1" noChangeArrowheads="1"/>
          </p:cNvSpPr>
          <p:nvPr>
            <p:ph type="body" idx="1"/>
          </p:nvPr>
        </p:nvSpPr>
        <p:spPr/>
        <p:txBody>
          <a:bodyPr/>
          <a:lstStyle/>
          <a:p>
            <a:pPr eaLnBrk="1" hangingPunct="1"/>
            <a:r>
              <a:rPr lang="zh-CN" altLang="en-US" sz="2800">
                <a:latin typeface="KaiTi" charset="0"/>
                <a:ea typeface="KaiTi" charset="0"/>
                <a:cs typeface="KaiTi" charset="0"/>
              </a:rPr>
              <a:t>先知提出的主要问题是偶像崇拜。</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但是这不是惟一被提的问题。在多处，先知表现出对社会和经济的关注。</a:t>
            </a:r>
            <a:endParaRPr lang="en-US" altLang="ja-JP" sz="2800">
              <a:latin typeface="KaiTi" charset="0"/>
              <a:ea typeface="KaiTi" charset="0"/>
              <a:cs typeface="KaiTi" charset="0"/>
            </a:endParaRPr>
          </a:p>
          <a:p>
            <a:pPr eaLnBrk="1" hangingPunct="1"/>
            <a:r>
              <a:rPr lang="zh-CN" altLang="en-US" sz="2800">
                <a:latin typeface="KaiTi" charset="0"/>
                <a:ea typeface="KaiTi" charset="0"/>
                <a:cs typeface="KaiTi" charset="0"/>
              </a:rPr>
              <a:t>他们所宣讲的审判是盼望他们能够把他们的国家转离咒诅。</a:t>
            </a:r>
            <a:endParaRPr lang="en-US" sz="2800">
              <a:latin typeface="KaiTi" charset="0"/>
              <a:ea typeface="KaiTi" charset="0"/>
              <a:cs typeface="KaiTi"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8915">
                                            <p:txEl>
                                              <p:pRg st="0" end="0"/>
                                            </p:txEl>
                                          </p:spTgt>
                                        </p:tgtEl>
                                        <p:attrNameLst>
                                          <p:attrName>style.visibility</p:attrName>
                                        </p:attrNameLst>
                                      </p:cBhvr>
                                      <p:to>
                                        <p:strVal val="visible"/>
                                      </p:to>
                                    </p:set>
                                    <p:anim calcmode="lin" valueType="num">
                                      <p:cBhvr additive="base">
                                        <p:cTn id="7" dur="500" fill="hold"/>
                                        <p:tgtEl>
                                          <p:spTgt spid="389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891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8915">
                                            <p:txEl>
                                              <p:pRg st="1" end="1"/>
                                            </p:txEl>
                                          </p:spTgt>
                                        </p:tgtEl>
                                        <p:attrNameLst>
                                          <p:attrName>style.visibility</p:attrName>
                                        </p:attrNameLst>
                                      </p:cBhvr>
                                      <p:to>
                                        <p:strVal val="visible"/>
                                      </p:to>
                                    </p:set>
                                    <p:anim calcmode="lin" valueType="num">
                                      <p:cBhvr additive="base">
                                        <p:cTn id="13" dur="500" fill="hold"/>
                                        <p:tgtEl>
                                          <p:spTgt spid="3891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891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8915">
                                            <p:txEl>
                                              <p:pRg st="2" end="2"/>
                                            </p:txEl>
                                          </p:spTgt>
                                        </p:tgtEl>
                                        <p:attrNameLst>
                                          <p:attrName>style.visibility</p:attrName>
                                        </p:attrNameLst>
                                      </p:cBhvr>
                                      <p:to>
                                        <p:strVal val="visible"/>
                                      </p:to>
                                    </p:set>
                                    <p:anim calcmode="lin" valueType="num">
                                      <p:cBhvr additive="base">
                                        <p:cTn id="19" dur="500" fill="hold"/>
                                        <p:tgtEl>
                                          <p:spTgt spid="3891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891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0"/>
          <p:cNvSpPr>
            <a:spLocks noGrp="1" noChangeArrowheads="1"/>
          </p:cNvSpPr>
          <p:nvPr>
            <p:ph type="title"/>
          </p:nvPr>
        </p:nvSpPr>
        <p:spPr/>
        <p:txBody>
          <a:bodyPr/>
          <a:lstStyle/>
          <a:p>
            <a:pPr eaLnBrk="1" hangingPunct="1"/>
            <a:r>
              <a:rPr lang="en-US">
                <a:latin typeface="Comic Sans MS" charset="0"/>
                <a:ea typeface="MS PGothic" charset="0"/>
              </a:rPr>
              <a:t>Purpose of the Prophetic Books</a:t>
            </a:r>
          </a:p>
        </p:txBody>
      </p:sp>
      <p:pic>
        <p:nvPicPr>
          <p:cNvPr id="145410"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2413" y="0"/>
            <a:ext cx="9371013" cy="6943725"/>
          </a:xfrm>
          <a:solidFill>
            <a:srgbClr val="99CCFF"/>
          </a:solidFill>
        </p:spPr>
      </p:pic>
      <p:sp>
        <p:nvSpPr>
          <p:cNvPr id="36875" name="Text Box 11"/>
          <p:cNvSpPr txBox="1">
            <a:spLocks noChangeArrowheads="1"/>
          </p:cNvSpPr>
          <p:nvPr/>
        </p:nvSpPr>
        <p:spPr bwMode="auto">
          <a:xfrm>
            <a:off x="5908675" y="567055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36876" name="Text Box 12"/>
          <p:cNvSpPr txBox="1">
            <a:spLocks noChangeArrowheads="1"/>
          </p:cNvSpPr>
          <p:nvPr/>
        </p:nvSpPr>
        <p:spPr bwMode="auto">
          <a:xfrm>
            <a:off x="6870700" y="60071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36877" name="Text Box 13"/>
          <p:cNvSpPr txBox="1">
            <a:spLocks noChangeArrowheads="1"/>
          </p:cNvSpPr>
          <p:nvPr/>
        </p:nvSpPr>
        <p:spPr bwMode="auto">
          <a:xfrm>
            <a:off x="8101013" y="63436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祝福</a:t>
            </a:r>
          </a:p>
        </p:txBody>
      </p:sp>
      <p:sp>
        <p:nvSpPr>
          <p:cNvPr id="145414"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cs typeface="Arial" charset="0"/>
              </a:rPr>
              <a:t>122</a:t>
            </a:r>
            <a:endParaRPr lang="en-US">
              <a:solidFill>
                <a:srgbClr val="000000"/>
              </a:solidFill>
              <a:latin typeface="Comic Sans MS" charset="0"/>
              <a:cs typeface="Arial" charset="0"/>
            </a:endParaRPr>
          </a:p>
        </p:txBody>
      </p:sp>
      <p:sp>
        <p:nvSpPr>
          <p:cNvPr id="36882" name="Text Box 18"/>
          <p:cNvSpPr txBox="1">
            <a:spLocks noChangeArrowheads="1"/>
          </p:cNvSpPr>
          <p:nvPr/>
        </p:nvSpPr>
        <p:spPr bwMode="auto">
          <a:xfrm>
            <a:off x="5638800" y="5334000"/>
            <a:ext cx="326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亚伯拉罕的约</a:t>
            </a:r>
          </a:p>
        </p:txBody>
      </p:sp>
      <p:sp>
        <p:nvSpPr>
          <p:cNvPr id="145416" name="Text Box 17"/>
          <p:cNvSpPr txBox="1">
            <a:spLocks noChangeArrowheads="1"/>
          </p:cNvSpPr>
          <p:nvPr/>
        </p:nvSpPr>
        <p:spPr bwMode="auto">
          <a:xfrm>
            <a:off x="519113" y="0"/>
            <a:ext cx="6386512"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000" b="1">
                <a:solidFill>
                  <a:srgbClr val="000000"/>
                </a:solidFill>
                <a:latin typeface="Arial" charset="0"/>
                <a:cs typeface="SimSun" charset="0"/>
              </a:rPr>
              <a:t>先知书的目的</a:t>
            </a:r>
          </a:p>
        </p:txBody>
      </p:sp>
      <p:sp>
        <p:nvSpPr>
          <p:cNvPr id="145417" name="Text Box 19"/>
          <p:cNvSpPr txBox="1">
            <a:spLocks noChangeArrowheads="1"/>
          </p:cNvSpPr>
          <p:nvPr/>
        </p:nvSpPr>
        <p:spPr bwMode="auto">
          <a:xfrm>
            <a:off x="204788" y="1003300"/>
            <a:ext cx="3313112"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500" b="1">
                <a:solidFill>
                  <a:srgbClr val="0060EE"/>
                </a:solidFill>
                <a:latin typeface="Arial" charset="0"/>
                <a:cs typeface="SimSun" charset="0"/>
              </a:rPr>
              <a:t>历史书</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eaLnBrk="1" hangingPunct="1">
              <a:spcBef>
                <a:spcPct val="50000"/>
              </a:spcBef>
            </a:pPr>
            <a:r>
              <a:rPr lang="zh-CN" altLang="en-US" sz="1500">
                <a:solidFill>
                  <a:srgbClr val="000000"/>
                </a:solidFill>
                <a:latin typeface="Arial" charset="0"/>
                <a:cs typeface="SimSun" charset="0"/>
              </a:rPr>
              <a:t>先知信息的接受者</a:t>
            </a:r>
          </a:p>
          <a:p>
            <a:pPr algn="ctr" eaLnBrk="1" hangingPunct="1">
              <a:spcBef>
                <a:spcPct val="50000"/>
              </a:spcBef>
            </a:pPr>
            <a:r>
              <a:rPr lang="zh-CN" altLang="en-US" sz="1500">
                <a:solidFill>
                  <a:srgbClr val="000000"/>
                </a:solidFill>
                <a:latin typeface="Arial" charset="0"/>
                <a:cs typeface="SimSun" charset="0"/>
              </a:rPr>
              <a:t>立约人</a:t>
            </a:r>
          </a:p>
        </p:txBody>
      </p:sp>
      <p:sp>
        <p:nvSpPr>
          <p:cNvPr id="145418" name="Text Box 20"/>
          <p:cNvSpPr txBox="1">
            <a:spLocks noChangeArrowheads="1"/>
          </p:cNvSpPr>
          <p:nvPr/>
        </p:nvSpPr>
        <p:spPr bwMode="auto">
          <a:xfrm>
            <a:off x="71438" y="3671888"/>
            <a:ext cx="2058987"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45419" name="Text Box 22"/>
          <p:cNvSpPr txBox="1">
            <a:spLocks noChangeArrowheads="1"/>
          </p:cNvSpPr>
          <p:nvPr/>
        </p:nvSpPr>
        <p:spPr bwMode="auto">
          <a:xfrm>
            <a:off x="5081588" y="1003300"/>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诗歌书</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eaLnBrk="1" hangingPunct="1">
              <a:spcBef>
                <a:spcPct val="50000"/>
              </a:spcBef>
            </a:pPr>
            <a:r>
              <a:rPr lang="zh-CN" altLang="en-US" sz="1600">
                <a:solidFill>
                  <a:srgbClr val="000000"/>
                </a:solidFill>
                <a:latin typeface="Arial" charset="0"/>
                <a:cs typeface="SimSun" charset="0"/>
              </a:rPr>
              <a:t>先知信息的目的 </a:t>
            </a:r>
          </a:p>
          <a:p>
            <a:pPr algn="ctr" eaLnBrk="1" hangingPunct="1">
              <a:spcBef>
                <a:spcPct val="50000"/>
              </a:spcBef>
            </a:pPr>
            <a:r>
              <a:rPr lang="zh-CN" altLang="en-US" sz="1600">
                <a:solidFill>
                  <a:srgbClr val="000000"/>
                </a:solidFill>
                <a:latin typeface="Arial" charset="0"/>
                <a:cs typeface="SimSun" charset="0"/>
              </a:rPr>
              <a:t>约定行为</a:t>
            </a:r>
          </a:p>
        </p:txBody>
      </p:sp>
      <p:sp>
        <p:nvSpPr>
          <p:cNvPr id="145420" name="Text Box 23"/>
          <p:cNvSpPr txBox="1">
            <a:spLocks noChangeArrowheads="1"/>
          </p:cNvSpPr>
          <p:nvPr/>
        </p:nvSpPr>
        <p:spPr bwMode="auto">
          <a:xfrm>
            <a:off x="2946400" y="3225800"/>
            <a:ext cx="2844800" cy="1214438"/>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eaLnBrk="1" hangingPunct="1">
              <a:spcBef>
                <a:spcPct val="50000"/>
              </a:spcBef>
            </a:pPr>
            <a:r>
              <a:rPr lang="zh-CN" altLang="en-US" sz="2100">
                <a:solidFill>
                  <a:srgbClr val="000000"/>
                </a:solidFill>
                <a:latin typeface="Arial" charset="0"/>
                <a:cs typeface="SimSun" charset="0"/>
              </a:rPr>
              <a:t>约传教士</a:t>
            </a:r>
          </a:p>
        </p:txBody>
      </p:sp>
      <p:sp>
        <p:nvSpPr>
          <p:cNvPr id="145421" name="Text Box 24"/>
          <p:cNvSpPr txBox="1">
            <a:spLocks noChangeArrowheads="1"/>
          </p:cNvSpPr>
          <p:nvPr/>
        </p:nvSpPr>
        <p:spPr bwMode="auto">
          <a:xfrm>
            <a:off x="2239963" y="5419725"/>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摩西五经</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eaLnBrk="1" hangingPunct="1">
              <a:spcBef>
                <a:spcPct val="50000"/>
              </a:spcBef>
            </a:pPr>
            <a:r>
              <a:rPr lang="zh-CN" altLang="en-US" sz="1600">
                <a:solidFill>
                  <a:srgbClr val="000000"/>
                </a:solidFill>
                <a:latin typeface="Arial" charset="0"/>
                <a:cs typeface="SimSun" charset="0"/>
              </a:rPr>
              <a:t>先知信息的依据</a:t>
            </a:r>
          </a:p>
          <a:p>
            <a:pPr algn="ctr" eaLnBrk="1" hangingPunct="1">
              <a:spcBef>
                <a:spcPct val="50000"/>
              </a:spcBef>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45422" name="Text Box 25"/>
          <p:cNvSpPr txBox="1">
            <a:spLocks noChangeArrowheads="1"/>
          </p:cNvSpPr>
          <p:nvPr/>
        </p:nvSpPr>
        <p:spPr bwMode="auto">
          <a:xfrm>
            <a:off x="6704013" y="3671888"/>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45423" name="Text Box 26"/>
          <p:cNvSpPr txBox="1">
            <a:spLocks noChangeArrowheads="1"/>
          </p:cNvSpPr>
          <p:nvPr/>
        </p:nvSpPr>
        <p:spPr bwMode="auto">
          <a:xfrm>
            <a:off x="2654300" y="2495550"/>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是谁</a:t>
            </a:r>
          </a:p>
        </p:txBody>
      </p:sp>
      <p:sp>
        <p:nvSpPr>
          <p:cNvPr id="145424" name="Text Box 27"/>
          <p:cNvSpPr txBox="1">
            <a:spLocks noChangeArrowheads="1"/>
          </p:cNvSpPr>
          <p:nvPr/>
        </p:nvSpPr>
        <p:spPr bwMode="auto">
          <a:xfrm>
            <a:off x="5343525" y="2495550"/>
            <a:ext cx="893763"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36878" name="Text Box 14"/>
          <p:cNvSpPr txBox="1">
            <a:spLocks noChangeArrowheads="1"/>
          </p:cNvSpPr>
          <p:nvPr/>
        </p:nvSpPr>
        <p:spPr bwMode="auto">
          <a:xfrm>
            <a:off x="71438" y="5708650"/>
            <a:ext cx="233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36879" name="Text Box 15"/>
          <p:cNvSpPr txBox="1">
            <a:spLocks noChangeArrowheads="1"/>
          </p:cNvSpPr>
          <p:nvPr/>
        </p:nvSpPr>
        <p:spPr bwMode="auto">
          <a:xfrm>
            <a:off x="71438" y="6011863"/>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有条件的</a:t>
            </a:r>
          </a:p>
        </p:txBody>
      </p:sp>
      <p:sp>
        <p:nvSpPr>
          <p:cNvPr id="36883" name="Text Box 19"/>
          <p:cNvSpPr txBox="1">
            <a:spLocks noChangeArrowheads="1"/>
          </p:cNvSpPr>
          <p:nvPr/>
        </p:nvSpPr>
        <p:spPr bwMode="auto">
          <a:xfrm>
            <a:off x="71438" y="5405438"/>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摩西的约</a:t>
            </a:r>
          </a:p>
        </p:txBody>
      </p:sp>
      <p:sp>
        <p:nvSpPr>
          <p:cNvPr id="21" name="Text Box 15"/>
          <p:cNvSpPr txBox="1">
            <a:spLocks noChangeArrowheads="1"/>
          </p:cNvSpPr>
          <p:nvPr/>
        </p:nvSpPr>
        <p:spPr bwMode="auto">
          <a:xfrm>
            <a:off x="71438" y="6319838"/>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审判</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P spid="36878" grpId="0" autoUpdateAnimBg="0"/>
      <p:bldP spid="36879" grpId="0" autoUpdateAnimBg="0"/>
      <p:bldP spid="36883" grpId="0" autoUpdateAnimBg="0"/>
      <p:bldP spid="21"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4427538" y="0"/>
            <a:ext cx="4716462" cy="6858000"/>
          </a:xfrm>
          <a:prstGeom prst="rect">
            <a:avLst/>
          </a:prstGeom>
          <a:solidFill>
            <a:schemeClr val="tx1"/>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endParaRPr lang="en-US">
              <a:solidFill>
                <a:srgbClr val="000000"/>
              </a:solidFill>
              <a:ea typeface="MS PGothic" charset="0"/>
              <a:cs typeface="+mn-cs"/>
            </a:endParaRPr>
          </a:p>
        </p:txBody>
      </p:sp>
      <p:sp>
        <p:nvSpPr>
          <p:cNvPr id="379906" name="Title 1"/>
          <p:cNvSpPr>
            <a:spLocks noGrp="1"/>
          </p:cNvSpPr>
          <p:nvPr>
            <p:ph type="title"/>
          </p:nvPr>
        </p:nvSpPr>
        <p:spPr>
          <a:xfrm>
            <a:off x="973138" y="115888"/>
            <a:ext cx="8135937" cy="792162"/>
          </a:xfrm>
        </p:spPr>
        <p:txBody>
          <a:bodyPr/>
          <a:lstStyle/>
          <a:p>
            <a:r>
              <a:rPr lang="zh-CN" altLang="en-US" sz="4000" b="1">
                <a:solidFill>
                  <a:srgbClr val="000090"/>
                </a:solidFill>
                <a:latin typeface="Arial" charset="0"/>
                <a:ea typeface="MS PGothic" charset="0"/>
              </a:rPr>
              <a:t>祝福</a:t>
            </a:r>
            <a:r>
              <a:rPr lang="en-US" altLang="zh-CN" sz="4000" b="1">
                <a:solidFill>
                  <a:srgbClr val="000090"/>
                </a:solidFill>
                <a:latin typeface="Arial" charset="0"/>
                <a:ea typeface="MS PGothic" charset="0"/>
              </a:rPr>
              <a:t>	</a:t>
            </a:r>
            <a:r>
              <a:rPr lang="zh-CN" altLang="en-US" sz="4000" b="1">
                <a:solidFill>
                  <a:schemeClr val="tx1"/>
                </a:solidFill>
                <a:latin typeface="Arial" charset="0"/>
                <a:ea typeface="MS PGothic" charset="0"/>
              </a:rPr>
              <a:t>与 </a:t>
            </a:r>
            <a:r>
              <a:rPr lang="zh-CN" altLang="en-US" sz="4000" b="1">
                <a:solidFill>
                  <a:schemeClr val="bg1"/>
                </a:solidFill>
                <a:latin typeface="Arial" charset="0"/>
                <a:ea typeface="MS PGothic" charset="0"/>
              </a:rPr>
              <a:t>     咒诅</a:t>
            </a:r>
            <a:r>
              <a:rPr lang="en-US" altLang="ja-JP" sz="4000" b="1">
                <a:solidFill>
                  <a:srgbClr val="FFFFFF"/>
                </a:solidFill>
                <a:latin typeface="Arial" charset="0"/>
                <a:ea typeface="MS PGothic" charset="0"/>
              </a:rPr>
              <a:t> (</a:t>
            </a:r>
            <a:r>
              <a:rPr lang="zh-CN" altLang="en-US" sz="4000" b="1">
                <a:solidFill>
                  <a:srgbClr val="FFFFFF"/>
                </a:solidFill>
                <a:latin typeface="Arial" charset="0"/>
                <a:ea typeface="MS PGothic" charset="0"/>
              </a:rPr>
              <a:t>申</a:t>
            </a:r>
            <a:r>
              <a:rPr lang="en-US" altLang="ja-JP" sz="4000" b="1">
                <a:solidFill>
                  <a:srgbClr val="FFFFFF"/>
                </a:solidFill>
                <a:latin typeface="Arial" charset="0"/>
                <a:ea typeface="MS PGothic" charset="0"/>
              </a:rPr>
              <a:t> 28)</a:t>
            </a:r>
            <a:endParaRPr lang="en-US" sz="4000" b="1">
              <a:solidFill>
                <a:srgbClr val="FFFFFF"/>
              </a:solidFill>
              <a:latin typeface="Arial" charset="0"/>
              <a:ea typeface="MS PGothic" charset="0"/>
            </a:endParaRPr>
          </a:p>
        </p:txBody>
      </p:sp>
      <p:sp>
        <p:nvSpPr>
          <p:cNvPr id="4" name="Title 1"/>
          <p:cNvSpPr txBox="1">
            <a:spLocks/>
          </p:cNvSpPr>
          <p:nvPr/>
        </p:nvSpPr>
        <p:spPr bwMode="auto">
          <a:xfrm>
            <a:off x="34925"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你的城里和田间必蒙福 </a:t>
            </a:r>
            <a:r>
              <a:rPr lang="en-US" sz="2000" b="1">
                <a:solidFill>
                  <a:srgbClr val="000090"/>
                </a:solidFill>
                <a:latin typeface="Arial" charset="0"/>
              </a:rPr>
              <a:t>(3)</a:t>
            </a:r>
          </a:p>
        </p:txBody>
      </p:sp>
      <p:sp>
        <p:nvSpPr>
          <p:cNvPr id="5" name="Title 1"/>
          <p:cNvSpPr txBox="1">
            <a:spLocks/>
          </p:cNvSpPr>
          <p:nvPr/>
        </p:nvSpPr>
        <p:spPr bwMode="auto">
          <a:xfrm>
            <a:off x="34925"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你的孩子和地所产的必蒙福</a:t>
            </a:r>
            <a:r>
              <a:rPr lang="en-US" altLang="ja-JP" sz="2000" b="1">
                <a:solidFill>
                  <a:srgbClr val="000090"/>
                </a:solidFill>
                <a:latin typeface="Arial" charset="0"/>
              </a:rPr>
              <a:t> (4)</a:t>
            </a:r>
            <a:endParaRPr lang="en-US" sz="2000" b="1">
              <a:solidFill>
                <a:srgbClr val="000090"/>
              </a:solidFill>
              <a:latin typeface="Arial" charset="0"/>
            </a:endParaRPr>
          </a:p>
        </p:txBody>
      </p:sp>
      <p:sp>
        <p:nvSpPr>
          <p:cNvPr id="6" name="Title 1"/>
          <p:cNvSpPr txBox="1">
            <a:spLocks/>
          </p:cNvSpPr>
          <p:nvPr/>
        </p:nvSpPr>
        <p:spPr bwMode="auto">
          <a:xfrm>
            <a:off x="34925"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你的筐子和你的摶麵盆必蒙福</a:t>
            </a:r>
            <a:r>
              <a:rPr lang="en-US" altLang="ja-JP" sz="2000" b="1">
                <a:solidFill>
                  <a:srgbClr val="000090"/>
                </a:solidFill>
                <a:latin typeface="Arial" charset="0"/>
              </a:rPr>
              <a:t> (5)</a:t>
            </a:r>
            <a:endParaRPr lang="en-US" sz="2000" b="1">
              <a:solidFill>
                <a:srgbClr val="000090"/>
              </a:solidFill>
              <a:latin typeface="Arial" charset="0"/>
            </a:endParaRPr>
          </a:p>
        </p:txBody>
      </p:sp>
      <p:sp>
        <p:nvSpPr>
          <p:cNvPr id="7" name="Title 1"/>
          <p:cNvSpPr txBox="1">
            <a:spLocks/>
          </p:cNvSpPr>
          <p:nvPr/>
        </p:nvSpPr>
        <p:spPr bwMode="auto">
          <a:xfrm>
            <a:off x="34925"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你出你如必蒙福</a:t>
            </a:r>
            <a:r>
              <a:rPr lang="en-US" altLang="ja-JP" sz="2000" b="1">
                <a:solidFill>
                  <a:srgbClr val="000090"/>
                </a:solidFill>
                <a:latin typeface="Arial" charset="0"/>
              </a:rPr>
              <a:t> (6)</a:t>
            </a:r>
            <a:endParaRPr lang="en-US" sz="2000" b="1">
              <a:solidFill>
                <a:srgbClr val="000090"/>
              </a:solidFill>
              <a:latin typeface="Arial" charset="0"/>
            </a:endParaRPr>
          </a:p>
        </p:txBody>
      </p:sp>
      <p:sp>
        <p:nvSpPr>
          <p:cNvPr id="8" name="Title 1"/>
          <p:cNvSpPr txBox="1">
            <a:spLocks/>
          </p:cNvSpPr>
          <p:nvPr/>
        </p:nvSpPr>
        <p:spPr bwMode="auto">
          <a:xfrm>
            <a:off x="34925"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000090"/>
                </a:solidFill>
                <a:latin typeface="Arial" charset="0"/>
              </a:rPr>
              <a:t>你的仇敌从一条路来攻击你， 必从七条路逃跑！</a:t>
            </a:r>
            <a:r>
              <a:rPr lang="en-US" altLang="ja-JP" sz="2000" b="1">
                <a:solidFill>
                  <a:srgbClr val="000090"/>
                </a:solidFill>
                <a:latin typeface="Arial" charset="0"/>
              </a:rPr>
              <a:t>(7)</a:t>
            </a:r>
            <a:endParaRPr lang="en-US" sz="2000" b="1">
              <a:solidFill>
                <a:srgbClr val="000090"/>
              </a:solidFill>
              <a:latin typeface="Arial" charset="0"/>
            </a:endParaRPr>
          </a:p>
        </p:txBody>
      </p:sp>
      <p:sp>
        <p:nvSpPr>
          <p:cNvPr id="9" name="Title 1"/>
          <p:cNvSpPr txBox="1">
            <a:spLocks/>
          </p:cNvSpPr>
          <p:nvPr/>
        </p:nvSpPr>
        <p:spPr bwMode="auto">
          <a:xfrm>
            <a:off x="34925" y="5805488"/>
            <a:ext cx="4392613"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000090"/>
                </a:solidFill>
                <a:latin typeface="Arial" charset="0"/>
              </a:rPr>
              <a:t>．你必借給許多國民、卻不至向他們借貸 </a:t>
            </a:r>
            <a:r>
              <a:rPr lang="en-US" sz="2000" b="1">
                <a:solidFill>
                  <a:srgbClr val="000090"/>
                </a:solidFill>
                <a:latin typeface="Arial" charset="0"/>
              </a:rPr>
              <a:t>(12)</a:t>
            </a:r>
          </a:p>
        </p:txBody>
      </p:sp>
      <p:sp>
        <p:nvSpPr>
          <p:cNvPr id="10" name="Title 1"/>
          <p:cNvSpPr txBox="1">
            <a:spLocks/>
          </p:cNvSpPr>
          <p:nvPr/>
        </p:nvSpPr>
        <p:spPr bwMode="auto">
          <a:xfrm>
            <a:off x="4572000" y="1196975"/>
            <a:ext cx="4392613"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你在城里在田间必受咒诅</a:t>
            </a:r>
            <a:r>
              <a:rPr lang="en-US" altLang="ja-JP" sz="2000" b="1">
                <a:solidFill>
                  <a:srgbClr val="FFFFFF"/>
                </a:solidFill>
                <a:latin typeface="Arial" charset="0"/>
              </a:rPr>
              <a:t> (16)</a:t>
            </a:r>
            <a:endParaRPr lang="en-US" sz="2000" b="1">
              <a:solidFill>
                <a:srgbClr val="FFFFFF"/>
              </a:solidFill>
              <a:latin typeface="Arial" charset="0"/>
            </a:endParaRPr>
          </a:p>
        </p:txBody>
      </p:sp>
      <p:sp>
        <p:nvSpPr>
          <p:cNvPr id="11" name="Title 1"/>
          <p:cNvSpPr txBox="1">
            <a:spLocks/>
          </p:cNvSpPr>
          <p:nvPr/>
        </p:nvSpPr>
        <p:spPr bwMode="auto">
          <a:xfrm>
            <a:off x="4572000" y="2074863"/>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 你的孩子和地所产的必受咒诅 </a:t>
            </a:r>
            <a:r>
              <a:rPr lang="en-US" sz="2000" b="1">
                <a:solidFill>
                  <a:srgbClr val="FFFFFF"/>
                </a:solidFill>
                <a:latin typeface="Arial" charset="0"/>
              </a:rPr>
              <a:t>(17)</a:t>
            </a:r>
          </a:p>
        </p:txBody>
      </p:sp>
      <p:sp>
        <p:nvSpPr>
          <p:cNvPr id="12" name="Title 1"/>
          <p:cNvSpPr txBox="1">
            <a:spLocks/>
          </p:cNvSpPr>
          <p:nvPr/>
        </p:nvSpPr>
        <p:spPr bwMode="auto">
          <a:xfrm>
            <a:off x="4572000" y="2954338"/>
            <a:ext cx="4392613"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你的筐子和你的摶麵盆必</a:t>
            </a:r>
            <a:r>
              <a:rPr lang="zh-CN" altLang="en-US" sz="2000" b="1">
                <a:solidFill>
                  <a:srgbClr val="FFFFFF"/>
                </a:solidFill>
                <a:latin typeface="Arial" charset="0"/>
              </a:rPr>
              <a:t>受咒诅 </a:t>
            </a:r>
            <a:r>
              <a:rPr lang="en-US" altLang="ja-JP" sz="2000" b="1">
                <a:solidFill>
                  <a:srgbClr val="FFFFFF"/>
                </a:solidFill>
                <a:latin typeface="Arial" charset="0"/>
              </a:rPr>
              <a:t>(18)</a:t>
            </a:r>
            <a:endParaRPr lang="en-US" sz="2000" b="1">
              <a:solidFill>
                <a:srgbClr val="FFFFFF"/>
              </a:solidFill>
              <a:latin typeface="Arial" charset="0"/>
            </a:endParaRPr>
          </a:p>
        </p:txBody>
      </p:sp>
      <p:sp>
        <p:nvSpPr>
          <p:cNvPr id="13" name="Title 1"/>
          <p:cNvSpPr txBox="1">
            <a:spLocks/>
          </p:cNvSpPr>
          <p:nvPr/>
        </p:nvSpPr>
        <p:spPr bwMode="auto">
          <a:xfrm>
            <a:off x="4572000" y="3832225"/>
            <a:ext cx="4392613"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你出你如必受咒诅 </a:t>
            </a:r>
            <a:r>
              <a:rPr lang="en-US" sz="2000" b="1">
                <a:solidFill>
                  <a:srgbClr val="FFFFFF"/>
                </a:solidFill>
                <a:latin typeface="Arial" charset="0"/>
              </a:rPr>
              <a:t>(19)</a:t>
            </a:r>
          </a:p>
        </p:txBody>
      </p:sp>
      <p:sp>
        <p:nvSpPr>
          <p:cNvPr id="14" name="Title 1"/>
          <p:cNvSpPr txBox="1">
            <a:spLocks/>
          </p:cNvSpPr>
          <p:nvPr/>
        </p:nvSpPr>
        <p:spPr bwMode="auto">
          <a:xfrm>
            <a:off x="4572000" y="4710113"/>
            <a:ext cx="4392613"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TW" altLang="en-US" sz="2000" b="1">
                <a:solidFill>
                  <a:srgbClr val="FFFFFF"/>
                </a:solidFill>
                <a:latin typeface="Arial" charset="0"/>
              </a:rPr>
              <a:t>你從一條路去攻擊他們、必從七條路逃跑</a:t>
            </a:r>
            <a:r>
              <a:rPr lang="zh-CN" altLang="en-US" sz="2000" b="1">
                <a:solidFill>
                  <a:srgbClr val="FFFFFF"/>
                </a:solidFill>
                <a:latin typeface="Arial" charset="0"/>
              </a:rPr>
              <a:t>！</a:t>
            </a:r>
            <a:r>
              <a:rPr lang="en-US" altLang="ja-JP" sz="2000" b="1">
                <a:solidFill>
                  <a:srgbClr val="FFFFFF"/>
                </a:solidFill>
                <a:latin typeface="Arial" charset="0"/>
              </a:rPr>
              <a:t>(25)</a:t>
            </a:r>
            <a:endParaRPr lang="en-US" sz="2000" b="1">
              <a:solidFill>
                <a:srgbClr val="FFFFFF"/>
              </a:solidFill>
              <a:latin typeface="Arial" charset="0"/>
            </a:endParaRPr>
          </a:p>
        </p:txBody>
      </p:sp>
      <p:sp>
        <p:nvSpPr>
          <p:cNvPr id="15" name="Title 1"/>
          <p:cNvSpPr txBox="1">
            <a:spLocks/>
          </p:cNvSpPr>
          <p:nvPr/>
        </p:nvSpPr>
        <p:spPr bwMode="auto">
          <a:xfrm>
            <a:off x="4427538" y="5805488"/>
            <a:ext cx="453707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algn="ctr"/>
            <a:r>
              <a:rPr lang="zh-CN" altLang="en-US" sz="2000" b="1">
                <a:solidFill>
                  <a:srgbClr val="FFFFFF"/>
                </a:solidFill>
                <a:latin typeface="Arial" charset="0"/>
              </a:rPr>
              <a:t>他必借給你、你卻不能借給他 </a:t>
            </a:r>
            <a:r>
              <a:rPr lang="en-US" sz="2000" b="1">
                <a:solidFill>
                  <a:srgbClr val="FFFFFF"/>
                </a:solidFill>
                <a:latin typeface="Arial" charset="0"/>
              </a:rPr>
              <a:t>(44)</a:t>
            </a:r>
          </a:p>
        </p:txBody>
      </p:sp>
      <p:sp>
        <p:nvSpPr>
          <p:cNvPr id="379919" name="Rectangle 15"/>
          <p:cNvSpPr>
            <a:spLocks noChangeArrowheads="1"/>
          </p:cNvSpPr>
          <p:nvPr/>
        </p:nvSpPr>
        <p:spPr bwMode="auto">
          <a:xfrm>
            <a:off x="-252413" y="908050"/>
            <a:ext cx="9577388" cy="217488"/>
          </a:xfrm>
          <a:prstGeom prst="rect">
            <a:avLst/>
          </a:prstGeom>
          <a:solidFill>
            <a:srgbClr val="FF0000"/>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a:spAutoFit/>
          </a:bodyPr>
          <a:lstStyle/>
          <a:p>
            <a:endParaRPr lang="en-US">
              <a:solidFill>
                <a:srgbClr val="000000"/>
              </a:solidFill>
              <a:ea typeface="MS PGothic" charset="0"/>
              <a:cs typeface="+mn-cs"/>
            </a:endParaRPr>
          </a:p>
        </p:txBody>
      </p:sp>
    </p:spTree>
    <p:extLst>
      <p:ext uri="{BB962C8B-B14F-4D97-AF65-F5344CB8AC3E}">
        <p14:creationId xmlns:p14="http://schemas.microsoft.com/office/powerpoint/2010/main" val="13874399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P spid="6" grpId="0"/>
      <p:bldP spid="7" grpId="0"/>
      <p:bldP spid="8" grpId="0"/>
      <p:bldP spid="9" grpId="0"/>
      <p:bldP spid="10" grpId="0"/>
      <p:bldP spid="11" grpId="0"/>
      <p:bldP spid="12" grpId="0"/>
      <p:bldP spid="13" grpId="0"/>
      <p:bldP spid="14"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10"/>
          <p:cNvSpPr>
            <a:spLocks noChangeArrowheads="1"/>
          </p:cNvSpPr>
          <p:nvPr/>
        </p:nvSpPr>
        <p:spPr bwMode="auto">
          <a:xfrm>
            <a:off x="457200" y="457200"/>
            <a:ext cx="8229600" cy="5943600"/>
          </a:xfrm>
          <a:prstGeom prst="rect">
            <a:avLst/>
          </a:prstGeom>
          <a:solidFill>
            <a:schemeClr val="accent2"/>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380930" name="Rectangle 3"/>
          <p:cNvSpPr>
            <a:spLocks noChangeArrowheads="1"/>
          </p:cNvSpPr>
          <p:nvPr/>
        </p:nvSpPr>
        <p:spPr bwMode="auto">
          <a:xfrm>
            <a:off x="685800" y="3276600"/>
            <a:ext cx="80010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 typeface="Wingdings" charset="0"/>
              <a:buChar char="v"/>
              <a:tabLst/>
              <a:defRPr/>
            </a:pPr>
            <a:endParaRPr kumimoji="0" lang="en-US" altLang="zh-CN" sz="3100" b="1" i="0" u="none" strike="noStrike" kern="1200" cap="none" spc="0" normalizeH="0" baseline="0" noProof="0">
              <a:ln>
                <a:noFill/>
              </a:ln>
              <a:solidFill>
                <a:srgbClr val="FFFF00"/>
              </a:solidFill>
              <a:effectLst/>
              <a:uLnTx/>
              <a:uFillTx/>
              <a:latin typeface="Times" charset="0"/>
              <a:ea typeface="SimSun" charset="0"/>
              <a:cs typeface="SimSun" charset="0"/>
            </a:endParaRPr>
          </a:p>
        </p:txBody>
      </p:sp>
      <p:sp>
        <p:nvSpPr>
          <p:cNvPr id="380931" name="Text Box 4"/>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imes New Roman" charset="0"/>
                <a:ea typeface="MS PGothic" charset="0"/>
              </a:rPr>
              <a:t>220</a:t>
            </a:r>
            <a:endParaRPr kumimoji="0" lang="en-US" sz="2400" b="0"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380932" name="Rectangle 11"/>
          <p:cNvSpPr>
            <a:spLocks noGrp="1" noChangeArrowheads="1"/>
          </p:cNvSpPr>
          <p:nvPr>
            <p:ph type="title" idx="4294967295"/>
          </p:nvPr>
        </p:nvSpPr>
        <p:spPr>
          <a:xfrm>
            <a:off x="1447800" y="228600"/>
            <a:ext cx="6248400" cy="762000"/>
          </a:xfrm>
          <a:solidFill>
            <a:schemeClr val="tx1"/>
          </a:solidFill>
          <a:ln cap="flat">
            <a:solidFill>
              <a:schemeClr val="tx1"/>
            </a:solidFill>
            <a:miter lim="800000"/>
            <a:headEnd/>
            <a:tailEnd/>
          </a:ln>
        </p:spPr>
        <p:txBody>
          <a:bodyPr/>
          <a:lstStyle/>
          <a:p>
            <a:pPr eaLnBrk="1" hangingPunct="1"/>
            <a:r>
              <a:rPr lang="ja-JP" altLang="en-US" sz="4800" b="1">
                <a:solidFill>
                  <a:schemeClr val="bg1"/>
                </a:solidFill>
                <a:latin typeface="Arial Black" charset="0"/>
                <a:ea typeface="MS PGothic" charset="0"/>
              </a:rPr>
              <a:t>场合</a:t>
            </a:r>
            <a:endParaRPr lang="en-US" sz="4800" b="1">
              <a:solidFill>
                <a:schemeClr val="bg1"/>
              </a:solidFill>
              <a:latin typeface="Arial Black" charset="0"/>
              <a:ea typeface="MS PGothic" charset="0"/>
            </a:endParaRPr>
          </a:p>
        </p:txBody>
      </p:sp>
      <p:pic>
        <p:nvPicPr>
          <p:cNvPr id="380933" name="Picture 6" descr="BS00606_"/>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139950" cy="173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92" name="AutoShape 12"/>
          <p:cNvSpPr>
            <a:spLocks noChangeArrowheads="1"/>
          </p:cNvSpPr>
          <p:nvPr/>
        </p:nvSpPr>
        <p:spPr bwMode="auto">
          <a:xfrm>
            <a:off x="6407150" y="1371600"/>
            <a:ext cx="2508250" cy="749300"/>
          </a:xfrm>
          <a:prstGeom prst="cloudCallout">
            <a:avLst>
              <a:gd name="adj1" fmla="val -42847"/>
              <a:gd name="adj2" fmla="val 205722"/>
            </a:avLst>
          </a:prstGeom>
          <a:solidFill>
            <a:schemeClr val="hlink"/>
          </a:solidFill>
          <a:ln>
            <a:noFill/>
          </a:ln>
          <a:extLst>
            <a:ext uri="{91240B29-F687-4F45-9708-019B960494DF}">
              <a14:hiddenLine xmlns:a14="http://schemas.microsoft.com/office/drawing/2010/main" w="12700" cap="sq">
                <a:solidFill>
                  <a:srgbClr val="000000"/>
                </a:solidFill>
                <a:round/>
                <a:headEnd/>
                <a:tailEnd/>
              </a14:hiddenLine>
            </a:ext>
          </a:extLst>
        </p:spPr>
        <p:txBody>
          <a:bodyPr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3" name="Text Box 13"/>
          <p:cNvSpPr txBox="1">
            <a:spLocks noChangeArrowheads="1"/>
          </p:cNvSpPr>
          <p:nvPr/>
        </p:nvSpPr>
        <p:spPr bwMode="auto">
          <a:xfrm>
            <a:off x="7010400" y="1462088"/>
            <a:ext cx="1752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a:tailEnd/>
              </a14:hiddenLine>
            </a:ext>
          </a:extLst>
        </p:spPr>
        <p:txBody>
          <a:bodyPr>
            <a:spAutoFit/>
          </a:bodyPr>
          <a:lstStyle>
            <a:lvl1pPr eaLnBrk="0" hangingPunct="0">
              <a:defRPr sz="2800">
                <a:solidFill>
                  <a:schemeClr val="tx1"/>
                </a:solidFill>
                <a:latin typeface="Times New Roman" charset="0"/>
                <a:ea typeface="MS PGothic" charset="0"/>
                <a:cs typeface="MS PGothic" charset="0"/>
              </a:defRPr>
            </a:lvl1pPr>
            <a:lvl2pPr marL="742950" indent="-285750" eaLnBrk="0" hangingPunct="0">
              <a:defRPr sz="2800">
                <a:solidFill>
                  <a:schemeClr val="tx1"/>
                </a:solidFill>
                <a:latin typeface="Times New Roman" charset="0"/>
                <a:ea typeface="MS PGothic" charset="0"/>
                <a:cs typeface="MS PGothic" charset="0"/>
              </a:defRPr>
            </a:lvl2pPr>
            <a:lvl3pPr marL="1143000" indent="-228600" eaLnBrk="0" hangingPunct="0">
              <a:defRPr sz="2800">
                <a:solidFill>
                  <a:schemeClr val="tx1"/>
                </a:solidFill>
                <a:latin typeface="Times New Roman" charset="0"/>
                <a:ea typeface="MS PGothic" charset="0"/>
                <a:cs typeface="MS PGothic" charset="0"/>
              </a:defRPr>
            </a:lvl3pPr>
            <a:lvl4pPr marL="1600200" indent="-228600" eaLnBrk="0" hangingPunct="0">
              <a:defRPr sz="2800">
                <a:solidFill>
                  <a:schemeClr val="tx1"/>
                </a:solidFill>
                <a:latin typeface="Times New Roman" charset="0"/>
                <a:ea typeface="MS PGothic" charset="0"/>
                <a:cs typeface="MS PGothic" charset="0"/>
              </a:defRPr>
            </a:lvl4pPr>
            <a:lvl5pPr marL="2057400" indent="-228600" eaLnBrk="0" hangingPunct="0">
              <a:defRPr sz="2800">
                <a:solidFill>
                  <a:schemeClr val="tx1"/>
                </a:solidFill>
                <a:latin typeface="Times New Roman" charset="0"/>
                <a:ea typeface="MS PGothic" charset="0"/>
                <a:cs typeface="MS PGothic" charset="0"/>
              </a:defRPr>
            </a:lvl5pPr>
            <a:lvl6pPr marL="25146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6pPr>
            <a:lvl7pPr marL="29718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7pPr>
            <a:lvl8pPr marL="34290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8pPr>
            <a:lvl9pPr marL="3886200" indent="-228600" eaLnBrk="0" fontAlgn="base" hangingPunct="0">
              <a:spcBef>
                <a:spcPct val="50000"/>
              </a:spcBef>
              <a:spcAft>
                <a:spcPct val="0"/>
              </a:spcAft>
              <a:defRPr sz="28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为什么</a:t>
            </a:r>
            <a:r>
              <a:rPr kumimoji="0" lang="en-US" altLang="ja-JP" sz="2800" b="0" i="0" u="none" strike="noStrike" kern="1200" cap="none" spc="0" normalizeH="0" baseline="0" noProof="0">
                <a:ln>
                  <a:noFill/>
                </a:ln>
                <a:solidFill>
                  <a:srgbClr val="000000"/>
                </a:solidFill>
                <a:effectLst/>
                <a:uLnTx/>
                <a:uFillTx/>
                <a:latin typeface="Times New Roman" charset="0"/>
                <a:ea typeface="MS PGothic" charset="0"/>
                <a:cs typeface="Times New Roman" charset="0"/>
              </a:rPr>
              <a:t> </a:t>
            </a:r>
            <a:r>
              <a:rPr kumimoji="0" lang="en-US" altLang="ja-JP"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rPr>
              <a:t>?</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cs typeface="Times New Roman" charset="0"/>
            </a:endParaRPr>
          </a:p>
        </p:txBody>
      </p:sp>
      <p:sp>
        <p:nvSpPr>
          <p:cNvPr id="97294" name="AutoShape 14"/>
          <p:cNvSpPr>
            <a:spLocks noChangeArrowheads="1"/>
          </p:cNvSpPr>
          <p:nvPr/>
        </p:nvSpPr>
        <p:spPr bwMode="auto">
          <a:xfrm>
            <a:off x="4397375" y="3554413"/>
            <a:ext cx="2152650" cy="1987550"/>
          </a:xfrm>
          <a:prstGeom prst="irregularSeal1">
            <a:avLst/>
          </a:prstGeom>
          <a:solidFill>
            <a:srgbClr val="990000"/>
          </a:solidFill>
          <a:ln>
            <a:noFill/>
          </a:ln>
          <a:extLst>
            <a:ext uri="{91240B29-F687-4F45-9708-019B960494DF}">
              <a14:hiddenLine xmlns:a14="http://schemas.microsoft.com/office/drawing/2010/main" w="12700" cap="sq">
                <a:solidFill>
                  <a:srgbClr val="000000"/>
                </a:solidFill>
                <a:miter lim="800000"/>
                <a:headEnd/>
                <a:tailEnd/>
              </a14:hiddenLine>
            </a:ext>
          </a:extLst>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FFFFFF"/>
                </a:solidFill>
                <a:effectLst/>
                <a:uLnTx/>
                <a:uFillTx/>
                <a:latin typeface="Times New Roman" charset="0"/>
                <a:ea typeface="MS PGothic" charset="0"/>
              </a:rPr>
              <a:t>被掳</a:t>
            </a:r>
            <a:endParaRPr kumimoji="0" lang="en-US" sz="4000" b="1" i="0" u="none" strike="noStrike" kern="1200" cap="none" spc="0" normalizeH="0" baseline="0" noProof="0">
              <a:ln>
                <a:noFill/>
              </a:ln>
              <a:solidFill>
                <a:srgbClr val="FFFFFF"/>
              </a:solidFill>
              <a:effectLst/>
              <a:uLnTx/>
              <a:uFillTx/>
              <a:latin typeface="Times New Roman" charset="0"/>
              <a:ea typeface="MS PGothic" charset="0"/>
            </a:endParaRPr>
          </a:p>
        </p:txBody>
      </p:sp>
      <p:sp>
        <p:nvSpPr>
          <p:cNvPr id="97296" name="AutoShape 16"/>
          <p:cNvSpPr>
            <a:spLocks noChangeArrowheads="1"/>
          </p:cNvSpPr>
          <p:nvPr/>
        </p:nvSpPr>
        <p:spPr bwMode="auto">
          <a:xfrm>
            <a:off x="457200" y="4184650"/>
            <a:ext cx="2438400" cy="782638"/>
          </a:xfrm>
          <a:prstGeom prst="horizontalScroll">
            <a:avLst>
              <a:gd name="adj" fmla="val 12500"/>
            </a:avLst>
          </a:prstGeom>
          <a:solidFill>
            <a:srgbClr val="FFFF66"/>
          </a:solidFill>
          <a:ln w="38100" cap="sq">
            <a:solidFill>
              <a:srgbClr val="663300"/>
            </a:solidFill>
            <a:round/>
            <a:headEnd/>
            <a:tailEnd/>
          </a:ln>
        </p:spPr>
        <p:txBody>
          <a:bodyPr wrap="none" anchor="ct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ja-JP" altLang="en-US" sz="3200" b="1" i="0" u="none" strike="noStrike" kern="1200" cap="none" spc="0" normalizeH="0" baseline="0" noProof="0">
                <a:ln>
                  <a:noFill/>
                </a:ln>
                <a:solidFill>
                  <a:srgbClr val="000000"/>
                </a:solidFill>
                <a:effectLst/>
                <a:uLnTx/>
                <a:uFillTx/>
                <a:latin typeface="Times New Roman" charset="0"/>
                <a:ea typeface="MS PGothic" charset="0"/>
              </a:rPr>
              <a:t>申命记</a:t>
            </a:r>
            <a:r>
              <a:rPr kumimoji="0" lang="en-US" altLang="ja-JP" sz="3200" b="1" i="0" u="none" strike="noStrike" kern="1200" cap="none" spc="0" normalizeH="0" baseline="0" noProof="0">
                <a:ln>
                  <a:noFill/>
                </a:ln>
                <a:solidFill>
                  <a:srgbClr val="000000"/>
                </a:solidFill>
                <a:effectLst/>
                <a:uLnTx/>
                <a:uFillTx/>
                <a:latin typeface="Times New Roman" charset="0"/>
                <a:ea typeface="MS PGothic" charset="0"/>
              </a:rPr>
              <a:t> 28</a:t>
            </a:r>
            <a:r>
              <a:rPr kumimoji="0" lang="ja-JP" altLang="en-US" sz="2800" b="1" i="0" u="none" strike="noStrike" kern="1200" cap="none" spc="0" normalizeH="0" baseline="0" noProof="0">
                <a:ln>
                  <a:noFill/>
                </a:ln>
                <a:solidFill>
                  <a:srgbClr val="000000"/>
                </a:solidFill>
                <a:effectLst/>
                <a:uLnTx/>
                <a:uFillTx/>
                <a:latin typeface="Times New Roman" charset="0"/>
                <a:ea typeface="MS PGothic" charset="0"/>
              </a:rPr>
              <a:t>章</a:t>
            </a:r>
            <a:endParaRPr kumimoji="0" lang="en-US" sz="2800" b="1" i="0" u="none" strike="noStrike" kern="1200" cap="none" spc="0" normalizeH="0" baseline="0" noProof="0">
              <a:ln>
                <a:noFill/>
              </a:ln>
              <a:solidFill>
                <a:srgbClr val="000000"/>
              </a:solidFill>
              <a:effectLst/>
              <a:uLnTx/>
              <a:uFillTx/>
              <a:latin typeface="Times New Roman" charset="0"/>
              <a:ea typeface="MS PGothic" charset="0"/>
            </a:endParaRPr>
          </a:p>
        </p:txBody>
      </p:sp>
      <p:sp>
        <p:nvSpPr>
          <p:cNvPr id="97298" name="AutoShape 18"/>
          <p:cNvSpPr>
            <a:spLocks noChangeArrowheads="1"/>
          </p:cNvSpPr>
          <p:nvPr/>
        </p:nvSpPr>
        <p:spPr bwMode="auto">
          <a:xfrm>
            <a:off x="979488" y="1282700"/>
            <a:ext cx="6019800" cy="2743200"/>
          </a:xfrm>
          <a:prstGeom prst="curvedDownArrow">
            <a:avLst>
              <a:gd name="adj1" fmla="val 43889"/>
              <a:gd name="adj2" fmla="val 87778"/>
              <a:gd name="adj3" fmla="val 33333"/>
            </a:avLst>
          </a:prstGeom>
          <a:solidFill>
            <a:srgbClr val="FFFF66"/>
          </a:solidFill>
          <a:ln w="38100" cap="sq">
            <a:solidFill>
              <a:schemeClr val="tx2"/>
            </a:solidFill>
            <a:miter lim="800000"/>
            <a:headEnd/>
            <a:tailEnd/>
          </a:ln>
        </p:spPr>
        <p:txBody>
          <a:bodyPr anchor="ct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2800" b="0" i="0" u="none" strike="noStrike" kern="1200" cap="none" spc="0" normalizeH="0" baseline="0" noProof="0">
              <a:ln>
                <a:noFill/>
              </a:ln>
              <a:solidFill>
                <a:srgbClr val="000000"/>
              </a:solidFill>
              <a:effectLst/>
              <a:uLnTx/>
              <a:uFillTx/>
              <a:latin typeface="Times New Roman" charset="0"/>
              <a:ea typeface="MS PGothic" charset="0"/>
            </a:endParaRPr>
          </a:p>
        </p:txBody>
      </p:sp>
    </p:spTree>
    <p:extLst>
      <p:ext uri="{BB962C8B-B14F-4D97-AF65-F5344CB8AC3E}">
        <p14:creationId xmlns:p14="http://schemas.microsoft.com/office/powerpoint/2010/main" val="7762563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729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72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729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729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7298"/>
                                        </p:tgtEl>
                                        <p:attrNameLst>
                                          <p:attrName>style.visibility</p:attrName>
                                        </p:attrNameLst>
                                      </p:cBhvr>
                                      <p:to>
                                        <p:strVal val="visible"/>
                                      </p:to>
                                    </p:set>
                                    <p:animEffect transition="in" filter="wipe(left)">
                                      <p:cBhvr>
                                        <p:cTn id="23" dur="500"/>
                                        <p:tgtEl>
                                          <p:spTgt spid="972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92" grpId="0" animBg="1"/>
      <p:bldP spid="97293" grpId="0"/>
      <p:bldP spid="97294" grpId="0" animBg="1"/>
      <p:bldP spid="97296" grpId="0" animBg="1"/>
      <p:bldP spid="9729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20"/>
          <p:cNvSpPr>
            <a:spLocks noGrp="1" noChangeArrowheads="1"/>
          </p:cNvSpPr>
          <p:nvPr>
            <p:ph type="title"/>
          </p:nvPr>
        </p:nvSpPr>
        <p:spPr/>
        <p:txBody>
          <a:bodyPr/>
          <a:lstStyle/>
          <a:p>
            <a:pPr eaLnBrk="1" hangingPunct="1"/>
            <a:r>
              <a:rPr lang="en-US">
                <a:latin typeface="Comic Sans MS" charset="0"/>
                <a:ea typeface="MS PGothic" charset="0"/>
              </a:rPr>
              <a:t>Purpose of the Prophetic Books</a:t>
            </a:r>
          </a:p>
        </p:txBody>
      </p:sp>
      <p:pic>
        <p:nvPicPr>
          <p:cNvPr id="145410"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252413" y="0"/>
            <a:ext cx="9371013" cy="6943725"/>
          </a:xfrm>
          <a:solidFill>
            <a:srgbClr val="99CCFF"/>
          </a:solidFill>
        </p:spPr>
      </p:pic>
      <p:sp>
        <p:nvSpPr>
          <p:cNvPr id="36875" name="Text Box 11"/>
          <p:cNvSpPr txBox="1">
            <a:spLocks noChangeArrowheads="1"/>
          </p:cNvSpPr>
          <p:nvPr/>
        </p:nvSpPr>
        <p:spPr bwMode="auto">
          <a:xfrm>
            <a:off x="5908675" y="5670550"/>
            <a:ext cx="29924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创</a:t>
            </a:r>
            <a:r>
              <a:rPr lang="en-US" altLang="zh-CN" b="1">
                <a:solidFill>
                  <a:srgbClr val="0033CC"/>
                </a:solidFill>
                <a:latin typeface="Comic Sans MS" charset="0"/>
                <a:cs typeface="Arial" charset="0"/>
              </a:rPr>
              <a:t>.</a:t>
            </a:r>
            <a:r>
              <a:rPr lang="en-US" altLang="ja-JP" b="1">
                <a:solidFill>
                  <a:srgbClr val="0033CC"/>
                </a:solidFill>
                <a:latin typeface="Comic Sans MS" charset="0"/>
                <a:cs typeface="Arial" charset="0"/>
              </a:rPr>
              <a:t> 12:1-3; 15:18</a:t>
            </a:r>
            <a:endParaRPr lang="en-US" b="1">
              <a:solidFill>
                <a:srgbClr val="0033CC"/>
              </a:solidFill>
              <a:latin typeface="Comic Sans MS" charset="0"/>
              <a:cs typeface="Arial" charset="0"/>
            </a:endParaRPr>
          </a:p>
        </p:txBody>
      </p:sp>
      <p:sp>
        <p:nvSpPr>
          <p:cNvPr id="36876" name="Text Box 12"/>
          <p:cNvSpPr txBox="1">
            <a:spLocks noChangeArrowheads="1"/>
          </p:cNvSpPr>
          <p:nvPr/>
        </p:nvSpPr>
        <p:spPr bwMode="auto">
          <a:xfrm>
            <a:off x="6870700" y="6007100"/>
            <a:ext cx="20304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无条件的  </a:t>
            </a:r>
            <a:endParaRPr lang="en-US" b="1">
              <a:solidFill>
                <a:srgbClr val="0033CC"/>
              </a:solidFill>
              <a:latin typeface="Comic Sans MS" charset="0"/>
              <a:cs typeface="SimSun" charset="0"/>
            </a:endParaRPr>
          </a:p>
        </p:txBody>
      </p:sp>
      <p:sp>
        <p:nvSpPr>
          <p:cNvPr id="36877" name="Text Box 13"/>
          <p:cNvSpPr txBox="1">
            <a:spLocks noChangeArrowheads="1"/>
          </p:cNvSpPr>
          <p:nvPr/>
        </p:nvSpPr>
        <p:spPr bwMode="auto">
          <a:xfrm>
            <a:off x="8101013" y="6343650"/>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祝福</a:t>
            </a:r>
          </a:p>
        </p:txBody>
      </p:sp>
      <p:sp>
        <p:nvSpPr>
          <p:cNvPr id="145414" name="Text Box 17"/>
          <p:cNvSpPr txBox="1">
            <a:spLocks noChangeArrowheads="1"/>
          </p:cNvSpPr>
          <p:nvPr/>
        </p:nvSpPr>
        <p:spPr bwMode="auto">
          <a:xfrm>
            <a:off x="8458200" y="0"/>
            <a:ext cx="762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cs typeface="Arial" charset="0"/>
              </a:rPr>
              <a:t>122</a:t>
            </a:r>
            <a:endParaRPr lang="en-US">
              <a:solidFill>
                <a:srgbClr val="000000"/>
              </a:solidFill>
              <a:latin typeface="Comic Sans MS" charset="0"/>
              <a:cs typeface="Arial" charset="0"/>
            </a:endParaRPr>
          </a:p>
        </p:txBody>
      </p:sp>
      <p:sp>
        <p:nvSpPr>
          <p:cNvPr id="36882" name="Text Box 18"/>
          <p:cNvSpPr txBox="1">
            <a:spLocks noChangeArrowheads="1"/>
          </p:cNvSpPr>
          <p:nvPr/>
        </p:nvSpPr>
        <p:spPr bwMode="auto">
          <a:xfrm>
            <a:off x="5638800" y="5334000"/>
            <a:ext cx="32623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zh-CN" altLang="en-US" b="1">
                <a:solidFill>
                  <a:srgbClr val="0033CC"/>
                </a:solidFill>
                <a:latin typeface="Comic Sans MS" charset="0"/>
                <a:cs typeface="SimSun" charset="0"/>
              </a:rPr>
              <a:t>        亚伯拉罕的约</a:t>
            </a:r>
          </a:p>
        </p:txBody>
      </p:sp>
      <p:sp>
        <p:nvSpPr>
          <p:cNvPr id="145416" name="Text Box 17"/>
          <p:cNvSpPr txBox="1">
            <a:spLocks noChangeArrowheads="1"/>
          </p:cNvSpPr>
          <p:nvPr/>
        </p:nvSpPr>
        <p:spPr bwMode="auto">
          <a:xfrm>
            <a:off x="519113" y="0"/>
            <a:ext cx="6386512" cy="549275"/>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sz="3000" b="1">
                <a:solidFill>
                  <a:srgbClr val="000000"/>
                </a:solidFill>
                <a:latin typeface="Arial" charset="0"/>
                <a:cs typeface="SimSun" charset="0"/>
              </a:rPr>
              <a:t>先知书的目的</a:t>
            </a:r>
          </a:p>
        </p:txBody>
      </p:sp>
      <p:sp>
        <p:nvSpPr>
          <p:cNvPr id="145417" name="Text Box 19"/>
          <p:cNvSpPr txBox="1">
            <a:spLocks noChangeArrowheads="1"/>
          </p:cNvSpPr>
          <p:nvPr/>
        </p:nvSpPr>
        <p:spPr bwMode="auto">
          <a:xfrm>
            <a:off x="-175418" y="1003300"/>
            <a:ext cx="3313112" cy="121920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500" b="1">
                <a:solidFill>
                  <a:srgbClr val="0060EE"/>
                </a:solidFill>
                <a:latin typeface="Arial" charset="0"/>
                <a:cs typeface="SimSun" charset="0"/>
              </a:rPr>
              <a:t>历史书</a:t>
            </a:r>
            <a:br>
              <a:rPr lang="zh-CN" altLang="en-US" sz="1500">
                <a:solidFill>
                  <a:srgbClr val="0060EE"/>
                </a:solidFill>
                <a:latin typeface="Arial" charset="0"/>
                <a:cs typeface="SimSun" charset="0"/>
              </a:rPr>
            </a:br>
            <a:r>
              <a:rPr lang="en-US" altLang="zh-CN" sz="1400">
                <a:solidFill>
                  <a:srgbClr val="0060EE"/>
                </a:solidFill>
                <a:latin typeface="Arial" charset="0"/>
                <a:cs typeface="Arial" charset="0"/>
              </a:rPr>
              <a:t>(</a:t>
            </a:r>
            <a:r>
              <a:rPr lang="zh-CN" altLang="en-US" sz="1400">
                <a:solidFill>
                  <a:srgbClr val="0060EE"/>
                </a:solidFill>
                <a:latin typeface="Arial" charset="0"/>
                <a:cs typeface="SimSun" charset="0"/>
              </a:rPr>
              <a:t>约书亚书</a:t>
            </a:r>
            <a:r>
              <a:rPr lang="en-US" altLang="zh-CN" sz="1400">
                <a:solidFill>
                  <a:srgbClr val="0060EE"/>
                </a:solidFill>
                <a:latin typeface="Arial" charset="0"/>
                <a:cs typeface="SimSun" charset="0"/>
              </a:rPr>
              <a:t>-</a:t>
            </a:r>
            <a:r>
              <a:rPr lang="zh-CN" altLang="en-US" sz="1400">
                <a:solidFill>
                  <a:srgbClr val="0060EE"/>
                </a:solidFill>
                <a:latin typeface="Arial" charset="0"/>
                <a:cs typeface="SimSun" charset="0"/>
              </a:rPr>
              <a:t>以斯帖</a:t>
            </a:r>
            <a:r>
              <a:rPr lang="en-US" altLang="zh-CN" sz="1400">
                <a:solidFill>
                  <a:srgbClr val="0060EE"/>
                </a:solidFill>
                <a:latin typeface="Arial" charset="0"/>
                <a:cs typeface="SimSun" charset="0"/>
              </a:rPr>
              <a:t>)</a:t>
            </a:r>
          </a:p>
          <a:p>
            <a:pPr algn="ctr" eaLnBrk="1" hangingPunct="1">
              <a:spcBef>
                <a:spcPct val="50000"/>
              </a:spcBef>
            </a:pPr>
            <a:r>
              <a:rPr lang="zh-CN" altLang="en-US" sz="1500">
                <a:solidFill>
                  <a:srgbClr val="000000"/>
                </a:solidFill>
                <a:latin typeface="Arial" charset="0"/>
                <a:cs typeface="SimSun" charset="0"/>
              </a:rPr>
              <a:t>先知信息的接受者</a:t>
            </a:r>
          </a:p>
          <a:p>
            <a:pPr algn="ctr" eaLnBrk="1" hangingPunct="1">
              <a:spcBef>
                <a:spcPct val="50000"/>
              </a:spcBef>
            </a:pPr>
            <a:r>
              <a:rPr lang="zh-CN" altLang="en-US" sz="1500">
                <a:solidFill>
                  <a:srgbClr val="000000"/>
                </a:solidFill>
                <a:latin typeface="Arial" charset="0"/>
                <a:cs typeface="SimSun" charset="0"/>
              </a:rPr>
              <a:t>立约人</a:t>
            </a:r>
          </a:p>
        </p:txBody>
      </p:sp>
      <p:sp>
        <p:nvSpPr>
          <p:cNvPr id="145418" name="Text Box 20"/>
          <p:cNvSpPr txBox="1">
            <a:spLocks noChangeArrowheads="1"/>
          </p:cNvSpPr>
          <p:nvPr/>
        </p:nvSpPr>
        <p:spPr bwMode="auto">
          <a:xfrm>
            <a:off x="71438" y="3671888"/>
            <a:ext cx="2058987"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人们不忠于</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a:t>
            </a:r>
            <a:endParaRPr lang="en-US" altLang="zh-CN" sz="1300">
              <a:solidFill>
                <a:srgbClr val="000000"/>
              </a:solidFill>
              <a:latin typeface="Arial" charset="0"/>
              <a:cs typeface="Arial" charset="0"/>
            </a:endParaRPr>
          </a:p>
        </p:txBody>
      </p:sp>
      <p:sp>
        <p:nvSpPr>
          <p:cNvPr id="145419" name="Text Box 22"/>
          <p:cNvSpPr txBox="1">
            <a:spLocks noChangeArrowheads="1"/>
          </p:cNvSpPr>
          <p:nvPr/>
        </p:nvSpPr>
        <p:spPr bwMode="auto">
          <a:xfrm>
            <a:off x="5081588" y="1003300"/>
            <a:ext cx="3648075"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诗歌书</a:t>
            </a:r>
            <a:br>
              <a:rPr lang="zh-CN" altLang="en-US" sz="1600">
                <a:solidFill>
                  <a:srgbClr val="0060EE"/>
                </a:solidFill>
                <a:latin typeface="Arial" charset="0"/>
                <a:cs typeface="SimSun" charset="0"/>
              </a:rPr>
            </a:br>
            <a:r>
              <a:rPr lang="en-US" altLang="zh-CN" sz="1500">
                <a:solidFill>
                  <a:srgbClr val="0060EE"/>
                </a:solidFill>
                <a:latin typeface="Arial" charset="0"/>
                <a:cs typeface="Arial" charset="0"/>
              </a:rPr>
              <a:t>(</a:t>
            </a:r>
            <a:r>
              <a:rPr lang="zh-CN" altLang="en-US" sz="1500">
                <a:solidFill>
                  <a:srgbClr val="0060EE"/>
                </a:solidFill>
                <a:latin typeface="Arial" charset="0"/>
                <a:cs typeface="SimSun" charset="0"/>
              </a:rPr>
              <a:t>约伯记 </a:t>
            </a:r>
            <a:r>
              <a:rPr lang="en-US" altLang="zh-CN" sz="1500">
                <a:solidFill>
                  <a:srgbClr val="0060EE"/>
                </a:solidFill>
                <a:latin typeface="Arial" charset="0"/>
                <a:cs typeface="SimSun" charset="0"/>
              </a:rPr>
              <a:t>–</a:t>
            </a:r>
            <a:r>
              <a:rPr lang="zh-CN" altLang="en-US" sz="1500">
                <a:solidFill>
                  <a:srgbClr val="0060EE"/>
                </a:solidFill>
                <a:latin typeface="Arial" charset="0"/>
                <a:cs typeface="SimSun" charset="0"/>
              </a:rPr>
              <a:t>雅歌</a:t>
            </a:r>
            <a:r>
              <a:rPr lang="en-US" altLang="zh-CN" sz="1500">
                <a:solidFill>
                  <a:srgbClr val="0060EE"/>
                </a:solidFill>
                <a:latin typeface="Arial" charset="0"/>
                <a:cs typeface="SimSun" charset="0"/>
              </a:rPr>
              <a:t>)</a:t>
            </a:r>
            <a:r>
              <a:rPr lang="en-US" altLang="zh-CN" sz="1600">
                <a:solidFill>
                  <a:srgbClr val="000000"/>
                </a:solidFill>
                <a:latin typeface="Arial" charset="0"/>
                <a:cs typeface="SimSun" charset="0"/>
              </a:rPr>
              <a:t> </a:t>
            </a:r>
          </a:p>
          <a:p>
            <a:pPr algn="ctr" eaLnBrk="1" hangingPunct="1">
              <a:spcBef>
                <a:spcPct val="50000"/>
              </a:spcBef>
            </a:pPr>
            <a:r>
              <a:rPr lang="zh-CN" altLang="en-US" sz="1600">
                <a:solidFill>
                  <a:srgbClr val="000000"/>
                </a:solidFill>
                <a:latin typeface="Arial" charset="0"/>
                <a:cs typeface="SimSun" charset="0"/>
              </a:rPr>
              <a:t>先知信息的目的 </a:t>
            </a:r>
          </a:p>
          <a:p>
            <a:pPr algn="ctr" eaLnBrk="1" hangingPunct="1">
              <a:spcBef>
                <a:spcPct val="50000"/>
              </a:spcBef>
            </a:pPr>
            <a:r>
              <a:rPr lang="zh-CN" altLang="en-US" sz="1600">
                <a:solidFill>
                  <a:srgbClr val="000000"/>
                </a:solidFill>
                <a:latin typeface="Arial" charset="0"/>
                <a:cs typeface="SimSun" charset="0"/>
              </a:rPr>
              <a:t>约定行为</a:t>
            </a:r>
          </a:p>
        </p:txBody>
      </p:sp>
      <p:sp>
        <p:nvSpPr>
          <p:cNvPr id="145420" name="Text Box 23"/>
          <p:cNvSpPr txBox="1">
            <a:spLocks noChangeArrowheads="1"/>
          </p:cNvSpPr>
          <p:nvPr/>
        </p:nvSpPr>
        <p:spPr bwMode="auto">
          <a:xfrm>
            <a:off x="2946400" y="3225800"/>
            <a:ext cx="2844800" cy="1214438"/>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2100" b="1">
                <a:solidFill>
                  <a:srgbClr val="DF2803"/>
                </a:solidFill>
                <a:latin typeface="Arial" charset="0"/>
                <a:cs typeface="SimSun" charset="0"/>
              </a:rPr>
              <a:t>先知书</a:t>
            </a:r>
            <a:br>
              <a:rPr lang="zh-CN" altLang="en-US" sz="2100" b="1">
                <a:solidFill>
                  <a:srgbClr val="DF2803"/>
                </a:solidFill>
                <a:latin typeface="Arial" charset="0"/>
                <a:cs typeface="SimSun" charset="0"/>
              </a:rPr>
            </a:br>
            <a:r>
              <a:rPr lang="en-US" altLang="zh-CN" sz="2100">
                <a:solidFill>
                  <a:srgbClr val="DF2803"/>
                </a:solidFill>
                <a:latin typeface="Arial" charset="0"/>
                <a:cs typeface="Arial" charset="0"/>
              </a:rPr>
              <a:t>(</a:t>
            </a:r>
            <a:r>
              <a:rPr lang="zh-CN" altLang="en-US" sz="2100">
                <a:solidFill>
                  <a:srgbClr val="DF2803"/>
                </a:solidFill>
                <a:latin typeface="Arial" charset="0"/>
                <a:cs typeface="SimSun" charset="0"/>
              </a:rPr>
              <a:t>以赛亚书 </a:t>
            </a:r>
            <a:r>
              <a:rPr lang="en-US" altLang="zh-CN" sz="2100">
                <a:solidFill>
                  <a:srgbClr val="DF2803"/>
                </a:solidFill>
                <a:latin typeface="Arial" charset="0"/>
                <a:cs typeface="SimSun" charset="0"/>
              </a:rPr>
              <a:t>– </a:t>
            </a:r>
            <a:r>
              <a:rPr lang="zh-CN" altLang="en-US" sz="2100">
                <a:solidFill>
                  <a:srgbClr val="DF2803"/>
                </a:solidFill>
                <a:latin typeface="Arial" charset="0"/>
                <a:cs typeface="SimSun" charset="0"/>
              </a:rPr>
              <a:t>玛拉基书</a:t>
            </a:r>
            <a:r>
              <a:rPr lang="en-US" altLang="zh-CN" sz="2100">
                <a:solidFill>
                  <a:srgbClr val="DF2803"/>
                </a:solidFill>
                <a:latin typeface="Arial" charset="0"/>
                <a:cs typeface="SimSun" charset="0"/>
              </a:rPr>
              <a:t>)</a:t>
            </a:r>
          </a:p>
          <a:p>
            <a:pPr algn="ctr" eaLnBrk="1" hangingPunct="1">
              <a:spcBef>
                <a:spcPct val="50000"/>
              </a:spcBef>
            </a:pPr>
            <a:r>
              <a:rPr lang="zh-CN" altLang="en-US" sz="2100">
                <a:solidFill>
                  <a:srgbClr val="000000"/>
                </a:solidFill>
                <a:latin typeface="Arial" charset="0"/>
                <a:cs typeface="SimSun" charset="0"/>
              </a:rPr>
              <a:t>约传教士</a:t>
            </a:r>
          </a:p>
        </p:txBody>
      </p:sp>
      <p:sp>
        <p:nvSpPr>
          <p:cNvPr id="145421" name="Text Box 24"/>
          <p:cNvSpPr txBox="1">
            <a:spLocks noChangeArrowheads="1"/>
          </p:cNvSpPr>
          <p:nvPr/>
        </p:nvSpPr>
        <p:spPr bwMode="auto">
          <a:xfrm>
            <a:off x="2239963" y="5419725"/>
            <a:ext cx="3771900" cy="13144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600" b="1">
                <a:solidFill>
                  <a:srgbClr val="0060EE"/>
                </a:solidFill>
                <a:latin typeface="Arial" charset="0"/>
                <a:cs typeface="SimSun" charset="0"/>
              </a:rPr>
              <a:t>摩西五经</a:t>
            </a:r>
            <a:br>
              <a:rPr lang="zh-CN" altLang="en-US" sz="1600">
                <a:solidFill>
                  <a:srgbClr val="0060EE"/>
                </a:solidFill>
                <a:latin typeface="Arial" charset="0"/>
                <a:cs typeface="SimSun" charset="0"/>
              </a:rPr>
            </a:br>
            <a:r>
              <a:rPr lang="en-US" altLang="zh-CN" sz="1600">
                <a:solidFill>
                  <a:srgbClr val="0060EE"/>
                </a:solidFill>
                <a:latin typeface="Arial" charset="0"/>
                <a:cs typeface="Arial" charset="0"/>
              </a:rPr>
              <a:t>(</a:t>
            </a:r>
            <a:r>
              <a:rPr lang="zh-CN" altLang="en-US" sz="1600">
                <a:solidFill>
                  <a:srgbClr val="0060EE"/>
                </a:solidFill>
                <a:latin typeface="Arial" charset="0"/>
                <a:cs typeface="SimSun" charset="0"/>
              </a:rPr>
              <a:t>创世纪</a:t>
            </a:r>
            <a:r>
              <a:rPr lang="en-US" altLang="zh-CN" sz="1600">
                <a:solidFill>
                  <a:srgbClr val="0060EE"/>
                </a:solidFill>
                <a:latin typeface="Arial" charset="0"/>
                <a:cs typeface="SimSun" charset="0"/>
              </a:rPr>
              <a:t>-</a:t>
            </a:r>
            <a:r>
              <a:rPr lang="zh-CN" altLang="en-US" sz="1600">
                <a:solidFill>
                  <a:srgbClr val="0060EE"/>
                </a:solidFill>
                <a:latin typeface="Arial" charset="0"/>
                <a:cs typeface="SimSun" charset="0"/>
              </a:rPr>
              <a:t>申命记</a:t>
            </a:r>
            <a:r>
              <a:rPr lang="en-US" altLang="zh-CN" sz="1600">
                <a:solidFill>
                  <a:srgbClr val="0060EE"/>
                </a:solidFill>
                <a:latin typeface="Arial" charset="0"/>
                <a:cs typeface="SimSun" charset="0"/>
              </a:rPr>
              <a:t>)</a:t>
            </a:r>
          </a:p>
          <a:p>
            <a:pPr algn="ctr" eaLnBrk="1" hangingPunct="1">
              <a:spcBef>
                <a:spcPct val="50000"/>
              </a:spcBef>
            </a:pPr>
            <a:r>
              <a:rPr lang="zh-CN" altLang="en-US" sz="1600">
                <a:solidFill>
                  <a:srgbClr val="000000"/>
                </a:solidFill>
                <a:latin typeface="Arial" charset="0"/>
                <a:cs typeface="SimSun" charset="0"/>
              </a:rPr>
              <a:t>先知信息的依据</a:t>
            </a:r>
          </a:p>
          <a:p>
            <a:pPr algn="ctr" eaLnBrk="1" hangingPunct="1">
              <a:spcBef>
                <a:spcPct val="50000"/>
              </a:spcBef>
            </a:pPr>
            <a:r>
              <a:rPr lang="zh-CN" altLang="en-US" sz="1600">
                <a:solidFill>
                  <a:srgbClr val="000000"/>
                </a:solidFill>
                <a:latin typeface="Arial" charset="0"/>
                <a:cs typeface="SimSun" charset="0"/>
              </a:rPr>
              <a:t>约定关系</a:t>
            </a:r>
            <a:r>
              <a:rPr lang="en-US" altLang="zh-CN" sz="1600">
                <a:solidFill>
                  <a:srgbClr val="000000"/>
                </a:solidFill>
                <a:latin typeface="Arial" charset="0"/>
                <a:cs typeface="SimSun" charset="0"/>
              </a:rPr>
              <a:t>: </a:t>
            </a:r>
            <a:r>
              <a:rPr lang="zh-CN" altLang="en-US" sz="1600">
                <a:solidFill>
                  <a:srgbClr val="000000"/>
                </a:solidFill>
                <a:latin typeface="Arial" charset="0"/>
                <a:cs typeface="SimSun" charset="0"/>
              </a:rPr>
              <a:t>以色列与上帝</a:t>
            </a:r>
          </a:p>
        </p:txBody>
      </p:sp>
      <p:sp>
        <p:nvSpPr>
          <p:cNvPr id="145422" name="Text Box 25"/>
          <p:cNvSpPr txBox="1">
            <a:spLocks noChangeArrowheads="1"/>
          </p:cNvSpPr>
          <p:nvPr/>
        </p:nvSpPr>
        <p:spPr bwMode="auto">
          <a:xfrm>
            <a:off x="6704013" y="3671888"/>
            <a:ext cx="2260600" cy="4889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300">
                <a:solidFill>
                  <a:srgbClr val="000000"/>
                </a:solidFill>
                <a:latin typeface="Arial" charset="0"/>
                <a:cs typeface="SimSun" charset="0"/>
              </a:rPr>
              <a:t>行为没有受到</a:t>
            </a:r>
            <a:br>
              <a:rPr lang="zh-CN" altLang="en-US" sz="1300">
                <a:solidFill>
                  <a:srgbClr val="000000"/>
                </a:solidFill>
                <a:latin typeface="Arial" charset="0"/>
                <a:cs typeface="SimSun" charset="0"/>
              </a:rPr>
            </a:br>
            <a:r>
              <a:rPr lang="zh-CN" altLang="en-US" sz="1300">
                <a:solidFill>
                  <a:srgbClr val="000000"/>
                </a:solidFill>
                <a:latin typeface="Arial" charset="0"/>
                <a:cs typeface="SimSun" charset="0"/>
              </a:rPr>
              <a:t>约定的影响</a:t>
            </a:r>
          </a:p>
        </p:txBody>
      </p:sp>
      <p:sp>
        <p:nvSpPr>
          <p:cNvPr id="145423" name="Text Box 26"/>
          <p:cNvSpPr txBox="1">
            <a:spLocks noChangeArrowheads="1"/>
          </p:cNvSpPr>
          <p:nvPr/>
        </p:nvSpPr>
        <p:spPr bwMode="auto">
          <a:xfrm>
            <a:off x="2654300" y="2495550"/>
            <a:ext cx="863600"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是谁</a:t>
            </a:r>
          </a:p>
        </p:txBody>
      </p:sp>
      <p:sp>
        <p:nvSpPr>
          <p:cNvPr id="145424" name="Text Box 27"/>
          <p:cNvSpPr txBox="1">
            <a:spLocks noChangeArrowheads="1"/>
          </p:cNvSpPr>
          <p:nvPr/>
        </p:nvSpPr>
        <p:spPr bwMode="auto">
          <a:xfrm>
            <a:off x="5343525" y="2495550"/>
            <a:ext cx="893763" cy="730250"/>
          </a:xfrm>
          <a:prstGeom prst="rect">
            <a:avLst/>
          </a:prstGeom>
          <a:solidFill>
            <a:schemeClr val="bg1"/>
          </a:solidFill>
          <a:ln>
            <a:noFill/>
          </a:ln>
          <a:effectLst>
            <a:prstShdw prst="shdw15">
              <a:schemeClr val="bg2">
                <a:alpha val="50000"/>
              </a:schemeClr>
            </a:prst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sz="1400">
                <a:solidFill>
                  <a:srgbClr val="000000"/>
                </a:solidFill>
                <a:latin typeface="Arial" charset="0"/>
                <a:cs typeface="SimSun" charset="0"/>
              </a:rPr>
              <a:t>他们</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的目标</a:t>
            </a:r>
            <a:br>
              <a:rPr lang="zh-CN" altLang="en-US" sz="1400">
                <a:solidFill>
                  <a:srgbClr val="000000"/>
                </a:solidFill>
                <a:latin typeface="Arial" charset="0"/>
                <a:cs typeface="SimSun" charset="0"/>
              </a:rPr>
            </a:br>
            <a:r>
              <a:rPr lang="zh-CN" altLang="en-US" sz="1400">
                <a:solidFill>
                  <a:srgbClr val="000000"/>
                </a:solidFill>
                <a:latin typeface="Arial" charset="0"/>
                <a:cs typeface="SimSun" charset="0"/>
              </a:rPr>
              <a:t>是什么</a:t>
            </a:r>
          </a:p>
        </p:txBody>
      </p:sp>
      <p:sp>
        <p:nvSpPr>
          <p:cNvPr id="36878" name="Text Box 14"/>
          <p:cNvSpPr txBox="1">
            <a:spLocks noChangeArrowheads="1"/>
          </p:cNvSpPr>
          <p:nvPr/>
        </p:nvSpPr>
        <p:spPr bwMode="auto">
          <a:xfrm>
            <a:off x="71438" y="5708650"/>
            <a:ext cx="23304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申</a:t>
            </a:r>
            <a:r>
              <a:rPr lang="en-US" altLang="ja-JP" b="1">
                <a:solidFill>
                  <a:srgbClr val="FF0000"/>
                </a:solidFill>
                <a:latin typeface="Comic Sans MS" charset="0"/>
                <a:cs typeface="Arial" charset="0"/>
              </a:rPr>
              <a:t>. 28; </a:t>
            </a:r>
            <a:r>
              <a:rPr lang="zh-CN" altLang="en-US" b="1">
                <a:solidFill>
                  <a:srgbClr val="FF0000"/>
                </a:solidFill>
                <a:latin typeface="Comic Sans MS" charset="0"/>
                <a:cs typeface="SimSun" charset="0"/>
              </a:rPr>
              <a:t>利</a:t>
            </a:r>
            <a:r>
              <a:rPr lang="en-US" altLang="ja-JP" b="1">
                <a:solidFill>
                  <a:srgbClr val="FF0000"/>
                </a:solidFill>
                <a:latin typeface="Comic Sans MS" charset="0"/>
                <a:cs typeface="Arial" charset="0"/>
              </a:rPr>
              <a:t>. 26</a:t>
            </a:r>
            <a:endParaRPr lang="en-US" b="1">
              <a:solidFill>
                <a:srgbClr val="FF0000"/>
              </a:solidFill>
              <a:latin typeface="Comic Sans MS" charset="0"/>
              <a:cs typeface="Arial" charset="0"/>
            </a:endParaRPr>
          </a:p>
        </p:txBody>
      </p:sp>
      <p:sp>
        <p:nvSpPr>
          <p:cNvPr id="36879" name="Text Box 15"/>
          <p:cNvSpPr txBox="1">
            <a:spLocks noChangeArrowheads="1"/>
          </p:cNvSpPr>
          <p:nvPr/>
        </p:nvSpPr>
        <p:spPr bwMode="auto">
          <a:xfrm>
            <a:off x="71438" y="6011863"/>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有条件的</a:t>
            </a:r>
          </a:p>
        </p:txBody>
      </p:sp>
      <p:sp>
        <p:nvSpPr>
          <p:cNvPr id="36883" name="Text Box 19"/>
          <p:cNvSpPr txBox="1">
            <a:spLocks noChangeArrowheads="1"/>
          </p:cNvSpPr>
          <p:nvPr/>
        </p:nvSpPr>
        <p:spPr bwMode="auto">
          <a:xfrm>
            <a:off x="71438" y="5405438"/>
            <a:ext cx="1409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摩西的约</a:t>
            </a:r>
          </a:p>
        </p:txBody>
      </p:sp>
      <p:sp>
        <p:nvSpPr>
          <p:cNvPr id="21" name="Text Box 15"/>
          <p:cNvSpPr txBox="1">
            <a:spLocks noChangeArrowheads="1"/>
          </p:cNvSpPr>
          <p:nvPr/>
        </p:nvSpPr>
        <p:spPr bwMode="auto">
          <a:xfrm>
            <a:off x="71438" y="6319838"/>
            <a:ext cx="20621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zh-CN" altLang="en-US" b="1">
                <a:solidFill>
                  <a:srgbClr val="FF0000"/>
                </a:solidFill>
                <a:latin typeface="Comic Sans MS" charset="0"/>
                <a:cs typeface="SimSun" charset="0"/>
              </a:rPr>
              <a:t>审判</a:t>
            </a:r>
          </a:p>
        </p:txBody>
      </p:sp>
      <p:sp>
        <p:nvSpPr>
          <p:cNvPr id="22" name="Oval 7"/>
          <p:cNvSpPr>
            <a:spLocks noChangeArrowheads="1"/>
          </p:cNvSpPr>
          <p:nvPr/>
        </p:nvSpPr>
        <p:spPr bwMode="auto">
          <a:xfrm>
            <a:off x="2820194" y="51054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23" name="Oval 8"/>
          <p:cNvSpPr>
            <a:spLocks noChangeArrowheads="1"/>
          </p:cNvSpPr>
          <p:nvPr/>
        </p:nvSpPr>
        <p:spPr bwMode="auto">
          <a:xfrm>
            <a:off x="4579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24" name="Oval 9"/>
          <p:cNvSpPr>
            <a:spLocks noChangeArrowheads="1"/>
          </p:cNvSpPr>
          <p:nvPr/>
        </p:nvSpPr>
        <p:spPr bwMode="auto">
          <a:xfrm>
            <a:off x="5487194" y="609600"/>
            <a:ext cx="2590800" cy="990600"/>
          </a:xfrm>
          <a:prstGeom prst="ellipse">
            <a:avLst/>
          </a:prstGeom>
          <a:noFill/>
          <a:ln w="38100">
            <a:solidFill>
              <a:srgbClr val="0033CC"/>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
        <p:nvSpPr>
          <p:cNvPr id="25" name="Oval 10"/>
          <p:cNvSpPr>
            <a:spLocks noChangeArrowheads="1"/>
          </p:cNvSpPr>
          <p:nvPr/>
        </p:nvSpPr>
        <p:spPr bwMode="auto">
          <a:xfrm>
            <a:off x="2972594" y="2971800"/>
            <a:ext cx="2590800" cy="9906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en-US">
              <a:solidFill>
                <a:srgbClr val="0033CC"/>
              </a:solidFill>
              <a:latin typeface="Comic Sans MS" charset="0"/>
            </a:endParaRPr>
          </a:p>
        </p:txBody>
      </p:sp>
    </p:spTree>
    <p:extLst>
      <p:ext uri="{BB962C8B-B14F-4D97-AF65-F5344CB8AC3E}">
        <p14:creationId xmlns:p14="http://schemas.microsoft.com/office/powerpoint/2010/main" val="232398128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688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687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68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688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6875"/>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3687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368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utoUpdateAnimBg="0"/>
      <p:bldP spid="36876" grpId="0" autoUpdateAnimBg="0"/>
      <p:bldP spid="36877" grpId="0" autoUpdateAnimBg="0"/>
      <p:bldP spid="36882" grpId="0" autoUpdateAnimBg="0"/>
      <p:bldP spid="36878" grpId="0" autoUpdateAnimBg="0"/>
      <p:bldP spid="36879" grpId="0" autoUpdateAnimBg="0"/>
      <p:bldP spid="36883" grpId="0" autoUpdateAnimBg="0"/>
      <p:bldP spid="21"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ko-KR" altLang="en-US" sz="4800" b="1" dirty="0" err="1">
                <a:effectLst>
                  <a:glow rad="101600">
                    <a:schemeClr val="tx1">
                      <a:alpha val="99000"/>
                    </a:schemeClr>
                  </a:glow>
                </a:effectLst>
              </a:rPr>
              <a:t>主题</a:t>
            </a:r>
            <a:endParaRPr lang="en-US" sz="4800" b="1" dirty="0">
              <a:effectLst>
                <a:glow rad="101600">
                  <a:schemeClr val="tx1">
                    <a:alpha val="99000"/>
                  </a:schemeClr>
                </a:glow>
              </a:effectLst>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2895600"/>
            <a:ext cx="9144000" cy="28030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以东因反对犹大而被灭</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594</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09041912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5" name="Rectangle 1"/>
          <p:cNvSpPr>
            <a:spLocks noChangeArrowheads="1"/>
          </p:cNvSpPr>
          <p:nvPr/>
        </p:nvSpPr>
        <p:spPr bwMode="auto">
          <a:xfrm>
            <a:off x="103188" y="604838"/>
            <a:ext cx="8942387" cy="365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5400" b="1">
                <a:solidFill>
                  <a:srgbClr val="FAFD00"/>
                </a:solidFill>
                <a:cs typeface="MS Gothic" charset="0"/>
              </a:rPr>
              <a:t> </a:t>
            </a:r>
            <a:r>
              <a:rPr lang="en-US" sz="5400" b="1">
                <a:solidFill>
                  <a:srgbClr val="FAFD00"/>
                </a:solidFill>
                <a:latin typeface="SimHei" charset="0"/>
                <a:cs typeface="SimHei" charset="0"/>
              </a:rPr>
              <a:t>亚</a:t>
            </a:r>
            <a:r>
              <a:rPr lang="en-US" sz="5400" b="1">
                <a:solidFill>
                  <a:srgbClr val="FAFD00"/>
                </a:solidFill>
                <a:cs typeface="MS Gothic" charset="0"/>
              </a:rPr>
              <a:t>伯拉罕的</a:t>
            </a:r>
            <a:r>
              <a:rPr lang="en-US" sz="5400" b="1">
                <a:solidFill>
                  <a:srgbClr val="FAFD00"/>
                </a:solidFill>
                <a:latin typeface="SimHei" charset="0"/>
                <a:cs typeface="SimHei" charset="0"/>
              </a:rPr>
              <a:t>约</a:t>
            </a:r>
            <a:endParaRPr lang="en-US" altLang="ja-JP" sz="5400" b="1">
              <a:solidFill>
                <a:srgbClr val="FAFD00"/>
              </a:solidFill>
              <a:latin typeface="SimHei" charset="0"/>
              <a:cs typeface="SimHei" charset="0"/>
            </a:endParaRPr>
          </a:p>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4400" b="1" i="1">
                <a:solidFill>
                  <a:srgbClr val="00FF00"/>
                </a:solidFill>
                <a:latin typeface="SimHei" charset="0"/>
                <a:cs typeface="SimHei" charset="0"/>
              </a:rPr>
              <a:t>创</a:t>
            </a:r>
            <a:r>
              <a:rPr lang="en-US" altLang="ja-JP" sz="4400" b="1" i="1">
                <a:solidFill>
                  <a:srgbClr val="00FF00"/>
                </a:solidFill>
                <a:cs typeface="MS Gothic" charset="0"/>
              </a:rPr>
              <a:t> 12: 1-3</a:t>
            </a:r>
          </a:p>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cs typeface="MS Gothic" charset="0"/>
            </a:endParaRPr>
          </a:p>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200" i="1">
              <a:solidFill>
                <a:srgbClr val="00FF00"/>
              </a:solidFill>
              <a:cs typeface="MS Gothic" charset="0"/>
            </a:endParaRPr>
          </a:p>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endParaRPr lang="en-US" sz="3600">
              <a:solidFill>
                <a:srgbClr val="00DFCA"/>
              </a:solidFill>
              <a:cs typeface="MS Gothic" charset="0"/>
            </a:endParaRPr>
          </a:p>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a:solidFill>
                  <a:srgbClr val="FAFD00"/>
                </a:solidFill>
                <a:cs typeface="MS Gothic" charset="0"/>
              </a:rPr>
              <a:t>      地</a:t>
            </a:r>
            <a:r>
              <a:rPr lang="en-US" altLang="ja-JP" sz="3600" b="1">
                <a:solidFill>
                  <a:srgbClr val="FAFD00"/>
                </a:solidFill>
                <a:cs typeface="MS Gothic" charset="0"/>
              </a:rPr>
              <a:t>        </a:t>
            </a:r>
            <a:r>
              <a:rPr lang="en-US" sz="3600" b="1">
                <a:solidFill>
                  <a:srgbClr val="FAFD00"/>
                </a:solidFill>
                <a:cs typeface="MS Gothic" charset="0"/>
              </a:rPr>
              <a:t>后裔</a:t>
            </a:r>
            <a:r>
              <a:rPr lang="en-US" altLang="ja-JP" sz="3600" b="1">
                <a:solidFill>
                  <a:srgbClr val="FAFD00"/>
                </a:solidFill>
                <a:cs typeface="MS Gothic" charset="0"/>
              </a:rPr>
              <a:t>        </a:t>
            </a:r>
            <a:r>
              <a:rPr lang="en-US" sz="3600" b="1">
                <a:solidFill>
                  <a:srgbClr val="FAFD00"/>
                </a:solidFill>
                <a:cs typeface="MS Gothic" charset="0"/>
              </a:rPr>
              <a:t>祝福</a:t>
            </a:r>
          </a:p>
        </p:txBody>
      </p:sp>
      <p:sp>
        <p:nvSpPr>
          <p:cNvPr id="89090" name="Line 2"/>
          <p:cNvSpPr>
            <a:spLocks noChangeShapeType="1"/>
          </p:cNvSpPr>
          <p:nvPr/>
        </p:nvSpPr>
        <p:spPr bwMode="auto">
          <a:xfrm>
            <a:off x="1785938" y="3025775"/>
            <a:ext cx="5519737" cy="1588"/>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89091" name="Line 3"/>
          <p:cNvSpPr>
            <a:spLocks noChangeShapeType="1"/>
          </p:cNvSpPr>
          <p:nvPr/>
        </p:nvSpPr>
        <p:spPr bwMode="auto">
          <a:xfrm>
            <a:off x="7316788" y="3019425"/>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89092" name="Line 4"/>
          <p:cNvSpPr>
            <a:spLocks noChangeShapeType="1"/>
          </p:cNvSpPr>
          <p:nvPr/>
        </p:nvSpPr>
        <p:spPr bwMode="auto">
          <a:xfrm>
            <a:off x="4538663" y="3052763"/>
            <a:ext cx="1587" cy="3841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89093" name="Line 5"/>
          <p:cNvSpPr>
            <a:spLocks noChangeShapeType="1"/>
          </p:cNvSpPr>
          <p:nvPr/>
        </p:nvSpPr>
        <p:spPr bwMode="auto">
          <a:xfrm>
            <a:off x="1778000" y="3019425"/>
            <a:ext cx="1588" cy="349250"/>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89094" name="Line 6"/>
          <p:cNvSpPr>
            <a:spLocks noChangeShapeType="1"/>
          </p:cNvSpPr>
          <p:nvPr/>
        </p:nvSpPr>
        <p:spPr bwMode="auto">
          <a:xfrm>
            <a:off x="4545013" y="2100263"/>
            <a:ext cx="1587" cy="879475"/>
          </a:xfrm>
          <a:prstGeom prst="line">
            <a:avLst/>
          </a:prstGeom>
          <a:noFill/>
          <a:ln w="50760">
            <a:solidFill>
              <a:srgbClr val="790015"/>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grpSp>
        <p:nvGrpSpPr>
          <p:cNvPr id="149511" name="Group 7"/>
          <p:cNvGrpSpPr>
            <a:grpSpLocks/>
          </p:cNvGrpSpPr>
          <p:nvPr/>
        </p:nvGrpSpPr>
        <p:grpSpPr bwMode="auto">
          <a:xfrm>
            <a:off x="620713" y="160338"/>
            <a:ext cx="739775" cy="1428750"/>
            <a:chOff x="391" y="101"/>
            <a:chExt cx="466" cy="900"/>
          </a:xfrm>
        </p:grpSpPr>
        <p:sp>
          <p:nvSpPr>
            <p:cNvPr id="149523" name="Rectangle 8"/>
            <p:cNvSpPr>
              <a:spLocks noChangeArrowheads="1"/>
            </p:cNvSpPr>
            <p:nvPr/>
          </p:nvSpPr>
          <p:spPr bwMode="auto">
            <a:xfrm>
              <a:off x="391" y="101"/>
              <a:ext cx="467" cy="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spcBef>
                  <a:spcPts val="550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800">
                  <a:solidFill>
                    <a:srgbClr val="FFD34A"/>
                  </a:solidFill>
                  <a:cs typeface="MS Gothic" charset="0"/>
                </a:rPr>
                <a:t>7</a:t>
              </a:r>
            </a:p>
          </p:txBody>
        </p:sp>
        <p:sp>
          <p:nvSpPr>
            <p:cNvPr id="89097" name="Line 9"/>
            <p:cNvSpPr>
              <a:spLocks noChangeShapeType="1"/>
            </p:cNvSpPr>
            <p:nvPr/>
          </p:nvSpPr>
          <p:spPr bwMode="auto">
            <a:xfrm>
              <a:off x="566" y="528"/>
              <a:ext cx="187" cy="1"/>
            </a:xfrm>
            <a:prstGeom prst="line">
              <a:avLst/>
            </a:prstGeom>
            <a:noFill/>
            <a:ln w="50760">
              <a:solidFill>
                <a:srgbClr val="FFD34A"/>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grpSp>
      <p:sp>
        <p:nvSpPr>
          <p:cNvPr id="89098" name="Text Box 10"/>
          <p:cNvSpPr txBox="1">
            <a:spLocks noChangeArrowheads="1"/>
          </p:cNvSpPr>
          <p:nvPr/>
        </p:nvSpPr>
        <p:spPr bwMode="auto">
          <a:xfrm>
            <a:off x="4114800" y="5759450"/>
            <a:ext cx="45720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无条件的</a:t>
            </a:r>
          </a:p>
        </p:txBody>
      </p:sp>
      <p:sp>
        <p:nvSpPr>
          <p:cNvPr id="89099" name="Text Box 11"/>
          <p:cNvSpPr txBox="1">
            <a:spLocks noChangeArrowheads="1"/>
          </p:cNvSpPr>
          <p:nvPr/>
        </p:nvSpPr>
        <p:spPr bwMode="auto">
          <a:xfrm>
            <a:off x="2792413" y="4997450"/>
            <a:ext cx="2819400"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2250"/>
              </a:spcBef>
              <a:buClr>
                <a:srgbClr val="000000"/>
              </a:buClr>
              <a:buSzPct val="100000"/>
              <a:buFont typeface="Times New Roman" charset="0"/>
              <a:buNone/>
            </a:pPr>
            <a:r>
              <a:rPr lang="en-US" sz="3600" b="1">
                <a:solidFill>
                  <a:srgbClr val="00FF00"/>
                </a:solidFill>
                <a:latin typeface="Times New Roman" charset="0"/>
                <a:cs typeface="MS Gothic" charset="0"/>
              </a:rPr>
              <a:t>• 永</a:t>
            </a:r>
            <a:r>
              <a:rPr lang="en-US" sz="3600" b="1">
                <a:solidFill>
                  <a:srgbClr val="00FF00"/>
                </a:solidFill>
                <a:latin typeface="SimHei" charset="0"/>
                <a:cs typeface="SimHei" charset="0"/>
              </a:rPr>
              <a:t>远</a:t>
            </a:r>
            <a:r>
              <a:rPr lang="en-US" sz="3600" b="1">
                <a:solidFill>
                  <a:srgbClr val="00FF00"/>
                </a:solidFill>
                <a:latin typeface="Times New Roman" charset="0"/>
                <a:cs typeface="MS Gothic" charset="0"/>
              </a:rPr>
              <a:t>的</a:t>
            </a:r>
          </a:p>
        </p:txBody>
      </p:sp>
      <p:sp>
        <p:nvSpPr>
          <p:cNvPr id="89100" name="Rectangle 12"/>
          <p:cNvSpPr>
            <a:spLocks noChangeArrowheads="1"/>
          </p:cNvSpPr>
          <p:nvPr/>
        </p:nvSpPr>
        <p:spPr bwMode="auto">
          <a:xfrm>
            <a:off x="1031875" y="4267200"/>
            <a:ext cx="2125663" cy="642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600" b="1">
                <a:solidFill>
                  <a:srgbClr val="00FF00"/>
                </a:solidFill>
                <a:cs typeface="MS Gothic" charset="0"/>
              </a:rPr>
              <a:t>• 原</a:t>
            </a:r>
            <a:r>
              <a:rPr lang="en-US" sz="3600" b="1">
                <a:solidFill>
                  <a:srgbClr val="00FF00"/>
                </a:solidFill>
                <a:latin typeface="SimHei" charset="0"/>
                <a:cs typeface="SimHei" charset="0"/>
              </a:rPr>
              <a:t>义</a:t>
            </a:r>
            <a:r>
              <a:rPr lang="en-US" sz="3600" b="1">
                <a:solidFill>
                  <a:srgbClr val="00FF00"/>
                </a:solidFill>
                <a:cs typeface="MS Gothic" charset="0"/>
              </a:rPr>
              <a:t>的</a:t>
            </a:r>
          </a:p>
        </p:txBody>
      </p:sp>
      <p:sp>
        <p:nvSpPr>
          <p:cNvPr id="149515" name="Text Box 13"/>
          <p:cNvSpPr txBox="1">
            <a:spLocks noChangeArrowheads="1"/>
          </p:cNvSpPr>
          <p:nvPr/>
        </p:nvSpPr>
        <p:spPr bwMode="auto">
          <a:xfrm>
            <a:off x="533400" y="6483350"/>
            <a:ext cx="19939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6" name="Text Box 14"/>
          <p:cNvSpPr txBox="1">
            <a:spLocks noChangeArrowheads="1"/>
          </p:cNvSpPr>
          <p:nvPr/>
        </p:nvSpPr>
        <p:spPr bwMode="auto">
          <a:xfrm>
            <a:off x="1785938" y="0"/>
            <a:ext cx="26035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spcBef>
                <a:spcPts val="750"/>
              </a:spcBef>
              <a:buClr>
                <a:srgbClr val="000000"/>
              </a:buClr>
              <a:buSzPct val="100000"/>
              <a:buFont typeface="Times New Roman" charset="0"/>
              <a:buNone/>
            </a:pPr>
            <a:r>
              <a:rPr lang="en-US" sz="1200" b="1">
                <a:solidFill>
                  <a:srgbClr val="000000"/>
                </a:solidFill>
                <a:latin typeface="SimHei" charset="0"/>
                <a:cs typeface="SimHei" charset="0"/>
              </a:rPr>
              <a:t>创 </a:t>
            </a:r>
            <a:r>
              <a:rPr lang="en-US" sz="1200" b="1">
                <a:solidFill>
                  <a:srgbClr val="000000"/>
                </a:solidFill>
                <a:latin typeface="Comic Sans MS" charset="0"/>
                <a:cs typeface="MS Gothic" charset="0"/>
              </a:rPr>
              <a:t>13:15; </a:t>
            </a:r>
            <a:r>
              <a:rPr lang="en-US" sz="1200" b="1">
                <a:solidFill>
                  <a:srgbClr val="000000"/>
                </a:solidFill>
                <a:latin typeface="SimHei" charset="0"/>
                <a:cs typeface="SimHei" charset="0"/>
              </a:rPr>
              <a:t>创</a:t>
            </a:r>
            <a:r>
              <a:rPr lang="en-US" altLang="ja-JP" sz="1200" b="1">
                <a:solidFill>
                  <a:srgbClr val="000000"/>
                </a:solidFill>
                <a:latin typeface="Comic Sans MS" charset="0"/>
                <a:cs typeface="MS Gothic" charset="0"/>
              </a:rPr>
              <a:t> 15</a:t>
            </a:r>
            <a:endParaRPr lang="en-US" sz="1200" b="1">
              <a:solidFill>
                <a:srgbClr val="000000"/>
              </a:solidFill>
              <a:latin typeface="Comic Sans MS" charset="0"/>
              <a:cs typeface="MS Gothic" charset="0"/>
            </a:endParaRPr>
          </a:p>
        </p:txBody>
      </p:sp>
      <p:pic>
        <p:nvPicPr>
          <p:cNvPr id="149517" name="Picture 15"/>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2497138" y="2235200"/>
            <a:ext cx="4276725" cy="1346200"/>
          </a:xfrm>
          <a:prstGeom prst="rect">
            <a:avLst/>
          </a:prstGeom>
          <a:noFill/>
          <a:ln w="76320">
            <a:solidFill>
              <a:srgbClr val="790015"/>
            </a:solidFill>
            <a:miter lim="800000"/>
            <a:headEnd/>
            <a:tailEnd/>
          </a:ln>
          <a:extLst>
            <a:ext uri="{909E8E84-426E-40DD-AFC4-6F175D3DCCD1}">
              <a14:hiddenFill xmlns:a14="http://schemas.microsoft.com/office/drawing/2010/main">
                <a:solidFill>
                  <a:srgbClr val="FFFFFF"/>
                </a:solidFill>
              </a14:hiddenFill>
            </a:ext>
          </a:extLst>
        </p:spPr>
      </p:pic>
      <p:sp>
        <p:nvSpPr>
          <p:cNvPr id="149518" name="Text Box 17"/>
          <p:cNvSpPr txBox="1">
            <a:spLocks noChangeArrowheads="1"/>
          </p:cNvSpPr>
          <p:nvPr/>
        </p:nvSpPr>
        <p:spPr bwMode="auto">
          <a:xfrm>
            <a:off x="8756650" y="84138"/>
            <a:ext cx="1841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eaLnBrk="1" hangingPunct="1">
              <a:buClr>
                <a:srgbClr val="000000"/>
              </a:buClr>
              <a:buSzPct val="100000"/>
              <a:buFont typeface="Times New Roman" charset="0"/>
              <a:buNone/>
            </a:pPr>
            <a:endParaRPr lang="en-US">
              <a:solidFill>
                <a:srgbClr val="FFFFFF"/>
              </a:solidFill>
              <a:latin typeface="Times New Roman" charset="0"/>
              <a:cs typeface="MS Gothic" charset="0"/>
            </a:endParaRPr>
          </a:p>
        </p:txBody>
      </p:sp>
      <p:sp>
        <p:nvSpPr>
          <p:cNvPr id="149519" name="Text Box 18"/>
          <p:cNvSpPr txBox="1">
            <a:spLocks noChangeArrowheads="1"/>
          </p:cNvSpPr>
          <p:nvPr/>
        </p:nvSpPr>
        <p:spPr bwMode="auto">
          <a:xfrm>
            <a:off x="8593138" y="6416675"/>
            <a:ext cx="322262"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1250"/>
              </a:spcBef>
              <a:buClr>
                <a:srgbClr val="000000"/>
              </a:buClr>
              <a:buSzPct val="100000"/>
              <a:buFont typeface="Times New Roman" charset="0"/>
              <a:buNone/>
            </a:pPr>
            <a:r>
              <a:rPr lang="en-US" sz="2000">
                <a:solidFill>
                  <a:srgbClr val="FFFFFF"/>
                </a:solidFill>
                <a:cs typeface="MS Gothic" charset="0"/>
              </a:rPr>
              <a:t>3</a:t>
            </a:r>
          </a:p>
        </p:txBody>
      </p:sp>
      <p:sp>
        <p:nvSpPr>
          <p:cNvPr id="89107" name="Rectangle 19"/>
          <p:cNvSpPr>
            <a:spLocks noChangeArrowheads="1"/>
          </p:cNvSpPr>
          <p:nvPr/>
        </p:nvSpPr>
        <p:spPr bwMode="auto">
          <a:xfrm>
            <a:off x="8093075" y="6524625"/>
            <a:ext cx="336550" cy="246063"/>
          </a:xfrm>
          <a:prstGeom prst="rect">
            <a:avLst/>
          </a:prstGeom>
          <a:noFill/>
          <a:ln w="9525">
            <a:noFill/>
            <a:round/>
            <a:headEnd/>
            <a:tailEnd/>
          </a:ln>
          <a:effectLst/>
        </p:spPr>
        <p:txBody>
          <a:bodyPr wrap="none" lIns="90000" tIns="46800" rIns="90000" bIns="46800" anchor="ctr">
            <a:spAutoFit/>
          </a:bodyP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cs typeface="MS Gothic" charset="0"/>
              </a:rPr>
              <a:t>16</a:t>
            </a:r>
          </a:p>
        </p:txBody>
      </p:sp>
      <p:sp>
        <p:nvSpPr>
          <p:cNvPr id="149521" name="Text Box 20"/>
          <p:cNvSpPr txBox="1">
            <a:spLocks noChangeArrowheads="1"/>
          </p:cNvSpPr>
          <p:nvPr/>
        </p:nvSpPr>
        <p:spPr bwMode="auto">
          <a:xfrm>
            <a:off x="7308850" y="6242050"/>
            <a:ext cx="100171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750"/>
              </a:spcBef>
              <a:buClr>
                <a:srgbClr val="000000"/>
              </a:buClr>
              <a:buSzPct val="100000"/>
              <a:buFont typeface="Times New Roman" charset="0"/>
              <a:buNone/>
            </a:pPr>
            <a:r>
              <a:rPr lang="en-US" sz="1200" b="1">
                <a:solidFill>
                  <a:srgbClr val="000000"/>
                </a:solidFill>
                <a:cs typeface="MS Gothic" charset="0"/>
              </a:rPr>
              <a:t>手册. 19-24</a:t>
            </a:r>
          </a:p>
        </p:txBody>
      </p:sp>
      <p:sp>
        <p:nvSpPr>
          <p:cNvPr id="149522" name="Text Box 21"/>
          <p:cNvSpPr txBox="1">
            <a:spLocks noChangeArrowheads="1"/>
          </p:cNvSpPr>
          <p:nvPr/>
        </p:nvSpPr>
        <p:spPr bwMode="auto">
          <a:xfrm>
            <a:off x="8499475" y="33338"/>
            <a:ext cx="5683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defTabSz="457200">
              <a:buClr>
                <a:srgbClr val="000000"/>
              </a:buClr>
              <a:buSzPct val="100000"/>
              <a:buFont typeface="Times New Roman" charset="0"/>
              <a:buNone/>
            </a:pPr>
            <a:r>
              <a:rPr lang="en-US" b="1">
                <a:solidFill>
                  <a:srgbClr val="000000"/>
                </a:solidFill>
                <a:latin typeface="Tahoma" charset="0"/>
                <a:cs typeface="MS Gothic" charset="0"/>
              </a:rPr>
              <a:t>60</a:t>
            </a:r>
          </a:p>
        </p:txBody>
      </p:sp>
    </p:spTree>
    <p:extLst>
      <p:ext uri="{BB962C8B-B14F-4D97-AF65-F5344CB8AC3E}">
        <p14:creationId xmlns:p14="http://schemas.microsoft.com/office/powerpoint/2010/main" val="799476096"/>
      </p:ext>
    </p:extLst>
  </p:cSld>
  <p:clrMapOvr>
    <a:overrideClrMapping bg1="dk2" tx1="lt1" bg2="dk1" tx2="lt2" accent1="accent1" accent2="accent2" accent3="accent3" accent4="accent4" accent5="accent5" accent6="accent6" hlink="hlink" folHlink="folHlink"/>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additive="repl">
                                        <p:cTn id="6" dur="1" fill="hold">
                                          <p:stCondLst>
                                            <p:cond delay="0"/>
                                          </p:stCondLst>
                                        </p:cTn>
                                        <p:tgtEl>
                                          <p:spTgt spid="89100">
                                            <p:txEl>
                                              <p:pRg st="0" end="0"/>
                                            </p:txEl>
                                          </p:spTgt>
                                        </p:tgtEl>
                                        <p:attrNameLst>
                                          <p:attrName>style.visibility</p:attrName>
                                        </p:attrNameLst>
                                      </p:cBhvr>
                                      <p:to>
                                        <p:strVal val="visible"/>
                                      </p:to>
                                    </p:set>
                                    <p:animEffect transition="in" filter="box(out)">
                                      <p:cBhvr additive="repl">
                                        <p:cTn id="7" dur="500"/>
                                        <p:tgtEl>
                                          <p:spTgt spid="891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additive="repl">
                                        <p:cTn id="11" dur="1" fill="hold">
                                          <p:stCondLst>
                                            <p:cond delay="0"/>
                                          </p:stCondLst>
                                        </p:cTn>
                                        <p:tgtEl>
                                          <p:spTgt spid="89099">
                                            <p:txEl>
                                              <p:pRg st="0" end="0"/>
                                            </p:txEl>
                                          </p:spTgt>
                                        </p:tgtEl>
                                        <p:attrNameLst>
                                          <p:attrName>style.visibility</p:attrName>
                                        </p:attrNameLst>
                                      </p:cBhvr>
                                      <p:to>
                                        <p:strVal val="visible"/>
                                      </p:to>
                                    </p:set>
                                    <p:animEffect transition="in" filter="box(out)">
                                      <p:cBhvr additive="repl">
                                        <p:cTn id="12" dur="500"/>
                                        <p:tgtEl>
                                          <p:spTgt spid="89099">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nodeType="clickEffect">
                                  <p:stCondLst>
                                    <p:cond delay="0"/>
                                  </p:stCondLst>
                                  <p:childTnLst>
                                    <p:set>
                                      <p:cBhvr additive="repl">
                                        <p:cTn id="16" dur="1" fill="hold">
                                          <p:stCondLst>
                                            <p:cond delay="0"/>
                                          </p:stCondLst>
                                        </p:cTn>
                                        <p:tgtEl>
                                          <p:spTgt spid="89098">
                                            <p:txEl>
                                              <p:pRg st="0" end="0"/>
                                            </p:txEl>
                                          </p:spTgt>
                                        </p:tgtEl>
                                        <p:attrNameLst>
                                          <p:attrName>style.visibility</p:attrName>
                                        </p:attrNameLst>
                                      </p:cBhvr>
                                      <p:to>
                                        <p:strVal val="visible"/>
                                      </p:to>
                                    </p:set>
                                    <p:animEffect transition="in" filter="box(out)">
                                      <p:cBhvr additive="repl">
                                        <p:cTn id="17" dur="500"/>
                                        <p:tgtEl>
                                          <p:spTgt spid="8909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320513" name="Object 2"/>
          <p:cNvGraphicFramePr>
            <a:graphicFrameLocks noChangeAspect="1"/>
          </p:cNvGraphicFramePr>
          <p:nvPr/>
        </p:nvGraphicFramePr>
        <p:xfrm>
          <a:off x="107950" y="-412750"/>
          <a:ext cx="9144000" cy="7270750"/>
        </p:xfrm>
        <a:graphic>
          <a:graphicData uri="http://schemas.openxmlformats.org/presentationml/2006/ole">
            <mc:AlternateContent xmlns:mc="http://schemas.openxmlformats.org/markup-compatibility/2006">
              <mc:Choice xmlns:v="urn:schemas-microsoft-com:vml" Requires="v">
                <p:oleObj spid="_x0000_s189483" name="Document" r:id="rId4" imgW="5270500" imgH="4191000" progId="Word.Document.8">
                  <p:embed/>
                </p:oleObj>
              </mc:Choice>
              <mc:Fallback>
                <p:oleObj name="Document" r:id="rId4" imgW="5270500" imgH="4191000"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50" y="-412750"/>
                        <a:ext cx="9144000" cy="7270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20514" name="Rectangle 3"/>
          <p:cNvSpPr>
            <a:spLocks noGrp="1" noChangeArrowheads="1"/>
          </p:cNvSpPr>
          <p:nvPr>
            <p:ph type="ctrTitle"/>
          </p:nvPr>
        </p:nvSpPr>
        <p:spPr>
          <a:xfrm>
            <a:off x="3492500" y="-26988"/>
            <a:ext cx="5651500" cy="1143001"/>
          </a:xfrm>
          <a:solidFill>
            <a:schemeClr val="tx2"/>
          </a:solidFill>
        </p:spPr>
        <p:txBody>
          <a:bodyPr/>
          <a:lstStyle/>
          <a:p>
            <a:pPr eaLnBrk="1" hangingPunct="1"/>
            <a:r>
              <a:rPr lang="en-US" altLang="zh-CN">
                <a:solidFill>
                  <a:schemeClr val="bg1"/>
                </a:solidFill>
                <a:latin typeface="Arial" charset="0"/>
                <a:ea typeface="ＭＳ Ｐゴシック" charset="0"/>
              </a:rPr>
              <a:t>Topography of Israel</a:t>
            </a:r>
            <a:endParaRPr lang="en-US" altLang="zh-CN">
              <a:latin typeface="Arial" charset="0"/>
              <a:ea typeface="ＭＳ Ｐゴシック" charset="0"/>
            </a:endParaRPr>
          </a:p>
        </p:txBody>
      </p:sp>
      <p:sp>
        <p:nvSpPr>
          <p:cNvPr id="1709060" name="Text Box 4"/>
          <p:cNvSpPr txBox="1">
            <a:spLocks noChangeArrowheads="1"/>
          </p:cNvSpPr>
          <p:nvPr/>
        </p:nvSpPr>
        <p:spPr bwMode="auto">
          <a:xfrm>
            <a:off x="0" y="6467475"/>
            <a:ext cx="6746875" cy="396875"/>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fontAlgn="t" hangingPunct="0">
              <a:spcBef>
                <a:spcPct val="50000"/>
              </a:spcBef>
              <a:defRPr/>
            </a:pPr>
            <a:r>
              <a:rPr lang="en-GB" sz="2000" b="1">
                <a:solidFill>
                  <a:srgbClr val="000000"/>
                </a:solidFill>
                <a:latin typeface="Times New Roman" charset="0"/>
              </a:rPr>
              <a:t>http://www.studylight.org/se/maps/browse.cgi?st=51&amp;pn=11</a:t>
            </a:r>
            <a:endParaRPr lang="en-US" sz="2000" b="1">
              <a:solidFill>
                <a:srgbClr val="000000"/>
              </a:solidFill>
              <a:latin typeface="Times New Roman" charset="0"/>
            </a:endParaRPr>
          </a:p>
        </p:txBody>
      </p:sp>
    </p:spTree>
    <p:extLst>
      <p:ext uri="{BB962C8B-B14F-4D97-AF65-F5344CB8AC3E}">
        <p14:creationId xmlns:p14="http://schemas.microsoft.com/office/powerpoint/2010/main" val="27755716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2" descr="Green marble"/>
          <p:cNvSpPr>
            <a:spLocks noChangeArrowheads="1"/>
          </p:cNvSpPr>
          <p:nvPr/>
        </p:nvSpPr>
        <p:spPr bwMode="auto">
          <a:xfrm>
            <a:off x="566738" y="503238"/>
            <a:ext cx="8032750" cy="5807075"/>
          </a:xfrm>
          <a:prstGeom prst="rect">
            <a:avLst/>
          </a:prstGeom>
          <a:blipFill dpi="0" rotWithShape="0">
            <a:blip r:embed="rId2"/>
            <a:srcRect/>
            <a:tile tx="0" ty="0" sx="100000" sy="100000" flip="none" algn="tl"/>
          </a:blip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59" name="Rectangle 3"/>
          <p:cNvSpPr>
            <a:spLocks noChangeArrowheads="1"/>
          </p:cNvSpPr>
          <p:nvPr/>
        </p:nvSpPr>
        <p:spPr bwMode="auto">
          <a:xfrm>
            <a:off x="852488" y="612775"/>
            <a:ext cx="7505700" cy="911225"/>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eaLnBrk="0" hangingPunct="0"/>
            <a:r>
              <a:rPr lang="ja-JP" altLang="en-US" sz="5400" b="1">
                <a:solidFill>
                  <a:srgbClr val="FFFF00"/>
                </a:solidFill>
                <a:latin typeface="宋体" charset="0"/>
                <a:ea typeface="宋体" charset="0"/>
                <a:cs typeface="宋体" charset="0"/>
              </a:rPr>
              <a:t>亚伯拉罕</a:t>
            </a:r>
            <a:r>
              <a:rPr lang="zh-CN" altLang="en-US" sz="5400" b="1">
                <a:solidFill>
                  <a:srgbClr val="FFFF00"/>
                </a:solidFill>
                <a:latin typeface="宋体" charset="0"/>
                <a:ea typeface="宋体" charset="0"/>
                <a:cs typeface="宋体" charset="0"/>
              </a:rPr>
              <a:t>之</a:t>
            </a:r>
            <a:r>
              <a:rPr lang="ja-JP" altLang="en-US" sz="5400" b="1">
                <a:solidFill>
                  <a:srgbClr val="FFFF00"/>
                </a:solidFill>
                <a:latin typeface="宋体" charset="0"/>
                <a:ea typeface="宋体" charset="0"/>
                <a:cs typeface="宋体" charset="0"/>
              </a:rPr>
              <a:t>约</a:t>
            </a:r>
            <a:endParaRPr lang="zh-CN" altLang="en-US" sz="5400" b="1">
              <a:solidFill>
                <a:srgbClr val="FFFF00"/>
              </a:solidFill>
              <a:latin typeface="宋体" charset="0"/>
              <a:ea typeface="宋体" charset="0"/>
              <a:cs typeface="宋体" charset="0"/>
            </a:endParaRPr>
          </a:p>
        </p:txBody>
      </p:sp>
      <p:sp>
        <p:nvSpPr>
          <p:cNvPr id="787462" name="Rectangle 6"/>
          <p:cNvSpPr>
            <a:spLocks noChangeArrowheads="1"/>
          </p:cNvSpPr>
          <p:nvPr/>
        </p:nvSpPr>
        <p:spPr bwMode="auto">
          <a:xfrm>
            <a:off x="1019175" y="3303588"/>
            <a:ext cx="7086600" cy="1825625"/>
          </a:xfrm>
          <a:prstGeom prst="rect">
            <a:avLst/>
          </a:prstGeom>
          <a:noFill/>
          <a:ln w="76200">
            <a:solidFill>
              <a:srgbClr val="FAFD00"/>
            </a:solidFill>
            <a:miter lim="800000"/>
            <a:headEnd/>
            <a:tailEnd/>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63" name="Text Box 7"/>
          <p:cNvSpPr txBox="1">
            <a:spLocks noChangeArrowheads="1"/>
          </p:cNvSpPr>
          <p:nvPr/>
        </p:nvSpPr>
        <p:spPr bwMode="auto">
          <a:xfrm>
            <a:off x="8721725" y="90488"/>
            <a:ext cx="2540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2000">
                <a:solidFill>
                  <a:srgbClr val="FFA27C"/>
                </a:solidFill>
                <a:latin typeface="Arial" charset="0"/>
                <a:ea typeface="宋体" charset="0"/>
                <a:cs typeface="宋体" charset="0"/>
              </a:rPr>
              <a:t> </a:t>
            </a:r>
          </a:p>
        </p:txBody>
      </p:sp>
      <p:sp>
        <p:nvSpPr>
          <p:cNvPr id="787465" name="Text Box 9"/>
          <p:cNvSpPr txBox="1">
            <a:spLocks noChangeArrowheads="1"/>
          </p:cNvSpPr>
          <p:nvPr/>
        </p:nvSpPr>
        <p:spPr bwMode="auto">
          <a:xfrm>
            <a:off x="647700" y="3541713"/>
            <a:ext cx="6307138"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0" hangingPunct="0">
              <a:spcBef>
                <a:spcPct val="50000"/>
              </a:spcBef>
            </a:pPr>
            <a:endParaRPr lang="zh-CN" altLang="en-US" sz="3600" b="1">
              <a:solidFill>
                <a:srgbClr val="00FF00"/>
              </a:solidFill>
              <a:latin typeface="Arial" charset="0"/>
              <a:ea typeface="宋体" charset="0"/>
              <a:cs typeface="宋体" charset="0"/>
            </a:endParaRPr>
          </a:p>
        </p:txBody>
      </p:sp>
      <p:sp>
        <p:nvSpPr>
          <p:cNvPr id="787466" name="Text Box 10"/>
          <p:cNvSpPr txBox="1">
            <a:spLocks noChangeArrowheads="1"/>
          </p:cNvSpPr>
          <p:nvPr/>
        </p:nvSpPr>
        <p:spPr bwMode="auto">
          <a:xfrm>
            <a:off x="5305425" y="3657600"/>
            <a:ext cx="2752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zh-CN" altLang="en-US" sz="3600" b="1">
                <a:solidFill>
                  <a:srgbClr val="00FF00"/>
                </a:solidFill>
                <a:latin typeface="宋体" charset="0"/>
                <a:ea typeface="宋体" charset="0"/>
                <a:cs typeface="宋体" charset="0"/>
              </a:rPr>
              <a:t>祝福</a:t>
            </a:r>
          </a:p>
        </p:txBody>
      </p:sp>
      <p:sp>
        <p:nvSpPr>
          <p:cNvPr id="787467" name="Text Box 11"/>
          <p:cNvSpPr txBox="1">
            <a:spLocks noChangeArrowheads="1"/>
          </p:cNvSpPr>
          <p:nvPr/>
        </p:nvSpPr>
        <p:spPr bwMode="auto">
          <a:xfrm>
            <a:off x="3722688" y="3670300"/>
            <a:ext cx="1574800"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zh-CN" altLang="en-US" sz="3600" b="1">
                <a:solidFill>
                  <a:srgbClr val="00FF00"/>
                </a:solidFill>
                <a:latin typeface="宋体" charset="0"/>
                <a:ea typeface="宋体" charset="0"/>
                <a:cs typeface="宋体" charset="0"/>
              </a:rPr>
              <a:t>后裔</a:t>
            </a:r>
          </a:p>
        </p:txBody>
      </p:sp>
      <p:sp>
        <p:nvSpPr>
          <p:cNvPr id="787468" name="Text Box 12"/>
          <p:cNvSpPr txBox="1">
            <a:spLocks noChangeArrowheads="1"/>
          </p:cNvSpPr>
          <p:nvPr/>
        </p:nvSpPr>
        <p:spPr bwMode="auto">
          <a:xfrm>
            <a:off x="1498600" y="3659188"/>
            <a:ext cx="1609725" cy="641350"/>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zh-CN" altLang="en-US" sz="3600" b="1">
                <a:solidFill>
                  <a:srgbClr val="00FF00"/>
                </a:solidFill>
                <a:latin typeface="宋体" charset="0"/>
                <a:ea typeface="宋体" charset="0"/>
                <a:cs typeface="宋体" charset="0"/>
              </a:rPr>
              <a:t>土地</a:t>
            </a:r>
          </a:p>
        </p:txBody>
      </p:sp>
      <p:sp>
        <p:nvSpPr>
          <p:cNvPr id="787469" name="Text Box 13"/>
          <p:cNvSpPr txBox="1">
            <a:spLocks noChangeArrowheads="1"/>
          </p:cNvSpPr>
          <p:nvPr/>
        </p:nvSpPr>
        <p:spPr bwMode="auto">
          <a:xfrm>
            <a:off x="1460500" y="4364038"/>
            <a:ext cx="1684338"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altLang="zh-CN" sz="4000" b="1">
                <a:solidFill>
                  <a:srgbClr val="FAFD00"/>
                </a:solidFill>
                <a:latin typeface="Arial" charset="0"/>
                <a:ea typeface="宋体" charset="0"/>
                <a:cs typeface="宋体" charset="0"/>
              </a:rPr>
              <a:t>12:1</a:t>
            </a:r>
          </a:p>
        </p:txBody>
      </p:sp>
      <p:sp>
        <p:nvSpPr>
          <p:cNvPr id="787470" name="Text Box 14"/>
          <p:cNvSpPr txBox="1">
            <a:spLocks noChangeArrowheads="1"/>
          </p:cNvSpPr>
          <p:nvPr/>
        </p:nvSpPr>
        <p:spPr bwMode="auto">
          <a:xfrm>
            <a:off x="5607050" y="43640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altLang="zh-CN" sz="4000" b="1">
                <a:solidFill>
                  <a:srgbClr val="FAFD00"/>
                </a:solidFill>
                <a:latin typeface="Arial" charset="0"/>
                <a:ea typeface="宋体" charset="0"/>
                <a:cs typeface="宋体" charset="0"/>
              </a:rPr>
              <a:t>12:3</a:t>
            </a:r>
          </a:p>
        </p:txBody>
      </p:sp>
      <p:sp>
        <p:nvSpPr>
          <p:cNvPr id="787471" name="Text Box 15"/>
          <p:cNvSpPr txBox="1">
            <a:spLocks noChangeArrowheads="1"/>
          </p:cNvSpPr>
          <p:nvPr/>
        </p:nvSpPr>
        <p:spPr bwMode="auto">
          <a:xfrm>
            <a:off x="3446463" y="4376738"/>
            <a:ext cx="2200275" cy="7016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en-US" altLang="zh-CN" sz="4000" b="1">
                <a:solidFill>
                  <a:srgbClr val="FAFD00"/>
                </a:solidFill>
                <a:latin typeface="Arial" charset="0"/>
                <a:ea typeface="宋体" charset="0"/>
                <a:cs typeface="宋体" charset="0"/>
              </a:rPr>
              <a:t>12:2</a:t>
            </a:r>
          </a:p>
        </p:txBody>
      </p:sp>
      <p:sp>
        <p:nvSpPr>
          <p:cNvPr id="787472" name="Text Box 16"/>
          <p:cNvSpPr txBox="1">
            <a:spLocks noChangeArrowheads="1"/>
          </p:cNvSpPr>
          <p:nvPr/>
        </p:nvSpPr>
        <p:spPr bwMode="auto">
          <a:xfrm>
            <a:off x="2555875" y="1878013"/>
            <a:ext cx="4062413" cy="579437"/>
          </a:xfrm>
          <a:prstGeom prst="rect">
            <a:avLst/>
          </a:prstGeom>
          <a:noFill/>
          <a:ln>
            <a:noFill/>
          </a:ln>
          <a:effectLst>
            <a:outerShdw blurRad="63500" dist="81320" dir="2319588"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a:spAutoFit/>
          </a:bodyPr>
          <a:lstStyle/>
          <a:p>
            <a:pPr algn="ctr" eaLnBrk="0" hangingPunct="0">
              <a:spcBef>
                <a:spcPct val="50000"/>
              </a:spcBef>
            </a:pPr>
            <a:r>
              <a:rPr lang="zh-CN" altLang="en-US" sz="3200" b="1" i="1">
                <a:solidFill>
                  <a:srgbClr val="00FF00"/>
                </a:solidFill>
                <a:latin typeface="宋体" charset="0"/>
                <a:ea typeface="宋体" charset="0"/>
                <a:cs typeface="宋体" charset="0"/>
              </a:rPr>
              <a:t>创世记 12: 1-3</a:t>
            </a:r>
          </a:p>
        </p:txBody>
      </p:sp>
      <p:sp>
        <p:nvSpPr>
          <p:cNvPr id="787473" name="Rectangle 17"/>
          <p:cNvSpPr>
            <a:spLocks noChangeArrowheads="1"/>
          </p:cNvSpPr>
          <p:nvPr/>
        </p:nvSpPr>
        <p:spPr bwMode="auto">
          <a:xfrm>
            <a:off x="3249613" y="1425575"/>
            <a:ext cx="2651125" cy="576263"/>
          </a:xfrm>
          <a:prstGeom prst="rect">
            <a:avLst/>
          </a:prstGeom>
          <a:noFill/>
          <a:ln>
            <a:noFill/>
          </a:ln>
          <a:effectLst>
            <a:outerShdw blurRad="63500" dist="85194" dir="3806097"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Lst>
        </p:spPr>
        <p:txBody>
          <a:bodyPr lIns="90487" tIns="44450" rIns="90487" bIns="44450">
            <a:spAutoFit/>
          </a:bodyPr>
          <a:lstStyle/>
          <a:p>
            <a:pPr algn="ctr" eaLnBrk="0" hangingPunct="0"/>
            <a:r>
              <a:rPr lang="zh-CN" altLang="en-US" sz="3200" b="1">
                <a:solidFill>
                  <a:srgbClr val="FAFD00"/>
                </a:solidFill>
                <a:latin typeface="宋体" charset="0"/>
                <a:ea typeface="宋体" charset="0"/>
                <a:cs typeface="宋体" charset="0"/>
              </a:rPr>
              <a:t>(</a:t>
            </a:r>
            <a:r>
              <a:rPr lang="zh-CN" altLang="en-US" sz="3200" b="1">
                <a:solidFill>
                  <a:srgbClr val="FAFD00"/>
                </a:solidFill>
                <a:latin typeface="Arial"/>
                <a:ea typeface="宋体" charset="0"/>
                <a:cs typeface="宋体" charset="0"/>
              </a:rPr>
              <a:t>“</a:t>
            </a:r>
            <a:r>
              <a:rPr lang="zh-CN" altLang="en-US" sz="3200" b="1">
                <a:solidFill>
                  <a:srgbClr val="FAFD00"/>
                </a:solidFill>
                <a:latin typeface="宋体" charset="0"/>
                <a:ea typeface="宋体" charset="0"/>
                <a:cs typeface="宋体" charset="0"/>
              </a:rPr>
              <a:t>呼召</a:t>
            </a:r>
            <a:r>
              <a:rPr lang="zh-CN" altLang="en-US" sz="3200" b="1">
                <a:solidFill>
                  <a:srgbClr val="FAFD00"/>
                </a:solidFill>
                <a:latin typeface="Arial"/>
                <a:ea typeface="宋体" charset="0"/>
                <a:cs typeface="宋体" charset="0"/>
              </a:rPr>
              <a:t>”</a:t>
            </a:r>
            <a:r>
              <a:rPr lang="zh-CN" altLang="en-US" sz="3200" b="1">
                <a:solidFill>
                  <a:srgbClr val="FAFD00"/>
                </a:solidFill>
                <a:latin typeface="宋体" charset="0"/>
                <a:ea typeface="宋体" charset="0"/>
                <a:cs typeface="宋体" charset="0"/>
              </a:rPr>
              <a:t>)</a:t>
            </a:r>
            <a:endParaRPr lang="en-US" altLang="zh-CN" sz="3200" b="1">
              <a:solidFill>
                <a:srgbClr val="FAFD00"/>
              </a:solidFill>
              <a:latin typeface="宋体" charset="0"/>
              <a:ea typeface="宋体" charset="0"/>
              <a:cs typeface="宋体" charset="0"/>
            </a:endParaRPr>
          </a:p>
        </p:txBody>
      </p:sp>
      <p:sp>
        <p:nvSpPr>
          <p:cNvPr id="787474" name="Line 18"/>
          <p:cNvSpPr>
            <a:spLocks noChangeShapeType="1"/>
          </p:cNvSpPr>
          <p:nvPr/>
        </p:nvSpPr>
        <p:spPr bwMode="auto">
          <a:xfrm flipH="1">
            <a:off x="2300288" y="2468563"/>
            <a:ext cx="2238375" cy="1203325"/>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75" name="Line 19"/>
          <p:cNvSpPr>
            <a:spLocks noChangeShapeType="1"/>
          </p:cNvSpPr>
          <p:nvPr/>
        </p:nvSpPr>
        <p:spPr bwMode="auto">
          <a:xfrm flipH="1">
            <a:off x="4538663" y="2451100"/>
            <a:ext cx="0" cy="1246188"/>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76" name="Line 20"/>
          <p:cNvSpPr>
            <a:spLocks noChangeShapeType="1"/>
          </p:cNvSpPr>
          <p:nvPr/>
        </p:nvSpPr>
        <p:spPr bwMode="auto">
          <a:xfrm>
            <a:off x="4524375" y="2465388"/>
            <a:ext cx="2163763" cy="1206500"/>
          </a:xfrm>
          <a:prstGeom prst="line">
            <a:avLst/>
          </a:prstGeom>
          <a:noFill/>
          <a:ln w="57150">
            <a:solidFill>
              <a:schemeClr val="tx1"/>
            </a:solidFill>
            <a:round/>
            <a:headEnd/>
            <a:tailEnd type="triangle" w="med" len="med"/>
          </a:ln>
          <a:effectLst>
            <a:outerShdw blurRad="63500" dist="89803" dir="2700000" algn="ctr" rotWithShape="0">
              <a:schemeClr val="bg2">
                <a:alpha val="74998"/>
              </a:schemeClr>
            </a:outerShdw>
          </a:effectLst>
          <a:extLst>
            <a:ext uri="{909E8E84-426E-40DD-AFC4-6F175D3DCCD1}">
              <a14:hiddenFill xmlns:a14="http://schemas.microsoft.com/office/drawing/2010/main">
                <a:no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481" name="Rectangle 25"/>
          <p:cNvSpPr>
            <a:spLocks noChangeArrowheads="1"/>
          </p:cNvSpPr>
          <p:nvPr/>
        </p:nvSpPr>
        <p:spPr bwMode="auto">
          <a:xfrm>
            <a:off x="2200275" y="5205413"/>
            <a:ext cx="4473575" cy="1095375"/>
          </a:xfrm>
          <a:prstGeom prst="rect">
            <a:avLst/>
          </a:prstGeom>
          <a:noFill/>
          <a:ln>
            <a:noFill/>
          </a:ln>
          <a:effectLst>
            <a:outerShdw blurRad="63500" dist="107763" dir="2700000" algn="ctr" rotWithShape="0">
              <a:schemeClr val="bg2">
                <a:alpha val="74998"/>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rgbClr val="EEFF4B"/>
                </a:solidFill>
                <a:miter lim="800000"/>
                <a:headEnd/>
                <a:tailEnd/>
              </a14:hiddenLine>
            </a:ext>
          </a:extLst>
        </p:spPr>
        <p:txBody>
          <a:bodyPr wrap="none" lIns="90487" tIns="44450" rIns="90487" bIns="44450">
            <a:spAutoFit/>
          </a:bodyPr>
          <a:lstStyle/>
          <a:p>
            <a:pPr eaLnBrk="0" hangingPunct="0"/>
            <a:r>
              <a:rPr lang="en-US" altLang="zh-CN" sz="6600" i="1">
                <a:solidFill>
                  <a:srgbClr val="FFFFFF"/>
                </a:solidFill>
                <a:latin typeface="Times"/>
                <a:ea typeface="宋体" charset="0"/>
                <a:cs typeface="宋体" charset="0"/>
              </a:rPr>
              <a:t>“</a:t>
            </a:r>
            <a:r>
              <a:rPr lang="ja-JP" altLang="en-US" sz="6600" i="1">
                <a:solidFill>
                  <a:srgbClr val="FFFFFF"/>
                </a:solidFill>
                <a:latin typeface="宋体" charset="0"/>
                <a:ea typeface="宋体" charset="0"/>
                <a:cs typeface="宋体" charset="0"/>
              </a:rPr>
              <a:t>地</a:t>
            </a:r>
            <a:r>
              <a:rPr lang="zh-CN" altLang="en-US" sz="6600" i="1">
                <a:solidFill>
                  <a:srgbClr val="FFFFFF"/>
                </a:solidFill>
                <a:latin typeface="宋体" charset="0"/>
                <a:ea typeface="宋体" charset="0"/>
                <a:cs typeface="宋体" charset="0"/>
              </a:rPr>
              <a:t>-</a:t>
            </a:r>
            <a:r>
              <a:rPr lang="zh-CN" altLang="en-US" sz="6600" b="1" i="1">
                <a:solidFill>
                  <a:srgbClr val="FFFFFF"/>
                </a:solidFill>
                <a:latin typeface="宋体" charset="0"/>
                <a:ea typeface="宋体" charset="0"/>
                <a:cs typeface="宋体" charset="0"/>
              </a:rPr>
              <a:t>裔-</a:t>
            </a:r>
            <a:r>
              <a:rPr lang="zh-CN" altLang="en-US" sz="6600" i="1">
                <a:solidFill>
                  <a:srgbClr val="FFFFFF"/>
                </a:solidFill>
                <a:latin typeface="宋体" charset="0"/>
                <a:ea typeface="宋体" charset="0"/>
                <a:cs typeface="宋体" charset="0"/>
              </a:rPr>
              <a:t>福</a:t>
            </a:r>
            <a:r>
              <a:rPr lang="zh-CN" altLang="en-US" sz="6600" i="1">
                <a:solidFill>
                  <a:srgbClr val="FFFFFF"/>
                </a:solidFill>
                <a:latin typeface="Times"/>
                <a:ea typeface="宋体" charset="0"/>
                <a:cs typeface="宋体" charset="0"/>
              </a:rPr>
              <a:t>”</a:t>
            </a:r>
            <a:endParaRPr lang="zh-CN" altLang="en-US" sz="6600" i="1">
              <a:solidFill>
                <a:srgbClr val="FFFFFF"/>
              </a:solidFill>
              <a:latin typeface="宋体" charset="0"/>
              <a:ea typeface="宋体" charset="0"/>
              <a:cs typeface="宋体" charset="0"/>
            </a:endParaRPr>
          </a:p>
        </p:txBody>
      </p:sp>
      <p:sp>
        <p:nvSpPr>
          <p:cNvPr id="787485" name="Rectangle 29"/>
          <p:cNvSpPr>
            <a:spLocks noChangeArrowheads="1"/>
          </p:cNvSpPr>
          <p:nvPr/>
        </p:nvSpPr>
        <p:spPr bwMode="auto">
          <a:xfrm>
            <a:off x="8091488" y="6513513"/>
            <a:ext cx="339725"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r>
              <a:rPr lang="en-US" altLang="zh-CN" sz="1000" b="1">
                <a:solidFill>
                  <a:srgbClr val="FFFFFF"/>
                </a:solidFill>
                <a:effectLst>
                  <a:outerShdw blurRad="38100" dist="38100" dir="2700000" algn="tl">
                    <a:srgbClr val="000000"/>
                  </a:outerShdw>
                </a:effectLst>
                <a:latin typeface="Comic Sans MS" charset="0"/>
                <a:ea typeface="宋体" charset="0"/>
                <a:cs typeface="宋体" charset="0"/>
              </a:rPr>
              <a:t>16</a:t>
            </a:r>
          </a:p>
        </p:txBody>
      </p:sp>
      <p:sp>
        <p:nvSpPr>
          <p:cNvPr id="787486" name="Text Box 30"/>
          <p:cNvSpPr txBox="1">
            <a:spLocks noChangeArrowheads="1"/>
          </p:cNvSpPr>
          <p:nvPr/>
        </p:nvSpPr>
        <p:spPr bwMode="auto">
          <a:xfrm>
            <a:off x="8591550" y="6413500"/>
            <a:ext cx="3254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en-US" altLang="zh-CN" sz="2000">
                <a:solidFill>
                  <a:srgbClr val="FFFFFF"/>
                </a:solidFill>
                <a:latin typeface="Arial" charset="0"/>
                <a:ea typeface="宋体" charset="0"/>
                <a:cs typeface="宋体" charset="0"/>
              </a:rPr>
              <a:t>3</a:t>
            </a:r>
          </a:p>
        </p:txBody>
      </p:sp>
      <p:sp>
        <p:nvSpPr>
          <p:cNvPr id="787516" name="AutoShape 60"/>
          <p:cNvSpPr>
            <a:spLocks noChangeArrowheads="1"/>
          </p:cNvSpPr>
          <p:nvPr/>
        </p:nvSpPr>
        <p:spPr bwMode="auto">
          <a:xfrm>
            <a:off x="1524000" y="3705225"/>
            <a:ext cx="1617663" cy="1335088"/>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17" name="AutoShape 61"/>
          <p:cNvSpPr>
            <a:spLocks noChangeArrowheads="1"/>
          </p:cNvSpPr>
          <p:nvPr/>
        </p:nvSpPr>
        <p:spPr bwMode="auto">
          <a:xfrm>
            <a:off x="3678238" y="3703638"/>
            <a:ext cx="1617662" cy="1335087"/>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18" name="AutoShape 62"/>
          <p:cNvSpPr>
            <a:spLocks noChangeArrowheads="1"/>
          </p:cNvSpPr>
          <p:nvPr/>
        </p:nvSpPr>
        <p:spPr bwMode="auto">
          <a:xfrm>
            <a:off x="5418138" y="3703638"/>
            <a:ext cx="2543175" cy="1335087"/>
          </a:xfrm>
          <a:prstGeom prst="roundRect">
            <a:avLst>
              <a:gd name="adj" fmla="val 10546"/>
            </a:avLst>
          </a:prstGeom>
          <a:noFill/>
          <a:ln w="57150">
            <a:solidFill>
              <a:srgbClr val="FF0000"/>
            </a:solidFill>
            <a:round/>
            <a:headEnd/>
            <a:tailEnd/>
          </a:ln>
          <a:effectLst>
            <a:outerShdw blurRad="63500" dist="57501" dir="3723739" algn="ctr" rotWithShape="0">
              <a:schemeClr val="bg2">
                <a:alpha val="74998"/>
              </a:schemeClr>
            </a:outerShdw>
          </a:effectLst>
          <a:extLst>
            <a:ext uri="{909E8E84-426E-40DD-AFC4-6F175D3DCCD1}">
              <a14:hiddenFill xmlns:a14="http://schemas.microsoft.com/office/drawing/2010/main">
                <a:gradFill rotWithShape="0">
                  <a:gsLst>
                    <a:gs pos="0">
                      <a:srgbClr val="FFFF00"/>
                    </a:gs>
                    <a:gs pos="100000">
                      <a:srgbClr val="FFFF00">
                        <a:gamma/>
                        <a:tint val="96471"/>
                        <a:invGamma/>
                      </a:srgbClr>
                    </a:gs>
                  </a:gsLst>
                  <a:lin ang="5400000" scaled="1"/>
                </a:gradFill>
              </a14:hiddenFill>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nvGrpSpPr>
          <p:cNvPr id="787565" name="Group 109"/>
          <p:cNvGrpSpPr>
            <a:grpSpLocks/>
          </p:cNvGrpSpPr>
          <p:nvPr/>
        </p:nvGrpSpPr>
        <p:grpSpPr bwMode="auto">
          <a:xfrm>
            <a:off x="7997825" y="3432175"/>
            <a:ext cx="1006475" cy="1231900"/>
            <a:chOff x="5038" y="2162"/>
            <a:chExt cx="634" cy="776"/>
          </a:xfrm>
        </p:grpSpPr>
        <p:sp>
          <p:nvSpPr>
            <p:cNvPr id="787566" name="Freeform 110"/>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Lst>
              <a:ahLst/>
              <a:cxnLst>
                <a:cxn ang="0">
                  <a:pos x="T0" y="T1"/>
                </a:cxn>
                <a:cxn ang="0">
                  <a:pos x="T2" y="T3"/>
                </a:cxn>
                <a:cxn ang="0">
                  <a:pos x="T4" y="T5"/>
                </a:cxn>
                <a:cxn ang="0">
                  <a:pos x="T6" y="T7"/>
                </a:cxn>
              </a:cxnLst>
              <a:rect l="0" t="0" r="r" b="b"/>
              <a:pathLst>
                <a:path w="129" h="49">
                  <a:moveTo>
                    <a:pt x="128" y="48"/>
                  </a:moveTo>
                  <a:lnTo>
                    <a:pt x="0" y="48"/>
                  </a:lnTo>
                  <a:lnTo>
                    <a:pt x="0" y="0"/>
                  </a:lnTo>
                  <a:lnTo>
                    <a:pt x="128" y="48"/>
                  </a:lnTo>
                </a:path>
              </a:pathLst>
            </a:custGeom>
            <a:solidFill>
              <a:srgbClr val="4D4D4D"/>
            </a:solidFill>
            <a:ln>
              <a:noFill/>
            </a:ln>
            <a:effectLst/>
            <a:extLst>
              <a:ext uri="{91240B29-F687-4F45-9708-019B960494DF}">
                <a14:hiddenLine xmlns:a14="http://schemas.microsoft.com/office/drawing/2010/main" w="12700" cap="rnd"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7" name="AutoShape 111"/>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8" name="Rectangle 112"/>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69" name="AutoShape 113"/>
            <p:cNvSpPr>
              <a:spLocks noChangeArrowheads="1"/>
            </p:cNvSpPr>
            <p:nvPr/>
          </p:nvSpPr>
          <p:spPr bwMode="auto">
            <a:xfrm>
              <a:off x="5085" y="2194"/>
              <a:ext cx="436" cy="569"/>
            </a:xfrm>
            <a:prstGeom prst="roundRect">
              <a:avLst>
                <a:gd name="adj" fmla="val 16667"/>
              </a:avLst>
            </a:prstGeom>
            <a:solidFill>
              <a:srgbClr val="FFFF00"/>
            </a:solidFill>
            <a:ln>
              <a:noFill/>
            </a:ln>
            <a:effectLst/>
            <a:extLst>
              <a:ext uri="{91240B29-F687-4F45-9708-019B960494DF}">
                <a14:hiddenLine xmlns:a14="http://schemas.microsoft.com/office/drawing/2010/main" w="38100">
                  <a:solidFill>
                    <a:schemeClr val="bg2"/>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0" name="Line 114"/>
            <p:cNvSpPr>
              <a:spLocks noChangeShapeType="1"/>
            </p:cNvSpPr>
            <p:nvPr/>
          </p:nvSpPr>
          <p:spPr bwMode="auto">
            <a:xfrm flipV="1">
              <a:off x="5111" y="2529"/>
              <a:ext cx="528"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1" name="Line 115"/>
            <p:cNvSpPr>
              <a:spLocks noChangeShapeType="1"/>
            </p:cNvSpPr>
            <p:nvPr/>
          </p:nvSpPr>
          <p:spPr bwMode="auto">
            <a:xfrm flipV="1">
              <a:off x="5111" y="2657"/>
              <a:ext cx="53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2" name="Rectangle 116"/>
            <p:cNvSpPr>
              <a:spLocks noChangeArrowheads="1"/>
            </p:cNvSpPr>
            <p:nvPr/>
          </p:nvSpPr>
          <p:spPr bwMode="auto">
            <a:xfrm>
              <a:off x="5315" y="2558"/>
              <a:ext cx="208" cy="72"/>
            </a:xfrm>
            <a:prstGeom prst="rect">
              <a:avLst/>
            </a:prstGeom>
            <a:solidFill>
              <a:srgbClr val="FFFF00"/>
            </a:solidFill>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73" name="Rectangle 117"/>
            <p:cNvSpPr>
              <a:spLocks noChangeArrowheads="1"/>
            </p:cNvSpPr>
            <p:nvPr/>
          </p:nvSpPr>
          <p:spPr bwMode="auto">
            <a:xfrm>
              <a:off x="5038" y="2409"/>
              <a:ext cx="59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宋体" charset="0"/>
                  <a:ea typeface="宋体" charset="0"/>
                  <a:cs typeface="宋体" charset="0"/>
                </a:rPr>
                <a:t>  地－</a:t>
              </a:r>
              <a:r>
                <a:rPr lang="zh-CN" altLang="en-US" sz="1000" b="1">
                  <a:solidFill>
                    <a:srgbClr val="000000"/>
                  </a:solidFill>
                  <a:latin typeface="宋体" charset="0"/>
                  <a:ea typeface="宋体" charset="0"/>
                  <a:cs typeface="宋体" charset="0"/>
                </a:rPr>
                <a:t>裔</a:t>
              </a:r>
              <a:r>
                <a:rPr lang="ja-JP" altLang="en-US" sz="1000" b="1">
                  <a:solidFill>
                    <a:srgbClr val="000000"/>
                  </a:solidFill>
                  <a:latin typeface="宋体" charset="0"/>
                  <a:ea typeface="宋体" charset="0"/>
                  <a:cs typeface="宋体" charset="0"/>
                </a:rPr>
                <a:t>－福</a:t>
              </a:r>
              <a:endParaRPr lang="zh-CN" altLang="en-US" sz="1000" b="1">
                <a:solidFill>
                  <a:srgbClr val="000000"/>
                </a:solidFill>
                <a:latin typeface="宋体" charset="0"/>
                <a:ea typeface="宋体" charset="0"/>
                <a:cs typeface="宋体" charset="0"/>
              </a:endParaRPr>
            </a:p>
          </p:txBody>
        </p:sp>
        <p:sp>
          <p:nvSpPr>
            <p:cNvPr id="787574" name="Rectangle 118"/>
            <p:cNvSpPr>
              <a:spLocks noChangeArrowheads="1"/>
            </p:cNvSpPr>
            <p:nvPr/>
          </p:nvSpPr>
          <p:spPr bwMode="auto">
            <a:xfrm>
              <a:off x="5156" y="264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87575" name="Rectangle 119"/>
            <p:cNvSpPr>
              <a:spLocks noChangeArrowheads="1"/>
            </p:cNvSpPr>
            <p:nvPr/>
          </p:nvSpPr>
          <p:spPr bwMode="auto">
            <a:xfrm>
              <a:off x="5267" y="2779"/>
              <a:ext cx="114"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endParaRPr lang="zh-CN" altLang="en-US" sz="1000" b="1">
                <a:solidFill>
                  <a:srgbClr val="000000"/>
                </a:solidFill>
                <a:latin typeface="B VAG Rounded Bold" charset="0"/>
                <a:ea typeface="宋体" charset="0"/>
                <a:cs typeface="宋体" charset="0"/>
              </a:endParaRPr>
            </a:p>
          </p:txBody>
        </p:sp>
        <p:sp>
          <p:nvSpPr>
            <p:cNvPr id="787576" name="Rectangle 120"/>
            <p:cNvSpPr>
              <a:spLocks noChangeArrowheads="1"/>
            </p:cNvSpPr>
            <p:nvPr/>
          </p:nvSpPr>
          <p:spPr bwMode="auto">
            <a:xfrm>
              <a:off x="5194" y="2302"/>
              <a:ext cx="322"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 VAG Rounded Bold" charset="0"/>
                  <a:ea typeface="宋体" charset="0"/>
                  <a:cs typeface="宋体" charset="0"/>
                </a:rPr>
                <a:t>呼召</a:t>
              </a:r>
              <a:r>
                <a:rPr lang="zh-CN" altLang="en-US" sz="1000" b="1">
                  <a:solidFill>
                    <a:srgbClr val="000000"/>
                  </a:solidFill>
                  <a:latin typeface="B VAG Rounded Bold" charset="0"/>
                  <a:ea typeface="宋体" charset="0"/>
                  <a:cs typeface="宋体" charset="0"/>
                </a:rPr>
                <a:t> </a:t>
              </a:r>
            </a:p>
          </p:txBody>
        </p:sp>
        <p:sp>
          <p:nvSpPr>
            <p:cNvPr id="787577" name="Rectangle 121"/>
            <p:cNvSpPr>
              <a:spLocks noChangeArrowheads="1"/>
            </p:cNvSpPr>
            <p:nvPr/>
          </p:nvSpPr>
          <p:spPr bwMode="auto">
            <a:xfrm>
              <a:off x="5092" y="2162"/>
              <a:ext cx="434"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0487" tIns="44450" rIns="90487" bIns="44450">
              <a:spAutoFit/>
            </a:bodyPr>
            <a:lstStyle/>
            <a:p>
              <a:pPr eaLnBrk="0" hangingPunct="0"/>
              <a:r>
                <a:rPr lang="ja-JP" altLang="en-US" sz="1000" b="1">
                  <a:solidFill>
                    <a:srgbClr val="000000"/>
                  </a:solidFill>
                  <a:latin typeface="Book Antiqua" charset="0"/>
                  <a:ea typeface="宋体" charset="0"/>
                  <a:cs typeface="宋体" charset="0"/>
                </a:rPr>
                <a:t>亚伯拉罕</a:t>
              </a:r>
              <a:endParaRPr lang="zh-CN" altLang="en-US" sz="1000" b="1">
                <a:solidFill>
                  <a:srgbClr val="000000"/>
                </a:solidFill>
                <a:latin typeface="Book Antiqua" charset="0"/>
                <a:ea typeface="宋体" charset="0"/>
                <a:cs typeface="宋体" charset="0"/>
              </a:endParaRPr>
            </a:p>
          </p:txBody>
        </p:sp>
        <p:sp>
          <p:nvSpPr>
            <p:cNvPr id="787578" name="Rectangle 122"/>
            <p:cNvSpPr>
              <a:spLocks noChangeArrowheads="1"/>
            </p:cNvSpPr>
            <p:nvPr/>
          </p:nvSpPr>
          <p:spPr bwMode="auto">
            <a:xfrm>
              <a:off x="5180" y="2529"/>
              <a:ext cx="431" cy="152"/>
            </a:xfrm>
            <a:prstGeom prst="rect">
              <a:avLst/>
            </a:prstGeom>
            <a:noFill/>
            <a:ln>
              <a:noFill/>
            </a:ln>
            <a:effectLst/>
            <a:extLst>
              <a:ext uri="{909E8E84-426E-40DD-AFC4-6F175D3DCCD1}">
                <a14:hiddenFill xmlns:a14="http://schemas.microsoft.com/office/drawing/2010/main">
                  <a:solidFill>
                    <a:srgbClr val="FFFF00"/>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0487" tIns="44450" rIns="90487" bIns="44450">
              <a:spAutoFit/>
            </a:bodyPr>
            <a:lstStyle/>
            <a:p>
              <a:pPr eaLnBrk="0" hangingPunct="0"/>
              <a:endParaRPr lang="zh-CN" altLang="en-US" sz="1000">
                <a:solidFill>
                  <a:srgbClr val="000000"/>
                </a:solidFill>
                <a:latin typeface="B VAG Rounded Bold" charset="0"/>
                <a:ea typeface="宋体" charset="0"/>
                <a:cs typeface="宋体" charset="0"/>
              </a:endParaRPr>
            </a:p>
          </p:txBody>
        </p:sp>
        <p:sp>
          <p:nvSpPr>
            <p:cNvPr id="787579" name="Line 123"/>
            <p:cNvSpPr>
              <a:spLocks noChangeShapeType="1"/>
            </p:cNvSpPr>
            <p:nvPr/>
          </p:nvSpPr>
          <p:spPr bwMode="auto">
            <a:xfrm flipV="1">
              <a:off x="5107" y="2409"/>
              <a:ext cx="523" cy="1"/>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80" name="Line 124"/>
            <p:cNvSpPr>
              <a:spLocks noChangeShapeType="1"/>
            </p:cNvSpPr>
            <p:nvPr/>
          </p:nvSpPr>
          <p:spPr bwMode="auto">
            <a:xfrm flipV="1">
              <a:off x="5107" y="2772"/>
              <a:ext cx="533"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sp>
          <p:nvSpPr>
            <p:cNvPr id="787581" name="Line 125"/>
            <p:cNvSpPr>
              <a:spLocks noChangeShapeType="1"/>
            </p:cNvSpPr>
            <p:nvPr/>
          </p:nvSpPr>
          <p:spPr bwMode="auto">
            <a:xfrm flipV="1">
              <a:off x="5107" y="2896"/>
              <a:ext cx="528" cy="2"/>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0" hangingPunct="0"/>
              <a:endParaRPr lang="en-US" sz="2800" b="1">
                <a:solidFill>
                  <a:srgbClr val="00DFCA"/>
                </a:solidFill>
                <a:effectLst>
                  <a:outerShdw blurRad="38100" dist="38100" dir="2700000" algn="tl">
                    <a:srgbClr val="000000">
                      <a:alpha val="43137"/>
                    </a:srgbClr>
                  </a:outerShdw>
                </a:effectLst>
                <a:latin typeface="Comic Sans MS" charset="0"/>
                <a:cs typeface="+mn-cs"/>
              </a:endParaRPr>
            </a:p>
          </p:txBody>
        </p:sp>
      </p:grpSp>
      <p:sp>
        <p:nvSpPr>
          <p:cNvPr id="787582" name="Text Box 126"/>
          <p:cNvSpPr txBox="1">
            <a:spLocks noChangeArrowheads="1"/>
          </p:cNvSpPr>
          <p:nvPr/>
        </p:nvSpPr>
        <p:spPr bwMode="auto">
          <a:xfrm>
            <a:off x="7118350" y="6267450"/>
            <a:ext cx="147955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lgn="ctr" eaLnBrk="0" hangingPunct="0">
              <a:spcBef>
                <a:spcPct val="50000"/>
              </a:spcBef>
            </a:pPr>
            <a:r>
              <a:rPr lang="zh-CN" altLang="en-US" sz="1200" b="1">
                <a:solidFill>
                  <a:srgbClr val="FFFFFF"/>
                </a:solidFill>
                <a:latin typeface="宋体" charset="0"/>
                <a:ea typeface="宋体" charset="0"/>
                <a:cs typeface="宋体" charset="0"/>
              </a:rPr>
              <a:t>学生</a:t>
            </a:r>
            <a:r>
              <a:rPr lang="ja-JP" altLang="en-US" sz="1200" b="1">
                <a:solidFill>
                  <a:srgbClr val="FFFFFF"/>
                </a:solidFill>
                <a:latin typeface="宋体" charset="0"/>
                <a:ea typeface="宋体" charset="0"/>
                <a:cs typeface="宋体" charset="0"/>
              </a:rPr>
              <a:t>手册</a:t>
            </a:r>
            <a:r>
              <a:rPr lang="zh-CN" altLang="en-US" sz="1200" b="1">
                <a:solidFill>
                  <a:srgbClr val="FFFFFF"/>
                </a:solidFill>
                <a:latin typeface="宋体" charset="0"/>
                <a:ea typeface="宋体" charset="0"/>
                <a:cs typeface="宋体" charset="0"/>
              </a:rPr>
              <a:t>第</a:t>
            </a:r>
            <a:r>
              <a:rPr lang="en-US" altLang="zh-CN" sz="1200" b="1">
                <a:solidFill>
                  <a:srgbClr val="FFFFFF"/>
                </a:solidFill>
                <a:latin typeface="宋体" charset="0"/>
                <a:ea typeface="宋体" charset="0"/>
                <a:cs typeface="宋体" charset="0"/>
              </a:rPr>
              <a:t>19-24</a:t>
            </a:r>
            <a:r>
              <a:rPr lang="ja-JP" altLang="en-US" sz="1200" b="1">
                <a:solidFill>
                  <a:srgbClr val="FFFFFF"/>
                </a:solidFill>
                <a:latin typeface="宋体" charset="0"/>
                <a:ea typeface="宋体" charset="0"/>
                <a:cs typeface="宋体" charset="0"/>
              </a:rPr>
              <a:t>页</a:t>
            </a:r>
            <a:endParaRPr lang="zh-CN" altLang="en-US" sz="1200" b="1">
              <a:solidFill>
                <a:srgbClr val="FFFFFF"/>
              </a:solidFill>
              <a:latin typeface="宋体" charset="0"/>
              <a:ea typeface="宋体" charset="0"/>
              <a:cs typeface="宋体" charset="0"/>
            </a:endParaRPr>
          </a:p>
        </p:txBody>
      </p:sp>
    </p:spTree>
    <p:extLst>
      <p:ext uri="{BB962C8B-B14F-4D97-AF65-F5344CB8AC3E}">
        <p14:creationId xmlns:p14="http://schemas.microsoft.com/office/powerpoint/2010/main" val="204293917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7481"/>
                                        </p:tgtEl>
                                        <p:attrNameLst>
                                          <p:attrName>style.visibility</p:attrName>
                                        </p:attrNameLst>
                                      </p:cBhvr>
                                      <p:to>
                                        <p:strVal val="visible"/>
                                      </p:to>
                                    </p:set>
                                    <p:anim calcmode="lin" valueType="num">
                                      <p:cBhvr additive="base">
                                        <p:cTn id="7" dur="500" fill="hold"/>
                                        <p:tgtEl>
                                          <p:spTgt spid="787481"/>
                                        </p:tgtEl>
                                        <p:attrNameLst>
                                          <p:attrName>ppt_x</p:attrName>
                                        </p:attrNameLst>
                                      </p:cBhvr>
                                      <p:tavLst>
                                        <p:tav tm="0">
                                          <p:val>
                                            <p:strVal val="0-#ppt_w/2"/>
                                          </p:val>
                                        </p:tav>
                                        <p:tav tm="100000">
                                          <p:val>
                                            <p:strVal val="#ppt_x"/>
                                          </p:val>
                                        </p:tav>
                                      </p:tavLst>
                                    </p:anim>
                                    <p:anim calcmode="lin" valueType="num">
                                      <p:cBhvr additive="base">
                                        <p:cTn id="8" dur="500" fill="hold"/>
                                        <p:tgtEl>
                                          <p:spTgt spid="78748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87462"/>
                                        </p:tgtEl>
                                        <p:attrNameLst>
                                          <p:attrName>style.visibility</p:attrName>
                                        </p:attrNameLst>
                                      </p:cBhvr>
                                      <p:to>
                                        <p:strVal val="visible"/>
                                      </p:to>
                                    </p:set>
                                    <p:animEffect transition="in" filter="wipe(up)">
                                      <p:cBhvr>
                                        <p:cTn id="12" dur="500"/>
                                        <p:tgtEl>
                                          <p:spTgt spid="78746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787474"/>
                                        </p:tgtEl>
                                        <p:attrNameLst>
                                          <p:attrName>style.visibility</p:attrName>
                                        </p:attrNameLst>
                                      </p:cBhvr>
                                      <p:to>
                                        <p:strVal val="visible"/>
                                      </p:to>
                                    </p:set>
                                    <p:animEffect transition="in" filter="wipe(up)">
                                      <p:cBhvr>
                                        <p:cTn id="17" dur="500"/>
                                        <p:tgtEl>
                                          <p:spTgt spid="787474"/>
                                        </p:tgtEl>
                                      </p:cBhvr>
                                    </p:animEffect>
                                  </p:childTnLst>
                                </p:cTn>
                              </p:par>
                            </p:childTnLst>
                          </p:cTn>
                        </p:par>
                        <p:par>
                          <p:cTn id="18" fill="hold" nodeType="afterGroup">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787468"/>
                                        </p:tgtEl>
                                        <p:attrNameLst>
                                          <p:attrName>style.visibility</p:attrName>
                                        </p:attrNameLst>
                                      </p:cBhvr>
                                      <p:to>
                                        <p:strVal val="visible"/>
                                      </p:to>
                                    </p:set>
                                    <p:animEffect transition="in" filter="fade">
                                      <p:cBhvr>
                                        <p:cTn id="21" dur="500"/>
                                        <p:tgtEl>
                                          <p:spTgt spid="787468"/>
                                        </p:tgtEl>
                                      </p:cBhvr>
                                    </p:animEffect>
                                  </p:childTnLst>
                                </p:cTn>
                              </p:par>
                            </p:childTnLst>
                          </p:cTn>
                        </p:par>
                        <p:par>
                          <p:cTn id="22" fill="hold" nodeType="afterGroup">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787469"/>
                                        </p:tgtEl>
                                        <p:attrNameLst>
                                          <p:attrName>style.visibility</p:attrName>
                                        </p:attrNameLst>
                                      </p:cBhvr>
                                      <p:to>
                                        <p:strVal val="visible"/>
                                      </p:to>
                                    </p:set>
                                    <p:animEffect transition="in" filter="fade">
                                      <p:cBhvr>
                                        <p:cTn id="25" dur="500"/>
                                        <p:tgtEl>
                                          <p:spTgt spid="78746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87516"/>
                                        </p:tgtEl>
                                        <p:attrNameLst>
                                          <p:attrName>style.visibility</p:attrName>
                                        </p:attrNameLst>
                                      </p:cBhvr>
                                      <p:to>
                                        <p:strVal val="visible"/>
                                      </p:to>
                                    </p:set>
                                    <p:animEffect transition="in" filter="fade">
                                      <p:cBhvr>
                                        <p:cTn id="28" dur="500"/>
                                        <p:tgtEl>
                                          <p:spTgt spid="78751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87475"/>
                                        </p:tgtEl>
                                        <p:attrNameLst>
                                          <p:attrName>style.visibility</p:attrName>
                                        </p:attrNameLst>
                                      </p:cBhvr>
                                      <p:to>
                                        <p:strVal val="visible"/>
                                      </p:to>
                                    </p:set>
                                    <p:animEffect transition="in" filter="wipe(up)">
                                      <p:cBhvr>
                                        <p:cTn id="33" dur="500"/>
                                        <p:tgtEl>
                                          <p:spTgt spid="787475"/>
                                        </p:tgtEl>
                                      </p:cBhvr>
                                    </p:animEffect>
                                  </p:childTnLst>
                                </p:cTn>
                              </p:par>
                            </p:childTnLst>
                          </p:cTn>
                        </p:par>
                        <p:par>
                          <p:cTn id="34" fill="hold" nodeType="afterGroup">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787467"/>
                                        </p:tgtEl>
                                        <p:attrNameLst>
                                          <p:attrName>style.visibility</p:attrName>
                                        </p:attrNameLst>
                                      </p:cBhvr>
                                      <p:to>
                                        <p:strVal val="visible"/>
                                      </p:to>
                                    </p:set>
                                    <p:animEffect transition="in" filter="fade">
                                      <p:cBhvr>
                                        <p:cTn id="37" dur="500"/>
                                        <p:tgtEl>
                                          <p:spTgt spid="787467"/>
                                        </p:tgtEl>
                                      </p:cBhvr>
                                    </p:animEffect>
                                  </p:childTnLst>
                                </p:cTn>
                              </p:par>
                            </p:childTnLst>
                          </p:cTn>
                        </p:par>
                        <p:par>
                          <p:cTn id="38" fill="hold" nodeType="afterGroup">
                            <p:stCondLst>
                              <p:cond delay="1000"/>
                            </p:stCondLst>
                            <p:childTnLst>
                              <p:par>
                                <p:cTn id="39" presetID="10" presetClass="entr" presetSubtype="0" fill="hold" grpId="0" nodeType="afterEffect">
                                  <p:stCondLst>
                                    <p:cond delay="0"/>
                                  </p:stCondLst>
                                  <p:childTnLst>
                                    <p:set>
                                      <p:cBhvr>
                                        <p:cTn id="40" dur="1" fill="hold">
                                          <p:stCondLst>
                                            <p:cond delay="0"/>
                                          </p:stCondLst>
                                        </p:cTn>
                                        <p:tgtEl>
                                          <p:spTgt spid="787471"/>
                                        </p:tgtEl>
                                        <p:attrNameLst>
                                          <p:attrName>style.visibility</p:attrName>
                                        </p:attrNameLst>
                                      </p:cBhvr>
                                      <p:to>
                                        <p:strVal val="visible"/>
                                      </p:to>
                                    </p:set>
                                    <p:animEffect transition="in" filter="fade">
                                      <p:cBhvr>
                                        <p:cTn id="41" dur="500"/>
                                        <p:tgtEl>
                                          <p:spTgt spid="78747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787517"/>
                                        </p:tgtEl>
                                        <p:attrNameLst>
                                          <p:attrName>style.visibility</p:attrName>
                                        </p:attrNameLst>
                                      </p:cBhvr>
                                      <p:to>
                                        <p:strVal val="visible"/>
                                      </p:to>
                                    </p:set>
                                    <p:animEffect transition="in" filter="fade">
                                      <p:cBhvr>
                                        <p:cTn id="44" dur="500"/>
                                        <p:tgtEl>
                                          <p:spTgt spid="787517"/>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22" presetClass="entr" presetSubtype="1" fill="hold" grpId="0" nodeType="clickEffect">
                                  <p:stCondLst>
                                    <p:cond delay="0"/>
                                  </p:stCondLst>
                                  <p:childTnLst>
                                    <p:set>
                                      <p:cBhvr>
                                        <p:cTn id="48" dur="1" fill="hold">
                                          <p:stCondLst>
                                            <p:cond delay="0"/>
                                          </p:stCondLst>
                                        </p:cTn>
                                        <p:tgtEl>
                                          <p:spTgt spid="787476"/>
                                        </p:tgtEl>
                                        <p:attrNameLst>
                                          <p:attrName>style.visibility</p:attrName>
                                        </p:attrNameLst>
                                      </p:cBhvr>
                                      <p:to>
                                        <p:strVal val="visible"/>
                                      </p:to>
                                    </p:set>
                                    <p:animEffect transition="in" filter="wipe(up)">
                                      <p:cBhvr>
                                        <p:cTn id="49" dur="500"/>
                                        <p:tgtEl>
                                          <p:spTgt spid="787476"/>
                                        </p:tgtEl>
                                      </p:cBhvr>
                                    </p:animEffect>
                                  </p:childTnLst>
                                </p:cTn>
                              </p:par>
                            </p:childTnLst>
                          </p:cTn>
                        </p:par>
                        <p:par>
                          <p:cTn id="50" fill="hold" nodeType="afterGroup">
                            <p:stCondLst>
                              <p:cond delay="500"/>
                            </p:stCondLst>
                            <p:childTnLst>
                              <p:par>
                                <p:cTn id="51" presetID="10" presetClass="entr" presetSubtype="0" fill="hold" grpId="0" nodeType="afterEffect">
                                  <p:stCondLst>
                                    <p:cond delay="0"/>
                                  </p:stCondLst>
                                  <p:childTnLst>
                                    <p:set>
                                      <p:cBhvr>
                                        <p:cTn id="52" dur="1" fill="hold">
                                          <p:stCondLst>
                                            <p:cond delay="0"/>
                                          </p:stCondLst>
                                        </p:cTn>
                                        <p:tgtEl>
                                          <p:spTgt spid="787466"/>
                                        </p:tgtEl>
                                        <p:attrNameLst>
                                          <p:attrName>style.visibility</p:attrName>
                                        </p:attrNameLst>
                                      </p:cBhvr>
                                      <p:to>
                                        <p:strVal val="visible"/>
                                      </p:to>
                                    </p:set>
                                    <p:animEffect transition="in" filter="fade">
                                      <p:cBhvr>
                                        <p:cTn id="53" dur="500"/>
                                        <p:tgtEl>
                                          <p:spTgt spid="787466"/>
                                        </p:tgtEl>
                                      </p:cBhvr>
                                    </p:animEffect>
                                  </p:childTnLst>
                                </p:cTn>
                              </p:par>
                            </p:childTnLst>
                          </p:cTn>
                        </p:par>
                        <p:par>
                          <p:cTn id="54" fill="hold" nodeType="afterGroup">
                            <p:stCondLst>
                              <p:cond delay="1000"/>
                            </p:stCondLst>
                            <p:childTnLst>
                              <p:par>
                                <p:cTn id="55" presetID="10" presetClass="entr" presetSubtype="0" fill="hold" grpId="0" nodeType="afterEffect">
                                  <p:stCondLst>
                                    <p:cond delay="0"/>
                                  </p:stCondLst>
                                  <p:childTnLst>
                                    <p:set>
                                      <p:cBhvr>
                                        <p:cTn id="56" dur="1" fill="hold">
                                          <p:stCondLst>
                                            <p:cond delay="0"/>
                                          </p:stCondLst>
                                        </p:cTn>
                                        <p:tgtEl>
                                          <p:spTgt spid="787470"/>
                                        </p:tgtEl>
                                        <p:attrNameLst>
                                          <p:attrName>style.visibility</p:attrName>
                                        </p:attrNameLst>
                                      </p:cBhvr>
                                      <p:to>
                                        <p:strVal val="visible"/>
                                      </p:to>
                                    </p:set>
                                    <p:animEffect transition="in" filter="fade">
                                      <p:cBhvr>
                                        <p:cTn id="57" dur="500"/>
                                        <p:tgtEl>
                                          <p:spTgt spid="787470"/>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787518"/>
                                        </p:tgtEl>
                                        <p:attrNameLst>
                                          <p:attrName>style.visibility</p:attrName>
                                        </p:attrNameLst>
                                      </p:cBhvr>
                                      <p:to>
                                        <p:strVal val="visible"/>
                                      </p:to>
                                    </p:set>
                                    <p:animEffect transition="in" filter="fade">
                                      <p:cBhvr>
                                        <p:cTn id="60" dur="500"/>
                                        <p:tgtEl>
                                          <p:spTgt spid="787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7462" grpId="0" animBg="1"/>
      <p:bldP spid="787466" grpId="0" autoUpdateAnimBg="0"/>
      <p:bldP spid="787467" grpId="0" autoUpdateAnimBg="0"/>
      <p:bldP spid="787468" grpId="0" autoUpdateAnimBg="0"/>
      <p:bldP spid="787469" grpId="0" autoUpdateAnimBg="0"/>
      <p:bldP spid="787470" grpId="0" autoUpdateAnimBg="0"/>
      <p:bldP spid="787471" grpId="0" autoUpdateAnimBg="0"/>
      <p:bldP spid="787474" grpId="0" animBg="1"/>
      <p:bldP spid="787475" grpId="0" animBg="1"/>
      <p:bldP spid="787476" grpId="0" animBg="1"/>
      <p:bldP spid="787481" grpId="0" autoUpdateAnimBg="0"/>
      <p:bldP spid="787516" grpId="0" animBg="1"/>
      <p:bldP spid="787517" grpId="0" animBg="1"/>
      <p:bldP spid="78751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9777" name="Picture 34" descr="12th century Church of Gamla Uppsala. Uppland, Sweden"/>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0" y="0"/>
            <a:ext cx="9677400" cy="7158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6818" name="Rectangle 2"/>
          <p:cNvSpPr>
            <a:spLocks noGrp="1" noChangeArrowheads="1"/>
          </p:cNvSpPr>
          <p:nvPr>
            <p:ph type="title"/>
          </p:nvPr>
        </p:nvSpPr>
        <p:spPr/>
        <p:txBody>
          <a:bodyPr/>
          <a:lstStyle/>
          <a:p>
            <a:pPr eaLnBrk="1" hangingPunct="1">
              <a:defRPr/>
            </a:pPr>
            <a:r>
              <a:rPr lang="zh-CN" altLang="en-US">
                <a:latin typeface="Arial" charset="0"/>
                <a:ea typeface="SimSun" charset="0"/>
                <a:cs typeface="SimSun" charset="0"/>
              </a:rPr>
              <a:t>无条件契约的各层面</a:t>
            </a:r>
            <a:endParaRPr lang="en-US" altLang="zh-CN">
              <a:latin typeface="Arial" charset="0"/>
              <a:ea typeface="SimSun" charset="0"/>
              <a:cs typeface="SimSun" charset="0"/>
            </a:endParaRPr>
          </a:p>
        </p:txBody>
      </p:sp>
      <p:grpSp>
        <p:nvGrpSpPr>
          <p:cNvPr id="2" name="Group 3"/>
          <p:cNvGrpSpPr>
            <a:grpSpLocks noGrp="1" noChangeAspect="1"/>
          </p:cNvGrpSpPr>
          <p:nvPr/>
        </p:nvGrpSpPr>
        <p:grpSpPr bwMode="auto">
          <a:xfrm>
            <a:off x="-9525" y="1143000"/>
            <a:ext cx="9266238" cy="1676400"/>
            <a:chOff x="-5" y="449"/>
            <a:chExt cx="2883" cy="1161"/>
          </a:xfrm>
        </p:grpSpPr>
        <p:sp>
          <p:nvSpPr>
            <p:cNvPr id="459791" name="AutoShape 4"/>
            <p:cNvSpPr>
              <a:spLocks noChangeAspect="1" noChangeArrowheads="1" noTextEdit="1"/>
            </p:cNvSpPr>
            <p:nvPr/>
          </p:nvSpPr>
          <p:spPr bwMode="auto">
            <a:xfrm>
              <a:off x="-5" y="449"/>
              <a:ext cx="2883" cy="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z="2000">
                <a:solidFill>
                  <a:srgbClr val="FFFFFF"/>
                </a:solidFill>
                <a:latin typeface="Arial" charset="0"/>
              </a:endParaRPr>
            </a:p>
          </p:txBody>
        </p:sp>
        <p:cxnSp>
          <p:nvCxnSpPr>
            <p:cNvPr id="459792" name="_s1186821"/>
            <p:cNvCxnSpPr>
              <a:cxnSpLocks noChangeShapeType="1"/>
              <a:stCxn id="459798" idx="0"/>
              <a:endCxn id="459795" idx="2"/>
            </p:cNvCxnSpPr>
            <p:nvPr/>
          </p:nvCxnSpPr>
          <p:spPr bwMode="auto">
            <a:xfrm rot="5400000" flipH="1">
              <a:off x="1894" y="589"/>
              <a:ext cx="94" cy="1010"/>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59793" name="_s1186822"/>
            <p:cNvCxnSpPr>
              <a:cxnSpLocks noChangeShapeType="1"/>
              <a:stCxn id="459797" idx="0"/>
              <a:endCxn id="459795" idx="2"/>
            </p:cNvCxnSpPr>
            <p:nvPr/>
          </p:nvCxnSpPr>
          <p:spPr bwMode="auto">
            <a:xfrm rot="5400000" flipH="1">
              <a:off x="1390" y="1093"/>
              <a:ext cx="94" cy="1"/>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cxnSp>
          <p:nvCxnSpPr>
            <p:cNvPr id="459794" name="_s1186823"/>
            <p:cNvCxnSpPr>
              <a:cxnSpLocks noChangeShapeType="1"/>
              <a:stCxn id="459796" idx="0"/>
              <a:endCxn id="459795" idx="2"/>
            </p:cNvCxnSpPr>
            <p:nvPr/>
          </p:nvCxnSpPr>
          <p:spPr bwMode="auto">
            <a:xfrm rot="-5400000">
              <a:off x="885" y="590"/>
              <a:ext cx="94" cy="1008"/>
            </a:xfrm>
            <a:prstGeom prst="bentConnector3">
              <a:avLst>
                <a:gd name="adj1" fmla="val 49412"/>
              </a:avLst>
            </a:prstGeom>
            <a:noFill/>
            <a:ln w="28575">
              <a:solidFill>
                <a:schemeClr val="tx1"/>
              </a:solidFill>
              <a:miter lim="800000"/>
              <a:headEnd/>
              <a:tailEnd/>
            </a:ln>
            <a:extLst>
              <a:ext uri="{909E8E84-426E-40DD-AFC4-6F175D3DCCD1}">
                <a14:hiddenFill xmlns:a14="http://schemas.microsoft.com/office/drawing/2010/main">
                  <a:noFill/>
                </a14:hiddenFill>
              </a:ext>
            </a:extLst>
          </p:spPr>
        </p:cxnSp>
        <p:sp>
          <p:nvSpPr>
            <p:cNvPr id="459795" name="_s1186824"/>
            <p:cNvSpPr>
              <a:spLocks noChangeArrowheads="1"/>
            </p:cNvSpPr>
            <p:nvPr/>
          </p:nvSpPr>
          <p:spPr bwMode="auto">
            <a:xfrm>
              <a:off x="1004" y="642"/>
              <a:ext cx="864" cy="405"/>
            </a:xfrm>
            <a:prstGeom prst="roundRect">
              <a:avLst>
                <a:gd name="adj" fmla="val 16667"/>
              </a:avLst>
            </a:prstGeom>
            <a:solidFill>
              <a:srgbClr val="0000FF"/>
            </a:solidFill>
            <a:ln w="9525">
              <a:solidFill>
                <a:schemeClr val="tx1"/>
              </a:solidFill>
              <a:round/>
              <a:headEnd/>
              <a:tailEnd/>
            </a:ln>
          </p:spPr>
          <p:txBody>
            <a:bodyPr wrap="none" lIns="51303" tIns="25651" rIns="51303" bIns="25651" anchor="ctr"/>
            <a:lstStyle/>
            <a:p>
              <a:pPr algn="ctr"/>
              <a:r>
                <a:rPr lang="zh-CN" altLang="en-US" sz="3200" b="1">
                  <a:solidFill>
                    <a:srgbClr val="FFFFFF"/>
                  </a:solidFill>
                  <a:latin typeface="Arial" charset="0"/>
                  <a:ea typeface="SimSun" charset="0"/>
                </a:rPr>
                <a:t>亚伯拉罕之约</a:t>
              </a:r>
            </a:p>
          </p:txBody>
        </p:sp>
        <p:sp>
          <p:nvSpPr>
            <p:cNvPr id="459796" name="_s1186825"/>
            <p:cNvSpPr>
              <a:spLocks noChangeArrowheads="1"/>
            </p:cNvSpPr>
            <p:nvPr/>
          </p:nvSpPr>
          <p:spPr bwMode="auto">
            <a:xfrm>
              <a:off x="-5"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ea typeface="SimSun" charset="0"/>
                </a:rPr>
                <a:t>巴勒斯坦之约</a:t>
              </a:r>
            </a:p>
          </p:txBody>
        </p:sp>
        <p:sp>
          <p:nvSpPr>
            <p:cNvPr id="459797" name="_s1186826"/>
            <p:cNvSpPr>
              <a:spLocks noChangeArrowheads="1"/>
            </p:cNvSpPr>
            <p:nvPr/>
          </p:nvSpPr>
          <p:spPr bwMode="auto">
            <a:xfrm>
              <a:off x="1004"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ea typeface="SimSun" charset="0"/>
                </a:rPr>
                <a:t>大卫之约</a:t>
              </a:r>
            </a:p>
          </p:txBody>
        </p:sp>
        <p:sp>
          <p:nvSpPr>
            <p:cNvPr id="459798" name="_s1186827"/>
            <p:cNvSpPr>
              <a:spLocks noChangeArrowheads="1"/>
            </p:cNvSpPr>
            <p:nvPr/>
          </p:nvSpPr>
          <p:spPr bwMode="auto">
            <a:xfrm>
              <a:off x="2013" y="1141"/>
              <a:ext cx="865" cy="407"/>
            </a:xfrm>
            <a:prstGeom prst="roundRect">
              <a:avLst>
                <a:gd name="adj" fmla="val 16667"/>
              </a:avLst>
            </a:prstGeom>
            <a:solidFill>
              <a:srgbClr val="0000FF"/>
            </a:solidFill>
            <a:ln w="9525">
              <a:solidFill>
                <a:schemeClr val="tx1"/>
              </a:solidFill>
              <a:round/>
              <a:headEnd/>
              <a:tailEnd/>
            </a:ln>
          </p:spPr>
          <p:txBody>
            <a:bodyPr wrap="none" lIns="56326" tIns="28164" rIns="56326" bIns="28164" anchor="ctr"/>
            <a:lstStyle/>
            <a:p>
              <a:pPr algn="ctr"/>
              <a:r>
                <a:rPr lang="zh-CN" altLang="en-US" sz="3200" b="1">
                  <a:solidFill>
                    <a:srgbClr val="FFFFFF"/>
                  </a:solidFill>
                  <a:latin typeface="Arial" charset="0"/>
                  <a:ea typeface="SimSun" charset="0"/>
                </a:rPr>
                <a:t>新约</a:t>
              </a:r>
            </a:p>
          </p:txBody>
        </p:sp>
      </p:grpSp>
      <p:graphicFrame>
        <p:nvGraphicFramePr>
          <p:cNvPr id="1186828" name="Group 12"/>
          <p:cNvGraphicFramePr>
            <a:graphicFrameLocks noGrp="1"/>
          </p:cNvGraphicFramePr>
          <p:nvPr/>
        </p:nvGraphicFramePr>
        <p:xfrm>
          <a:off x="76200" y="2895600"/>
          <a:ext cx="8915400" cy="2743200"/>
        </p:xfrm>
        <a:graphic>
          <a:graphicData uri="http://schemas.openxmlformats.org/drawingml/2006/table">
            <a:tbl>
              <a:tblPr/>
              <a:tblGrid>
                <a:gridCol w="2971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2971800">
                  <a:extLst>
                    <a:ext uri="{9D8B030D-6E8A-4147-A177-3AD203B41FA5}">
                      <a16:colId xmlns:a16="http://schemas.microsoft.com/office/drawing/2014/main" val="20002"/>
                    </a:ext>
                  </a:extLst>
                </a:gridCol>
              </a:tblGrid>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土地</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后裔</a:t>
                      </a:r>
                      <a:endPar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endParaRP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祝福</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物质的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政治的</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属灵的</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914400">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申</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30</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撒下 </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7</a:t>
                      </a:r>
                    </a:p>
                  </a:txBody>
                  <a:tcP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75000"/>
                        <a:buFont typeface="Wingdings" charset="0"/>
                        <a:buNone/>
                        <a:tabLst/>
                      </a:pPr>
                      <a:r>
                        <a:rPr kumimoji="0" lang="zh-CN" altLang="en-US"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耶</a:t>
                      </a:r>
                      <a:r>
                        <a:rPr kumimoji="0" lang="en-US" altLang="zh-CN" sz="3200" b="1" i="0" u="none" strike="noStrike" cap="none" normalizeH="0" baseline="0">
                          <a:ln>
                            <a:noFill/>
                          </a:ln>
                          <a:solidFill>
                            <a:schemeClr val="tx1"/>
                          </a:solidFill>
                          <a:effectLst>
                            <a:outerShdw blurRad="38100" dist="38100" dir="2700000" algn="tl">
                              <a:srgbClr val="010199"/>
                            </a:outerShdw>
                          </a:effectLst>
                          <a:latin typeface="Arial" charset="0"/>
                          <a:ea typeface="SimSun" charset="0"/>
                          <a:cs typeface="SimSun" charset="0"/>
                        </a:rPr>
                        <a:t> 31</a:t>
                      </a: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459790" name="Text Box 32"/>
          <p:cNvSpPr txBox="1">
            <a:spLocks noChangeArrowheads="1"/>
          </p:cNvSpPr>
          <p:nvPr/>
        </p:nvSpPr>
        <p:spPr bwMode="auto">
          <a:xfrm>
            <a:off x="8496300" y="33338"/>
            <a:ext cx="573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r>
              <a:rPr lang="en-US" altLang="zh-CN" sz="2400" b="1">
                <a:solidFill>
                  <a:srgbClr val="FFFFFF"/>
                </a:solidFill>
                <a:latin typeface="Tahoma" charset="0"/>
                <a:ea typeface="SimSun" charset="0"/>
                <a:cs typeface="SimSun" charset="0"/>
              </a:rPr>
              <a:t>21</a:t>
            </a:r>
          </a:p>
        </p:txBody>
      </p:sp>
    </p:spTree>
    <p:extLst>
      <p:ext uri="{BB962C8B-B14F-4D97-AF65-F5344CB8AC3E}">
        <p14:creationId xmlns:p14="http://schemas.microsoft.com/office/powerpoint/2010/main" val="35783695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nodeType="clickEffect">
                                  <p:stCondLst>
                                    <p:cond delay="0"/>
                                  </p:stCondLst>
                                  <p:childTnLst>
                                    <p:set>
                                      <p:cBhvr>
                                        <p:cTn id="14" dur="1" fill="hold">
                                          <p:stCondLst>
                                            <p:cond delay="0"/>
                                          </p:stCondLst>
                                        </p:cTn>
                                        <p:tgtEl>
                                          <p:spTgt spid="1186828"/>
                                        </p:tgtEl>
                                        <p:attrNameLst>
                                          <p:attrName>style.visibility</p:attrName>
                                        </p:attrNameLst>
                                      </p:cBhvr>
                                      <p:to>
                                        <p:strVal val="visible"/>
                                      </p:to>
                                    </p:set>
                                    <p:animEffect transition="in" filter="dissolve">
                                      <p:cBhvr>
                                        <p:cTn id="15" dur="500"/>
                                        <p:tgtEl>
                                          <p:spTgt spid="1186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Dgm spid="2" grpId="0"/>
    </p:bldLst>
  </p:timing>
</p:sld>
</file>

<file path=ppt/slides/slide3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304800" y="1219200"/>
            <a:ext cx="8534400" cy="5014193"/>
          </a:xfrm>
          <a:prstGeom prst="rect">
            <a:avLst/>
          </a:prstGeom>
          <a:noFill/>
          <a:ln w="508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eaLnBrk="0" hangingPunct="0">
              <a:defRPr/>
            </a:pPr>
            <a:r>
              <a:rPr lang="en-US" sz="3600" b="1" baseline="30000" dirty="0">
                <a:solidFill>
                  <a:srgbClr val="FFFFFF"/>
                </a:solidFill>
                <a:effectLst>
                  <a:outerShdw blurRad="50800" dist="76200" dir="2700000" algn="tl" rotWithShape="0">
                    <a:srgbClr val="000000">
                      <a:alpha val="80000"/>
                    </a:srgbClr>
                  </a:outerShdw>
                </a:effectLst>
                <a:latin typeface="Times" pitchFamily="-112" charset="0"/>
              </a:rPr>
              <a:t>1</a:t>
            </a:r>
            <a:r>
              <a:rPr lang="en-US" sz="3200" b="1" dirty="0">
                <a:solidFill>
                  <a:srgbClr val="FFFFFF"/>
                </a:solidFill>
                <a:effectLst>
                  <a:outerShdw blurRad="50800" dist="76200" dir="2700000" algn="tl" rotWithShape="0">
                    <a:srgbClr val="000000">
                      <a:alpha val="80000"/>
                    </a:srgbClr>
                  </a:outerShdw>
                </a:effectLst>
                <a:latin typeface="Times" pitchFamily="-112" charset="0"/>
              </a:rPr>
              <a:t> </a:t>
            </a:r>
            <a:r>
              <a:rPr lang="zh-CN" altLang="en-US" sz="3200" b="1" dirty="0">
                <a:solidFill>
                  <a:srgbClr val="FFFF00"/>
                </a:solidFill>
                <a:effectLst>
                  <a:outerShdw blurRad="50800" dist="76200" dir="2700000" algn="tl" rotWithShape="0">
                    <a:srgbClr val="000000">
                      <a:alpha val="80000"/>
                    </a:srgbClr>
                  </a:outerShdw>
                </a:effectLst>
                <a:latin typeface="Times" pitchFamily="-112" charset="0"/>
              </a:rPr>
              <a:t>当</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这一切事，就是我摆在你面前的祝福和咒</a:t>
            </a:r>
            <a:endParaRPr lang="en-US" altLang="zh-CN" sz="3200" b="1" dirty="0">
              <a:solidFill>
                <a:srgbClr val="FFFFFF"/>
              </a:solidFill>
              <a:effectLst>
                <a:outerShdw blurRad="50800" dist="76200" dir="2700000" algn="tl" rotWithShape="0">
                  <a:srgbClr val="000000">
                    <a:alpha val="80000"/>
                  </a:srgbClr>
                </a:outerShdw>
              </a:effectLst>
              <a:latin typeface="Times" pitchFamily="-112" charset="0"/>
            </a:endParaRPr>
          </a:p>
          <a:p>
            <a:pPr eaLnBrk="0" hangingPunct="0">
              <a:defRPr/>
            </a:pP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诅，都临到你身上的时候，你在耶和华你的　神</a:t>
            </a:r>
            <a:endParaRPr lang="en-US" altLang="zh-CN" sz="3200" b="1" dirty="0">
              <a:solidFill>
                <a:srgbClr val="FFFFFF"/>
              </a:solidFill>
              <a:effectLst>
                <a:outerShdw blurRad="50800" dist="76200" dir="2700000" algn="tl" rotWithShape="0">
                  <a:srgbClr val="000000">
                    <a:alpha val="80000"/>
                  </a:srgbClr>
                </a:outerShdw>
              </a:effectLst>
              <a:latin typeface="Times" pitchFamily="-112" charset="0"/>
            </a:endParaRPr>
          </a:p>
          <a:p>
            <a:pPr eaLnBrk="0" hangingPunct="0">
              <a:defRPr/>
            </a:pP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赶逐你去的万国中，你心里必回想这些话， </a:t>
            </a:r>
            <a:r>
              <a:rPr lang="en-US" altLang="zh-CN" sz="3200" b="1" dirty="0">
                <a:solidFill>
                  <a:srgbClr val="FFFFFF"/>
                </a:solidFill>
                <a:effectLst>
                  <a:outerShdw blurRad="50800" dist="76200" dir="2700000" algn="tl" rotWithShape="0">
                    <a:srgbClr val="000000">
                      <a:alpha val="80000"/>
                    </a:srgbClr>
                  </a:outerShdw>
                </a:effectLst>
                <a:latin typeface="Times" pitchFamily="-112" charset="0"/>
              </a:rPr>
              <a:t>2 </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你和你的子孙必一心一意归向耶和华你的　神，照着我今日吩咐你的一切听从他的话。 </a:t>
            </a:r>
            <a:r>
              <a:rPr lang="en-US" altLang="zh-CN" sz="3200" b="1" dirty="0">
                <a:solidFill>
                  <a:srgbClr val="FFFFFF"/>
                </a:solidFill>
                <a:effectLst>
                  <a:outerShdw blurRad="50800" dist="76200" dir="2700000" algn="tl" rotWithShape="0">
                    <a:srgbClr val="000000">
                      <a:alpha val="80000"/>
                    </a:srgbClr>
                  </a:outerShdw>
                </a:effectLst>
                <a:latin typeface="Times" pitchFamily="-112" charset="0"/>
              </a:rPr>
              <a:t>3 </a:t>
            </a:r>
            <a:r>
              <a:rPr lang="zh-CN" altLang="en-US" sz="3200" b="1" dirty="0">
                <a:solidFill>
                  <a:srgbClr val="FFFF00"/>
                </a:solidFill>
                <a:effectLst>
                  <a:outerShdw blurRad="50800" dist="76200" dir="2700000" algn="tl" rotWithShape="0">
                    <a:srgbClr val="000000">
                      <a:alpha val="80000"/>
                    </a:srgbClr>
                  </a:outerShdw>
                </a:effectLst>
                <a:latin typeface="Times" pitchFamily="-112" charset="0"/>
              </a:rPr>
              <a:t>那时</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，耶和华你的　神就必使你这被掳的人回归，他必怜悯你；耶和华你的　神必从你被分散到的万民中，把你再召集回来。 </a:t>
            </a:r>
            <a:r>
              <a:rPr lang="en-US" altLang="zh-CN" sz="3200" b="1" dirty="0">
                <a:solidFill>
                  <a:srgbClr val="FFFFFF"/>
                </a:solidFill>
                <a:effectLst>
                  <a:outerShdw blurRad="50800" dist="76200" dir="2700000" algn="tl" rotWithShape="0">
                    <a:srgbClr val="000000">
                      <a:alpha val="80000"/>
                    </a:srgbClr>
                  </a:outerShdw>
                </a:effectLst>
                <a:latin typeface="Times" pitchFamily="-112" charset="0"/>
              </a:rPr>
              <a:t>4 </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你被赶逐的人，就是在天涯海角，耶和华你的　神也必从那里把你召集回来，从那里把你带回。（</a:t>
            </a:r>
            <a:r>
              <a:rPr lang="en-US" altLang="zh-CN" sz="3200" b="1" dirty="0">
                <a:solidFill>
                  <a:srgbClr val="FFFFFF"/>
                </a:solidFill>
                <a:effectLst>
                  <a:outerShdw blurRad="50800" dist="76200" dir="2700000" algn="tl" rotWithShape="0">
                    <a:srgbClr val="000000">
                      <a:alpha val="80000"/>
                    </a:srgbClr>
                  </a:outerShdw>
                </a:effectLst>
                <a:latin typeface="Times" pitchFamily="-112" charset="0"/>
              </a:rPr>
              <a:t>CNVS</a:t>
            </a:r>
            <a:r>
              <a:rPr lang="zh-CN" altLang="en-US" sz="3200" b="1" dirty="0">
                <a:solidFill>
                  <a:srgbClr val="FFFFFF"/>
                </a:solidFill>
                <a:effectLst>
                  <a:outerShdw blurRad="50800" dist="76200" dir="2700000" algn="tl" rotWithShape="0">
                    <a:srgbClr val="000000">
                      <a:alpha val="80000"/>
                    </a:srgbClr>
                  </a:outerShdw>
                </a:effectLst>
                <a:latin typeface="Times" pitchFamily="-112" charset="0"/>
              </a:rPr>
              <a:t>）</a:t>
            </a:r>
            <a:endParaRPr lang="en-US" sz="2000" b="1" dirty="0">
              <a:solidFill>
                <a:srgbClr val="FFFFFF"/>
              </a:solidFill>
              <a:effectLst>
                <a:outerShdw blurRad="50800" dist="76200" dir="2700000" algn="tl" rotWithShape="0">
                  <a:srgbClr val="000000">
                    <a:alpha val="80000"/>
                  </a:srgbClr>
                </a:outerShdw>
              </a:effectLst>
              <a:latin typeface="Times" pitchFamily="-112" charset="0"/>
            </a:endParaRPr>
          </a:p>
        </p:txBody>
      </p:sp>
      <p:sp>
        <p:nvSpPr>
          <p:cNvPr id="23555" name="Rectangle 3"/>
          <p:cNvSpPr>
            <a:spLocks noChangeArrowheads="1"/>
          </p:cNvSpPr>
          <p:nvPr/>
        </p:nvSpPr>
        <p:spPr bwMode="auto">
          <a:xfrm>
            <a:off x="1674813" y="954088"/>
            <a:ext cx="7089775" cy="341312"/>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algn="ctr" eaLnBrk="0" hangingPunct="0">
              <a:lnSpc>
                <a:spcPct val="50000"/>
              </a:lnSpc>
              <a:spcBef>
                <a:spcPct val="50000"/>
              </a:spcBef>
              <a:defRPr/>
            </a:pPr>
            <a:r>
              <a:rPr lang="en-US" sz="2800" b="1" dirty="0">
                <a:solidFill>
                  <a:srgbClr val="00FFCC"/>
                </a:solidFill>
                <a:latin typeface="Times" charset="0"/>
              </a:rPr>
              <a:t>EXILE &amp; RETURN PROMISED</a:t>
            </a:r>
            <a:endParaRPr lang="en-US" sz="2800" b="1" dirty="0">
              <a:solidFill>
                <a:srgbClr val="FFD34A"/>
              </a:solidFill>
              <a:latin typeface="Times" charset="0"/>
            </a:endParaRPr>
          </a:p>
        </p:txBody>
      </p:sp>
      <p:sp>
        <p:nvSpPr>
          <p:cNvPr id="23556" name="Rectangle 4"/>
          <p:cNvSpPr>
            <a:spLocks noChangeArrowheads="1"/>
          </p:cNvSpPr>
          <p:nvPr/>
        </p:nvSpPr>
        <p:spPr bwMode="auto">
          <a:xfrm>
            <a:off x="620713" y="160338"/>
            <a:ext cx="739775" cy="143033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eaLnBrk="0" hangingPunct="0">
              <a:spcBef>
                <a:spcPct val="50000"/>
              </a:spcBef>
              <a:defRPr/>
            </a:pPr>
            <a:r>
              <a:rPr lang="en-US" sz="8800" dirty="0">
                <a:solidFill>
                  <a:srgbClr val="FFD34A"/>
                </a:solidFill>
                <a:latin typeface="Times" pitchFamily="-112" charset="0"/>
              </a:rPr>
              <a:t>7</a:t>
            </a:r>
          </a:p>
        </p:txBody>
      </p:sp>
      <p:sp>
        <p:nvSpPr>
          <p:cNvPr id="23557" name="Line 5"/>
          <p:cNvSpPr>
            <a:spLocks noChangeShapeType="1"/>
          </p:cNvSpPr>
          <p:nvPr/>
        </p:nvSpPr>
        <p:spPr bwMode="auto">
          <a:xfrm>
            <a:off x="898525" y="838200"/>
            <a:ext cx="296863" cy="0"/>
          </a:xfrm>
          <a:prstGeom prst="line">
            <a:avLst/>
          </a:prstGeom>
          <a:noFill/>
          <a:ln w="50800">
            <a:solidFill>
              <a:schemeClr val="tx2"/>
            </a:solidFill>
            <a:round/>
            <a:headEnd/>
            <a:tailEnd/>
          </a:ln>
          <a:effectLst>
            <a:outerShdw blurRad="63500" dist="107763" dir="2700000"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0" charset="-52"/>
            </a:endParaRPr>
          </a:p>
        </p:txBody>
      </p:sp>
      <p:sp>
        <p:nvSpPr>
          <p:cNvPr id="23558" name="Oval 6"/>
          <p:cNvSpPr>
            <a:spLocks noChangeArrowheads="1"/>
          </p:cNvSpPr>
          <p:nvPr/>
        </p:nvSpPr>
        <p:spPr bwMode="auto">
          <a:xfrm>
            <a:off x="221456" y="2209800"/>
            <a:ext cx="1651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62502" name="Text Box 25"/>
          <p:cNvSpPr txBox="1">
            <a:spLocks noChangeArrowheads="1"/>
          </p:cNvSpPr>
          <p:nvPr/>
        </p:nvSpPr>
        <p:spPr bwMode="auto">
          <a:xfrm>
            <a:off x="8720138" y="90488"/>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sz="2000">
                <a:solidFill>
                  <a:srgbClr val="FFA27C"/>
                </a:solidFill>
                <a:latin typeface="Comic Sans MS" charset="0"/>
              </a:rPr>
              <a:t> </a:t>
            </a:r>
          </a:p>
        </p:txBody>
      </p:sp>
      <p:sp>
        <p:nvSpPr>
          <p:cNvPr id="23578" name="Rectangle 26"/>
          <p:cNvSpPr>
            <a:spLocks noChangeArrowheads="1"/>
          </p:cNvSpPr>
          <p:nvPr/>
        </p:nvSpPr>
        <p:spPr bwMode="auto">
          <a:xfrm>
            <a:off x="8091488" y="6526213"/>
            <a:ext cx="339725" cy="244475"/>
          </a:xfrm>
          <a:prstGeom prst="rect">
            <a:avLst/>
          </a:prstGeom>
          <a:noFill/>
          <a:ln w="12700">
            <a:noFill/>
            <a:miter lim="800000"/>
            <a:headEnd/>
            <a:tailEnd/>
          </a:ln>
          <a:effectLst/>
        </p:spPr>
        <p:txBody>
          <a:bodyPr wrap="none" anchor="ctr">
            <a:spAutoFit/>
          </a:bodyPr>
          <a:lstStyle/>
          <a:p>
            <a:pPr algn="ctr" eaLnBrk="0" hangingPunct="0">
              <a:defRPr/>
            </a:pPr>
            <a:r>
              <a:rPr lang="en-US" sz="1000" b="1">
                <a:solidFill>
                  <a:srgbClr val="FFFFFF"/>
                </a:solidFill>
                <a:effectLst>
                  <a:outerShdw blurRad="38100" dist="38100" dir="2700000" algn="tl">
                    <a:srgbClr val="000000"/>
                  </a:outerShdw>
                </a:effectLst>
                <a:latin typeface="Comic Sans MS" charset="0"/>
              </a:rPr>
              <a:t>27</a:t>
            </a:r>
          </a:p>
        </p:txBody>
      </p:sp>
      <p:sp>
        <p:nvSpPr>
          <p:cNvPr id="362504" name="Text Box 28"/>
          <p:cNvSpPr txBox="1">
            <a:spLocks noChangeArrowheads="1"/>
          </p:cNvSpPr>
          <p:nvPr/>
        </p:nvSpPr>
        <p:spPr bwMode="auto">
          <a:xfrm>
            <a:off x="8610600" y="0"/>
            <a:ext cx="533400" cy="457200"/>
          </a:xfrm>
          <a:prstGeom prst="rect">
            <a:avLst/>
          </a:prstGeom>
          <a:solidFill>
            <a:srgbClr val="660033"/>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b="1">
                <a:solidFill>
                  <a:srgbClr val="FFD34A"/>
                </a:solidFill>
                <a:latin typeface="Times New Roman" charset="0"/>
              </a:rPr>
              <a:t>44</a:t>
            </a:r>
            <a:endParaRPr lang="en-US">
              <a:solidFill>
                <a:srgbClr val="FFD34A"/>
              </a:solidFill>
              <a:latin typeface="Times New Roman" charset="0"/>
            </a:endParaRPr>
          </a:p>
        </p:txBody>
      </p:sp>
      <p:sp>
        <p:nvSpPr>
          <p:cNvPr id="23581" name="Rectangle 29"/>
          <p:cNvSpPr>
            <a:spLocks noGrp="1" noChangeArrowheads="1"/>
          </p:cNvSpPr>
          <p:nvPr>
            <p:ph type="title" idx="4294967295"/>
          </p:nvPr>
        </p:nvSpPr>
        <p:spPr bwMode="auto">
          <a:xfrm>
            <a:off x="1371600" y="304800"/>
            <a:ext cx="7772400" cy="685800"/>
          </a:xfrm>
          <a:prstGeom prst="rect">
            <a:avLst/>
          </a:prstGeom>
          <a:ln>
            <a:miter lim="800000"/>
            <a:headEnd/>
            <a:tailEnd/>
          </a:ln>
          <a:effectLst>
            <a:outerShdw blurRad="63500" dist="35921" dir="2700000" algn="ctr" rotWithShape="0">
              <a:srgbClr val="000000">
                <a:alpha val="74998"/>
              </a:srgbClr>
            </a:outerShdw>
          </a:effectLst>
        </p:spPr>
        <p:txBody>
          <a:bodyPr/>
          <a:lstStyle/>
          <a:p>
            <a:pPr algn="ctr" eaLnBrk="1" hangingPunct="1">
              <a:defRPr/>
            </a:pPr>
            <a:r>
              <a:rPr lang="zh-CN" altLang="en-US" sz="3200" b="1" dirty="0">
                <a:solidFill>
                  <a:schemeClr val="tx1"/>
                </a:solidFill>
                <a:effectLst/>
                <a:latin typeface="Times" charset="0"/>
                <a:ea typeface="ＭＳ Ｐゴシック" charset="0"/>
                <a:cs typeface="ＭＳ Ｐゴシック" charset="0"/>
              </a:rPr>
              <a:t>申命记 </a:t>
            </a:r>
            <a:r>
              <a:rPr lang="en-US" sz="3200" b="1" dirty="0">
                <a:solidFill>
                  <a:schemeClr val="tx1"/>
                </a:solidFill>
                <a:effectLst/>
                <a:latin typeface="Times" charset="0"/>
                <a:ea typeface="ＭＳ Ｐゴシック" charset="0"/>
                <a:cs typeface="ＭＳ Ｐゴシック" charset="0"/>
              </a:rPr>
              <a:t>30:1-4</a:t>
            </a:r>
            <a:endParaRPr lang="en-US" dirty="0">
              <a:latin typeface="Times" charset="0"/>
              <a:ea typeface="ＭＳ Ｐゴシック" charset="0"/>
              <a:cs typeface="ＭＳ Ｐゴシック" charset="0"/>
            </a:endParaRPr>
          </a:p>
        </p:txBody>
      </p:sp>
      <p:sp>
        <p:nvSpPr>
          <p:cNvPr id="30" name="Oval 6"/>
          <p:cNvSpPr>
            <a:spLocks noChangeArrowheads="1"/>
          </p:cNvSpPr>
          <p:nvPr/>
        </p:nvSpPr>
        <p:spPr bwMode="auto">
          <a:xfrm>
            <a:off x="4286250" y="2781300"/>
            <a:ext cx="12192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1" name="Oval 6"/>
          <p:cNvSpPr>
            <a:spLocks noChangeArrowheads="1"/>
          </p:cNvSpPr>
          <p:nvPr/>
        </p:nvSpPr>
        <p:spPr bwMode="auto">
          <a:xfrm>
            <a:off x="6019800" y="3726296"/>
            <a:ext cx="18034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
        <p:nvSpPr>
          <p:cNvPr id="32" name="Oval 6"/>
          <p:cNvSpPr>
            <a:spLocks noChangeArrowheads="1"/>
          </p:cNvSpPr>
          <p:nvPr/>
        </p:nvSpPr>
        <p:spPr bwMode="auto">
          <a:xfrm>
            <a:off x="6515100" y="5143500"/>
            <a:ext cx="2667000" cy="571500"/>
          </a:xfrm>
          <a:prstGeom prst="ellipse">
            <a:avLst/>
          </a:prstGeom>
          <a:noFill/>
          <a:ln w="57150">
            <a:solidFill>
              <a:srgbClr val="FFFF00"/>
            </a:solidFill>
            <a:round/>
            <a:headEnd/>
            <a:tailEnd/>
          </a:ln>
          <a:effectLst>
            <a:outerShdw blurRad="63500" dist="81320" dir="3080412" algn="ctr" rotWithShape="0">
              <a:schemeClr val="bg2">
                <a:alpha val="74998"/>
              </a:schemeClr>
            </a:outerShdw>
          </a:effectLst>
        </p:spPr>
        <p:txBody>
          <a:bodyPr wrap="none" anchor="ctr"/>
          <a:lstStyle/>
          <a:p>
            <a:pPr eaLnBrk="0" hangingPunct="0">
              <a:defRPr/>
            </a:pPr>
            <a:endParaRPr lang="en-US" sz="1800">
              <a:solidFill>
                <a:srgbClr val="FFFFFF"/>
              </a:solidFill>
              <a:latin typeface="Tahoma" pitchFamily="-112" charset="-52"/>
            </a:endParaRPr>
          </a:p>
        </p:txBody>
      </p:sp>
    </p:spTree>
    <p:extLst>
      <p:ext uri="{BB962C8B-B14F-4D97-AF65-F5344CB8AC3E}">
        <p14:creationId xmlns:p14="http://schemas.microsoft.com/office/powerpoint/2010/main" val="442639667"/>
      </p:ext>
    </p:extLst>
  </p:cSld>
  <p:clrMapOvr>
    <a:overrideClrMapping bg1="dk2" tx1="lt1" bg2="dk1" tx2="lt2" accent1="accent1" accent2="accent2" accent3="accent3" accent4="accent4" accent5="accent5" accent6="accent6" hlink="hlink" folHlink="folHlink"/>
  </p:clrMapOvr>
  <p:transition>
    <p:wheel spokes="0"/>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23558"/>
                                        </p:tgtEl>
                                        <p:attrNameLst>
                                          <p:attrName>style.visibility</p:attrName>
                                        </p:attrNameLst>
                                      </p:cBhvr>
                                      <p:to>
                                        <p:strVal val="visible"/>
                                      </p:to>
                                    </p:set>
                                    <p:anim calcmode="lin" valueType="num">
                                      <p:cBhvr>
                                        <p:cTn id="7" dur="500" fill="hold"/>
                                        <p:tgtEl>
                                          <p:spTgt spid="23558"/>
                                        </p:tgtEl>
                                        <p:attrNameLst>
                                          <p:attrName>ppt_w</p:attrName>
                                        </p:attrNameLst>
                                      </p:cBhvr>
                                      <p:tavLst>
                                        <p:tav tm="0">
                                          <p:val>
                                            <p:fltVal val="0"/>
                                          </p:val>
                                        </p:tav>
                                        <p:tav tm="100000">
                                          <p:val>
                                            <p:strVal val="#ppt_w"/>
                                          </p:val>
                                        </p:tav>
                                      </p:tavLst>
                                    </p:anim>
                                    <p:anim calcmode="lin" valueType="num">
                                      <p:cBhvr>
                                        <p:cTn id="8" dur="500" fill="hold"/>
                                        <p:tgtEl>
                                          <p:spTgt spid="23558"/>
                                        </p:tgtEl>
                                        <p:attrNameLst>
                                          <p:attrName>ppt_h</p:attrName>
                                        </p:attrNameLst>
                                      </p:cBhvr>
                                      <p:tavLst>
                                        <p:tav tm="0">
                                          <p:val>
                                            <p:fltVal val="0"/>
                                          </p:val>
                                        </p:tav>
                                        <p:tav tm="100000">
                                          <p:val>
                                            <p:strVal val="#ppt_h"/>
                                          </p:val>
                                        </p:tav>
                                      </p:tavLst>
                                    </p:anim>
                                    <p:anim calcmode="lin" valueType="num">
                                      <p:cBhvr>
                                        <p:cTn id="9" dur="500" fill="hold"/>
                                        <p:tgtEl>
                                          <p:spTgt spid="23558"/>
                                        </p:tgtEl>
                                        <p:attrNameLst>
                                          <p:attrName>ppt_x</p:attrName>
                                        </p:attrNameLst>
                                      </p:cBhvr>
                                      <p:tavLst>
                                        <p:tav tm="0">
                                          <p:val>
                                            <p:fltVal val="0.5"/>
                                          </p:val>
                                        </p:tav>
                                        <p:tav tm="100000">
                                          <p:val>
                                            <p:strVal val="#ppt_x"/>
                                          </p:val>
                                        </p:tav>
                                      </p:tavLst>
                                    </p:anim>
                                    <p:anim calcmode="lin" valueType="num">
                                      <p:cBhvr>
                                        <p:cTn id="10" dur="500" fill="hold"/>
                                        <p:tgtEl>
                                          <p:spTgt spid="2355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30"/>
                                        </p:tgtEl>
                                        <p:attrNameLst>
                                          <p:attrName>style.visibility</p:attrName>
                                        </p:attrNameLst>
                                      </p:cBhvr>
                                      <p:to>
                                        <p:strVal val="visible"/>
                                      </p:to>
                                    </p:set>
                                    <p:anim calcmode="lin" valueType="num">
                                      <p:cBhvr>
                                        <p:cTn id="14" dur="500" fill="hold"/>
                                        <p:tgtEl>
                                          <p:spTgt spid="30"/>
                                        </p:tgtEl>
                                        <p:attrNameLst>
                                          <p:attrName>ppt_w</p:attrName>
                                        </p:attrNameLst>
                                      </p:cBhvr>
                                      <p:tavLst>
                                        <p:tav tm="0">
                                          <p:val>
                                            <p:fltVal val="0"/>
                                          </p:val>
                                        </p:tav>
                                        <p:tav tm="100000">
                                          <p:val>
                                            <p:strVal val="#ppt_w"/>
                                          </p:val>
                                        </p:tav>
                                      </p:tavLst>
                                    </p:anim>
                                    <p:anim calcmode="lin" valueType="num">
                                      <p:cBhvr>
                                        <p:cTn id="15" dur="500" fill="hold"/>
                                        <p:tgtEl>
                                          <p:spTgt spid="30"/>
                                        </p:tgtEl>
                                        <p:attrNameLst>
                                          <p:attrName>ppt_h</p:attrName>
                                        </p:attrNameLst>
                                      </p:cBhvr>
                                      <p:tavLst>
                                        <p:tav tm="0">
                                          <p:val>
                                            <p:fltVal val="0"/>
                                          </p:val>
                                        </p:tav>
                                        <p:tav tm="100000">
                                          <p:val>
                                            <p:strVal val="#ppt_h"/>
                                          </p:val>
                                        </p:tav>
                                      </p:tavLst>
                                    </p:anim>
                                    <p:anim calcmode="lin" valueType="num">
                                      <p:cBhvr>
                                        <p:cTn id="16" dur="500" fill="hold"/>
                                        <p:tgtEl>
                                          <p:spTgt spid="30"/>
                                        </p:tgtEl>
                                        <p:attrNameLst>
                                          <p:attrName>ppt_x</p:attrName>
                                        </p:attrNameLst>
                                      </p:cBhvr>
                                      <p:tavLst>
                                        <p:tav tm="0">
                                          <p:val>
                                            <p:fltVal val="0.5"/>
                                          </p:val>
                                        </p:tav>
                                        <p:tav tm="100000">
                                          <p:val>
                                            <p:strVal val="#ppt_x"/>
                                          </p:val>
                                        </p:tav>
                                      </p:tavLst>
                                    </p:anim>
                                    <p:anim calcmode="lin" valueType="num">
                                      <p:cBhvr>
                                        <p:cTn id="17" dur="500" fill="hold"/>
                                        <p:tgtEl>
                                          <p:spTgt spid="30"/>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31"/>
                                        </p:tgtEl>
                                        <p:attrNameLst>
                                          <p:attrName>style.visibility</p:attrName>
                                        </p:attrNameLst>
                                      </p:cBhvr>
                                      <p:to>
                                        <p:strVal val="visible"/>
                                      </p:to>
                                    </p:set>
                                    <p:anim calcmode="lin" valueType="num">
                                      <p:cBhvr>
                                        <p:cTn id="21" dur="500" fill="hold"/>
                                        <p:tgtEl>
                                          <p:spTgt spid="31"/>
                                        </p:tgtEl>
                                        <p:attrNameLst>
                                          <p:attrName>ppt_w</p:attrName>
                                        </p:attrNameLst>
                                      </p:cBhvr>
                                      <p:tavLst>
                                        <p:tav tm="0">
                                          <p:val>
                                            <p:fltVal val="0"/>
                                          </p:val>
                                        </p:tav>
                                        <p:tav tm="100000">
                                          <p:val>
                                            <p:strVal val="#ppt_w"/>
                                          </p:val>
                                        </p:tav>
                                      </p:tavLst>
                                    </p:anim>
                                    <p:anim calcmode="lin" valueType="num">
                                      <p:cBhvr>
                                        <p:cTn id="22" dur="500" fill="hold"/>
                                        <p:tgtEl>
                                          <p:spTgt spid="31"/>
                                        </p:tgtEl>
                                        <p:attrNameLst>
                                          <p:attrName>ppt_h</p:attrName>
                                        </p:attrNameLst>
                                      </p:cBhvr>
                                      <p:tavLst>
                                        <p:tav tm="0">
                                          <p:val>
                                            <p:fltVal val="0"/>
                                          </p:val>
                                        </p:tav>
                                        <p:tav tm="100000">
                                          <p:val>
                                            <p:strVal val="#ppt_h"/>
                                          </p:val>
                                        </p:tav>
                                      </p:tavLst>
                                    </p:anim>
                                    <p:anim calcmode="lin" valueType="num">
                                      <p:cBhvr>
                                        <p:cTn id="23" dur="500" fill="hold"/>
                                        <p:tgtEl>
                                          <p:spTgt spid="31"/>
                                        </p:tgtEl>
                                        <p:attrNameLst>
                                          <p:attrName>ppt_x</p:attrName>
                                        </p:attrNameLst>
                                      </p:cBhvr>
                                      <p:tavLst>
                                        <p:tav tm="0">
                                          <p:val>
                                            <p:fltVal val="0.5"/>
                                          </p:val>
                                        </p:tav>
                                        <p:tav tm="100000">
                                          <p:val>
                                            <p:strVal val="#ppt_x"/>
                                          </p:val>
                                        </p:tav>
                                      </p:tavLst>
                                    </p:anim>
                                    <p:anim calcmode="lin" valueType="num">
                                      <p:cBhvr>
                                        <p:cTn id="24" dur="500" fill="hold"/>
                                        <p:tgtEl>
                                          <p:spTgt spid="3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32"/>
                                        </p:tgtEl>
                                        <p:attrNameLst>
                                          <p:attrName>style.visibility</p:attrName>
                                        </p:attrNameLst>
                                      </p:cBhvr>
                                      <p:to>
                                        <p:strVal val="visible"/>
                                      </p:to>
                                    </p:set>
                                    <p:anim calcmode="lin" valueType="num">
                                      <p:cBhvr>
                                        <p:cTn id="28" dur="500" fill="hold"/>
                                        <p:tgtEl>
                                          <p:spTgt spid="32"/>
                                        </p:tgtEl>
                                        <p:attrNameLst>
                                          <p:attrName>ppt_w</p:attrName>
                                        </p:attrNameLst>
                                      </p:cBhvr>
                                      <p:tavLst>
                                        <p:tav tm="0">
                                          <p:val>
                                            <p:fltVal val="0"/>
                                          </p:val>
                                        </p:tav>
                                        <p:tav tm="100000">
                                          <p:val>
                                            <p:strVal val="#ppt_w"/>
                                          </p:val>
                                        </p:tav>
                                      </p:tavLst>
                                    </p:anim>
                                    <p:anim calcmode="lin" valueType="num">
                                      <p:cBhvr>
                                        <p:cTn id="29" dur="500" fill="hold"/>
                                        <p:tgtEl>
                                          <p:spTgt spid="32"/>
                                        </p:tgtEl>
                                        <p:attrNameLst>
                                          <p:attrName>ppt_h</p:attrName>
                                        </p:attrNameLst>
                                      </p:cBhvr>
                                      <p:tavLst>
                                        <p:tav tm="0">
                                          <p:val>
                                            <p:fltVal val="0"/>
                                          </p:val>
                                        </p:tav>
                                        <p:tav tm="100000">
                                          <p:val>
                                            <p:strVal val="#ppt_h"/>
                                          </p:val>
                                        </p:tav>
                                      </p:tavLst>
                                    </p:anim>
                                    <p:anim calcmode="lin" valueType="num">
                                      <p:cBhvr>
                                        <p:cTn id="30" dur="500" fill="hold"/>
                                        <p:tgtEl>
                                          <p:spTgt spid="32"/>
                                        </p:tgtEl>
                                        <p:attrNameLst>
                                          <p:attrName>ppt_x</p:attrName>
                                        </p:attrNameLst>
                                      </p:cBhvr>
                                      <p:tavLst>
                                        <p:tav tm="0">
                                          <p:val>
                                            <p:fltVal val="0.5"/>
                                          </p:val>
                                        </p:tav>
                                        <p:tav tm="100000">
                                          <p:val>
                                            <p:strVal val="#ppt_x"/>
                                          </p:val>
                                        </p:tav>
                                      </p:tavLst>
                                    </p:anim>
                                    <p:anim calcmode="lin" valueType="num">
                                      <p:cBhvr>
                                        <p:cTn id="31" dur="500" fill="hold"/>
                                        <p:tgtEl>
                                          <p:spTgt spid="32"/>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P spid="30" grpId="0" animBg="1"/>
      <p:bldP spid="31" grpId="0" animBg="1"/>
      <p:bldP spid="3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3" name="Rectangle 1"/>
          <p:cNvSpPr>
            <a:spLocks noChangeArrowheads="1"/>
          </p:cNvSpPr>
          <p:nvPr/>
        </p:nvSpPr>
        <p:spPr bwMode="auto">
          <a:xfrm>
            <a:off x="762000" y="1905000"/>
            <a:ext cx="6934200" cy="3967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a:solidFill>
                  <a:srgbClr val="000000"/>
                </a:solidFill>
                <a:cs typeface="MS Gothic" charset="0"/>
              </a:rPr>
              <a:t>     </a:t>
            </a:r>
            <a:r>
              <a:rPr lang="en-US" b="1" dirty="0">
                <a:solidFill>
                  <a:schemeClr val="bg1"/>
                </a:solidFill>
                <a:latin typeface="SimHei" charset="0"/>
                <a:cs typeface="SimHei" charset="0"/>
              </a:rPr>
              <a:t> 5 </a:t>
            </a:r>
            <a:r>
              <a:rPr lang="en-US" b="1" dirty="0" err="1">
                <a:solidFill>
                  <a:schemeClr val="bg1"/>
                </a:solidFill>
                <a:latin typeface="SimHei" charset="0"/>
                <a:cs typeface="SimHei" charset="0"/>
              </a:rPr>
              <a:t>耶</a:t>
            </a:r>
            <a:r>
              <a:rPr lang="en-US" altLang="ja-JP" b="1" dirty="0">
                <a:solidFill>
                  <a:schemeClr val="bg1"/>
                </a:solidFill>
                <a:latin typeface="SimHei" charset="0"/>
                <a:cs typeface="SimHei" charset="0"/>
              </a:rPr>
              <a:t> </a:t>
            </a:r>
            <a:r>
              <a:rPr lang="en-US" b="1" dirty="0" err="1">
                <a:solidFill>
                  <a:srgbClr val="FFFFFF"/>
                </a:solidFill>
                <a:latin typeface="SimHei" charset="0"/>
                <a:cs typeface="SimHei" charset="0"/>
              </a:rPr>
              <a:t>和</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华</a:t>
            </a:r>
            <a:r>
              <a:rPr lang="en-US" altLang="ja-JP" b="1" dirty="0">
                <a:solidFill>
                  <a:srgbClr val="FFFFFF"/>
                </a:solidFill>
                <a:latin typeface="SimHei" charset="0"/>
                <a:cs typeface="SimHei" charset="0"/>
              </a:rPr>
              <a:t> ─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的</a:t>
            </a:r>
            <a:r>
              <a:rPr lang="en-US" altLang="ja-JP" b="1" dirty="0">
                <a:solidFill>
                  <a:srgbClr val="FFFFFF"/>
                </a:solidFill>
                <a:latin typeface="SimHei" charset="0"/>
                <a:cs typeface="SimHei" charset="0"/>
              </a:rPr>
              <a:t> </a:t>
            </a:r>
            <a:r>
              <a:rPr lang="en-US" b="1" dirty="0">
                <a:solidFill>
                  <a:srgbClr val="FFFFFF"/>
                </a:solidFill>
                <a:latin typeface="SimHei" charset="0"/>
                <a:cs typeface="SimHei" charset="0"/>
              </a:rPr>
              <a:t>　</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神</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必</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领</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进</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入</a:t>
            </a:r>
            <a:r>
              <a:rPr lang="en-US" altLang="ja-JP" b="1" dirty="0">
                <a:solidFill>
                  <a:srgbClr val="FFFFFF"/>
                </a:solidFill>
                <a:latin typeface="SimHei" charset="0"/>
                <a:cs typeface="SimHei" charset="0"/>
              </a:rPr>
              <a:t> </a:t>
            </a:r>
            <a:r>
              <a:rPr lang="en-US" b="1" dirty="0" err="1">
                <a:solidFill>
                  <a:srgbClr val="23FF23"/>
                </a:solidFill>
                <a:latin typeface="SimHei" charset="0"/>
                <a:cs typeface="SimHei" charset="0"/>
              </a:rPr>
              <a:t>你</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列</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祖</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所</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得</a:t>
            </a:r>
            <a:r>
              <a:rPr lang="en-US" altLang="ja-JP" b="1" dirty="0">
                <a:solidFill>
                  <a:srgbClr val="000000"/>
                </a:solidFill>
                <a:latin typeface="SimHei" charset="0"/>
                <a:cs typeface="SimHei" charset="0"/>
              </a:rPr>
              <a:t> </a:t>
            </a:r>
            <a:r>
              <a:rPr lang="en-US" b="1" dirty="0" err="1">
                <a:solidFill>
                  <a:srgbClr val="FFFF00"/>
                </a:solidFill>
                <a:latin typeface="SimHei" charset="0"/>
                <a:cs typeface="SimHei" charset="0"/>
              </a:rPr>
              <a:t>的</a:t>
            </a:r>
            <a:r>
              <a:rPr lang="en-US" altLang="ja-JP" b="1" dirty="0">
                <a:solidFill>
                  <a:srgbClr val="FFFF00"/>
                </a:solidFill>
                <a:latin typeface="SimHei" charset="0"/>
                <a:cs typeface="SimHei" charset="0"/>
              </a:rPr>
              <a:t> </a:t>
            </a:r>
            <a:r>
              <a:rPr lang="en-US" b="1" dirty="0" err="1">
                <a:solidFill>
                  <a:srgbClr val="FFFF00"/>
                </a:solidFill>
                <a:latin typeface="SimHei" charset="0"/>
                <a:cs typeface="SimHei" charset="0"/>
              </a:rPr>
              <a:t>地</a:t>
            </a:r>
            <a:r>
              <a:rPr lang="en-US" altLang="ja-JP" b="1" dirty="0">
                <a:solidFill>
                  <a:srgbClr val="000000"/>
                </a:solidFill>
                <a:latin typeface="SimHei" charset="0"/>
                <a:cs typeface="SimHei" charset="0"/>
              </a:rPr>
              <a:t> </a:t>
            </a:r>
            <a:r>
              <a:rPr lang="en-US" b="1" dirty="0">
                <a:solidFill>
                  <a:srgbClr val="000000"/>
                </a:solidFill>
                <a:latin typeface="SimHei" charset="0"/>
                <a:cs typeface="SimHei" charset="0"/>
              </a:rPr>
              <a:t>，</a:t>
            </a:r>
            <a:r>
              <a:rPr lang="en-US" altLang="ja-JP" b="1" dirty="0">
                <a:solidFill>
                  <a:srgbClr val="000000"/>
                </a:solidFill>
                <a:latin typeface="SimHei" charset="0"/>
                <a:cs typeface="SimHei" charset="0"/>
              </a:rPr>
              <a:t> </a:t>
            </a:r>
            <a:r>
              <a:rPr lang="en-US" b="1" dirty="0" err="1">
                <a:solidFill>
                  <a:srgbClr val="23FF23"/>
                </a:solidFill>
                <a:latin typeface="SimHei" charset="0"/>
                <a:cs typeface="SimHei" charset="0"/>
              </a:rPr>
              <a:t>使</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你</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可</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以</a:t>
            </a:r>
            <a:r>
              <a:rPr lang="en-US" altLang="ja-JP" b="1" dirty="0">
                <a:solidFill>
                  <a:srgbClr val="23FF23"/>
                </a:solidFill>
                <a:latin typeface="SimHei" charset="0"/>
                <a:cs typeface="SimHei" charset="0"/>
              </a:rPr>
              <a:t> </a:t>
            </a:r>
            <a:r>
              <a:rPr lang="en-US" b="1" dirty="0" err="1">
                <a:solidFill>
                  <a:srgbClr val="23FF23"/>
                </a:solidFill>
                <a:latin typeface="SimHei" charset="0"/>
                <a:cs typeface="SimHei" charset="0"/>
              </a:rPr>
              <a:t>得</a:t>
            </a:r>
            <a:r>
              <a:rPr lang="en-US" altLang="ja-JP" b="1" dirty="0">
                <a:solidFill>
                  <a:srgbClr val="23FF23"/>
                </a:solidFill>
                <a:latin typeface="SimHei" charset="0"/>
                <a:cs typeface="SimHei" charset="0"/>
              </a:rPr>
              <a:t> </a:t>
            </a:r>
            <a:r>
              <a:rPr lang="en-US" b="1" dirty="0" err="1">
                <a:solidFill>
                  <a:srgbClr val="FFFFFF"/>
                </a:solidFill>
                <a:latin typeface="SimHei" charset="0"/>
                <a:cs typeface="SimHei" charset="0"/>
              </a:rPr>
              <a:t>着</a:t>
            </a:r>
            <a:r>
              <a:rPr lang="en-US" altLang="ja-JP" b="1" dirty="0">
                <a:solidFill>
                  <a:srgbClr val="FFFFFF"/>
                </a:solidFill>
                <a:latin typeface="SimHei" charset="0"/>
                <a:cs typeface="SimHei" charset="0"/>
              </a:rPr>
              <a:t> </a:t>
            </a:r>
            <a:r>
              <a:rPr lang="en-US" b="1" dirty="0">
                <a:solidFill>
                  <a:srgbClr val="FFFFFF"/>
                </a:solidFill>
                <a:latin typeface="SimHei" charset="0"/>
                <a:cs typeface="SimHei" charset="0"/>
              </a:rPr>
              <a:t>；</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又</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必</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善</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待</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a:solidFill>
                  <a:srgbClr val="FFFFFF"/>
                </a:solidFill>
                <a:latin typeface="SimHei" charset="0"/>
                <a:cs typeface="SimHei" charset="0"/>
              </a:rPr>
              <a:t>，</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使</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的</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人</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数</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比</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你</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列</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祖</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众</a:t>
            </a:r>
            <a:r>
              <a:rPr lang="en-US" altLang="ja-JP" b="1" dirty="0">
                <a:solidFill>
                  <a:srgbClr val="FFFFFF"/>
                </a:solidFill>
                <a:latin typeface="SimHei" charset="0"/>
                <a:cs typeface="SimHei" charset="0"/>
              </a:rPr>
              <a:t> </a:t>
            </a:r>
            <a:r>
              <a:rPr lang="en-US" b="1" dirty="0" err="1">
                <a:solidFill>
                  <a:srgbClr val="FFFFFF"/>
                </a:solidFill>
                <a:latin typeface="SimHei" charset="0"/>
                <a:cs typeface="SimHei" charset="0"/>
              </a:rPr>
              <a:t>多</a:t>
            </a:r>
            <a:r>
              <a:rPr lang="en-US" altLang="ja-JP" b="1" dirty="0">
                <a:solidFill>
                  <a:srgbClr val="FFFFFF"/>
                </a:solidFill>
                <a:latin typeface="SimHei" charset="0"/>
                <a:cs typeface="SimHei" charset="0"/>
              </a:rPr>
              <a:t> </a:t>
            </a:r>
            <a:r>
              <a:rPr lang="en-US" b="1" dirty="0">
                <a:solidFill>
                  <a:srgbClr val="FFFFFF"/>
                </a:solidFill>
                <a:latin typeface="SimHei" charset="0"/>
                <a:cs typeface="SimHei" charset="0"/>
              </a:rPr>
              <a:t>。</a:t>
            </a:r>
            <a:endParaRPr lang="en-US" altLang="ja-JP" b="1" dirty="0">
              <a:solidFill>
                <a:srgbClr val="FFFFFF"/>
              </a:solidFill>
              <a:latin typeface="SimHei" charset="0"/>
              <a:cs typeface="SimHei" charset="0"/>
            </a:endParaRPr>
          </a:p>
          <a:p>
            <a:pPr defTabSz="45720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a:solidFill>
                  <a:srgbClr val="FFFFFF"/>
                </a:solidFill>
                <a:cs typeface="MS Gothic" charset="0"/>
              </a:rPr>
              <a:t> 	</a:t>
            </a:r>
            <a:r>
              <a:rPr lang="en-US" b="1" dirty="0">
                <a:solidFill>
                  <a:srgbClr val="FFFFFF"/>
                </a:solidFill>
                <a:latin typeface="SimHei" charset="0"/>
                <a:cs typeface="MS Gothic" charset="0"/>
              </a:rPr>
              <a:t>6 </a:t>
            </a:r>
            <a:r>
              <a:rPr lang="en-US" sz="3200" b="1" dirty="0" err="1">
                <a:solidFill>
                  <a:srgbClr val="FFFFFF"/>
                </a:solidFill>
                <a:cs typeface="SimHei" charset="0"/>
              </a:rPr>
              <a:t>耶</a:t>
            </a:r>
            <a:r>
              <a:rPr lang="en-US" altLang="ja-JP" sz="3200" b="1" dirty="0">
                <a:solidFill>
                  <a:srgbClr val="FFFFFF"/>
                </a:solidFill>
                <a:cs typeface="SimHei" charset="0"/>
              </a:rPr>
              <a:t> </a:t>
            </a:r>
            <a:r>
              <a:rPr lang="en-US" sz="3200" b="1" dirty="0" err="1">
                <a:solidFill>
                  <a:srgbClr val="FFFFFF"/>
                </a:solidFill>
                <a:cs typeface="SimHei" charset="0"/>
              </a:rPr>
              <a:t>和</a:t>
            </a:r>
            <a:r>
              <a:rPr lang="en-US" altLang="ja-JP" sz="3200" b="1" dirty="0">
                <a:solidFill>
                  <a:srgbClr val="FFFFFF"/>
                </a:solidFill>
                <a:cs typeface="SimHei" charset="0"/>
              </a:rPr>
              <a:t> </a:t>
            </a:r>
            <a:r>
              <a:rPr lang="en-US" sz="3200" b="1" dirty="0" err="1">
                <a:solidFill>
                  <a:srgbClr val="FFFFFF"/>
                </a:solidFill>
                <a:cs typeface="SimHei" charset="0"/>
              </a:rPr>
              <a:t>华</a:t>
            </a:r>
            <a:r>
              <a:rPr lang="en-US" altLang="ja-JP" sz="3200" b="1" dirty="0">
                <a:solidFill>
                  <a:srgbClr val="FFFFFF"/>
                </a:solidFill>
                <a:cs typeface="SimHei" charset="0"/>
              </a:rPr>
              <a:t> ─ </a:t>
            </a:r>
            <a:r>
              <a:rPr lang="en-US" sz="3200" b="1" dirty="0" err="1">
                <a:solidFill>
                  <a:srgbClr val="FFFFFF"/>
                </a:solidFill>
                <a:cs typeface="SimHei" charset="0"/>
              </a:rPr>
              <a:t>你</a:t>
            </a:r>
            <a:r>
              <a:rPr lang="en-US" altLang="ja-JP" sz="3200" b="1" dirty="0">
                <a:solidFill>
                  <a:srgbClr val="FFFFFF"/>
                </a:solidFill>
                <a:cs typeface="SimHei" charset="0"/>
              </a:rPr>
              <a:t> </a:t>
            </a:r>
            <a:r>
              <a:rPr lang="en-US" sz="3200" b="1" dirty="0">
                <a:solidFill>
                  <a:srgbClr val="000000"/>
                </a:solidFill>
                <a:cs typeface="SimHei" charset="0"/>
              </a:rPr>
              <a:t>　</a:t>
            </a:r>
            <a:r>
              <a:rPr lang="en-US" altLang="ja-JP" sz="3200" b="1" dirty="0">
                <a:solidFill>
                  <a:srgbClr val="000000"/>
                </a:solidFill>
                <a:cs typeface="SimHei" charset="0"/>
              </a:rPr>
              <a:t> </a:t>
            </a:r>
            <a:r>
              <a:rPr lang="en-US" sz="3200" b="1" dirty="0" err="1">
                <a:solidFill>
                  <a:srgbClr val="23FF23"/>
                </a:solidFill>
                <a:cs typeface="SimHei" charset="0"/>
              </a:rPr>
              <a:t>神</a:t>
            </a:r>
            <a:r>
              <a:rPr lang="en-US" altLang="ja-JP" sz="3200" b="1" dirty="0">
                <a:solidFill>
                  <a:srgbClr val="23FF23"/>
                </a:solidFill>
                <a:cs typeface="SimHei" charset="0"/>
              </a:rPr>
              <a:t> </a:t>
            </a:r>
            <a:r>
              <a:rPr lang="en-US" sz="3200" b="1" dirty="0" err="1">
                <a:solidFill>
                  <a:srgbClr val="23FF23"/>
                </a:solidFill>
                <a:cs typeface="SimHei" charset="0"/>
              </a:rPr>
              <a:t>必</a:t>
            </a:r>
            <a:r>
              <a:rPr lang="en-US" altLang="ja-JP" sz="3200" b="1" dirty="0">
                <a:solidFill>
                  <a:srgbClr val="23FF23"/>
                </a:solidFill>
                <a:cs typeface="SimHei" charset="0"/>
              </a:rPr>
              <a:t> </a:t>
            </a:r>
            <a:r>
              <a:rPr lang="en-US" sz="3200" b="1" dirty="0" err="1">
                <a:solidFill>
                  <a:srgbClr val="23FF23"/>
                </a:solidFill>
                <a:cs typeface="SimHei" charset="0"/>
              </a:rPr>
              <a:t>将</a:t>
            </a:r>
            <a:r>
              <a:rPr lang="en-US" altLang="ja-JP" sz="3200" b="1" dirty="0">
                <a:solidFill>
                  <a:srgbClr val="23FF23"/>
                </a:solidFill>
                <a:cs typeface="SimHei" charset="0"/>
              </a:rPr>
              <a:t> </a:t>
            </a:r>
            <a:r>
              <a:rPr lang="en-US" sz="3200" b="1" dirty="0" err="1">
                <a:solidFill>
                  <a:srgbClr val="23FF23"/>
                </a:solidFill>
                <a:cs typeface="SimHei" charset="0"/>
              </a:rPr>
              <a:t>你</a:t>
            </a:r>
            <a:r>
              <a:rPr lang="en-US" altLang="ja-JP" sz="3200" b="1" dirty="0">
                <a:solidFill>
                  <a:srgbClr val="23FF23"/>
                </a:solidFill>
                <a:cs typeface="SimHei" charset="0"/>
              </a:rPr>
              <a:t> </a:t>
            </a:r>
            <a:r>
              <a:rPr lang="en-US" sz="3200" b="1" dirty="0" err="1">
                <a:solidFill>
                  <a:srgbClr val="23FF23"/>
                </a:solidFill>
                <a:cs typeface="SimHei" charset="0"/>
              </a:rPr>
              <a:t>心</a:t>
            </a:r>
            <a:r>
              <a:rPr lang="en-US" altLang="ja-JP" sz="3200" b="1" dirty="0">
                <a:solidFill>
                  <a:srgbClr val="23FF23"/>
                </a:solidFill>
                <a:cs typeface="SimHei" charset="0"/>
              </a:rPr>
              <a:t> </a:t>
            </a:r>
            <a:r>
              <a:rPr lang="en-US" sz="3200" b="1" dirty="0" err="1">
                <a:solidFill>
                  <a:srgbClr val="23FF23"/>
                </a:solidFill>
                <a:cs typeface="SimHei" charset="0"/>
              </a:rPr>
              <a:t>里</a:t>
            </a:r>
            <a:r>
              <a:rPr lang="en-US" altLang="ja-JP" sz="3200" b="1" dirty="0">
                <a:solidFill>
                  <a:srgbClr val="23FF23"/>
                </a:solidFill>
                <a:cs typeface="SimHei" charset="0"/>
              </a:rPr>
              <a:t> </a:t>
            </a:r>
            <a:r>
              <a:rPr lang="en-US" sz="3200" b="1" dirty="0" err="1">
                <a:solidFill>
                  <a:srgbClr val="23FF23"/>
                </a:solidFill>
                <a:cs typeface="SimHei" charset="0"/>
              </a:rPr>
              <a:t>和</a:t>
            </a:r>
            <a:r>
              <a:rPr lang="en-US" altLang="ja-JP" sz="3200" b="1" dirty="0">
                <a:solidFill>
                  <a:srgbClr val="23FF23"/>
                </a:solidFill>
                <a:cs typeface="SimHei" charset="0"/>
              </a:rPr>
              <a:t> </a:t>
            </a:r>
            <a:r>
              <a:rPr lang="en-US" sz="3200" b="1" dirty="0" err="1">
                <a:solidFill>
                  <a:srgbClr val="23FF23"/>
                </a:solidFill>
                <a:cs typeface="SimHei" charset="0"/>
              </a:rPr>
              <a:t>你</a:t>
            </a:r>
            <a:r>
              <a:rPr lang="en-US" altLang="ja-JP" sz="3200" b="1" dirty="0">
                <a:solidFill>
                  <a:srgbClr val="23FF23"/>
                </a:solidFill>
                <a:cs typeface="SimHei" charset="0"/>
              </a:rPr>
              <a:t> </a:t>
            </a:r>
            <a:r>
              <a:rPr lang="en-US" sz="3200" b="1" dirty="0" err="1">
                <a:solidFill>
                  <a:srgbClr val="23FF23"/>
                </a:solidFill>
                <a:cs typeface="SimHei" charset="0"/>
              </a:rPr>
              <a:t>後</a:t>
            </a:r>
            <a:r>
              <a:rPr lang="en-US" altLang="ja-JP" sz="3200" b="1" dirty="0">
                <a:solidFill>
                  <a:srgbClr val="23FF23"/>
                </a:solidFill>
                <a:cs typeface="SimHei" charset="0"/>
              </a:rPr>
              <a:t> </a:t>
            </a:r>
            <a:r>
              <a:rPr lang="en-US" sz="3200" b="1" dirty="0" err="1">
                <a:solidFill>
                  <a:srgbClr val="23FF23"/>
                </a:solidFill>
                <a:cs typeface="SimHei" charset="0"/>
              </a:rPr>
              <a:t>裔</a:t>
            </a:r>
            <a:r>
              <a:rPr lang="en-US" altLang="ja-JP" sz="3200" b="1" dirty="0">
                <a:solidFill>
                  <a:srgbClr val="23FF23"/>
                </a:solidFill>
                <a:cs typeface="SimHei" charset="0"/>
              </a:rPr>
              <a:t> </a:t>
            </a:r>
            <a:r>
              <a:rPr lang="en-US" sz="3200" b="1" dirty="0" err="1">
                <a:solidFill>
                  <a:srgbClr val="23FF23"/>
                </a:solidFill>
                <a:cs typeface="SimHei" charset="0"/>
              </a:rPr>
              <a:t>心</a:t>
            </a:r>
            <a:r>
              <a:rPr lang="en-US" altLang="ja-JP" sz="3200" b="1" dirty="0">
                <a:solidFill>
                  <a:srgbClr val="23FF23"/>
                </a:solidFill>
                <a:cs typeface="SimHei" charset="0"/>
              </a:rPr>
              <a:t> </a:t>
            </a:r>
            <a:r>
              <a:rPr lang="en-US" sz="3200" b="1" dirty="0" err="1">
                <a:solidFill>
                  <a:srgbClr val="23FF23"/>
                </a:solidFill>
                <a:cs typeface="SimHei" charset="0"/>
              </a:rPr>
              <a:t>里</a:t>
            </a:r>
            <a:r>
              <a:rPr lang="en-US" altLang="ja-JP" sz="3200" b="1" dirty="0">
                <a:solidFill>
                  <a:srgbClr val="23FF23"/>
                </a:solidFill>
                <a:cs typeface="SimHei" charset="0"/>
              </a:rPr>
              <a:t> </a:t>
            </a:r>
            <a:r>
              <a:rPr lang="en-US" sz="3200" b="1" dirty="0" err="1">
                <a:solidFill>
                  <a:srgbClr val="23FF23"/>
                </a:solidFill>
                <a:cs typeface="SimHei" charset="0"/>
              </a:rPr>
              <a:t>的</a:t>
            </a:r>
            <a:r>
              <a:rPr lang="en-US" altLang="ja-JP" sz="3200" b="1" dirty="0">
                <a:solidFill>
                  <a:srgbClr val="23FF23"/>
                </a:solidFill>
                <a:cs typeface="SimHei" charset="0"/>
              </a:rPr>
              <a:t> </a:t>
            </a:r>
            <a:r>
              <a:rPr lang="en-US" sz="3200" b="1" dirty="0" err="1">
                <a:solidFill>
                  <a:srgbClr val="23FF23"/>
                </a:solidFill>
                <a:cs typeface="SimHei" charset="0"/>
              </a:rPr>
              <a:t>污</a:t>
            </a:r>
            <a:r>
              <a:rPr lang="en-US" altLang="ja-JP" sz="3200" b="1" dirty="0">
                <a:solidFill>
                  <a:srgbClr val="23FF23"/>
                </a:solidFill>
                <a:cs typeface="SimHei" charset="0"/>
              </a:rPr>
              <a:t> </a:t>
            </a:r>
            <a:r>
              <a:rPr lang="en-US" sz="3200" b="1" dirty="0" err="1">
                <a:solidFill>
                  <a:srgbClr val="23FF23"/>
                </a:solidFill>
                <a:cs typeface="SimHei" charset="0"/>
              </a:rPr>
              <a:t>秽</a:t>
            </a:r>
            <a:r>
              <a:rPr lang="en-US" altLang="ja-JP" sz="3200" b="1" dirty="0">
                <a:solidFill>
                  <a:srgbClr val="23FF23"/>
                </a:solidFill>
                <a:cs typeface="SimHei" charset="0"/>
              </a:rPr>
              <a:t> </a:t>
            </a:r>
            <a:r>
              <a:rPr lang="en-US" sz="3200" b="1" dirty="0" err="1">
                <a:solidFill>
                  <a:srgbClr val="23FF23"/>
                </a:solidFill>
                <a:cs typeface="SimHei" charset="0"/>
              </a:rPr>
              <a:t>除</a:t>
            </a:r>
            <a:r>
              <a:rPr lang="en-US" altLang="ja-JP" sz="3200" b="1" dirty="0">
                <a:solidFill>
                  <a:srgbClr val="23FF23"/>
                </a:solidFill>
                <a:cs typeface="SimHei" charset="0"/>
              </a:rPr>
              <a:t> </a:t>
            </a:r>
            <a:r>
              <a:rPr lang="en-US" sz="3200" b="1" dirty="0" err="1">
                <a:solidFill>
                  <a:srgbClr val="23FF23"/>
                </a:solidFill>
                <a:cs typeface="SimHei" charset="0"/>
              </a:rPr>
              <a:t>掉</a:t>
            </a:r>
            <a:r>
              <a:rPr lang="en-US" altLang="ja-JP" sz="3200" b="1" dirty="0">
                <a:solidFill>
                  <a:srgbClr val="FFFFFF"/>
                </a:solidFill>
                <a:cs typeface="SimHei" charset="0"/>
              </a:rPr>
              <a:t> </a:t>
            </a:r>
            <a:r>
              <a:rPr lang="en-US" sz="3200" b="1" dirty="0">
                <a:solidFill>
                  <a:srgbClr val="FFFFFF"/>
                </a:solidFill>
                <a:cs typeface="SimHei" charset="0"/>
              </a:rPr>
              <a:t>，</a:t>
            </a:r>
            <a:r>
              <a:rPr lang="en-US" altLang="ja-JP" sz="3200" b="1" dirty="0">
                <a:solidFill>
                  <a:srgbClr val="FFFFFF"/>
                </a:solidFill>
                <a:cs typeface="SimHei" charset="0"/>
              </a:rPr>
              <a:t> </a:t>
            </a:r>
            <a:r>
              <a:rPr lang="en-US" sz="3200" b="1" dirty="0" err="1">
                <a:solidFill>
                  <a:srgbClr val="FFFFFF"/>
                </a:solidFill>
                <a:cs typeface="SimHei" charset="0"/>
              </a:rPr>
              <a:t>好</a:t>
            </a:r>
            <a:r>
              <a:rPr lang="en-US" altLang="ja-JP" sz="3200" b="1" dirty="0">
                <a:solidFill>
                  <a:srgbClr val="FFFFFF"/>
                </a:solidFill>
                <a:cs typeface="SimHei" charset="0"/>
              </a:rPr>
              <a:t> </a:t>
            </a:r>
            <a:r>
              <a:rPr lang="en-US" sz="3200" b="1" dirty="0" err="1">
                <a:solidFill>
                  <a:srgbClr val="FFFFFF"/>
                </a:solidFill>
                <a:cs typeface="SimHei" charset="0"/>
              </a:rPr>
              <a:t>叫</a:t>
            </a:r>
            <a:r>
              <a:rPr lang="en-US" altLang="ja-JP" sz="3200" b="1" dirty="0">
                <a:solidFill>
                  <a:srgbClr val="FFFFFF"/>
                </a:solidFill>
                <a:cs typeface="SimHei" charset="0"/>
              </a:rPr>
              <a:t> </a:t>
            </a:r>
            <a:r>
              <a:rPr lang="en-US" sz="3200" b="1" dirty="0" err="1">
                <a:solidFill>
                  <a:srgbClr val="FFFFFF"/>
                </a:solidFill>
                <a:cs typeface="SimHei" charset="0"/>
              </a:rPr>
              <a:t>你</a:t>
            </a:r>
            <a:r>
              <a:rPr lang="en-US" altLang="ja-JP" sz="3200" b="1" dirty="0">
                <a:solidFill>
                  <a:srgbClr val="FFFFFF"/>
                </a:solidFill>
                <a:cs typeface="SimHei" charset="0"/>
              </a:rPr>
              <a:t> </a:t>
            </a:r>
            <a:r>
              <a:rPr lang="en-US" sz="3200" b="1" dirty="0" err="1">
                <a:solidFill>
                  <a:srgbClr val="FFFFFF"/>
                </a:solidFill>
                <a:cs typeface="SimHei" charset="0"/>
              </a:rPr>
              <a:t>尽</a:t>
            </a:r>
            <a:r>
              <a:rPr lang="en-US" altLang="ja-JP" sz="3200" b="1" dirty="0">
                <a:solidFill>
                  <a:srgbClr val="FFFFFF"/>
                </a:solidFill>
                <a:cs typeface="SimHei" charset="0"/>
              </a:rPr>
              <a:t> </a:t>
            </a:r>
            <a:r>
              <a:rPr lang="en-US" sz="3200" b="1" dirty="0" err="1">
                <a:solidFill>
                  <a:srgbClr val="FFFFFF"/>
                </a:solidFill>
                <a:cs typeface="SimHei" charset="0"/>
              </a:rPr>
              <a:t>心</a:t>
            </a:r>
            <a:r>
              <a:rPr lang="en-US" altLang="ja-JP" sz="3200" b="1" dirty="0">
                <a:solidFill>
                  <a:srgbClr val="FFFFFF"/>
                </a:solidFill>
                <a:cs typeface="SimHei" charset="0"/>
              </a:rPr>
              <a:t> </a:t>
            </a:r>
            <a:r>
              <a:rPr lang="en-US" sz="3200" b="1" dirty="0" err="1">
                <a:solidFill>
                  <a:srgbClr val="FFFFFF"/>
                </a:solidFill>
                <a:cs typeface="SimHei" charset="0"/>
              </a:rPr>
              <a:t>尽</a:t>
            </a:r>
            <a:r>
              <a:rPr lang="en-US" altLang="ja-JP" sz="3200" b="1" dirty="0">
                <a:solidFill>
                  <a:srgbClr val="FFFFFF"/>
                </a:solidFill>
                <a:cs typeface="SimHei" charset="0"/>
              </a:rPr>
              <a:t> </a:t>
            </a:r>
            <a:r>
              <a:rPr lang="en-US" sz="3200" b="1" dirty="0" err="1">
                <a:solidFill>
                  <a:srgbClr val="FFFFFF"/>
                </a:solidFill>
                <a:cs typeface="SimHei" charset="0"/>
              </a:rPr>
              <a:t>性</a:t>
            </a:r>
            <a:r>
              <a:rPr lang="en-US" altLang="ja-JP" sz="3200" b="1" dirty="0">
                <a:solidFill>
                  <a:srgbClr val="FFFFFF"/>
                </a:solidFill>
                <a:cs typeface="SimHei" charset="0"/>
              </a:rPr>
              <a:t> </a:t>
            </a:r>
            <a:r>
              <a:rPr lang="en-US" sz="3200" b="1" dirty="0" err="1">
                <a:solidFill>
                  <a:srgbClr val="FFFFFF"/>
                </a:solidFill>
                <a:cs typeface="SimHei" charset="0"/>
              </a:rPr>
              <a:t>爱</a:t>
            </a:r>
            <a:r>
              <a:rPr lang="en-US" altLang="ja-JP" sz="3200" b="1" dirty="0">
                <a:solidFill>
                  <a:srgbClr val="FFFFFF"/>
                </a:solidFill>
                <a:cs typeface="SimHei" charset="0"/>
              </a:rPr>
              <a:t> </a:t>
            </a:r>
            <a:r>
              <a:rPr lang="en-US" sz="3200" b="1" dirty="0" err="1">
                <a:solidFill>
                  <a:srgbClr val="FFFFFF"/>
                </a:solidFill>
                <a:cs typeface="SimHei" charset="0"/>
              </a:rPr>
              <a:t>耶</a:t>
            </a:r>
            <a:r>
              <a:rPr lang="en-US" altLang="ja-JP" sz="3200" b="1" dirty="0">
                <a:solidFill>
                  <a:srgbClr val="FFFFFF"/>
                </a:solidFill>
                <a:cs typeface="SimHei" charset="0"/>
              </a:rPr>
              <a:t> </a:t>
            </a:r>
            <a:r>
              <a:rPr lang="en-US" sz="3200" b="1" dirty="0" err="1">
                <a:solidFill>
                  <a:srgbClr val="FFFFFF"/>
                </a:solidFill>
                <a:cs typeface="SimHei" charset="0"/>
              </a:rPr>
              <a:t>和</a:t>
            </a:r>
            <a:r>
              <a:rPr lang="en-US" altLang="ja-JP" sz="3200" b="1" dirty="0">
                <a:solidFill>
                  <a:srgbClr val="FFFFFF"/>
                </a:solidFill>
                <a:cs typeface="SimHei" charset="0"/>
              </a:rPr>
              <a:t> </a:t>
            </a:r>
            <a:r>
              <a:rPr lang="en-US" sz="3200" b="1" dirty="0" err="1">
                <a:solidFill>
                  <a:srgbClr val="FFFFFF"/>
                </a:solidFill>
                <a:cs typeface="SimHei" charset="0"/>
              </a:rPr>
              <a:t>华</a:t>
            </a:r>
            <a:r>
              <a:rPr lang="en-US" altLang="ja-JP" sz="3200" b="1" dirty="0">
                <a:solidFill>
                  <a:srgbClr val="FFFFFF"/>
                </a:solidFill>
                <a:cs typeface="SimHei" charset="0"/>
              </a:rPr>
              <a:t> ─ </a:t>
            </a:r>
            <a:r>
              <a:rPr lang="en-US" sz="3200" b="1" dirty="0" err="1">
                <a:solidFill>
                  <a:srgbClr val="FFFFFF"/>
                </a:solidFill>
                <a:cs typeface="SimHei" charset="0"/>
              </a:rPr>
              <a:t>你</a:t>
            </a:r>
            <a:r>
              <a:rPr lang="en-US" altLang="ja-JP" sz="3200" b="1" dirty="0">
                <a:solidFill>
                  <a:srgbClr val="FFFFFF"/>
                </a:solidFill>
                <a:cs typeface="SimHei" charset="0"/>
              </a:rPr>
              <a:t> </a:t>
            </a:r>
            <a:r>
              <a:rPr lang="en-US" sz="3200" b="1" dirty="0" err="1">
                <a:solidFill>
                  <a:srgbClr val="FFFFFF"/>
                </a:solidFill>
                <a:cs typeface="SimHei" charset="0"/>
              </a:rPr>
              <a:t>的</a:t>
            </a:r>
            <a:r>
              <a:rPr lang="en-US" altLang="ja-JP" sz="3200" b="1" dirty="0">
                <a:solidFill>
                  <a:srgbClr val="FFFFFF"/>
                </a:solidFill>
                <a:cs typeface="SimHei" charset="0"/>
              </a:rPr>
              <a:t> </a:t>
            </a:r>
            <a:r>
              <a:rPr lang="en-US" sz="3200" b="1" dirty="0">
                <a:solidFill>
                  <a:srgbClr val="FFFFFF"/>
                </a:solidFill>
                <a:cs typeface="SimHei" charset="0"/>
              </a:rPr>
              <a:t>　</a:t>
            </a:r>
            <a:r>
              <a:rPr lang="en-US" altLang="ja-JP" sz="3200" b="1" dirty="0">
                <a:solidFill>
                  <a:srgbClr val="FFFFFF"/>
                </a:solidFill>
                <a:cs typeface="SimHei" charset="0"/>
              </a:rPr>
              <a:t> </a:t>
            </a:r>
            <a:r>
              <a:rPr lang="en-US" sz="3200" b="1" dirty="0" err="1">
                <a:solidFill>
                  <a:srgbClr val="FFFFFF"/>
                </a:solidFill>
                <a:cs typeface="SimHei" charset="0"/>
              </a:rPr>
              <a:t>神</a:t>
            </a:r>
            <a:r>
              <a:rPr lang="en-US" altLang="ja-JP" sz="3200" b="1" dirty="0">
                <a:solidFill>
                  <a:srgbClr val="FFFFFF"/>
                </a:solidFill>
                <a:cs typeface="SimHei" charset="0"/>
              </a:rPr>
              <a:t> </a:t>
            </a:r>
            <a:r>
              <a:rPr lang="en-US" sz="3200" b="1" dirty="0">
                <a:solidFill>
                  <a:srgbClr val="FFFFFF"/>
                </a:solidFill>
                <a:cs typeface="SimHei" charset="0"/>
              </a:rPr>
              <a:t>，</a:t>
            </a:r>
            <a:r>
              <a:rPr lang="en-US" altLang="ja-JP" sz="3200" b="1" dirty="0">
                <a:solidFill>
                  <a:srgbClr val="FFFFFF"/>
                </a:solidFill>
                <a:cs typeface="SimHei" charset="0"/>
              </a:rPr>
              <a:t> </a:t>
            </a:r>
            <a:r>
              <a:rPr lang="en-US" sz="3200" b="1" dirty="0" err="1">
                <a:solidFill>
                  <a:srgbClr val="FFFFFF"/>
                </a:solidFill>
                <a:cs typeface="SimHei" charset="0"/>
              </a:rPr>
              <a:t>使</a:t>
            </a:r>
            <a:r>
              <a:rPr lang="en-US" altLang="ja-JP" sz="3200" b="1" dirty="0">
                <a:solidFill>
                  <a:srgbClr val="FFFFFF"/>
                </a:solidFill>
                <a:cs typeface="SimHei" charset="0"/>
              </a:rPr>
              <a:t> </a:t>
            </a:r>
            <a:r>
              <a:rPr lang="en-US" sz="3200" b="1" dirty="0" err="1">
                <a:solidFill>
                  <a:srgbClr val="FFFFFF"/>
                </a:solidFill>
                <a:cs typeface="SimHei" charset="0"/>
              </a:rPr>
              <a:t>你</a:t>
            </a:r>
            <a:r>
              <a:rPr lang="en-US" altLang="ja-JP" sz="3200" b="1" dirty="0">
                <a:solidFill>
                  <a:srgbClr val="FFFFFF"/>
                </a:solidFill>
                <a:cs typeface="SimHei" charset="0"/>
              </a:rPr>
              <a:t> </a:t>
            </a:r>
            <a:r>
              <a:rPr lang="en-US" sz="3200" b="1" dirty="0" err="1">
                <a:solidFill>
                  <a:srgbClr val="FFFFFF"/>
                </a:solidFill>
                <a:cs typeface="SimHei" charset="0"/>
              </a:rPr>
              <a:t>可</a:t>
            </a:r>
            <a:r>
              <a:rPr lang="en-US" altLang="ja-JP" sz="3200" b="1" dirty="0">
                <a:solidFill>
                  <a:srgbClr val="FFFFFF"/>
                </a:solidFill>
                <a:cs typeface="SimHei" charset="0"/>
              </a:rPr>
              <a:t> </a:t>
            </a:r>
            <a:r>
              <a:rPr lang="en-US" sz="3200" b="1" dirty="0" err="1">
                <a:solidFill>
                  <a:srgbClr val="FFFFFF"/>
                </a:solidFill>
                <a:cs typeface="SimHei" charset="0"/>
              </a:rPr>
              <a:t>以</a:t>
            </a:r>
            <a:r>
              <a:rPr lang="en-US" altLang="ja-JP" sz="3200" b="1" dirty="0">
                <a:solidFill>
                  <a:srgbClr val="FFFFFF"/>
                </a:solidFill>
                <a:cs typeface="SimHei" charset="0"/>
              </a:rPr>
              <a:t> </a:t>
            </a:r>
            <a:r>
              <a:rPr lang="en-US" sz="3200" b="1" dirty="0" err="1">
                <a:solidFill>
                  <a:srgbClr val="FFFFFF"/>
                </a:solidFill>
                <a:cs typeface="SimHei" charset="0"/>
              </a:rPr>
              <a:t>存</a:t>
            </a:r>
            <a:r>
              <a:rPr lang="en-US" altLang="ja-JP" sz="3200" b="1" dirty="0">
                <a:solidFill>
                  <a:srgbClr val="FFFFFF"/>
                </a:solidFill>
                <a:cs typeface="SimHei" charset="0"/>
              </a:rPr>
              <a:t> </a:t>
            </a:r>
            <a:r>
              <a:rPr lang="en-US" sz="3200" b="1" dirty="0" err="1">
                <a:solidFill>
                  <a:srgbClr val="FFFFFF"/>
                </a:solidFill>
                <a:cs typeface="SimHei" charset="0"/>
              </a:rPr>
              <a:t>活</a:t>
            </a:r>
            <a:r>
              <a:rPr lang="en-US" altLang="ja-JP" sz="3200" b="1" dirty="0">
                <a:solidFill>
                  <a:srgbClr val="FFFFFF"/>
                </a:solidFill>
                <a:cs typeface="SimHei" charset="0"/>
              </a:rPr>
              <a:t> </a:t>
            </a:r>
            <a:r>
              <a:rPr lang="en-US" sz="3200" b="1" dirty="0">
                <a:solidFill>
                  <a:srgbClr val="FFFFFF"/>
                </a:solidFill>
                <a:cs typeface="SimHei" charset="0"/>
              </a:rPr>
              <a:t>。</a:t>
            </a:r>
            <a:endParaRPr lang="en-US" altLang="ja-JP" sz="3200" b="1" dirty="0">
              <a:solidFill>
                <a:srgbClr val="FFFFFF"/>
              </a:solidFill>
              <a:cs typeface="SimHei" charset="0"/>
            </a:endParaRPr>
          </a:p>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000" b="1" dirty="0">
                <a:solidFill>
                  <a:srgbClr val="000000"/>
                </a:solidFill>
                <a:cs typeface="MS Gothic" charset="0"/>
              </a:rPr>
              <a:t>‏</a:t>
            </a:r>
          </a:p>
        </p:txBody>
      </p:sp>
      <p:sp>
        <p:nvSpPr>
          <p:cNvPr id="151554" name="Rectangle 2"/>
          <p:cNvSpPr>
            <a:spLocks noChangeArrowheads="1"/>
          </p:cNvSpPr>
          <p:nvPr/>
        </p:nvSpPr>
        <p:spPr bwMode="auto">
          <a:xfrm>
            <a:off x="1674813" y="798513"/>
            <a:ext cx="7089775" cy="997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p>
            <a:pPr algn="ctr" defTabSz="457200" eaLnBrk="0" hangingPunct="0">
              <a:lnSpc>
                <a:spcPct val="50000"/>
              </a:lnSpc>
              <a:spcBef>
                <a:spcPts val="175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3200" b="1" dirty="0" err="1">
                <a:solidFill>
                  <a:schemeClr val="bg1"/>
                </a:solidFill>
                <a:cs typeface="MS Gothic" charset="0"/>
              </a:rPr>
              <a:t>申命</a:t>
            </a:r>
            <a:r>
              <a:rPr lang="en-US" sz="3200" b="1" dirty="0" err="1">
                <a:solidFill>
                  <a:schemeClr val="bg1"/>
                </a:solidFill>
                <a:latin typeface="SimHei" charset="0"/>
                <a:cs typeface="SimHei" charset="0"/>
              </a:rPr>
              <a:t>记</a:t>
            </a:r>
            <a:r>
              <a:rPr lang="en-US" altLang="ja-JP" sz="3200" b="1" dirty="0">
                <a:solidFill>
                  <a:schemeClr val="bg1"/>
                </a:solidFill>
                <a:cs typeface="MS Gothic" charset="0"/>
              </a:rPr>
              <a:t> 30</a:t>
            </a:r>
            <a:r>
              <a:rPr lang="en-US" altLang="ja-JP" sz="2800" b="1" dirty="0">
                <a:solidFill>
                  <a:schemeClr val="bg1"/>
                </a:solidFill>
                <a:cs typeface="MS Gothic" charset="0"/>
              </a:rPr>
              <a:t> </a:t>
            </a:r>
          </a:p>
          <a:p>
            <a:pPr algn="ctr" defTabSz="457200" eaLnBrk="0" hangingPunct="0">
              <a:spcBef>
                <a:spcPts val="175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800" b="1" dirty="0" err="1">
                <a:solidFill>
                  <a:srgbClr val="00FFCC"/>
                </a:solidFill>
                <a:cs typeface="MS Gothic" charset="0"/>
              </a:rPr>
              <a:t>地的</a:t>
            </a:r>
            <a:r>
              <a:rPr lang="en-US" sz="2800" b="1" dirty="0" err="1">
                <a:solidFill>
                  <a:srgbClr val="00FFCC"/>
                </a:solidFill>
                <a:latin typeface="SimHei" charset="0"/>
                <a:cs typeface="SimHei" charset="0"/>
              </a:rPr>
              <a:t>应许</a:t>
            </a:r>
            <a:endParaRPr lang="en-US" sz="2800" b="1" dirty="0">
              <a:solidFill>
                <a:srgbClr val="00FFCC"/>
              </a:solidFill>
              <a:latin typeface="SimHei" charset="0"/>
              <a:cs typeface="SimHei" charset="0"/>
            </a:endParaRPr>
          </a:p>
        </p:txBody>
      </p:sp>
      <p:sp>
        <p:nvSpPr>
          <p:cNvPr id="151555" name="Rectangle 3"/>
          <p:cNvSpPr>
            <a:spLocks noChangeArrowheads="1"/>
          </p:cNvSpPr>
          <p:nvPr/>
        </p:nvSpPr>
        <p:spPr bwMode="auto">
          <a:xfrm>
            <a:off x="620713" y="160338"/>
            <a:ext cx="741362" cy="143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spcBef>
                <a:spcPts val="5500"/>
              </a:spcBef>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800">
                <a:solidFill>
                  <a:srgbClr val="FFD34A"/>
                </a:solidFill>
                <a:cs typeface="MS Gothic" charset="0"/>
              </a:rPr>
              <a:t>7</a:t>
            </a:r>
          </a:p>
        </p:txBody>
      </p:sp>
      <p:sp>
        <p:nvSpPr>
          <p:cNvPr id="90116" name="Line 4"/>
          <p:cNvSpPr>
            <a:spLocks noChangeShapeType="1"/>
          </p:cNvSpPr>
          <p:nvPr/>
        </p:nvSpPr>
        <p:spPr bwMode="auto">
          <a:xfrm>
            <a:off x="898525" y="838200"/>
            <a:ext cx="296863" cy="1588"/>
          </a:xfrm>
          <a:prstGeom prst="line">
            <a:avLst/>
          </a:prstGeom>
          <a:noFill/>
          <a:ln w="50760">
            <a:solidFill>
              <a:srgbClr val="FFD34A"/>
            </a:solidFill>
            <a:miter lim="800000"/>
            <a:headEnd/>
            <a:tailEnd/>
          </a:ln>
          <a:effectLst>
            <a:outerShdw blurRad="63500" dist="107933" dir="2700000" algn="ctr" rotWithShape="0">
              <a:srgbClr val="1A0004"/>
            </a:outerShdw>
          </a:effectLst>
        </p:spPr>
        <p:txBody>
          <a:bodyPr/>
          <a:lstStyle/>
          <a:p>
            <a:pPr defTabSz="457200">
              <a:buClr>
                <a:srgbClr val="000000"/>
              </a:buClr>
              <a:buSzPct val="100000"/>
              <a:buFont typeface="Times New Roman" pitchFamily="-112" charset="0"/>
              <a:buNone/>
              <a:defRPr/>
            </a:pPr>
            <a:endParaRPr lang="en-US">
              <a:solidFill>
                <a:srgbClr val="FFFFFF"/>
              </a:solidFill>
              <a:latin typeface="Times New Roman"/>
              <a:ea typeface="MS Gothic"/>
              <a:cs typeface="+mn-cs"/>
            </a:endParaRPr>
          </a:p>
        </p:txBody>
      </p:sp>
      <p:sp>
        <p:nvSpPr>
          <p:cNvPr id="90117" name="Oval 5"/>
          <p:cNvSpPr>
            <a:spLocks noChangeArrowheads="1"/>
          </p:cNvSpPr>
          <p:nvPr/>
        </p:nvSpPr>
        <p:spPr bwMode="auto">
          <a:xfrm>
            <a:off x="2463800" y="2057400"/>
            <a:ext cx="1651000" cy="571500"/>
          </a:xfrm>
          <a:prstGeom prst="ellipse">
            <a:avLst/>
          </a:prstGeom>
          <a:noFill/>
          <a:ln w="57240">
            <a:solidFill>
              <a:srgbClr val="FFFF00"/>
            </a:solidFill>
            <a:miter lim="800000"/>
            <a:headEnd/>
            <a:tailEnd/>
          </a:ln>
          <a:effectLst>
            <a:outerShdw blurRad="63500" dist="81185" dir="3078031" algn="ctr" rotWithShape="0">
              <a:srgbClr val="1A0004"/>
            </a:outerShdw>
          </a:effectLst>
        </p:spPr>
        <p:txBody>
          <a:bodyPr wrap="none" anchor="ctr"/>
          <a:lstStyle/>
          <a:p>
            <a:pPr defTabSz="457200">
              <a:buClr>
                <a:srgbClr val="000000"/>
              </a:buClr>
              <a:buSzPct val="100000"/>
              <a:buFont typeface="Times New Roman" charset="0"/>
              <a:buNone/>
              <a:defRPr/>
            </a:pPr>
            <a:endParaRPr lang="en-US">
              <a:solidFill>
                <a:srgbClr val="FFFFFF"/>
              </a:solidFill>
              <a:latin typeface="Times New Roman"/>
              <a:ea typeface="MS Gothic"/>
              <a:cs typeface="+mn-cs"/>
            </a:endParaRPr>
          </a:p>
        </p:txBody>
      </p:sp>
      <p:sp>
        <p:nvSpPr>
          <p:cNvPr id="151558" name="Rectangle 6"/>
          <p:cNvSpPr>
            <a:spLocks noChangeArrowheads="1"/>
          </p:cNvSpPr>
          <p:nvPr/>
        </p:nvSpPr>
        <p:spPr bwMode="auto">
          <a:xfrm>
            <a:off x="8177213" y="4403725"/>
            <a:ext cx="254000" cy="115888"/>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charset="0"/>
              <a:buNone/>
            </a:pPr>
            <a:endParaRPr lang="en-US">
              <a:solidFill>
                <a:srgbClr val="FFFFFF"/>
              </a:solidFill>
              <a:cs typeface="MS Gothic" charset="0"/>
            </a:endParaRPr>
          </a:p>
        </p:txBody>
      </p:sp>
      <p:sp>
        <p:nvSpPr>
          <p:cNvPr id="151559" name="Rectangle 7"/>
          <p:cNvSpPr>
            <a:spLocks noChangeArrowheads="1"/>
          </p:cNvSpPr>
          <p:nvPr/>
        </p:nvSpPr>
        <p:spPr bwMode="auto">
          <a:xfrm>
            <a:off x="8115300" y="4356100"/>
            <a:ext cx="293688"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800" b="1">
                <a:solidFill>
                  <a:srgbClr val="000000"/>
                </a:solidFill>
                <a:latin typeface="Arial" charset="0"/>
                <a:cs typeface="MS Gothic" charset="0"/>
              </a:rPr>
              <a:t>40</a:t>
            </a:r>
          </a:p>
        </p:txBody>
      </p:sp>
      <p:sp>
        <p:nvSpPr>
          <p:cNvPr id="151560" name="AutoShape 8"/>
          <p:cNvSpPr>
            <a:spLocks noChangeArrowheads="1"/>
          </p:cNvSpPr>
          <p:nvPr/>
        </p:nvSpPr>
        <p:spPr bwMode="auto">
          <a:xfrm>
            <a:off x="7950200" y="3457575"/>
            <a:ext cx="730250" cy="336550"/>
          </a:xfrm>
          <a:prstGeom prst="roundRect">
            <a:avLst>
              <a:gd name="adj" fmla="val 16667"/>
            </a:avLst>
          </a:prstGeom>
          <a:solidFill>
            <a:srgbClr val="E7EC26"/>
          </a:solidFill>
          <a:ln w="38160">
            <a:solidFill>
              <a:srgbClr val="1A0004"/>
            </a:solidFill>
            <a:miter lim="800000"/>
            <a:headEnd/>
            <a:tailEnd/>
          </a:ln>
        </p:spPr>
        <p:txBody>
          <a:bodyPr wrap="none" anchor="ctr"/>
          <a:lstStyle/>
          <a:p>
            <a:pPr defTabSz="457200">
              <a:buClr>
                <a:srgbClr val="000000"/>
              </a:buClr>
              <a:buSzPct val="100000"/>
              <a:buFont typeface="Times New Roman" charset="0"/>
              <a:buNone/>
            </a:pPr>
            <a:endParaRPr lang="en-US">
              <a:solidFill>
                <a:srgbClr val="FFFFFF"/>
              </a:solidFill>
              <a:cs typeface="MS Gothic" charset="0"/>
            </a:endParaRPr>
          </a:p>
        </p:txBody>
      </p:sp>
      <p:sp>
        <p:nvSpPr>
          <p:cNvPr id="151561" name="Rectangle 9"/>
          <p:cNvSpPr>
            <a:spLocks noChangeArrowheads="1"/>
          </p:cNvSpPr>
          <p:nvPr/>
        </p:nvSpPr>
        <p:spPr bwMode="auto">
          <a:xfrm>
            <a:off x="7948613" y="3616325"/>
            <a:ext cx="952500" cy="1143000"/>
          </a:xfrm>
          <a:prstGeom prst="rect">
            <a:avLst/>
          </a:prstGeom>
          <a:solidFill>
            <a:srgbClr val="FFFF00"/>
          </a:solidFill>
          <a:ln w="38160">
            <a:solidFill>
              <a:srgbClr val="000000"/>
            </a:solidFill>
            <a:miter lim="800000"/>
            <a:headEnd/>
            <a:tailEnd/>
          </a:ln>
        </p:spPr>
        <p:txBody>
          <a:bodyPr wrap="none" anchor="ctr"/>
          <a:lstStyle/>
          <a:p>
            <a:pPr defTabSz="457200">
              <a:buClr>
                <a:srgbClr val="000000"/>
              </a:buClr>
              <a:buSzPct val="100000"/>
              <a:buFont typeface="Times New Roman" charset="0"/>
              <a:buNone/>
            </a:pPr>
            <a:endParaRPr lang="en-US">
              <a:solidFill>
                <a:srgbClr val="FFFFFF"/>
              </a:solidFill>
              <a:cs typeface="MS Gothic" charset="0"/>
            </a:endParaRPr>
          </a:p>
        </p:txBody>
      </p:sp>
      <p:sp>
        <p:nvSpPr>
          <p:cNvPr id="151562" name="AutoShape 10"/>
          <p:cNvSpPr>
            <a:spLocks noChangeArrowheads="1"/>
          </p:cNvSpPr>
          <p:nvPr/>
        </p:nvSpPr>
        <p:spPr bwMode="auto">
          <a:xfrm>
            <a:off x="7969250" y="3486150"/>
            <a:ext cx="698500" cy="336550"/>
          </a:xfrm>
          <a:prstGeom prst="roundRect">
            <a:avLst>
              <a:gd name="adj" fmla="val 16667"/>
            </a:avLst>
          </a:pr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pPr defTabSz="457200">
              <a:buClr>
                <a:srgbClr val="000000"/>
              </a:buClr>
              <a:buSzPct val="100000"/>
              <a:buFont typeface="Times New Roman" charset="0"/>
              <a:buNone/>
            </a:pPr>
            <a:endParaRPr lang="en-US">
              <a:solidFill>
                <a:srgbClr val="FFFFFF"/>
              </a:solidFill>
              <a:cs typeface="MS Gothic" charset="0"/>
            </a:endParaRPr>
          </a:p>
        </p:txBody>
      </p:sp>
      <p:sp>
        <p:nvSpPr>
          <p:cNvPr id="151563" name="Line 11"/>
          <p:cNvSpPr>
            <a:spLocks noChangeShapeType="1"/>
          </p:cNvSpPr>
          <p:nvPr/>
        </p:nvSpPr>
        <p:spPr bwMode="auto">
          <a:xfrm>
            <a:off x="7993063" y="38385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4" name="Line 12"/>
          <p:cNvSpPr>
            <a:spLocks noChangeShapeType="1"/>
          </p:cNvSpPr>
          <p:nvPr/>
        </p:nvSpPr>
        <p:spPr bwMode="auto">
          <a:xfrm>
            <a:off x="7993063" y="40163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5" name="Line 13"/>
          <p:cNvSpPr>
            <a:spLocks noChangeShapeType="1"/>
          </p:cNvSpPr>
          <p:nvPr/>
        </p:nvSpPr>
        <p:spPr bwMode="auto">
          <a:xfrm>
            <a:off x="7993063" y="41941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6" name="Line 14"/>
          <p:cNvSpPr>
            <a:spLocks noChangeShapeType="1"/>
          </p:cNvSpPr>
          <p:nvPr/>
        </p:nvSpPr>
        <p:spPr bwMode="auto">
          <a:xfrm>
            <a:off x="7993063" y="43719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7" name="Line 15"/>
          <p:cNvSpPr>
            <a:spLocks noChangeShapeType="1"/>
          </p:cNvSpPr>
          <p:nvPr/>
        </p:nvSpPr>
        <p:spPr bwMode="auto">
          <a:xfrm>
            <a:off x="8005763" y="4549775"/>
            <a:ext cx="8509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68" name="Rectangle 16"/>
          <p:cNvSpPr>
            <a:spLocks noChangeArrowheads="1"/>
          </p:cNvSpPr>
          <p:nvPr/>
        </p:nvSpPr>
        <p:spPr bwMode="auto">
          <a:xfrm>
            <a:off x="8074025" y="3429000"/>
            <a:ext cx="415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Chicago" charset="0"/>
                <a:cs typeface="MS Gothic" charset="0"/>
              </a:rPr>
              <a:t>摩西</a:t>
            </a:r>
          </a:p>
        </p:txBody>
      </p:sp>
      <p:sp>
        <p:nvSpPr>
          <p:cNvPr id="151569" name="Rectangle 17"/>
          <p:cNvSpPr>
            <a:spLocks noChangeArrowheads="1"/>
          </p:cNvSpPr>
          <p:nvPr/>
        </p:nvSpPr>
        <p:spPr bwMode="auto">
          <a:xfrm>
            <a:off x="8164513" y="3841750"/>
            <a:ext cx="4159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西乃</a:t>
            </a:r>
          </a:p>
        </p:txBody>
      </p:sp>
      <p:sp>
        <p:nvSpPr>
          <p:cNvPr id="151570" name="Rectangle 18"/>
          <p:cNvSpPr>
            <a:spLocks noChangeArrowheads="1"/>
          </p:cNvSpPr>
          <p:nvPr/>
        </p:nvSpPr>
        <p:spPr bwMode="auto">
          <a:xfrm>
            <a:off x="8085138" y="4025900"/>
            <a:ext cx="64611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M - C - C</a:t>
            </a:r>
          </a:p>
        </p:txBody>
      </p:sp>
      <p:sp>
        <p:nvSpPr>
          <p:cNvPr id="151571" name="Rectangle 19"/>
          <p:cNvSpPr>
            <a:spLocks noChangeArrowheads="1"/>
          </p:cNvSpPr>
          <p:nvPr/>
        </p:nvSpPr>
        <p:spPr bwMode="auto">
          <a:xfrm>
            <a:off x="7970838" y="4197350"/>
            <a:ext cx="8858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加低斯巴尼亞</a:t>
            </a:r>
          </a:p>
        </p:txBody>
      </p:sp>
      <p:sp>
        <p:nvSpPr>
          <p:cNvPr id="151572" name="Rectangle 20"/>
          <p:cNvSpPr>
            <a:spLocks noChangeArrowheads="1"/>
          </p:cNvSpPr>
          <p:nvPr/>
        </p:nvSpPr>
        <p:spPr bwMode="auto">
          <a:xfrm>
            <a:off x="8267700" y="4381500"/>
            <a:ext cx="309563"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40</a:t>
            </a:r>
          </a:p>
        </p:txBody>
      </p:sp>
      <p:sp>
        <p:nvSpPr>
          <p:cNvPr id="151573" name="Rectangle 21"/>
          <p:cNvSpPr>
            <a:spLocks noChangeArrowheads="1"/>
          </p:cNvSpPr>
          <p:nvPr/>
        </p:nvSpPr>
        <p:spPr bwMode="auto">
          <a:xfrm>
            <a:off x="8170863" y="4552950"/>
            <a:ext cx="5016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SimHei" charset="0"/>
                <a:cs typeface="MS Gothic" charset="0"/>
              </a:rPr>
              <a:t>5</a:t>
            </a:r>
            <a:r>
              <a:rPr lang="en-US" sz="900" b="1">
                <a:solidFill>
                  <a:srgbClr val="000000"/>
                </a:solidFill>
                <a:latin typeface="SimHei" charset="0"/>
                <a:cs typeface="SimHei" charset="0"/>
              </a:rPr>
              <a:t>讲</a:t>
            </a:r>
            <a:r>
              <a:rPr lang="en-US" sz="900" b="1">
                <a:solidFill>
                  <a:srgbClr val="000000"/>
                </a:solidFill>
                <a:latin typeface="Arial" charset="0"/>
                <a:cs typeface="MS Gothic" charset="0"/>
              </a:rPr>
              <a:t>道</a:t>
            </a:r>
          </a:p>
        </p:txBody>
      </p:sp>
      <p:sp>
        <p:nvSpPr>
          <p:cNvPr id="151574" name="Line 22"/>
          <p:cNvSpPr>
            <a:spLocks noChangeShapeType="1"/>
          </p:cNvSpPr>
          <p:nvPr/>
        </p:nvSpPr>
        <p:spPr bwMode="auto">
          <a:xfrm>
            <a:off x="7986713" y="4727575"/>
            <a:ext cx="863600" cy="1588"/>
          </a:xfrm>
          <a:prstGeom prst="line">
            <a:avLst/>
          </a:prstGeom>
          <a:noFill/>
          <a:ln w="12600">
            <a:solidFill>
              <a:srgbClr val="000000"/>
            </a:solidFill>
            <a:miter lim="800000"/>
            <a:headEnd/>
            <a:tailEnd/>
          </a:ln>
          <a:extLst>
            <a:ext uri="{909E8E84-426E-40DD-AFC4-6F175D3DCCD1}">
              <a14:hiddenFill xmlns:a14="http://schemas.microsoft.com/office/drawing/2010/main">
                <a:noFill/>
              </a14:hiddenFill>
            </a:ext>
          </a:extLst>
        </p:spPr>
        <p:txBody>
          <a:bodyPr/>
          <a:lstStyle/>
          <a:p>
            <a:pPr defTabSz="457200"/>
            <a:endParaRPr lang="en-US" sz="1800">
              <a:solidFill>
                <a:srgbClr val="000000"/>
              </a:solidFill>
              <a:latin typeface="Arial" charset="0"/>
            </a:endParaRPr>
          </a:p>
        </p:txBody>
      </p:sp>
      <p:sp>
        <p:nvSpPr>
          <p:cNvPr id="151575" name="Rectangle 23"/>
          <p:cNvSpPr>
            <a:spLocks noChangeArrowheads="1"/>
          </p:cNvSpPr>
          <p:nvPr/>
        </p:nvSpPr>
        <p:spPr bwMode="auto">
          <a:xfrm>
            <a:off x="8156575" y="3670300"/>
            <a:ext cx="53340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360" tIns="44280" rIns="90360" bIns="44280">
            <a:spAutoFit/>
          </a:bodyPr>
          <a:lstStyle/>
          <a:p>
            <a:pP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900" b="1">
                <a:solidFill>
                  <a:srgbClr val="000000"/>
                </a:solidFill>
                <a:latin typeface="Arial" charset="0"/>
                <a:cs typeface="MS Gothic" charset="0"/>
              </a:rPr>
              <a:t>出埃及</a:t>
            </a:r>
          </a:p>
        </p:txBody>
      </p:sp>
      <p:sp>
        <p:nvSpPr>
          <p:cNvPr id="151576" name="Text Box 24"/>
          <p:cNvSpPr txBox="1">
            <a:spLocks noChangeArrowheads="1"/>
          </p:cNvSpPr>
          <p:nvPr/>
        </p:nvSpPr>
        <p:spPr bwMode="auto">
          <a:xfrm>
            <a:off x="8721725" y="90488"/>
            <a:ext cx="257175"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1250"/>
              </a:spcBef>
              <a:buClr>
                <a:srgbClr val="000000"/>
              </a:buClr>
              <a:buSzPct val="100000"/>
              <a:buFont typeface="Times New Roman" charset="0"/>
              <a:buNone/>
            </a:pPr>
            <a:r>
              <a:rPr lang="en-US" sz="2000">
                <a:solidFill>
                  <a:srgbClr val="FFA27C"/>
                </a:solidFill>
                <a:latin typeface="Comic Sans MS" charset="0"/>
                <a:cs typeface="MS Gothic" charset="0"/>
              </a:rPr>
              <a:t> </a:t>
            </a:r>
          </a:p>
        </p:txBody>
      </p:sp>
      <p:sp>
        <p:nvSpPr>
          <p:cNvPr id="90137" name="Rectangle 25"/>
          <p:cNvSpPr>
            <a:spLocks noChangeArrowheads="1"/>
          </p:cNvSpPr>
          <p:nvPr/>
        </p:nvSpPr>
        <p:spPr bwMode="auto">
          <a:xfrm>
            <a:off x="8093075" y="6524625"/>
            <a:ext cx="336550" cy="246063"/>
          </a:xfrm>
          <a:prstGeom prst="rect">
            <a:avLst/>
          </a:prstGeom>
          <a:noFill/>
          <a:ln w="9525">
            <a:noFill/>
            <a:round/>
            <a:headEnd/>
            <a:tailEnd/>
          </a:ln>
          <a:effectLst/>
        </p:spPr>
        <p:txBody>
          <a:bodyPr wrap="none" lIns="90000" tIns="46800" rIns="90000" bIns="46800" anchor="ctr">
            <a:spAutoFit/>
          </a:bodyPr>
          <a:lstStyle/>
          <a:p>
            <a:pPr algn="ctr" defTabSz="457200" eaLnBrk="0" hangingPunct="0">
              <a:buClr>
                <a:srgbClr val="000000"/>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lang="en-US" sz="1000" b="1">
                <a:solidFill>
                  <a:srgbClr val="000000"/>
                </a:solidFill>
                <a:effectLst>
                  <a:outerShdw blurRad="38100" dist="38100" dir="2700000" algn="tl">
                    <a:srgbClr val="FFFFFF"/>
                  </a:outerShdw>
                </a:effectLst>
                <a:latin typeface="Comic Sans MS" charset="0"/>
                <a:cs typeface="MS Gothic" charset="0"/>
              </a:rPr>
              <a:t>27</a:t>
            </a:r>
          </a:p>
        </p:txBody>
      </p:sp>
      <p:sp>
        <p:nvSpPr>
          <p:cNvPr id="151578" name="Text Box 26"/>
          <p:cNvSpPr txBox="1">
            <a:spLocks noChangeArrowheads="1"/>
          </p:cNvSpPr>
          <p:nvPr/>
        </p:nvSpPr>
        <p:spPr bwMode="auto">
          <a:xfrm>
            <a:off x="7312025" y="6284913"/>
            <a:ext cx="993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90000" tIns="46800" rIns="90000" bIns="46800" anchor="ctr">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Arial" charset="0"/>
                <a:ea typeface="ＭＳ Ｐゴシック" charset="0"/>
              </a:defRPr>
            </a:lvl9pPr>
          </a:lstStyle>
          <a:p>
            <a:pPr algn="ctr" defTabSz="457200">
              <a:spcBef>
                <a:spcPts val="750"/>
              </a:spcBef>
              <a:buClr>
                <a:srgbClr val="000000"/>
              </a:buClr>
              <a:buSzPct val="100000"/>
              <a:buFont typeface="Times New Roman" charset="0"/>
              <a:buNone/>
            </a:pPr>
            <a:r>
              <a:rPr lang="en-US" sz="1200" b="1">
                <a:solidFill>
                  <a:srgbClr val="000000"/>
                </a:solidFill>
                <a:cs typeface="MS Gothic" charset="0"/>
              </a:rPr>
              <a:t>手册 26-29</a:t>
            </a:r>
          </a:p>
        </p:txBody>
      </p:sp>
    </p:spTree>
    <p:extLst>
      <p:ext uri="{BB962C8B-B14F-4D97-AF65-F5344CB8AC3E}">
        <p14:creationId xmlns:p14="http://schemas.microsoft.com/office/powerpoint/2010/main" val="2522919455"/>
      </p:ext>
    </p:extLst>
  </p:cSld>
  <p:clrMapOvr>
    <a:overrideClrMapping bg1="dk2" tx1="lt1" bg2="dk1" tx2="lt2" accent1="accent1" accent2="accent2" accent3="accent3" accent4="accent4" accent5="accent5" accent6="accent6" hlink="hlink" folHlink="folHlink"/>
  </p:clrMapOvr>
  <p:transition>
    <p:wheel spokes="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afterEffect">
                                  <p:stCondLst>
                                    <p:cond delay="0"/>
                                  </p:stCondLst>
                                  <p:childTnLst>
                                    <p:set>
                                      <p:cBhvr additive="repl">
                                        <p:cTn id="6" dur="1" fill="hold">
                                          <p:stCondLst>
                                            <p:cond delay="0"/>
                                          </p:stCondLst>
                                        </p:cTn>
                                        <p:tgtEl>
                                          <p:spTgt spid="90117"/>
                                        </p:tgtEl>
                                        <p:attrNameLst>
                                          <p:attrName>style.visibility</p:attrName>
                                        </p:attrNameLst>
                                      </p:cBhvr>
                                      <p:to>
                                        <p:strVal val="visible"/>
                                      </p:to>
                                    </p:set>
                                    <p:anim calcmode="lin" valueType="num">
                                      <p:cBhvr additive="repl">
                                        <p:cTn id="7" dur="500" fill="hold"/>
                                        <p:tgtEl>
                                          <p:spTgt spid="90117"/>
                                        </p:tgtEl>
                                        <p:attrNameLst>
                                          <p:attrName>ppt_w</p:attrName>
                                        </p:attrNameLst>
                                      </p:cBhvr>
                                      <p:tavLst>
                                        <p:tav tm="100000">
                                          <p:val>
                                            <p:fltVal val="0"/>
                                          </p:val>
                                        </p:tav>
                                        <p:tav>
                                          <p:val>
                                            <p:strVal val="#ppt_w"/>
                                          </p:val>
                                        </p:tav>
                                      </p:tavLst>
                                    </p:anim>
                                    <p:anim calcmode="lin" valueType="num">
                                      <p:cBhvr additive="repl">
                                        <p:cTn id="8" dur="500" fill="hold"/>
                                        <p:tgtEl>
                                          <p:spTgt spid="90117"/>
                                        </p:tgtEl>
                                        <p:attrNameLst>
                                          <p:attrName>ppt_h</p:attrName>
                                        </p:attrNameLst>
                                      </p:cBhvr>
                                      <p:tavLst>
                                        <p:tav tm="100000">
                                          <p:val>
                                            <p:fltVal val="0"/>
                                          </p:val>
                                        </p:tav>
                                        <p:tav>
                                          <p:val>
                                            <p:strVal val="#ppt_h"/>
                                          </p:val>
                                        </p:tav>
                                      </p:tavLst>
                                    </p:anim>
                                    <p:anim calcmode="lin" valueType="num">
                                      <p:cBhvr additive="repl">
                                        <p:cTn id="9" dur="500" fill="hold"/>
                                        <p:tgtEl>
                                          <p:spTgt spid="90117"/>
                                        </p:tgtEl>
                                        <p:attrNameLst>
                                          <p:attrName>ppt_x</p:attrName>
                                        </p:attrNameLst>
                                      </p:cBhvr>
                                      <p:tavLst>
                                        <p:tav tm="100000">
                                          <p:val>
                                            <p:fltVal val="0.5"/>
                                          </p:val>
                                        </p:tav>
                                        <p:tav>
                                          <p:val>
                                            <p:strVal val="#ppt_x"/>
                                          </p:val>
                                        </p:tav>
                                      </p:tavLst>
                                    </p:anim>
                                    <p:anim calcmode="lin" valueType="num">
                                      <p:cBhvr additive="repl">
                                        <p:cTn id="10" dur="500" fill="hold"/>
                                        <p:tgtEl>
                                          <p:spTgt spid="90117"/>
                                        </p:tgtEl>
                                        <p:attrNameLst>
                                          <p:attrName>ppt_y</p:attrName>
                                        </p:attrNameLst>
                                      </p:cBhvr>
                                      <p:tavLst>
                                        <p:tav tm="100000">
                                          <p:val>
                                            <p:fltVal val="0.5"/>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7"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Approaching a Summit</a:t>
            </a:r>
            <a:endParaRPr lang="en-US" sz="4000" b="1" dirty="0">
              <a:latin typeface="Arial"/>
              <a:ea typeface="Osaka" charset="0"/>
              <a:cs typeface="Arial"/>
            </a:endParaRPr>
          </a:p>
        </p:txBody>
      </p:sp>
      <p:pic>
        <p:nvPicPr>
          <p:cNvPr id="2" name="Picture 1"/>
          <p:cNvPicPr>
            <a:picLocks noChangeAspect="1"/>
          </p:cNvPicPr>
          <p:nvPr/>
        </p:nvPicPr>
        <p:blipFill>
          <a:blip r:embed="rId3"/>
          <a:stretch>
            <a:fillRect/>
          </a:stretch>
        </p:blipFill>
        <p:spPr>
          <a:xfrm>
            <a:off x="-23860" y="751814"/>
            <a:ext cx="9144000" cy="6093619"/>
          </a:xfrm>
          <a:prstGeom prst="rect">
            <a:avLst/>
          </a:prstGeom>
        </p:spPr>
      </p:pic>
    </p:spTree>
    <p:extLst>
      <p:ext uri="{BB962C8B-B14F-4D97-AF65-F5344CB8AC3E}">
        <p14:creationId xmlns:p14="http://schemas.microsoft.com/office/powerpoint/2010/main" val="368244073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4546" name="Picture 5" descr="Propohets Diagram"/>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1750" y="4292600"/>
            <a:ext cx="9144000"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1470025"/>
            <a:ext cx="1751013" cy="224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4548" name="Text Box 4"/>
          <p:cNvSpPr txBox="1">
            <a:spLocks noChangeArrowheads="1"/>
          </p:cNvSpPr>
          <p:nvPr/>
        </p:nvSpPr>
        <p:spPr bwMode="auto">
          <a:xfrm>
            <a:off x="8305800" y="158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b="1">
                <a:solidFill>
                  <a:srgbClr val="000000"/>
                </a:solidFill>
                <a:latin typeface="Comic Sans MS" charset="0"/>
              </a:rPr>
              <a:t>442</a:t>
            </a:r>
          </a:p>
        </p:txBody>
      </p:sp>
      <p:grpSp>
        <p:nvGrpSpPr>
          <p:cNvPr id="24" name="Group 23"/>
          <p:cNvGrpSpPr>
            <a:grpSpLocks/>
          </p:cNvGrpSpPr>
          <p:nvPr/>
        </p:nvGrpSpPr>
        <p:grpSpPr bwMode="auto">
          <a:xfrm>
            <a:off x="5003800" y="1268413"/>
            <a:ext cx="6086475" cy="3313112"/>
            <a:chOff x="5004048" y="1268760"/>
            <a:chExt cx="6085956" cy="3312368"/>
          </a:xfrm>
        </p:grpSpPr>
        <p:sp>
          <p:nvSpPr>
            <p:cNvPr id="364568" name="Freeform 12"/>
            <p:cNvSpPr>
              <a:spLocks/>
            </p:cNvSpPr>
            <p:nvPr/>
          </p:nvSpPr>
          <p:spPr bwMode="auto">
            <a:xfrm>
              <a:off x="5004048" y="1268760"/>
              <a:ext cx="6085956" cy="3312368"/>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66"/>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64569" name="TextBox 19"/>
            <p:cNvSpPr txBox="1">
              <a:spLocks noChangeArrowheads="1"/>
            </p:cNvSpPr>
            <p:nvPr/>
          </p:nvSpPr>
          <p:spPr bwMode="auto">
            <a:xfrm>
              <a:off x="7848600" y="1455003"/>
              <a:ext cx="9906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FFFFFF"/>
                  </a:solidFill>
                  <a:latin typeface="Arial" charset="0"/>
                  <a:cs typeface="Arial" charset="0"/>
                </a:rPr>
                <a:t>新天新地</a:t>
              </a:r>
            </a:p>
          </p:txBody>
        </p:sp>
      </p:grpSp>
      <p:cxnSp>
        <p:nvCxnSpPr>
          <p:cNvPr id="9" name="Straight Arrow Connector 8"/>
          <p:cNvCxnSpPr>
            <a:cxnSpLocks noChangeShapeType="1"/>
          </p:cNvCxnSpPr>
          <p:nvPr/>
        </p:nvCxnSpPr>
        <p:spPr bwMode="auto">
          <a:xfrm>
            <a:off x="1476375" y="2060575"/>
            <a:ext cx="647700" cy="431800"/>
          </a:xfrm>
          <a:prstGeom prst="straightConnector1">
            <a:avLst/>
          </a:prstGeom>
          <a:noFill/>
          <a:ln w="76200">
            <a:solidFill>
              <a:schemeClr val="tx1"/>
            </a:solidFill>
            <a:round/>
            <a:headEnd/>
            <a:tailEnd type="triangle" w="med" len="med"/>
          </a:ln>
        </p:spPr>
      </p:cxnSp>
      <p:grpSp>
        <p:nvGrpSpPr>
          <p:cNvPr id="23" name="Group 22"/>
          <p:cNvGrpSpPr>
            <a:grpSpLocks/>
          </p:cNvGrpSpPr>
          <p:nvPr/>
        </p:nvGrpSpPr>
        <p:grpSpPr bwMode="auto">
          <a:xfrm>
            <a:off x="3132138" y="1700213"/>
            <a:ext cx="6084887" cy="3168650"/>
            <a:chOff x="3131840" y="1700808"/>
            <a:chExt cx="6085956" cy="3168352"/>
          </a:xfrm>
        </p:grpSpPr>
        <p:sp>
          <p:nvSpPr>
            <p:cNvPr id="364566" name="Freeform 11"/>
            <p:cNvSpPr>
              <a:spLocks/>
            </p:cNvSpPr>
            <p:nvPr/>
          </p:nvSpPr>
          <p:spPr bwMode="auto">
            <a:xfrm>
              <a:off x="3131840" y="1700808"/>
              <a:ext cx="6085956" cy="3168352"/>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64567" name="TextBox 18"/>
            <p:cNvSpPr txBox="1">
              <a:spLocks noChangeArrowheads="1"/>
            </p:cNvSpPr>
            <p:nvPr/>
          </p:nvSpPr>
          <p:spPr bwMode="auto">
            <a:xfrm>
              <a:off x="5724128" y="1844824"/>
              <a:ext cx="18722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统治的弥赛亚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第二次来临</a:t>
              </a:r>
              <a:r>
                <a:rPr lang="en-US" altLang="zh-TW" b="1">
                  <a:solidFill>
                    <a:srgbClr val="FFFFFF"/>
                  </a:solidFill>
                  <a:latin typeface="Arial" charset="0"/>
                  <a:cs typeface="Arial" charset="0"/>
                </a:rPr>
                <a:t>)</a:t>
              </a:r>
            </a:p>
            <a:p>
              <a:pPr algn="ctr" eaLnBrk="1" hangingPunct="1"/>
              <a:r>
                <a:rPr lang="zh-TW" altLang="en-US" b="1">
                  <a:solidFill>
                    <a:srgbClr val="FFFFFF"/>
                  </a:solidFill>
                  <a:latin typeface="Arial" charset="0"/>
                  <a:cs typeface="Arial" charset="0"/>
                </a:rPr>
                <a:t>千喜年</a:t>
              </a:r>
            </a:p>
          </p:txBody>
        </p:sp>
      </p:grpSp>
      <p:grpSp>
        <p:nvGrpSpPr>
          <p:cNvPr id="22" name="Group 21"/>
          <p:cNvGrpSpPr>
            <a:grpSpLocks/>
          </p:cNvGrpSpPr>
          <p:nvPr/>
        </p:nvGrpSpPr>
        <p:grpSpPr bwMode="auto">
          <a:xfrm>
            <a:off x="1042988" y="1989138"/>
            <a:ext cx="5543550" cy="3025775"/>
            <a:chOff x="1043608" y="1988840"/>
            <a:chExt cx="5542448" cy="3026250"/>
          </a:xfrm>
        </p:grpSpPr>
        <p:sp>
          <p:nvSpPr>
            <p:cNvPr id="364564" name="Freeform 10"/>
            <p:cNvSpPr>
              <a:spLocks/>
            </p:cNvSpPr>
            <p:nvPr/>
          </p:nvSpPr>
          <p:spPr bwMode="auto">
            <a:xfrm>
              <a:off x="1043608" y="1988840"/>
              <a:ext cx="5542448" cy="3026250"/>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64565" name="TextBox 17"/>
            <p:cNvSpPr txBox="1">
              <a:spLocks noChangeArrowheads="1"/>
            </p:cNvSpPr>
            <p:nvPr/>
          </p:nvSpPr>
          <p:spPr bwMode="auto">
            <a:xfrm>
              <a:off x="3500264" y="2204864"/>
              <a:ext cx="1681336"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基督</a:t>
              </a:r>
            </a:p>
            <a:p>
              <a:pPr algn="ctr" eaLnBrk="1" hangingPunct="1"/>
              <a:r>
                <a:rPr lang="zh-TW" altLang="en-US" b="1">
                  <a:solidFill>
                    <a:srgbClr val="FFFFFF"/>
                  </a:solidFill>
                  <a:latin typeface="Arial" charset="0"/>
                  <a:cs typeface="Arial" charset="0"/>
                </a:rPr>
                <a:t>受难的弥赛亚</a:t>
              </a:r>
            </a:p>
            <a:p>
              <a:pPr algn="ctr" eaLnBrk="1" hangingPunct="1"/>
              <a:r>
                <a:rPr lang="en-US" altLang="zh-TW" b="1">
                  <a:solidFill>
                    <a:srgbClr val="FFFFFF"/>
                  </a:solidFill>
                  <a:latin typeface="Arial" charset="0"/>
                  <a:cs typeface="Arial" charset="0"/>
                </a:rPr>
                <a:t>(</a:t>
              </a:r>
              <a:r>
                <a:rPr lang="zh-TW" altLang="en-US" b="1">
                  <a:solidFill>
                    <a:srgbClr val="FFFFFF"/>
                  </a:solidFill>
                  <a:latin typeface="Arial" charset="0"/>
                  <a:cs typeface="Arial" charset="0"/>
                </a:rPr>
                <a:t>第一次来临</a:t>
              </a:r>
              <a:r>
                <a:rPr lang="en-US" altLang="zh-TW" b="1">
                  <a:solidFill>
                    <a:srgbClr val="FFFFFF"/>
                  </a:solidFill>
                  <a:latin typeface="Arial" charset="0"/>
                  <a:cs typeface="Arial" charset="0"/>
                </a:rPr>
                <a:t>)</a:t>
              </a:r>
            </a:p>
          </p:txBody>
        </p:sp>
      </p:grpSp>
      <p:grpSp>
        <p:nvGrpSpPr>
          <p:cNvPr id="21" name="Group 20"/>
          <p:cNvGrpSpPr>
            <a:grpSpLocks/>
          </p:cNvGrpSpPr>
          <p:nvPr/>
        </p:nvGrpSpPr>
        <p:grpSpPr bwMode="auto">
          <a:xfrm>
            <a:off x="-36513" y="2276475"/>
            <a:ext cx="4537076" cy="2738438"/>
            <a:chOff x="-36512" y="2276872"/>
            <a:chExt cx="4536504" cy="2738218"/>
          </a:xfrm>
        </p:grpSpPr>
        <p:sp>
          <p:nvSpPr>
            <p:cNvPr id="10" name="Freeform 9"/>
            <p:cNvSpPr/>
            <p:nvPr/>
          </p:nvSpPr>
          <p:spPr>
            <a:xfrm>
              <a:off x="-36512" y="2276872"/>
              <a:ext cx="4536504" cy="2738218"/>
            </a:xfrm>
            <a:custGeom>
              <a:avLst/>
              <a:gdLst>
                <a:gd name="connsiteX0" fmla="*/ 354663 w 3775440"/>
                <a:gd name="connsiteY0" fmla="*/ 1510333 h 1830707"/>
                <a:gd name="connsiteX1" fmla="*/ 354663 w 3775440"/>
                <a:gd name="connsiteY1" fmla="*/ 1510333 h 1830707"/>
                <a:gd name="connsiteX2" fmla="*/ 446188 w 3775440"/>
                <a:gd name="connsiteY2" fmla="*/ 1418798 h 1830707"/>
                <a:gd name="connsiteX3" fmla="*/ 469070 w 3775440"/>
                <a:gd name="connsiteY3" fmla="*/ 1373030 h 1830707"/>
                <a:gd name="connsiteX4" fmla="*/ 514833 w 3775440"/>
                <a:gd name="connsiteY4" fmla="*/ 1315820 h 1830707"/>
                <a:gd name="connsiteX5" fmla="*/ 549155 w 3775440"/>
                <a:gd name="connsiteY5" fmla="*/ 1270053 h 1830707"/>
                <a:gd name="connsiteX6" fmla="*/ 594918 w 3775440"/>
                <a:gd name="connsiteY6" fmla="*/ 1235727 h 1830707"/>
                <a:gd name="connsiteX7" fmla="*/ 629240 w 3775440"/>
                <a:gd name="connsiteY7" fmla="*/ 1201401 h 1830707"/>
                <a:gd name="connsiteX8" fmla="*/ 686444 w 3775440"/>
                <a:gd name="connsiteY8" fmla="*/ 1167075 h 1830707"/>
                <a:gd name="connsiteX9" fmla="*/ 732207 w 3775440"/>
                <a:gd name="connsiteY9" fmla="*/ 1121308 h 1830707"/>
                <a:gd name="connsiteX10" fmla="*/ 766529 w 3775440"/>
                <a:gd name="connsiteY10" fmla="*/ 1098424 h 1830707"/>
                <a:gd name="connsiteX11" fmla="*/ 812292 w 3775440"/>
                <a:gd name="connsiteY11" fmla="*/ 1064098 h 1830707"/>
                <a:gd name="connsiteX12" fmla="*/ 846614 w 3775440"/>
                <a:gd name="connsiteY12" fmla="*/ 1052656 h 1830707"/>
                <a:gd name="connsiteX13" fmla="*/ 972462 w 3775440"/>
                <a:gd name="connsiteY13" fmla="*/ 995447 h 1830707"/>
                <a:gd name="connsiteX14" fmla="*/ 1006784 w 3775440"/>
                <a:gd name="connsiteY14" fmla="*/ 961121 h 1830707"/>
                <a:gd name="connsiteX15" fmla="*/ 1041106 w 3775440"/>
                <a:gd name="connsiteY15" fmla="*/ 949679 h 1830707"/>
                <a:gd name="connsiteX16" fmla="*/ 1132632 w 3775440"/>
                <a:gd name="connsiteY16" fmla="*/ 881028 h 1830707"/>
                <a:gd name="connsiteX17" fmla="*/ 1178395 w 3775440"/>
                <a:gd name="connsiteY17" fmla="*/ 812376 h 1830707"/>
                <a:gd name="connsiteX18" fmla="*/ 1201276 w 3775440"/>
                <a:gd name="connsiteY18" fmla="*/ 766608 h 1830707"/>
                <a:gd name="connsiteX19" fmla="*/ 1258480 w 3775440"/>
                <a:gd name="connsiteY19" fmla="*/ 709399 h 1830707"/>
                <a:gd name="connsiteX20" fmla="*/ 1281361 w 3775440"/>
                <a:gd name="connsiteY20" fmla="*/ 663631 h 1830707"/>
                <a:gd name="connsiteX21" fmla="*/ 1350006 w 3775440"/>
                <a:gd name="connsiteY21" fmla="*/ 640747 h 1830707"/>
                <a:gd name="connsiteX22" fmla="*/ 1372887 w 3775440"/>
                <a:gd name="connsiteY22" fmla="*/ 606421 h 1830707"/>
                <a:gd name="connsiteX23" fmla="*/ 1407209 w 3775440"/>
                <a:gd name="connsiteY23" fmla="*/ 583538 h 1830707"/>
                <a:gd name="connsiteX24" fmla="*/ 1430091 w 3775440"/>
                <a:gd name="connsiteY24" fmla="*/ 560654 h 1830707"/>
                <a:gd name="connsiteX25" fmla="*/ 1464413 w 3775440"/>
                <a:gd name="connsiteY25" fmla="*/ 537770 h 1830707"/>
                <a:gd name="connsiteX26" fmla="*/ 1521617 w 3775440"/>
                <a:gd name="connsiteY26" fmla="*/ 480560 h 1830707"/>
                <a:gd name="connsiteX27" fmla="*/ 1555939 w 3775440"/>
                <a:gd name="connsiteY27" fmla="*/ 457677 h 1830707"/>
                <a:gd name="connsiteX28" fmla="*/ 1647465 w 3775440"/>
                <a:gd name="connsiteY28" fmla="*/ 343257 h 1830707"/>
                <a:gd name="connsiteX29" fmla="*/ 1681787 w 3775440"/>
                <a:gd name="connsiteY29" fmla="*/ 274606 h 1830707"/>
                <a:gd name="connsiteX30" fmla="*/ 1716109 w 3775440"/>
                <a:gd name="connsiteY30" fmla="*/ 205954 h 1830707"/>
                <a:gd name="connsiteX31" fmla="*/ 1773313 w 3775440"/>
                <a:gd name="connsiteY31" fmla="*/ 148745 h 1830707"/>
                <a:gd name="connsiteX32" fmla="*/ 1819076 w 3775440"/>
                <a:gd name="connsiteY32" fmla="*/ 91535 h 1830707"/>
                <a:gd name="connsiteX33" fmla="*/ 1853398 w 3775440"/>
                <a:gd name="connsiteY33" fmla="*/ 80093 h 1830707"/>
                <a:gd name="connsiteX34" fmla="*/ 1922042 w 3775440"/>
                <a:gd name="connsiteY34" fmla="*/ 34326 h 1830707"/>
                <a:gd name="connsiteX35" fmla="*/ 1956364 w 3775440"/>
                <a:gd name="connsiteY35" fmla="*/ 11442 h 1830707"/>
                <a:gd name="connsiteX36" fmla="*/ 2013568 w 3775440"/>
                <a:gd name="connsiteY36" fmla="*/ 0 h 1830707"/>
                <a:gd name="connsiteX37" fmla="*/ 2242382 w 3775440"/>
                <a:gd name="connsiteY37" fmla="*/ 34326 h 1830707"/>
                <a:gd name="connsiteX38" fmla="*/ 2311027 w 3775440"/>
                <a:gd name="connsiteY38" fmla="*/ 57209 h 1830707"/>
                <a:gd name="connsiteX39" fmla="*/ 2345349 w 3775440"/>
                <a:gd name="connsiteY39" fmla="*/ 68651 h 1830707"/>
                <a:gd name="connsiteX40" fmla="*/ 2425434 w 3775440"/>
                <a:gd name="connsiteY40" fmla="*/ 114419 h 1830707"/>
                <a:gd name="connsiteX41" fmla="*/ 2459756 w 3775440"/>
                <a:gd name="connsiteY41" fmla="*/ 137303 h 1830707"/>
                <a:gd name="connsiteX42" fmla="*/ 2505519 w 3775440"/>
                <a:gd name="connsiteY42" fmla="*/ 148745 h 1830707"/>
                <a:gd name="connsiteX43" fmla="*/ 2539841 w 3775440"/>
                <a:gd name="connsiteY43" fmla="*/ 160187 h 1830707"/>
                <a:gd name="connsiteX44" fmla="*/ 2585604 w 3775440"/>
                <a:gd name="connsiteY44" fmla="*/ 194512 h 1830707"/>
                <a:gd name="connsiteX45" fmla="*/ 2654249 w 3775440"/>
                <a:gd name="connsiteY45" fmla="*/ 240280 h 1830707"/>
                <a:gd name="connsiteX46" fmla="*/ 2700011 w 3775440"/>
                <a:gd name="connsiteY46" fmla="*/ 331815 h 1830707"/>
                <a:gd name="connsiteX47" fmla="*/ 2722893 w 3775440"/>
                <a:gd name="connsiteY47" fmla="*/ 389025 h 1830707"/>
                <a:gd name="connsiteX48" fmla="*/ 2734334 w 3775440"/>
                <a:gd name="connsiteY48" fmla="*/ 423351 h 1830707"/>
                <a:gd name="connsiteX49" fmla="*/ 2757215 w 3775440"/>
                <a:gd name="connsiteY49" fmla="*/ 457677 h 1830707"/>
                <a:gd name="connsiteX50" fmla="*/ 2814419 w 3775440"/>
                <a:gd name="connsiteY50" fmla="*/ 606421 h 1830707"/>
                <a:gd name="connsiteX51" fmla="*/ 2848741 w 3775440"/>
                <a:gd name="connsiteY51" fmla="*/ 640747 h 1830707"/>
                <a:gd name="connsiteX52" fmla="*/ 2871622 w 3775440"/>
                <a:gd name="connsiteY52" fmla="*/ 675073 h 1830707"/>
                <a:gd name="connsiteX53" fmla="*/ 2940267 w 3775440"/>
                <a:gd name="connsiteY53" fmla="*/ 778050 h 1830707"/>
                <a:gd name="connsiteX54" fmla="*/ 2974589 w 3775440"/>
                <a:gd name="connsiteY54" fmla="*/ 812376 h 1830707"/>
                <a:gd name="connsiteX55" fmla="*/ 3043233 w 3775440"/>
                <a:gd name="connsiteY55" fmla="*/ 858144 h 1830707"/>
                <a:gd name="connsiteX56" fmla="*/ 3111878 w 3775440"/>
                <a:gd name="connsiteY56" fmla="*/ 926795 h 1830707"/>
                <a:gd name="connsiteX57" fmla="*/ 3157640 w 3775440"/>
                <a:gd name="connsiteY57" fmla="*/ 949679 h 1830707"/>
                <a:gd name="connsiteX58" fmla="*/ 3214844 w 3775440"/>
                <a:gd name="connsiteY58" fmla="*/ 984005 h 1830707"/>
                <a:gd name="connsiteX59" fmla="*/ 3249166 w 3775440"/>
                <a:gd name="connsiteY59" fmla="*/ 1006889 h 1830707"/>
                <a:gd name="connsiteX60" fmla="*/ 3283488 w 3775440"/>
                <a:gd name="connsiteY60" fmla="*/ 1018331 h 1830707"/>
                <a:gd name="connsiteX61" fmla="*/ 3329251 w 3775440"/>
                <a:gd name="connsiteY61" fmla="*/ 1052656 h 1830707"/>
                <a:gd name="connsiteX62" fmla="*/ 3397896 w 3775440"/>
                <a:gd name="connsiteY62" fmla="*/ 1144192 h 1830707"/>
                <a:gd name="connsiteX63" fmla="*/ 3477981 w 3775440"/>
                <a:gd name="connsiteY63" fmla="*/ 1212843 h 1830707"/>
                <a:gd name="connsiteX64" fmla="*/ 3500862 w 3775440"/>
                <a:gd name="connsiteY64" fmla="*/ 1247169 h 1830707"/>
                <a:gd name="connsiteX65" fmla="*/ 3580947 w 3775440"/>
                <a:gd name="connsiteY65" fmla="*/ 1315820 h 1830707"/>
                <a:gd name="connsiteX66" fmla="*/ 3603829 w 3775440"/>
                <a:gd name="connsiteY66" fmla="*/ 1338704 h 1830707"/>
                <a:gd name="connsiteX67" fmla="*/ 3615269 w 3775440"/>
                <a:gd name="connsiteY67" fmla="*/ 1373030 h 1830707"/>
                <a:gd name="connsiteX68" fmla="*/ 3638151 w 3775440"/>
                <a:gd name="connsiteY68" fmla="*/ 1395914 h 1830707"/>
                <a:gd name="connsiteX69" fmla="*/ 3661032 w 3775440"/>
                <a:gd name="connsiteY69" fmla="*/ 1430240 h 1830707"/>
                <a:gd name="connsiteX70" fmla="*/ 3672473 w 3775440"/>
                <a:gd name="connsiteY70" fmla="*/ 1476007 h 1830707"/>
                <a:gd name="connsiteX71" fmla="*/ 3695355 w 3775440"/>
                <a:gd name="connsiteY71" fmla="*/ 1567543 h 1830707"/>
                <a:gd name="connsiteX72" fmla="*/ 3718236 w 3775440"/>
                <a:gd name="connsiteY72" fmla="*/ 1601868 h 1830707"/>
                <a:gd name="connsiteX73" fmla="*/ 3775440 w 3775440"/>
                <a:gd name="connsiteY73" fmla="*/ 1681962 h 1830707"/>
                <a:gd name="connsiteX74" fmla="*/ 3523744 w 3775440"/>
                <a:gd name="connsiteY74" fmla="*/ 1693404 h 1830707"/>
                <a:gd name="connsiteX75" fmla="*/ 2997470 w 3775440"/>
                <a:gd name="connsiteY75" fmla="*/ 1704846 h 1830707"/>
                <a:gd name="connsiteX76" fmla="*/ 2791537 w 3775440"/>
                <a:gd name="connsiteY76" fmla="*/ 1727729 h 1830707"/>
                <a:gd name="connsiteX77" fmla="*/ 2711452 w 3775440"/>
                <a:gd name="connsiteY77" fmla="*/ 1739171 h 1830707"/>
                <a:gd name="connsiteX78" fmla="*/ 2425434 w 3775440"/>
                <a:gd name="connsiteY78" fmla="*/ 1750613 h 1830707"/>
                <a:gd name="connsiteX79" fmla="*/ 2208060 w 3775440"/>
                <a:gd name="connsiteY79" fmla="*/ 1773497 h 1830707"/>
                <a:gd name="connsiteX80" fmla="*/ 2093653 w 3775440"/>
                <a:gd name="connsiteY80" fmla="*/ 1784939 h 1830707"/>
                <a:gd name="connsiteX81" fmla="*/ 1899161 w 3775440"/>
                <a:gd name="connsiteY81" fmla="*/ 1819265 h 1830707"/>
                <a:gd name="connsiteX82" fmla="*/ 1224158 w 3775440"/>
                <a:gd name="connsiteY82" fmla="*/ 1830707 h 1830707"/>
                <a:gd name="connsiteX83" fmla="*/ 594918 w 3775440"/>
                <a:gd name="connsiteY83" fmla="*/ 1807823 h 1830707"/>
                <a:gd name="connsiteX84" fmla="*/ 537714 w 3775440"/>
                <a:gd name="connsiteY84" fmla="*/ 1784939 h 1830707"/>
                <a:gd name="connsiteX85" fmla="*/ 469070 w 3775440"/>
                <a:gd name="connsiteY85" fmla="*/ 1762055 h 1830707"/>
                <a:gd name="connsiteX86" fmla="*/ 331781 w 3775440"/>
                <a:gd name="connsiteY86" fmla="*/ 1739171 h 1830707"/>
                <a:gd name="connsiteX87" fmla="*/ 286018 w 3775440"/>
                <a:gd name="connsiteY87" fmla="*/ 1704846 h 1830707"/>
                <a:gd name="connsiteX88" fmla="*/ 205933 w 3775440"/>
                <a:gd name="connsiteY88" fmla="*/ 1647636 h 1830707"/>
                <a:gd name="connsiteX89" fmla="*/ 137289 w 3775440"/>
                <a:gd name="connsiteY89" fmla="*/ 1567543 h 1830707"/>
                <a:gd name="connsiteX90" fmla="*/ 68645 w 3775440"/>
                <a:gd name="connsiteY90" fmla="*/ 1556101 h 1830707"/>
                <a:gd name="connsiteX91" fmla="*/ 0 w 3775440"/>
                <a:gd name="connsiteY91" fmla="*/ 1544659 h 1830707"/>
                <a:gd name="connsiteX92" fmla="*/ 0 w 3775440"/>
                <a:gd name="connsiteY92" fmla="*/ 1544659 h 1830707"/>
                <a:gd name="connsiteX93" fmla="*/ 68645 w 3775440"/>
                <a:gd name="connsiteY93" fmla="*/ 1167075 h 1830707"/>
                <a:gd name="connsiteX94" fmla="*/ 491951 w 3775440"/>
                <a:gd name="connsiteY94" fmla="*/ 1441682 h 1830707"/>
                <a:gd name="connsiteX95" fmla="*/ 1052547 w 3775440"/>
                <a:gd name="connsiteY95" fmla="*/ 1144192 h 1830707"/>
                <a:gd name="connsiteX96" fmla="*/ 869495 w 3775440"/>
                <a:gd name="connsiteY96" fmla="*/ 1006889 h 1830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0" y="1544659"/>
                  </a:lnTo>
                  <a:lnTo>
                    <a:pt x="68645" y="1167075"/>
                  </a:lnTo>
                  <a:lnTo>
                    <a:pt x="491951" y="1441682"/>
                  </a:lnTo>
                  <a:lnTo>
                    <a:pt x="1052547" y="1144192"/>
                  </a:lnTo>
                  <a:lnTo>
                    <a:pt x="869495" y="1006889"/>
                  </a:lnTo>
                </a:path>
              </a:pathLst>
            </a:custGeom>
            <a:solidFill>
              <a:schemeClr val="accent1">
                <a:lumMod val="75000"/>
              </a:schemeClr>
            </a:solidFill>
          </p:spPr>
          <p:txBody>
            <a:bodyPr wrap="none"/>
            <a:lstStyle/>
            <a:p>
              <a:pPr>
                <a:defRPr/>
              </a:pPr>
              <a:endParaRPr lang="en-US">
                <a:solidFill>
                  <a:srgbClr val="000000"/>
                </a:solidFill>
                <a:latin typeface="Times New Roman" pitchFamily="-128" charset="0"/>
              </a:endParaRPr>
            </a:p>
          </p:txBody>
        </p:sp>
        <p:sp>
          <p:nvSpPr>
            <p:cNvPr id="364563" name="TextBox 16"/>
            <p:cNvSpPr txBox="1">
              <a:spLocks noChangeArrowheads="1"/>
            </p:cNvSpPr>
            <p:nvPr/>
          </p:nvSpPr>
          <p:spPr bwMode="auto">
            <a:xfrm>
              <a:off x="1600200" y="2924944"/>
              <a:ext cx="18722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FFFFFF"/>
                  </a:solidFill>
                  <a:latin typeface="Arial" charset="0"/>
                  <a:cs typeface="Arial" charset="0"/>
                </a:rPr>
                <a:t>被掳与回归</a:t>
              </a:r>
            </a:p>
          </p:txBody>
        </p:sp>
      </p:grpSp>
      <p:grpSp>
        <p:nvGrpSpPr>
          <p:cNvPr id="364554" name="Group 15"/>
          <p:cNvGrpSpPr>
            <a:grpSpLocks/>
          </p:cNvGrpSpPr>
          <p:nvPr/>
        </p:nvGrpSpPr>
        <p:grpSpPr bwMode="auto">
          <a:xfrm>
            <a:off x="-2122488" y="2492375"/>
            <a:ext cx="4894263" cy="2665413"/>
            <a:chOff x="-2122576" y="2492896"/>
            <a:chExt cx="4894376" cy="2664296"/>
          </a:xfrm>
        </p:grpSpPr>
        <p:sp>
          <p:nvSpPr>
            <p:cNvPr id="364560" name="Freeform 4"/>
            <p:cNvSpPr>
              <a:spLocks/>
            </p:cNvSpPr>
            <p:nvPr/>
          </p:nvSpPr>
          <p:spPr bwMode="auto">
            <a:xfrm>
              <a:off x="-2122576" y="2492896"/>
              <a:ext cx="4894376" cy="2664296"/>
            </a:xfrm>
            <a:custGeom>
              <a:avLst/>
              <a:gdLst/>
              <a:ahLst/>
              <a:cxnLst/>
              <a:rect l="0" t="0" r="r" b="b"/>
              <a:pathLst>
                <a:path w="3775440" h="1830707">
                  <a:moveTo>
                    <a:pt x="354663" y="1510333"/>
                  </a:moveTo>
                  <a:lnTo>
                    <a:pt x="354663" y="1510333"/>
                  </a:lnTo>
                  <a:cubicBezTo>
                    <a:pt x="385171" y="1479821"/>
                    <a:pt x="418567" y="1451946"/>
                    <a:pt x="446188" y="1418798"/>
                  </a:cubicBezTo>
                  <a:cubicBezTo>
                    <a:pt x="457107" y="1405694"/>
                    <a:pt x="460608" y="1387840"/>
                    <a:pt x="469070" y="1373030"/>
                  </a:cubicBezTo>
                  <a:cubicBezTo>
                    <a:pt x="499930" y="1319020"/>
                    <a:pt x="480663" y="1356828"/>
                    <a:pt x="514833" y="1315820"/>
                  </a:cubicBezTo>
                  <a:cubicBezTo>
                    <a:pt x="527040" y="1301170"/>
                    <a:pt x="535672" y="1283537"/>
                    <a:pt x="549155" y="1270053"/>
                  </a:cubicBezTo>
                  <a:cubicBezTo>
                    <a:pt x="562638" y="1256569"/>
                    <a:pt x="580441" y="1248138"/>
                    <a:pt x="594918" y="1235727"/>
                  </a:cubicBezTo>
                  <a:cubicBezTo>
                    <a:pt x="607203" y="1225196"/>
                    <a:pt x="616296" y="1211110"/>
                    <a:pt x="629240" y="1201401"/>
                  </a:cubicBezTo>
                  <a:cubicBezTo>
                    <a:pt x="647029" y="1188058"/>
                    <a:pt x="668891" y="1180728"/>
                    <a:pt x="686444" y="1167075"/>
                  </a:cubicBezTo>
                  <a:cubicBezTo>
                    <a:pt x="703473" y="1153829"/>
                    <a:pt x="715828" y="1135349"/>
                    <a:pt x="732207" y="1121308"/>
                  </a:cubicBezTo>
                  <a:cubicBezTo>
                    <a:pt x="742647" y="1112359"/>
                    <a:pt x="755340" y="1106417"/>
                    <a:pt x="766529" y="1098424"/>
                  </a:cubicBezTo>
                  <a:cubicBezTo>
                    <a:pt x="782045" y="1087340"/>
                    <a:pt x="795736" y="1073560"/>
                    <a:pt x="812292" y="1064098"/>
                  </a:cubicBezTo>
                  <a:cubicBezTo>
                    <a:pt x="822762" y="1058114"/>
                    <a:pt x="835635" y="1057647"/>
                    <a:pt x="846614" y="1052656"/>
                  </a:cubicBezTo>
                  <a:cubicBezTo>
                    <a:pt x="987293" y="988705"/>
                    <a:pt x="892216" y="1022199"/>
                    <a:pt x="972462" y="995447"/>
                  </a:cubicBezTo>
                  <a:cubicBezTo>
                    <a:pt x="983903" y="984005"/>
                    <a:pt x="993322" y="970097"/>
                    <a:pt x="1006784" y="961121"/>
                  </a:cubicBezTo>
                  <a:cubicBezTo>
                    <a:pt x="1016818" y="954431"/>
                    <a:pt x="1031459" y="956915"/>
                    <a:pt x="1041106" y="949679"/>
                  </a:cubicBezTo>
                  <a:cubicBezTo>
                    <a:pt x="1146272" y="870796"/>
                    <a:pt x="1055091" y="906876"/>
                    <a:pt x="1132632" y="881028"/>
                  </a:cubicBezTo>
                  <a:cubicBezTo>
                    <a:pt x="1157175" y="807393"/>
                    <a:pt x="1124832" y="887374"/>
                    <a:pt x="1178395" y="812376"/>
                  </a:cubicBezTo>
                  <a:cubicBezTo>
                    <a:pt x="1188308" y="798496"/>
                    <a:pt x="1190805" y="780072"/>
                    <a:pt x="1201276" y="766608"/>
                  </a:cubicBezTo>
                  <a:cubicBezTo>
                    <a:pt x="1217831" y="745320"/>
                    <a:pt x="1258480" y="709399"/>
                    <a:pt x="1258480" y="709399"/>
                  </a:cubicBezTo>
                  <a:cubicBezTo>
                    <a:pt x="1266107" y="694143"/>
                    <a:pt x="1267717" y="673865"/>
                    <a:pt x="1281361" y="663631"/>
                  </a:cubicBezTo>
                  <a:cubicBezTo>
                    <a:pt x="1300656" y="649158"/>
                    <a:pt x="1350006" y="640747"/>
                    <a:pt x="1350006" y="640747"/>
                  </a:cubicBezTo>
                  <a:cubicBezTo>
                    <a:pt x="1357633" y="629305"/>
                    <a:pt x="1363164" y="616145"/>
                    <a:pt x="1372887" y="606421"/>
                  </a:cubicBezTo>
                  <a:cubicBezTo>
                    <a:pt x="1382609" y="596698"/>
                    <a:pt x="1396472" y="592128"/>
                    <a:pt x="1407209" y="583538"/>
                  </a:cubicBezTo>
                  <a:cubicBezTo>
                    <a:pt x="1415632" y="576799"/>
                    <a:pt x="1421668" y="567393"/>
                    <a:pt x="1430091" y="560654"/>
                  </a:cubicBezTo>
                  <a:cubicBezTo>
                    <a:pt x="1440828" y="552064"/>
                    <a:pt x="1454065" y="546825"/>
                    <a:pt x="1464413" y="537770"/>
                  </a:cubicBezTo>
                  <a:cubicBezTo>
                    <a:pt x="1484707" y="520011"/>
                    <a:pt x="1499179" y="495520"/>
                    <a:pt x="1521617" y="480560"/>
                  </a:cubicBezTo>
                  <a:cubicBezTo>
                    <a:pt x="1533058" y="472932"/>
                    <a:pt x="1545376" y="466480"/>
                    <a:pt x="1555939" y="457677"/>
                  </a:cubicBezTo>
                  <a:cubicBezTo>
                    <a:pt x="1593957" y="425992"/>
                    <a:pt x="1620357" y="383922"/>
                    <a:pt x="1647465" y="343257"/>
                  </a:cubicBezTo>
                  <a:cubicBezTo>
                    <a:pt x="1675681" y="230377"/>
                    <a:pt x="1638073" y="347469"/>
                    <a:pt x="1681787" y="274606"/>
                  </a:cubicBezTo>
                  <a:cubicBezTo>
                    <a:pt x="1720081" y="210777"/>
                    <a:pt x="1660879" y="269080"/>
                    <a:pt x="1716109" y="205954"/>
                  </a:cubicBezTo>
                  <a:cubicBezTo>
                    <a:pt x="1733866" y="185658"/>
                    <a:pt x="1758356" y="171184"/>
                    <a:pt x="1773313" y="148745"/>
                  </a:cubicBezTo>
                  <a:cubicBezTo>
                    <a:pt x="1783706" y="133153"/>
                    <a:pt x="1800961" y="102405"/>
                    <a:pt x="1819076" y="91535"/>
                  </a:cubicBezTo>
                  <a:cubicBezTo>
                    <a:pt x="1829417" y="85330"/>
                    <a:pt x="1842856" y="85950"/>
                    <a:pt x="1853398" y="80093"/>
                  </a:cubicBezTo>
                  <a:cubicBezTo>
                    <a:pt x="1877437" y="66736"/>
                    <a:pt x="1899161" y="49582"/>
                    <a:pt x="1922042" y="34326"/>
                  </a:cubicBezTo>
                  <a:cubicBezTo>
                    <a:pt x="1933483" y="26698"/>
                    <a:pt x="1942881" y="14139"/>
                    <a:pt x="1956364" y="11442"/>
                  </a:cubicBezTo>
                  <a:lnTo>
                    <a:pt x="2013568" y="0"/>
                  </a:lnTo>
                  <a:cubicBezTo>
                    <a:pt x="2197809" y="13162"/>
                    <a:pt x="2122953" y="-5487"/>
                    <a:pt x="2242382" y="34326"/>
                  </a:cubicBezTo>
                  <a:lnTo>
                    <a:pt x="2311027" y="57209"/>
                  </a:lnTo>
                  <a:lnTo>
                    <a:pt x="2345349" y="68651"/>
                  </a:lnTo>
                  <a:cubicBezTo>
                    <a:pt x="2410553" y="133862"/>
                    <a:pt x="2344767" y="79844"/>
                    <a:pt x="2425434" y="114419"/>
                  </a:cubicBezTo>
                  <a:cubicBezTo>
                    <a:pt x="2438072" y="119836"/>
                    <a:pt x="2447118" y="131886"/>
                    <a:pt x="2459756" y="137303"/>
                  </a:cubicBezTo>
                  <a:cubicBezTo>
                    <a:pt x="2474208" y="143498"/>
                    <a:pt x="2490400" y="144425"/>
                    <a:pt x="2505519" y="148745"/>
                  </a:cubicBezTo>
                  <a:cubicBezTo>
                    <a:pt x="2517115" y="152058"/>
                    <a:pt x="2528400" y="156373"/>
                    <a:pt x="2539841" y="160187"/>
                  </a:cubicBezTo>
                  <a:cubicBezTo>
                    <a:pt x="2555095" y="171629"/>
                    <a:pt x="2569983" y="183576"/>
                    <a:pt x="2585604" y="194512"/>
                  </a:cubicBezTo>
                  <a:cubicBezTo>
                    <a:pt x="2608133" y="210284"/>
                    <a:pt x="2654249" y="240280"/>
                    <a:pt x="2654249" y="240280"/>
                  </a:cubicBezTo>
                  <a:cubicBezTo>
                    <a:pt x="2669503" y="270792"/>
                    <a:pt x="2687343" y="300142"/>
                    <a:pt x="2700011" y="331815"/>
                  </a:cubicBezTo>
                  <a:cubicBezTo>
                    <a:pt x="2707638" y="350885"/>
                    <a:pt x="2715682" y="369794"/>
                    <a:pt x="2722893" y="389025"/>
                  </a:cubicBezTo>
                  <a:cubicBezTo>
                    <a:pt x="2727128" y="400318"/>
                    <a:pt x="2728941" y="412563"/>
                    <a:pt x="2734334" y="423351"/>
                  </a:cubicBezTo>
                  <a:cubicBezTo>
                    <a:pt x="2740483" y="435651"/>
                    <a:pt x="2751631" y="445111"/>
                    <a:pt x="2757215" y="457677"/>
                  </a:cubicBezTo>
                  <a:cubicBezTo>
                    <a:pt x="2788913" y="529005"/>
                    <a:pt x="2771039" y="534114"/>
                    <a:pt x="2814419" y="606421"/>
                  </a:cubicBezTo>
                  <a:cubicBezTo>
                    <a:pt x="2822743" y="620296"/>
                    <a:pt x="2838383" y="628316"/>
                    <a:pt x="2848741" y="640747"/>
                  </a:cubicBezTo>
                  <a:cubicBezTo>
                    <a:pt x="2857544" y="651311"/>
                    <a:pt x="2864335" y="663412"/>
                    <a:pt x="2871622" y="675073"/>
                  </a:cubicBezTo>
                  <a:cubicBezTo>
                    <a:pt x="2901169" y="722354"/>
                    <a:pt x="2905108" y="737028"/>
                    <a:pt x="2940267" y="778050"/>
                  </a:cubicBezTo>
                  <a:cubicBezTo>
                    <a:pt x="2950797" y="790336"/>
                    <a:pt x="2961817" y="802441"/>
                    <a:pt x="2974589" y="812376"/>
                  </a:cubicBezTo>
                  <a:cubicBezTo>
                    <a:pt x="2996296" y="829261"/>
                    <a:pt x="3023788" y="838697"/>
                    <a:pt x="3043233" y="858144"/>
                  </a:cubicBezTo>
                  <a:cubicBezTo>
                    <a:pt x="3066115" y="881028"/>
                    <a:pt x="3082934" y="912321"/>
                    <a:pt x="3111878" y="926795"/>
                  </a:cubicBezTo>
                  <a:cubicBezTo>
                    <a:pt x="3127132" y="934423"/>
                    <a:pt x="3142732" y="941396"/>
                    <a:pt x="3157640" y="949679"/>
                  </a:cubicBezTo>
                  <a:cubicBezTo>
                    <a:pt x="3177079" y="960479"/>
                    <a:pt x="3195987" y="972218"/>
                    <a:pt x="3214844" y="984005"/>
                  </a:cubicBezTo>
                  <a:cubicBezTo>
                    <a:pt x="3226504" y="991293"/>
                    <a:pt x="3236867" y="1000739"/>
                    <a:pt x="3249166" y="1006889"/>
                  </a:cubicBezTo>
                  <a:cubicBezTo>
                    <a:pt x="3259952" y="1012283"/>
                    <a:pt x="3272047" y="1014517"/>
                    <a:pt x="3283488" y="1018331"/>
                  </a:cubicBezTo>
                  <a:cubicBezTo>
                    <a:pt x="3298742" y="1029773"/>
                    <a:pt x="3316425" y="1038546"/>
                    <a:pt x="3329251" y="1052656"/>
                  </a:cubicBezTo>
                  <a:cubicBezTo>
                    <a:pt x="3354904" y="1080878"/>
                    <a:pt x="3367386" y="1121308"/>
                    <a:pt x="3397896" y="1144192"/>
                  </a:cubicBezTo>
                  <a:cubicBezTo>
                    <a:pt x="3431565" y="1169446"/>
                    <a:pt x="3451422" y="1180968"/>
                    <a:pt x="3477981" y="1212843"/>
                  </a:cubicBezTo>
                  <a:cubicBezTo>
                    <a:pt x="3486784" y="1223407"/>
                    <a:pt x="3492059" y="1236605"/>
                    <a:pt x="3500862" y="1247169"/>
                  </a:cubicBezTo>
                  <a:cubicBezTo>
                    <a:pt x="3533914" y="1286836"/>
                    <a:pt x="3539626" y="1281383"/>
                    <a:pt x="3580947" y="1315820"/>
                  </a:cubicBezTo>
                  <a:cubicBezTo>
                    <a:pt x="3589234" y="1322726"/>
                    <a:pt x="3596202" y="1331076"/>
                    <a:pt x="3603829" y="1338704"/>
                  </a:cubicBezTo>
                  <a:cubicBezTo>
                    <a:pt x="3607642" y="1350146"/>
                    <a:pt x="3609064" y="1362688"/>
                    <a:pt x="3615269" y="1373030"/>
                  </a:cubicBezTo>
                  <a:cubicBezTo>
                    <a:pt x="3620818" y="1382280"/>
                    <a:pt x="3631413" y="1387490"/>
                    <a:pt x="3638151" y="1395914"/>
                  </a:cubicBezTo>
                  <a:cubicBezTo>
                    <a:pt x="3646741" y="1406652"/>
                    <a:pt x="3653405" y="1418798"/>
                    <a:pt x="3661032" y="1430240"/>
                  </a:cubicBezTo>
                  <a:cubicBezTo>
                    <a:pt x="3664846" y="1445496"/>
                    <a:pt x="3669062" y="1460656"/>
                    <a:pt x="3672473" y="1476007"/>
                  </a:cubicBezTo>
                  <a:cubicBezTo>
                    <a:pt x="3677695" y="1499509"/>
                    <a:pt x="3683088" y="1543007"/>
                    <a:pt x="3695355" y="1567543"/>
                  </a:cubicBezTo>
                  <a:cubicBezTo>
                    <a:pt x="3701504" y="1579842"/>
                    <a:pt x="3710244" y="1590678"/>
                    <a:pt x="3718236" y="1601868"/>
                  </a:cubicBezTo>
                  <a:cubicBezTo>
                    <a:pt x="3789195" y="1701222"/>
                    <a:pt x="3721510" y="1601060"/>
                    <a:pt x="3775440" y="1681962"/>
                  </a:cubicBezTo>
                  <a:lnTo>
                    <a:pt x="3523744" y="1693404"/>
                  </a:lnTo>
                  <a:lnTo>
                    <a:pt x="2997470" y="1704846"/>
                  </a:lnTo>
                  <a:cubicBezTo>
                    <a:pt x="2961760" y="1706122"/>
                    <a:pt x="2833418" y="1722145"/>
                    <a:pt x="2791537" y="1727729"/>
                  </a:cubicBezTo>
                  <a:cubicBezTo>
                    <a:pt x="2764807" y="1731293"/>
                    <a:pt x="2738366" y="1737489"/>
                    <a:pt x="2711452" y="1739171"/>
                  </a:cubicBezTo>
                  <a:cubicBezTo>
                    <a:pt x="2616222" y="1745124"/>
                    <a:pt x="2520773" y="1746799"/>
                    <a:pt x="2425434" y="1750613"/>
                  </a:cubicBezTo>
                  <a:lnTo>
                    <a:pt x="2208060" y="1773497"/>
                  </a:lnTo>
                  <a:cubicBezTo>
                    <a:pt x="2169938" y="1777441"/>
                    <a:pt x="2131234" y="1777422"/>
                    <a:pt x="2093653" y="1784939"/>
                  </a:cubicBezTo>
                  <a:cubicBezTo>
                    <a:pt x="2044597" y="1794751"/>
                    <a:pt x="1927652" y="1818782"/>
                    <a:pt x="1899161" y="1819265"/>
                  </a:cubicBezTo>
                  <a:lnTo>
                    <a:pt x="1224158" y="1830707"/>
                  </a:lnTo>
                  <a:cubicBezTo>
                    <a:pt x="1014411" y="1823079"/>
                    <a:pt x="804338" y="1821786"/>
                    <a:pt x="594918" y="1807823"/>
                  </a:cubicBezTo>
                  <a:cubicBezTo>
                    <a:pt x="574426" y="1806457"/>
                    <a:pt x="557014" y="1791958"/>
                    <a:pt x="537714" y="1784939"/>
                  </a:cubicBezTo>
                  <a:cubicBezTo>
                    <a:pt x="515047" y="1776696"/>
                    <a:pt x="492721" y="1766786"/>
                    <a:pt x="469070" y="1762055"/>
                  </a:cubicBezTo>
                  <a:cubicBezTo>
                    <a:pt x="385424" y="1745324"/>
                    <a:pt x="431116" y="1753363"/>
                    <a:pt x="331781" y="1739171"/>
                  </a:cubicBezTo>
                  <a:cubicBezTo>
                    <a:pt x="316527" y="1727729"/>
                    <a:pt x="301534" y="1715930"/>
                    <a:pt x="286018" y="1704846"/>
                  </a:cubicBezTo>
                  <a:cubicBezTo>
                    <a:pt x="263283" y="1688605"/>
                    <a:pt x="224626" y="1666331"/>
                    <a:pt x="205933" y="1647636"/>
                  </a:cubicBezTo>
                  <a:cubicBezTo>
                    <a:pt x="191824" y="1633526"/>
                    <a:pt x="159707" y="1577507"/>
                    <a:pt x="137289" y="1567543"/>
                  </a:cubicBezTo>
                  <a:cubicBezTo>
                    <a:pt x="116092" y="1558121"/>
                    <a:pt x="91468" y="1560251"/>
                    <a:pt x="68645" y="1556101"/>
                  </a:cubicBezTo>
                  <a:cubicBezTo>
                    <a:pt x="1607" y="1543911"/>
                    <a:pt x="32082" y="1544659"/>
                    <a:pt x="0" y="1544659"/>
                  </a:cubicBezTo>
                  <a:lnTo>
                    <a:pt x="68645" y="1167075"/>
                  </a:lnTo>
                  <a:lnTo>
                    <a:pt x="491951" y="1441682"/>
                  </a:lnTo>
                  <a:lnTo>
                    <a:pt x="1052547" y="1144192"/>
                  </a:lnTo>
                  <a:lnTo>
                    <a:pt x="869495" y="1006889"/>
                  </a:lnTo>
                </a:path>
              </a:pathLst>
            </a:custGeom>
            <a:solidFill>
              <a:srgbClr val="DACA9C"/>
            </a:solidFill>
            <a:ln>
              <a:noFill/>
            </a:ln>
            <a:extLst>
              <a:ext uri="{91240B29-F687-4F45-9708-019B960494DF}">
                <a14:hiddenLine xmlns:a14="http://schemas.microsoft.com/office/drawing/2010/main" w="9525">
                  <a:solidFill>
                    <a:srgbClr val="000000"/>
                  </a:solidFill>
                  <a:round/>
                  <a:headEnd/>
                  <a:tailEnd/>
                </a14:hiddenLine>
              </a:ext>
            </a:extLst>
          </p:spPr>
          <p:txBody>
            <a:bodyPr wrap="none"/>
            <a:lstStyle/>
            <a:p>
              <a:endParaRPr lang="en-US"/>
            </a:p>
          </p:txBody>
        </p:sp>
        <p:sp>
          <p:nvSpPr>
            <p:cNvPr id="364561" name="TextBox 5"/>
            <p:cNvSpPr txBox="1">
              <a:spLocks noChangeArrowheads="1"/>
            </p:cNvSpPr>
            <p:nvPr/>
          </p:nvSpPr>
          <p:spPr bwMode="auto">
            <a:xfrm>
              <a:off x="-32320" y="3284984"/>
              <a:ext cx="163252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TW" altLang="en-US" b="1">
                  <a:solidFill>
                    <a:srgbClr val="000000"/>
                  </a:solidFill>
                  <a:latin typeface="Arial" charset="0"/>
                  <a:cs typeface="Arial" charset="0"/>
                </a:rPr>
                <a:t>先知所处的时代</a:t>
              </a:r>
            </a:p>
          </p:txBody>
        </p:sp>
      </p:grpSp>
      <p:cxnSp>
        <p:nvCxnSpPr>
          <p:cNvPr id="29" name="Straight Arrow Connector 28"/>
          <p:cNvCxnSpPr>
            <a:cxnSpLocks noChangeShapeType="1"/>
          </p:cNvCxnSpPr>
          <p:nvPr/>
        </p:nvCxnSpPr>
        <p:spPr bwMode="auto">
          <a:xfrm>
            <a:off x="1547813" y="2076450"/>
            <a:ext cx="1944687" cy="128588"/>
          </a:xfrm>
          <a:prstGeom prst="straightConnector1">
            <a:avLst/>
          </a:prstGeom>
          <a:noFill/>
          <a:ln w="76200">
            <a:solidFill>
              <a:schemeClr val="tx1"/>
            </a:solidFill>
            <a:round/>
            <a:headEnd/>
            <a:tailEnd type="triangle" w="med" len="med"/>
          </a:ln>
        </p:spPr>
      </p:cxnSp>
      <p:cxnSp>
        <p:nvCxnSpPr>
          <p:cNvPr id="30" name="Straight Arrow Connector 29"/>
          <p:cNvCxnSpPr>
            <a:cxnSpLocks noChangeShapeType="1"/>
          </p:cNvCxnSpPr>
          <p:nvPr/>
        </p:nvCxnSpPr>
        <p:spPr bwMode="auto">
          <a:xfrm flipV="1">
            <a:off x="1476375" y="1773238"/>
            <a:ext cx="4608513" cy="287337"/>
          </a:xfrm>
          <a:prstGeom prst="straightConnector1">
            <a:avLst/>
          </a:prstGeom>
          <a:noFill/>
          <a:ln w="76200">
            <a:solidFill>
              <a:schemeClr val="tx1"/>
            </a:solidFill>
            <a:round/>
            <a:headEnd/>
            <a:tailEnd type="triangle" w="med" len="med"/>
          </a:ln>
        </p:spPr>
      </p:cxnSp>
      <p:cxnSp>
        <p:nvCxnSpPr>
          <p:cNvPr id="31" name="Straight Arrow Connector 30"/>
          <p:cNvCxnSpPr>
            <a:cxnSpLocks noChangeShapeType="1"/>
          </p:cNvCxnSpPr>
          <p:nvPr/>
        </p:nvCxnSpPr>
        <p:spPr bwMode="auto">
          <a:xfrm flipV="1">
            <a:off x="1476375" y="1268413"/>
            <a:ext cx="6480175" cy="792162"/>
          </a:xfrm>
          <a:prstGeom prst="straightConnector1">
            <a:avLst/>
          </a:prstGeom>
          <a:noFill/>
          <a:ln w="76200">
            <a:solidFill>
              <a:schemeClr val="tx1"/>
            </a:solidFill>
            <a:round/>
            <a:headEnd/>
            <a:tailEnd type="triangle" w="med" len="med"/>
          </a:ln>
        </p:spPr>
      </p:cxnSp>
      <p:sp>
        <p:nvSpPr>
          <p:cNvPr id="57346" name="Rectangle 2"/>
          <p:cNvSpPr>
            <a:spLocks noChangeArrowheads="1"/>
          </p:cNvSpPr>
          <p:nvPr/>
        </p:nvSpPr>
        <p:spPr bwMode="auto">
          <a:xfrm>
            <a:off x="0" y="4419600"/>
            <a:ext cx="9144000" cy="2438400"/>
          </a:xfrm>
          <a:prstGeom prst="rect">
            <a:avLst/>
          </a:prstGeom>
          <a:solidFill>
            <a:schemeClr val="accent4"/>
          </a:solidFill>
          <a:ln w="9525">
            <a:solidFill>
              <a:schemeClr val="tx1"/>
            </a:solidFill>
            <a:miter lim="800000"/>
            <a:headEnd/>
            <a:tailEnd/>
          </a:ln>
        </p:spPr>
        <p:txBody>
          <a:bodyPr wrap="none" anchor="ctr"/>
          <a:lstStyle/>
          <a:p>
            <a:pPr algn="ctr">
              <a:defRPr/>
            </a:pPr>
            <a:r>
              <a:rPr lang="zh-TW" altLang="en-US" sz="3200" b="1" dirty="0">
                <a:solidFill>
                  <a:srgbClr val="FFFFFF"/>
                </a:solidFill>
                <a:effectLst>
                  <a:outerShdw blurRad="38100" dist="38100" dir="2700000" algn="tl">
                    <a:srgbClr val="000000"/>
                  </a:outerShdw>
                </a:effectLst>
                <a:latin typeface="Comic Sans MS" charset="0"/>
              </a:rPr>
              <a:t>克班</a:t>
            </a:r>
            <a:r>
              <a:rPr lang="en-US" altLang="zh-TW" sz="3200" b="1" dirty="0">
                <a:solidFill>
                  <a:srgbClr val="FFFFFF"/>
                </a:solidFill>
                <a:effectLst>
                  <a:outerShdw blurRad="38100" dist="38100" dir="2700000" algn="tl">
                    <a:srgbClr val="000000"/>
                  </a:outerShdw>
                </a:effectLst>
                <a:latin typeface="Comic Sans MS" charset="0"/>
              </a:rPr>
              <a:t>.</a:t>
            </a:r>
            <a:r>
              <a:rPr lang="zh-TW" altLang="en-US" sz="3200" b="1" dirty="0">
                <a:solidFill>
                  <a:srgbClr val="FFFFFF"/>
                </a:solidFill>
                <a:effectLst>
                  <a:outerShdw blurRad="38100" dist="38100" dir="2700000" algn="tl">
                    <a:srgbClr val="000000"/>
                  </a:outerShdw>
                </a:effectLst>
                <a:latin typeface="Comic Sans MS" charset="0"/>
              </a:rPr>
              <a:t>萨利姆</a:t>
            </a:r>
            <a:r>
              <a:rPr lang="en-US" altLang="zh-TW" sz="3200" b="1" dirty="0">
                <a:solidFill>
                  <a:srgbClr val="FFFFFF"/>
                </a:solidFill>
                <a:effectLst>
                  <a:outerShdw blurRad="38100" dist="38100" dir="2700000" algn="tl">
                    <a:srgbClr val="000000"/>
                  </a:outerShdw>
                </a:effectLst>
                <a:latin typeface="Comic Sans MS" charset="0"/>
              </a:rPr>
              <a:t>, </a:t>
            </a:r>
            <a:r>
              <a:rPr lang="zh-TW" altLang="en-US" sz="3200" b="1" dirty="0">
                <a:solidFill>
                  <a:srgbClr val="FFFFFF"/>
                </a:solidFill>
                <a:effectLst>
                  <a:outerShdw blurRad="38100" dist="38100" dir="2700000" algn="tl">
                    <a:srgbClr val="000000"/>
                  </a:outerShdw>
                </a:effectLst>
                <a:latin typeface="Comic Sans MS" charset="0"/>
              </a:rPr>
              <a:t>启示录图表 </a:t>
            </a:r>
            <a:r>
              <a:rPr lang="en-US" altLang="zh-TW" sz="3200" b="1" dirty="0">
                <a:solidFill>
                  <a:srgbClr val="FFFFFF"/>
                </a:solidFill>
                <a:effectLst>
                  <a:outerShdw blurRad="38100" dist="38100" dir="2700000" algn="tl">
                    <a:srgbClr val="000000"/>
                  </a:outerShdw>
                </a:effectLst>
                <a:latin typeface="Comic Sans MS" charset="0"/>
              </a:rPr>
              <a:t>(1979), 49 </a:t>
            </a:r>
          </a:p>
          <a:p>
            <a:pPr algn="ctr">
              <a:defRPr/>
            </a:pPr>
            <a:r>
              <a:rPr lang="en-US" sz="3200" b="1" dirty="0">
                <a:solidFill>
                  <a:srgbClr val="FFFFFF"/>
                </a:solidFill>
                <a:effectLst>
                  <a:outerShdw blurRad="38100" dist="38100" dir="2700000" algn="tl">
                    <a:srgbClr val="000000"/>
                  </a:outerShdw>
                </a:effectLst>
                <a:latin typeface="Comic Sans MS" charset="0"/>
              </a:rPr>
              <a:t> </a:t>
            </a:r>
          </a:p>
        </p:txBody>
      </p:sp>
      <p:sp>
        <p:nvSpPr>
          <p:cNvPr id="57349" name="Rectangle 6"/>
          <p:cNvSpPr>
            <a:spLocks noGrp="1" noChangeArrowheads="1"/>
          </p:cNvSpPr>
          <p:nvPr>
            <p:ph type="title" idx="4294967295"/>
          </p:nvPr>
        </p:nvSpPr>
        <p:spPr>
          <a:xfrm>
            <a:off x="0" y="4165600"/>
            <a:ext cx="9144000" cy="1016000"/>
          </a:xfrm>
          <a:solidFill>
            <a:schemeClr val="accent4"/>
          </a:solidFill>
        </p:spPr>
        <p:txBody>
          <a:bodyPr/>
          <a:lstStyle/>
          <a:p>
            <a:pPr algn="ctr" eaLnBrk="1" hangingPunct="1">
              <a:defRPr/>
            </a:pPr>
            <a:r>
              <a:rPr lang="zh-TW" altLang="en-US" sz="6000" b="1" dirty="0">
                <a:solidFill>
                  <a:srgbClr val="FFFFFF"/>
                </a:solidFill>
                <a:latin typeface="Comic Sans MS" charset="0"/>
                <a:cs typeface="Geneva" charset="0"/>
              </a:rPr>
              <a:t>先知们的时间段</a:t>
            </a:r>
            <a:endParaRPr lang="en-US" sz="6000" b="1" dirty="0">
              <a:solidFill>
                <a:srgbClr val="FFFFFF"/>
              </a:solidFill>
              <a:latin typeface="Comic Sans MS" charset="0"/>
              <a:cs typeface="Geneva"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left)">
                                      <p:cBhvr>
                                        <p:cTn id="15" dur="500"/>
                                        <p:tgtEl>
                                          <p:spTgt spid="29"/>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wipe(left)">
                                      <p:cBhvr>
                                        <p:cTn id="23" dur="500"/>
                                        <p:tgtEl>
                                          <p:spTgt spid="30"/>
                                        </p:tgtEl>
                                      </p:cBhvr>
                                    </p:animEffect>
                                  </p:childTnLst>
                                </p:cTn>
                              </p:par>
                            </p:childTnLst>
                          </p:cTn>
                        </p:par>
                        <p:par>
                          <p:cTn id="24" fill="hold" nodeType="afterGroup">
                            <p:stCondLst>
                              <p:cond delay="500"/>
                            </p:stCondLst>
                            <p:childTnLst>
                              <p:par>
                                <p:cTn id="25" presetID="1"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left)">
                                      <p:cBhvr>
                                        <p:cTn id="31" dur="500"/>
                                        <p:tgtEl>
                                          <p:spTgt spid="31"/>
                                        </p:tgtEl>
                                      </p:cBhvr>
                                    </p:animEffect>
                                  </p:childTnLst>
                                </p:cTn>
                              </p:par>
                            </p:childTnLst>
                          </p:cTn>
                        </p:par>
                        <p:par>
                          <p:cTn id="32" fill="hold" nodeType="afterGroup">
                            <p:stCondLst>
                              <p:cond delay="500"/>
                            </p:stCondLst>
                            <p:childTnLst>
                              <p:par>
                                <p:cTn id="33" presetID="1" presetClass="entr" presetSubtype="0" fill="hold" nodeType="after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24289" name="Rectangle 2"/>
          <p:cNvSpPr>
            <a:spLocks noChangeArrowheads="1"/>
          </p:cNvSpPr>
          <p:nvPr/>
        </p:nvSpPr>
        <p:spPr bwMode="auto">
          <a:xfrm>
            <a:off x="0" y="0"/>
            <a:ext cx="9144000" cy="6858000"/>
          </a:xfrm>
          <a:prstGeom prst="rect">
            <a:avLst/>
          </a:prstGeom>
          <a:solidFill>
            <a:srgbClr val="030201"/>
          </a:solidFill>
          <a:ln w="9525">
            <a:solidFill>
              <a:schemeClr val="tx1"/>
            </a:solidFill>
            <a:miter lim="800000"/>
            <a:headEnd/>
            <a:tailEnd/>
          </a:ln>
        </p:spPr>
        <p:txBody>
          <a:bodyPr wrap="none" anchor="ctr"/>
          <a:lstStyle/>
          <a:p>
            <a:pPr algn="ctr" eaLnBrk="0" hangingPunct="0"/>
            <a:endParaRPr lang="en-US">
              <a:solidFill>
                <a:srgbClr val="000000"/>
              </a:solidFill>
              <a:ea typeface="Osaka" charset="0"/>
              <a:cs typeface="Osaka" charset="0"/>
            </a:endParaRPr>
          </a:p>
        </p:txBody>
      </p:sp>
      <p:sp>
        <p:nvSpPr>
          <p:cNvPr id="123907" name="Rectangle 3"/>
          <p:cNvSpPr>
            <a:spLocks noGrp="1" noChangeArrowheads="1"/>
          </p:cNvSpPr>
          <p:nvPr>
            <p:ph type="title" idx="4294967295"/>
          </p:nvPr>
        </p:nvSpPr>
        <p:spPr>
          <a:xfrm>
            <a:off x="0" y="0"/>
            <a:ext cx="9144000" cy="692696"/>
          </a:xfrm>
          <a:effectLst/>
        </p:spPr>
        <p:txBody>
          <a:bodyPr/>
          <a:lstStyle/>
          <a:p>
            <a:pPr eaLnBrk="1" hangingPunct="1">
              <a:defRPr/>
            </a:pPr>
            <a:r>
              <a:rPr lang="en-US" altLang="ja-JP" sz="4000" b="1" dirty="0">
                <a:solidFill>
                  <a:srgbClr val="FFFFFF"/>
                </a:solidFill>
                <a:latin typeface="Arial"/>
                <a:ea typeface="Osaka" charset="0"/>
                <a:cs typeface="Arial"/>
              </a:rPr>
              <a:t>We See the Valleys</a:t>
            </a:r>
            <a:endParaRPr lang="en-US" sz="4000" b="1" dirty="0">
              <a:latin typeface="Arial"/>
              <a:ea typeface="Osaka" charset="0"/>
              <a:cs typeface="Arial"/>
            </a:endParaRP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143000"/>
            <a:ext cx="9144000" cy="5715000"/>
          </a:xfrm>
          <a:prstGeom prst="rect">
            <a:avLst/>
          </a:prstGeom>
        </p:spPr>
      </p:pic>
    </p:spTree>
    <p:extLst>
      <p:ext uri="{BB962C8B-B14F-4D97-AF65-F5344CB8AC3E}">
        <p14:creationId xmlns:p14="http://schemas.microsoft.com/office/powerpoint/2010/main" val="20040924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800080"/>
        </a:solidFill>
        <a:effectLst/>
      </p:bgPr>
    </p:bg>
    <p:spTree>
      <p:nvGrpSpPr>
        <p:cNvPr id="1" name=""/>
        <p:cNvGrpSpPr/>
        <p:nvPr/>
      </p:nvGrpSpPr>
      <p:grpSpPr>
        <a:xfrm>
          <a:off x="0" y="0"/>
          <a:ext cx="0" cy="0"/>
          <a:chOff x="0" y="0"/>
          <a:chExt cx="0" cy="0"/>
        </a:xfrm>
      </p:grpSpPr>
      <p:sp>
        <p:nvSpPr>
          <p:cNvPr id="146434" name="Rectangle 5"/>
          <p:cNvSpPr>
            <a:spLocks noGrp="1" noChangeArrowheads="1"/>
          </p:cNvSpPr>
          <p:nvPr>
            <p:ph type="title"/>
          </p:nvPr>
        </p:nvSpPr>
        <p:spPr/>
        <p:txBody>
          <a:bodyPr/>
          <a:lstStyle/>
          <a:p>
            <a:pPr eaLnBrk="1" hangingPunct="1"/>
            <a:r>
              <a:rPr lang="en-US">
                <a:latin typeface="Comic Sans MS" charset="0"/>
                <a:ea typeface="MS PGothic" charset="0"/>
              </a:rPr>
              <a:t>Placing the Prophetic Books</a:t>
            </a:r>
          </a:p>
        </p:txBody>
      </p:sp>
      <p:pic>
        <p:nvPicPr>
          <p:cNvPr id="146435" name="Picture 4" descr="Propohets Diagram"/>
          <p:cNvPicPr>
            <a:picLocks noGrp="1" noChangeAspect="1" noChangeArrowheads="1"/>
          </p:cNvPicPr>
          <p:nvPr>
            <p:ph idx="1"/>
          </p:nvPr>
        </p:nvPicPr>
        <p:blipFill>
          <a:blip r:embed="rId2" cstate="screen">
            <a:extLst>
              <a:ext uri="{28A0092B-C50C-407E-A947-70E740481C1C}">
                <a14:useLocalDpi xmlns:a14="http://schemas.microsoft.com/office/drawing/2010/main" val="0"/>
              </a:ext>
            </a:extLst>
          </a:blip>
          <a:srcRect/>
          <a:stretch>
            <a:fillRect/>
          </a:stretch>
        </p:blipFill>
        <p:spPr>
          <a:xfrm>
            <a:off x="0" y="376238"/>
            <a:ext cx="9144000" cy="6248400"/>
          </a:xfrm>
          <a:noFill/>
        </p:spPr>
      </p:pic>
      <p:sp>
        <p:nvSpPr>
          <p:cNvPr id="146436" name="Text Box 7"/>
          <p:cNvSpPr txBox="1">
            <a:spLocks noChangeArrowheads="1"/>
          </p:cNvSpPr>
          <p:nvPr/>
        </p:nvSpPr>
        <p:spPr bwMode="auto">
          <a:xfrm>
            <a:off x="8213725" y="-77788"/>
            <a:ext cx="742950" cy="517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Geneva" charset="0"/>
              </a:rPr>
              <a:t>445</a:t>
            </a: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Geneva" charset="0"/>
            </a:endParaRPr>
          </a:p>
        </p:txBody>
      </p:sp>
      <p:sp>
        <p:nvSpPr>
          <p:cNvPr id="146437" name="Text Box 4"/>
          <p:cNvSpPr txBox="1">
            <a:spLocks noChangeArrowheads="1"/>
          </p:cNvSpPr>
          <p:nvPr/>
        </p:nvSpPr>
        <p:spPr bwMode="auto">
          <a:xfrm>
            <a:off x="2411413" y="417513"/>
            <a:ext cx="4968875" cy="460375"/>
          </a:xfrm>
          <a:prstGeom prst="rect">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500"/>
              </a:spcBef>
              <a:spcAft>
                <a:spcPct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US" sz="2400" b="1" i="0" u="none" strike="noStrike" kern="1200" cap="none" spc="0" normalizeH="0" baseline="0" noProof="0">
                <a:ln>
                  <a:noFill/>
                </a:ln>
                <a:solidFill>
                  <a:srgbClr val="000000"/>
                </a:solidFill>
                <a:effectLst/>
                <a:uLnTx/>
                <a:uFillTx/>
                <a:latin typeface="KaiTi" charset="0"/>
                <a:ea typeface="KaiTi" charset="0"/>
                <a:cs typeface="KaiTi" charset="0"/>
              </a:rPr>
              <a:t>先知书的排列</a:t>
            </a:r>
          </a:p>
        </p:txBody>
      </p:sp>
      <p:sp>
        <p:nvSpPr>
          <p:cNvPr id="146438" name="TextBox 2"/>
          <p:cNvSpPr txBox="1">
            <a:spLocks noChangeArrowheads="1"/>
          </p:cNvSpPr>
          <p:nvPr/>
        </p:nvSpPr>
        <p:spPr bwMode="auto">
          <a:xfrm>
            <a:off x="34925" y="2792413"/>
            <a:ext cx="323850" cy="70802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扫罗</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39" name="TextBox 8"/>
          <p:cNvSpPr txBox="1">
            <a:spLocks noChangeArrowheads="1"/>
          </p:cNvSpPr>
          <p:nvPr/>
        </p:nvSpPr>
        <p:spPr bwMode="auto">
          <a:xfrm>
            <a:off x="504825" y="2565400"/>
            <a:ext cx="250825" cy="9350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大卫</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40" name="TextBox 9"/>
          <p:cNvSpPr txBox="1">
            <a:spLocks noChangeArrowheads="1"/>
          </p:cNvSpPr>
          <p:nvPr/>
        </p:nvSpPr>
        <p:spPr bwMode="auto">
          <a:xfrm>
            <a:off x="863600" y="2276475"/>
            <a:ext cx="252413" cy="1223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KaiTi" charset="0"/>
                <a:ea typeface="KaiTi" charset="0"/>
                <a:cs typeface="KaiTi" charset="0"/>
              </a:rPr>
              <a:t>所罗门</a:t>
            </a:r>
            <a:endParaRPr kumimoji="0" lang="en-US" sz="20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41" name="TextBox 3"/>
          <p:cNvSpPr txBox="1">
            <a:spLocks noChangeArrowheads="1"/>
          </p:cNvSpPr>
          <p:nvPr/>
        </p:nvSpPr>
        <p:spPr bwMode="auto">
          <a:xfrm>
            <a:off x="1619250" y="1590675"/>
            <a:ext cx="3581400" cy="476250"/>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KaiTi" charset="0"/>
                <a:ea typeface="KaiTi" charset="0"/>
                <a:cs typeface="KaiTi" charset="0"/>
              </a:rPr>
              <a:t>被掳前</a:t>
            </a:r>
            <a:endParaRPr kumimoji="0" lang="en-US" altLang="zh-CN" sz="1600" b="1" i="0" u="none" strike="noStrike" kern="1200" cap="none" spc="0" normalizeH="0" baseline="0" noProof="0">
              <a:ln>
                <a:noFill/>
              </a:ln>
              <a:solidFill>
                <a:srgbClr val="FFFFFF"/>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rgbClr val="FFFFFF"/>
                </a:solidFill>
                <a:effectLst/>
                <a:uLnTx/>
                <a:uFillTx/>
                <a:latin typeface="KaiTi" charset="0"/>
                <a:ea typeface="KaiTi" charset="0"/>
                <a:cs typeface="KaiTi" charset="0"/>
              </a:rPr>
              <a:t>800-606</a:t>
            </a: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2" name="TextBox 11"/>
          <p:cNvSpPr txBox="1">
            <a:spLocks noChangeArrowheads="1"/>
          </p:cNvSpPr>
          <p:nvPr/>
        </p:nvSpPr>
        <p:spPr bwMode="auto">
          <a:xfrm>
            <a:off x="5232400" y="1576388"/>
            <a:ext cx="2006600" cy="488950"/>
          </a:xfrm>
          <a:prstGeom prst="rect">
            <a:avLst/>
          </a:prstGeom>
          <a:solidFill>
            <a:schemeClr val="tx1"/>
          </a:solidFill>
          <a:ln>
            <a:noFill/>
          </a:ln>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KaiTi" charset="0"/>
                <a:ea typeface="KaiTi" charset="0"/>
                <a:cs typeface="KaiTi" charset="0"/>
              </a:rPr>
              <a:t>被掳期</a:t>
            </a:r>
            <a:endParaRPr kumimoji="0" lang="en-US" altLang="zh-CN" sz="1600" b="1" i="0" u="none" strike="noStrike" kern="1200" cap="none" spc="0" normalizeH="0" baseline="0" noProof="0">
              <a:ln>
                <a:noFill/>
              </a:ln>
              <a:solidFill>
                <a:srgbClr val="FFFFFF"/>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rgbClr val="FFFFFF"/>
                </a:solidFill>
                <a:effectLst/>
                <a:uLnTx/>
                <a:uFillTx/>
                <a:latin typeface="KaiTi" charset="0"/>
                <a:ea typeface="KaiTi" charset="0"/>
                <a:cs typeface="KaiTi" charset="0"/>
              </a:rPr>
              <a:t>606</a:t>
            </a: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a:t>
            </a:r>
            <a:r>
              <a:rPr kumimoji="0" lang="en-US" altLang="zh-CN" sz="1100" b="0" i="0" u="none" strike="noStrike" kern="1200" cap="none" spc="0" normalizeH="0" baseline="0" noProof="0">
                <a:ln>
                  <a:noFill/>
                </a:ln>
                <a:solidFill>
                  <a:srgbClr val="FFFFFF"/>
                </a:solidFill>
                <a:effectLst/>
                <a:uLnTx/>
                <a:uFillTx/>
                <a:latin typeface="KaiTi" charset="0"/>
                <a:ea typeface="KaiTi" charset="0"/>
                <a:cs typeface="KaiTi" charset="0"/>
              </a:rPr>
              <a:t>536</a:t>
            </a: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3" name="TextBox 12"/>
          <p:cNvSpPr txBox="1">
            <a:spLocks noChangeArrowheads="1"/>
          </p:cNvSpPr>
          <p:nvPr/>
        </p:nvSpPr>
        <p:spPr bwMode="auto">
          <a:xfrm>
            <a:off x="7269163" y="1570038"/>
            <a:ext cx="1636712" cy="493712"/>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600" b="1" i="0" u="none" strike="noStrike" kern="1200" cap="none" spc="0" normalizeH="0" baseline="0" noProof="0">
                <a:ln>
                  <a:noFill/>
                </a:ln>
                <a:solidFill>
                  <a:srgbClr val="FFFFFF"/>
                </a:solidFill>
                <a:effectLst/>
                <a:uLnTx/>
                <a:uFillTx/>
                <a:latin typeface="KaiTi" charset="0"/>
                <a:ea typeface="KaiTi" charset="0"/>
                <a:cs typeface="KaiTi" charset="0"/>
              </a:rPr>
              <a:t>被掳后</a:t>
            </a:r>
            <a:endParaRPr kumimoji="0" lang="en-US" altLang="zh-CN" sz="1600" b="1" i="0" u="none" strike="noStrike" kern="1200" cap="none" spc="0" normalizeH="0" baseline="0" noProof="0">
              <a:ln>
                <a:noFill/>
              </a:ln>
              <a:solidFill>
                <a:srgbClr val="FFFFFF"/>
              </a:solidFill>
              <a:effectLst/>
              <a:uLnTx/>
              <a:uFillTx/>
              <a:latin typeface="KaiTi" charset="0"/>
              <a:ea typeface="KaiTi" charset="0"/>
              <a:cs typeface="KaiTi"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（公元前</a:t>
            </a:r>
            <a:r>
              <a:rPr kumimoji="0" lang="en-US" altLang="zh-CN" sz="1100" b="0" i="0" u="none" strike="noStrike" kern="1200" cap="none" spc="0" normalizeH="0" baseline="0" noProof="0">
                <a:ln>
                  <a:noFill/>
                </a:ln>
                <a:solidFill>
                  <a:srgbClr val="FFFFFF"/>
                </a:solidFill>
                <a:effectLst/>
                <a:uLnTx/>
                <a:uFillTx/>
                <a:latin typeface="KaiTi" charset="0"/>
                <a:ea typeface="KaiTi" charset="0"/>
                <a:cs typeface="KaiTi" charset="0"/>
              </a:rPr>
              <a:t>536-400</a:t>
            </a:r>
            <a:r>
              <a:rPr kumimoji="0" lang="zh-CN" altLang="en-US" sz="1100" b="0" i="0" u="none" strike="noStrike" kern="1200" cap="none" spc="0" normalizeH="0" baseline="0" noProof="0">
                <a:ln>
                  <a:noFill/>
                </a:ln>
                <a:solidFill>
                  <a:srgbClr val="FFFFFF"/>
                </a:solidFill>
                <a:effectLst/>
                <a:uLnTx/>
                <a:uFillTx/>
                <a:latin typeface="KaiTi" charset="0"/>
                <a:ea typeface="KaiTi" charset="0"/>
                <a:cs typeface="KaiTi" charset="0"/>
              </a:rPr>
              <a:t>）</a:t>
            </a:r>
            <a:endParaRPr kumimoji="0" lang="en-US" sz="1100" b="0"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4" name="TextBox 13"/>
          <p:cNvSpPr txBox="1">
            <a:spLocks noChangeArrowheads="1"/>
          </p:cNvSpPr>
          <p:nvPr/>
        </p:nvSpPr>
        <p:spPr bwMode="auto">
          <a:xfrm>
            <a:off x="1595438" y="2317750"/>
            <a:ext cx="1609725" cy="22066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以色列</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5" name="TextBox 14"/>
          <p:cNvSpPr txBox="1">
            <a:spLocks noChangeArrowheads="1"/>
          </p:cNvSpPr>
          <p:nvPr/>
        </p:nvSpPr>
        <p:spPr bwMode="auto">
          <a:xfrm>
            <a:off x="3608388" y="2317750"/>
            <a:ext cx="1587500" cy="21431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dirty="0">
                <a:ln>
                  <a:noFill/>
                </a:ln>
                <a:solidFill>
                  <a:srgbClr val="FFFFFF"/>
                </a:solidFill>
                <a:effectLst/>
                <a:uLnTx/>
                <a:uFillTx/>
                <a:latin typeface="KaiTi" charset="0"/>
                <a:ea typeface="KaiTi" charset="0"/>
                <a:cs typeface="KaiTi" charset="0"/>
              </a:rPr>
              <a:t>亚述</a:t>
            </a:r>
            <a:endParaRPr kumimoji="0" lang="en-US" sz="1100" b="1" i="0" u="none" strike="noStrike" kern="1200" cap="none" spc="0" normalizeH="0" baseline="0" noProof="0" dirty="0">
              <a:ln>
                <a:noFill/>
              </a:ln>
              <a:solidFill>
                <a:srgbClr val="FFFFFF"/>
              </a:solidFill>
              <a:effectLst/>
              <a:uLnTx/>
              <a:uFillTx/>
              <a:latin typeface="KaiTi" charset="0"/>
              <a:ea typeface="KaiTi" charset="0"/>
              <a:cs typeface="KaiTi" charset="0"/>
            </a:endParaRPr>
          </a:p>
        </p:txBody>
      </p:sp>
      <p:sp>
        <p:nvSpPr>
          <p:cNvPr id="146446" name="TextBox 15"/>
          <p:cNvSpPr txBox="1">
            <a:spLocks noChangeArrowheads="1"/>
          </p:cNvSpPr>
          <p:nvPr/>
        </p:nvSpPr>
        <p:spPr bwMode="auto">
          <a:xfrm>
            <a:off x="1589088" y="3754438"/>
            <a:ext cx="1606550" cy="222250"/>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犹大</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7" name="TextBox 16"/>
          <p:cNvSpPr txBox="1">
            <a:spLocks noChangeArrowheads="1"/>
          </p:cNvSpPr>
          <p:nvPr/>
        </p:nvSpPr>
        <p:spPr bwMode="auto">
          <a:xfrm>
            <a:off x="3595688" y="4429125"/>
            <a:ext cx="1597025" cy="211138"/>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以东</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8" name="TextBox 17"/>
          <p:cNvSpPr txBox="1">
            <a:spLocks noChangeArrowheads="1"/>
          </p:cNvSpPr>
          <p:nvPr/>
        </p:nvSpPr>
        <p:spPr bwMode="auto">
          <a:xfrm>
            <a:off x="5418138" y="3749675"/>
            <a:ext cx="1649412" cy="220663"/>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被掳中的犹太人</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49" name="TextBox 18"/>
          <p:cNvSpPr txBox="1">
            <a:spLocks noChangeArrowheads="1"/>
          </p:cNvSpPr>
          <p:nvPr/>
        </p:nvSpPr>
        <p:spPr bwMode="auto">
          <a:xfrm>
            <a:off x="7261225" y="3414713"/>
            <a:ext cx="1649413" cy="219075"/>
          </a:xfrm>
          <a:prstGeom prst="rect">
            <a:avLst/>
          </a:prstGeom>
          <a:solidFill>
            <a:schemeClr val="tx1"/>
          </a:solidFill>
          <a:ln>
            <a:noFill/>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1100" b="1" i="0" u="none" strike="noStrike" kern="1200" cap="none" spc="0" normalizeH="0" baseline="0" noProof="0">
                <a:ln>
                  <a:noFill/>
                </a:ln>
                <a:solidFill>
                  <a:srgbClr val="FFFFFF"/>
                </a:solidFill>
                <a:effectLst/>
                <a:uLnTx/>
                <a:uFillTx/>
                <a:latin typeface="KaiTi" charset="0"/>
                <a:ea typeface="KaiTi" charset="0"/>
                <a:cs typeface="KaiTi" charset="0"/>
              </a:rPr>
              <a:t>在耶路撒冷的犹太人</a:t>
            </a:r>
            <a:endParaRPr kumimoji="0" lang="en-US" sz="1100" b="1" i="0" u="none" strike="noStrike" kern="1200" cap="none" spc="0" normalizeH="0" baseline="0" noProof="0">
              <a:ln>
                <a:noFill/>
              </a:ln>
              <a:solidFill>
                <a:srgbClr val="FFFFFF"/>
              </a:solidFill>
              <a:effectLst/>
              <a:uLnTx/>
              <a:uFillTx/>
              <a:latin typeface="KaiTi" charset="0"/>
              <a:ea typeface="KaiTi" charset="0"/>
              <a:cs typeface="KaiTi" charset="0"/>
            </a:endParaRPr>
          </a:p>
        </p:txBody>
      </p:sp>
      <p:sp>
        <p:nvSpPr>
          <p:cNvPr id="146450" name="TextBox 5"/>
          <p:cNvSpPr txBox="1">
            <a:spLocks noChangeArrowheads="1"/>
          </p:cNvSpPr>
          <p:nvPr/>
        </p:nvSpPr>
        <p:spPr bwMode="auto">
          <a:xfrm>
            <a:off x="1692275" y="2565400"/>
            <a:ext cx="1366838" cy="2809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何西阿书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1" name="TextBox 20"/>
          <p:cNvSpPr txBox="1">
            <a:spLocks noChangeArrowheads="1"/>
          </p:cNvSpPr>
          <p:nvPr/>
        </p:nvSpPr>
        <p:spPr bwMode="auto">
          <a:xfrm>
            <a:off x="1692275" y="2879725"/>
            <a:ext cx="1366838" cy="2444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阿摩司书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2" name="TextBox 21"/>
          <p:cNvSpPr txBox="1">
            <a:spLocks noChangeArrowheads="1"/>
          </p:cNvSpPr>
          <p:nvPr/>
        </p:nvSpPr>
        <p:spPr bwMode="auto">
          <a:xfrm>
            <a:off x="3924300" y="2570163"/>
            <a:ext cx="935038" cy="2587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约拿书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3" name="TextBox 22"/>
          <p:cNvSpPr txBox="1">
            <a:spLocks noChangeArrowheads="1"/>
          </p:cNvSpPr>
          <p:nvPr/>
        </p:nvSpPr>
        <p:spPr bwMode="auto">
          <a:xfrm>
            <a:off x="3924300" y="2876550"/>
            <a:ext cx="935038"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那鸿书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4" name="TextBox 23"/>
          <p:cNvSpPr txBox="1">
            <a:spLocks noChangeArrowheads="1"/>
          </p:cNvSpPr>
          <p:nvPr/>
        </p:nvSpPr>
        <p:spPr bwMode="auto">
          <a:xfrm>
            <a:off x="1692275" y="4005263"/>
            <a:ext cx="1439863" cy="28098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哈巴谷书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5" name="TextBox 24"/>
          <p:cNvSpPr txBox="1">
            <a:spLocks noChangeArrowheads="1"/>
          </p:cNvSpPr>
          <p:nvPr/>
        </p:nvSpPr>
        <p:spPr bwMode="auto">
          <a:xfrm>
            <a:off x="1835150" y="4330700"/>
            <a:ext cx="115252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以赛亚书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6" name="TextBox 25"/>
          <p:cNvSpPr txBox="1">
            <a:spLocks noChangeArrowheads="1"/>
          </p:cNvSpPr>
          <p:nvPr/>
        </p:nvSpPr>
        <p:spPr bwMode="auto">
          <a:xfrm>
            <a:off x="1816100" y="4651375"/>
            <a:ext cx="1152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耶利米书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7" name="TextBox 26"/>
          <p:cNvSpPr txBox="1">
            <a:spLocks noChangeArrowheads="1"/>
          </p:cNvSpPr>
          <p:nvPr/>
        </p:nvSpPr>
        <p:spPr bwMode="auto">
          <a:xfrm>
            <a:off x="1824038" y="4941888"/>
            <a:ext cx="1152525" cy="2492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约珥书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8" name="TextBox 27"/>
          <p:cNvSpPr txBox="1">
            <a:spLocks noChangeArrowheads="1"/>
          </p:cNvSpPr>
          <p:nvPr/>
        </p:nvSpPr>
        <p:spPr bwMode="auto">
          <a:xfrm>
            <a:off x="1816100" y="5257800"/>
            <a:ext cx="1152525"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弥迦书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59" name="TextBox 28"/>
          <p:cNvSpPr txBox="1">
            <a:spLocks noChangeArrowheads="1"/>
          </p:cNvSpPr>
          <p:nvPr/>
        </p:nvSpPr>
        <p:spPr bwMode="auto">
          <a:xfrm>
            <a:off x="1835150" y="5556250"/>
            <a:ext cx="1152525" cy="273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西番雅书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0" name="TextBox 29"/>
          <p:cNvSpPr txBox="1">
            <a:spLocks noChangeArrowheads="1"/>
          </p:cNvSpPr>
          <p:nvPr/>
        </p:nvSpPr>
        <p:spPr bwMode="auto">
          <a:xfrm>
            <a:off x="1619250" y="5884863"/>
            <a:ext cx="1512888" cy="2349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耶利米哀歌</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1" name="TextBox 30"/>
          <p:cNvSpPr txBox="1">
            <a:spLocks noChangeArrowheads="1"/>
          </p:cNvSpPr>
          <p:nvPr/>
        </p:nvSpPr>
        <p:spPr bwMode="auto">
          <a:xfrm>
            <a:off x="3635375" y="4691063"/>
            <a:ext cx="1512888"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俄巴底亚书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2" name="TextBox 31"/>
          <p:cNvSpPr txBox="1">
            <a:spLocks noChangeArrowheads="1"/>
          </p:cNvSpPr>
          <p:nvPr/>
        </p:nvSpPr>
        <p:spPr bwMode="auto">
          <a:xfrm>
            <a:off x="5491163" y="4332288"/>
            <a:ext cx="1511300"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但以理书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3" name="TextBox 32"/>
          <p:cNvSpPr txBox="1">
            <a:spLocks noChangeArrowheads="1"/>
          </p:cNvSpPr>
          <p:nvPr/>
        </p:nvSpPr>
        <p:spPr bwMode="auto">
          <a:xfrm>
            <a:off x="5481638" y="4013200"/>
            <a:ext cx="1511300"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以西结书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4" name="TextBox 33"/>
          <p:cNvSpPr txBox="1">
            <a:spLocks noChangeArrowheads="1"/>
          </p:cNvSpPr>
          <p:nvPr/>
        </p:nvSpPr>
        <p:spPr bwMode="auto">
          <a:xfrm>
            <a:off x="7326313" y="3676650"/>
            <a:ext cx="1511300" cy="252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哈该书书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5" name="TextBox 34"/>
          <p:cNvSpPr txBox="1">
            <a:spLocks noChangeArrowheads="1"/>
          </p:cNvSpPr>
          <p:nvPr/>
        </p:nvSpPr>
        <p:spPr bwMode="auto">
          <a:xfrm>
            <a:off x="7331075" y="4002088"/>
            <a:ext cx="1511300" cy="254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撒迦利亚书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6" name="TextBox 35"/>
          <p:cNvSpPr txBox="1">
            <a:spLocks noChangeArrowheads="1"/>
          </p:cNvSpPr>
          <p:nvPr/>
        </p:nvSpPr>
        <p:spPr bwMode="auto">
          <a:xfrm>
            <a:off x="7326313" y="4316413"/>
            <a:ext cx="1512887" cy="2524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1600" b="0" i="0" u="none" strike="noStrike" kern="1200" cap="none" spc="0" normalizeH="0" baseline="0" noProof="0">
                <a:ln>
                  <a:noFill/>
                </a:ln>
                <a:solidFill>
                  <a:srgbClr val="000000"/>
                </a:solidFill>
                <a:effectLst/>
                <a:uLnTx/>
                <a:uFillTx/>
                <a:latin typeface="KaiTi" charset="0"/>
                <a:ea typeface="KaiTi" charset="0"/>
                <a:cs typeface="KaiTi" charset="0"/>
              </a:rPr>
              <a:t>玛拉基书</a:t>
            </a:r>
            <a:endParaRPr kumimoji="0" lang="en-US" sz="16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
        <p:nvSpPr>
          <p:cNvPr id="146467" name="TextBox 39"/>
          <p:cNvSpPr txBox="1">
            <a:spLocks noChangeArrowheads="1"/>
          </p:cNvSpPr>
          <p:nvPr/>
        </p:nvSpPr>
        <p:spPr bwMode="auto">
          <a:xfrm>
            <a:off x="5813425" y="6259513"/>
            <a:ext cx="936625" cy="1682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rIns="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zh-CN" altLang="en-US" sz="1100" b="0" i="0" u="none" strike="noStrike" kern="1200" cap="none" spc="0" normalizeH="0" baseline="0" noProof="0">
                <a:ln>
                  <a:noFill/>
                </a:ln>
                <a:solidFill>
                  <a:srgbClr val="000000"/>
                </a:solidFill>
                <a:effectLst/>
                <a:uLnTx/>
                <a:uFillTx/>
                <a:latin typeface="KaiTi" charset="0"/>
                <a:ea typeface="KaiTi" charset="0"/>
                <a:cs typeface="KaiTi" charset="0"/>
              </a:rPr>
              <a:t>摘自</a:t>
            </a:r>
            <a:endParaRPr kumimoji="0" lang="en-US" sz="1100" b="0" i="0" u="none" strike="noStrike" kern="1200" cap="none" spc="0" normalizeH="0" baseline="0" noProof="0">
              <a:ln>
                <a:noFill/>
              </a:ln>
              <a:solidFill>
                <a:srgbClr val="000000"/>
              </a:solidFill>
              <a:effectLst/>
              <a:uLnTx/>
              <a:uFillTx/>
              <a:latin typeface="KaiTi" charset="0"/>
              <a:ea typeface="KaiTi" charset="0"/>
              <a:cs typeface="KaiTi" charset="0"/>
            </a:endParaRPr>
          </a:p>
        </p:txBody>
      </p:sp>
    </p:spTree>
    <p:extLst>
      <p:ext uri="{BB962C8B-B14F-4D97-AF65-F5344CB8AC3E}">
        <p14:creationId xmlns:p14="http://schemas.microsoft.com/office/powerpoint/2010/main" val="3422195894"/>
      </p:ext>
    </p:extLst>
  </p:cSld>
  <p:clrMapOvr>
    <a:masterClrMapping/>
  </p:clrMapOvr>
  <p:transition>
    <p:fade thruBlk="1"/>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关键节</a:t>
            </a:r>
            <a:endParaRPr lang="en-US" sz="48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931335"/>
            <a:ext cx="9144000" cy="437278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zh-CN" altLang="en-US" sz="2800"/>
              <a:t>对以东的审判</a:t>
            </a:r>
            <a:r>
              <a:rPr lang="en-US" altLang="zh-CN" sz="2800"/>
              <a:t>: (</a:t>
            </a:r>
            <a:r>
              <a:rPr lang="zh-CN" altLang="en-US" sz="2800"/>
              <a:t>上帝对以东</a:t>
            </a:r>
            <a:r>
              <a:rPr lang="en-US" altLang="zh-CN" sz="2800"/>
              <a:t>) </a:t>
            </a:r>
            <a:r>
              <a:rPr lang="ru-RU" sz="2800"/>
              <a:t>"</a:t>
            </a:r>
            <a:r>
              <a:rPr lang="zh-CN" altLang="en-US" sz="2800" dirty="0"/>
              <a:t>因你对兄弟雅各行强暴，你必受羞辱，永被剪除。</a:t>
            </a:r>
            <a:r>
              <a:rPr lang="ru-RU" sz="2800" dirty="0"/>
              <a:t>"</a:t>
            </a:r>
            <a:r>
              <a:rPr lang="en-US" sz="2800" dirty="0"/>
              <a:t> (v. 10).</a:t>
            </a:r>
            <a:endParaRPr lang="en-SG" sz="2800" dirty="0"/>
          </a:p>
          <a:p>
            <a:pPr algn="ctr" defTabSz="457200"/>
            <a:r>
              <a:rPr lang="en-US" sz="2800" dirty="0"/>
              <a:t> </a:t>
            </a:r>
            <a:endParaRPr lang="en-SG" sz="2800" dirty="0"/>
          </a:p>
          <a:p>
            <a:pPr algn="ctr" defTabSz="457200"/>
            <a:r>
              <a:rPr lang="en-US" sz="2800"/>
              <a:t>	</a:t>
            </a:r>
            <a:r>
              <a:rPr lang="zh-CN" altLang="en-US" sz="2800"/>
              <a:t>对以色列的祝福</a:t>
            </a:r>
            <a:r>
              <a:rPr lang="en-US" altLang="zh-CN" sz="2800"/>
              <a:t>: </a:t>
            </a:r>
            <a:r>
              <a:rPr lang="ru-RU" sz="2800"/>
              <a:t>"</a:t>
            </a:r>
            <a:r>
              <a:rPr lang="zh-CN" altLang="en-US" sz="2800" dirty="0"/>
              <a:t>必有拯救者登锡安山，审判以扫山，国权就属于耶和华了。</a:t>
            </a:r>
            <a:r>
              <a:rPr lang="ru-RU" sz="2800" dirty="0"/>
              <a:t>"</a:t>
            </a:r>
            <a:r>
              <a:rPr lang="en-US" sz="2800" dirty="0"/>
              <a:t> (v. 21).</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zh-CN" altLang="en-US" sz="4800" b="1" dirty="0">
                <a:solidFill>
                  <a:srgbClr val="FFFFFF"/>
                </a:solidFill>
                <a:effectLst>
                  <a:glow rad="127000">
                    <a:srgbClr val="000000"/>
                  </a:glow>
                </a:effectLst>
                <a:latin typeface="Arial" charset="0"/>
                <a:ea typeface="ＭＳ Ｐゴシック" charset="0"/>
                <a:cs typeface="ＭＳ Ｐゴシック" charset="0"/>
              </a:rPr>
              <a:t>俄巴底亚</a:t>
            </a:r>
            <a:endParaRPr lang="en-US" sz="48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7" name="Text Box 24"/>
          <p:cNvSpPr txBox="1">
            <a:spLocks noChangeArrowheads="1"/>
          </p:cNvSpPr>
          <p:nvPr/>
        </p:nvSpPr>
        <p:spPr bwMode="auto">
          <a:xfrm>
            <a:off x="8392202"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594</a:t>
            </a:r>
          </a:p>
        </p:txBody>
      </p:sp>
    </p:spTree>
    <p:extLst>
      <p:ext uri="{BB962C8B-B14F-4D97-AF65-F5344CB8AC3E}">
        <p14:creationId xmlns:p14="http://schemas.microsoft.com/office/powerpoint/2010/main" val="141676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33685" y="90752"/>
            <a:ext cx="4450001" cy="2203339"/>
          </a:xfrm>
          <a:effectLst>
            <a:outerShdw blurRad="63500" dist="35921" dir="2700000" algn="ctr" rotWithShape="0">
              <a:schemeClr val="tx2">
                <a:alpha val="74998"/>
              </a:schemeClr>
            </a:outerShdw>
          </a:effectLst>
        </p:spPr>
        <p:txBody>
          <a:bodyPr anchor="t"/>
          <a:lstStyle/>
          <a:p>
            <a:pPr algn="l">
              <a:defRPr/>
            </a:pPr>
            <a:r>
              <a:rPr lang="zh-CN" altLang="en-US" b="1">
                <a:effectLst>
                  <a:glow rad="127000">
                    <a:schemeClr val="tx1"/>
                  </a:glow>
                </a:effectLst>
                <a:latin typeface="Arial" charset="0"/>
                <a:ea typeface="ＭＳ Ｐゴシック" charset="0"/>
                <a:cs typeface="ＭＳ Ｐゴシック" charset="0"/>
              </a:rPr>
              <a:t>先知服事地点</a:t>
            </a:r>
            <a:endParaRPr lang="en-US" b="1" dirty="0">
              <a:effectLst>
                <a:glow rad="127000">
                  <a:schemeClr val="tx1"/>
                </a:glow>
              </a:effectLst>
              <a:latin typeface="Arial" charset="0"/>
              <a:ea typeface="ＭＳ Ｐゴシック" charset="0"/>
              <a:cs typeface="ＭＳ Ｐゴシック" charset="0"/>
            </a:endParaRPr>
          </a:p>
        </p:txBody>
      </p:sp>
      <p:sp>
        <p:nvSpPr>
          <p:cNvPr id="10" name="Text Box 6"/>
          <p:cNvSpPr txBox="1">
            <a:spLocks noChangeArrowheads="1"/>
          </p:cNvSpPr>
          <p:nvPr/>
        </p:nvSpPr>
        <p:spPr bwMode="auto">
          <a:xfrm>
            <a:off x="4751614" y="3533109"/>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犹大</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2" name="Text Box 8"/>
          <p:cNvSpPr txBox="1">
            <a:spLocks noChangeArrowheads="1"/>
          </p:cNvSpPr>
          <p:nvPr/>
        </p:nvSpPr>
        <p:spPr bwMode="auto">
          <a:xfrm>
            <a:off x="5162630" y="2687637"/>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以色列</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9" name="Text Box 2"/>
          <p:cNvSpPr txBox="1">
            <a:spLocks noChangeArrowheads="1"/>
          </p:cNvSpPr>
          <p:nvPr/>
        </p:nvSpPr>
        <p:spPr bwMode="auto">
          <a:xfrm>
            <a:off x="8391686" y="13061"/>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443</a:t>
            </a:r>
          </a:p>
        </p:txBody>
      </p:sp>
      <p:sp>
        <p:nvSpPr>
          <p:cNvPr id="13" name="Text Box 6"/>
          <p:cNvSpPr txBox="1">
            <a:spLocks noChangeArrowheads="1"/>
          </p:cNvSpPr>
          <p:nvPr/>
        </p:nvSpPr>
        <p:spPr bwMode="auto">
          <a:xfrm>
            <a:off x="6719951" y="2960415"/>
            <a:ext cx="246821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ko-KR" altLang="en-US" sz="3200" b="1" dirty="0" err="1">
                <a:solidFill>
                  <a:srgbClr val="FFFFFF"/>
                </a:solidFill>
                <a:effectLst>
                  <a:glow rad="101600">
                    <a:srgbClr val="000000">
                      <a:alpha val="75000"/>
                    </a:srgbClr>
                  </a:glow>
                </a:effectLst>
                <a:latin typeface="Arial"/>
                <a:cs typeface="Arial"/>
              </a:rPr>
              <a:t>亚们</a:t>
            </a:r>
            <a:endParaRPr lang="ko-KR" altLang="en-US" sz="3200" b="1" dirty="0">
              <a:solidFill>
                <a:srgbClr val="FFFFFF"/>
              </a:solidFill>
              <a:effectLst>
                <a:glow rad="101600">
                  <a:srgbClr val="000000">
                    <a:alpha val="75000"/>
                  </a:srgbClr>
                </a:glow>
              </a:effectLst>
              <a:latin typeface="Arial"/>
              <a:cs typeface="Arial"/>
            </a:endParaRPr>
          </a:p>
        </p:txBody>
      </p:sp>
      <p:sp>
        <p:nvSpPr>
          <p:cNvPr id="14" name="Text Box 8"/>
          <p:cNvSpPr txBox="1">
            <a:spLocks noChangeArrowheads="1"/>
          </p:cNvSpPr>
          <p:nvPr/>
        </p:nvSpPr>
        <p:spPr bwMode="auto">
          <a:xfrm>
            <a:off x="6904384" y="1249362"/>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lvl="0" algn="ctr" defTabSz="457200" fontAlgn="auto">
              <a:spcBef>
                <a:spcPct val="50000"/>
              </a:spcBef>
              <a:spcAft>
                <a:spcPts val="0"/>
              </a:spcAft>
              <a:defRPr/>
            </a:pPr>
            <a:r>
              <a:rPr lang="ko-KR" altLang="en-US" sz="3200" b="1" dirty="0" err="1">
                <a:solidFill>
                  <a:srgbClr val="FFFFFF"/>
                </a:solidFill>
                <a:effectLst>
                  <a:glow rad="101600">
                    <a:srgbClr val="000000">
                      <a:alpha val="75000"/>
                    </a:srgbClr>
                  </a:glow>
                </a:effectLst>
                <a:latin typeface="Arial"/>
                <a:cs typeface="Arial"/>
              </a:rPr>
              <a:t>亚兰</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5" name="Text Box 6"/>
          <p:cNvSpPr txBox="1">
            <a:spLocks noChangeArrowheads="1"/>
          </p:cNvSpPr>
          <p:nvPr/>
        </p:nvSpPr>
        <p:spPr bwMode="auto">
          <a:xfrm>
            <a:off x="5354263" y="592129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以东</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摩押</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埃及</a:t>
            </a:r>
            <a:endParaRPr kumimoji="0" lang="en-US" sz="3200" b="1" i="0" u="none" strike="noStrike" kern="1200" cap="none" spc="0" normalizeH="0" baseline="0" noProof="0" dirty="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lvl="0" algn="ctr" defTabSz="457200" fontAlgn="auto">
              <a:spcBef>
                <a:spcPct val="50000"/>
              </a:spcBef>
              <a:spcAft>
                <a:spcPts val="0"/>
              </a:spcAft>
              <a:defRPr/>
            </a:pPr>
            <a:r>
              <a:rPr lang="ko-KR" altLang="en-US" sz="3200" b="1" dirty="0" err="1">
                <a:solidFill>
                  <a:srgbClr val="FFFFFF"/>
                </a:solidFill>
                <a:effectLst>
                  <a:glow rad="101600">
                    <a:srgbClr val="000000">
                      <a:alpha val="75000"/>
                    </a:srgbClr>
                  </a:glow>
                </a:effectLst>
                <a:latin typeface="Arial"/>
                <a:cs typeface="Arial"/>
              </a:rPr>
              <a:t>腓尼基</a:t>
            </a:r>
            <a:endParaRPr lang="ko-KR" altLang="en-US" sz="3200" b="1" dirty="0">
              <a:solidFill>
                <a:srgbClr val="FFFFFF"/>
              </a:solidFill>
              <a:effectLst>
                <a:glow rad="101600">
                  <a:srgbClr val="000000">
                    <a:alpha val="75000"/>
                  </a:srgbClr>
                </a:glow>
              </a:effectLst>
              <a:latin typeface="Arial"/>
              <a:cs typeface="Arial"/>
            </a:endParaRPr>
          </a:p>
        </p:txBody>
      </p:sp>
      <p:sp>
        <p:nvSpPr>
          <p:cNvPr id="20" name="Text Box 3"/>
          <p:cNvSpPr txBox="1">
            <a:spLocks noChangeArrowheads="1"/>
          </p:cNvSpPr>
          <p:nvPr/>
        </p:nvSpPr>
        <p:spPr bwMode="auto">
          <a:xfrm>
            <a:off x="4675825" y="3072825"/>
            <a:ext cx="16848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9055C"/>
                </a:solidFill>
                <a:effectLst>
                  <a:glow rad="139700">
                    <a:srgbClr val="FFFFFF">
                      <a:alpha val="89000"/>
                    </a:srgbClr>
                  </a:glow>
                </a:effectLst>
                <a:uLnTx/>
                <a:uFillTx/>
                <a:latin typeface="Comic Sans MS" charset="0"/>
                <a:ea typeface="ＭＳ Ｐゴシック" charset="0"/>
              </a:rPr>
              <a:t>阿摩司</a:t>
            </a:r>
            <a:endParaRPr kumimoji="0" lang="en-US" sz="3200" b="1" i="0" u="none" strike="noStrike" kern="1200" cap="none" spc="0" normalizeH="0" baseline="0" noProof="0" dirty="0">
              <a:ln>
                <a:noFill/>
              </a:ln>
              <a:solidFill>
                <a:srgbClr val="F9055C"/>
              </a:solidFill>
              <a:effectLst>
                <a:glow rad="139700">
                  <a:srgbClr val="FFFFFF">
                    <a:alpha val="89000"/>
                  </a:srgbClr>
                </a:glow>
              </a:effectLst>
              <a:uLnTx/>
              <a:uFillTx/>
              <a:latin typeface="Comic Sans MS" charset="0"/>
              <a:ea typeface="ＭＳ Ｐゴシック" charset="0"/>
            </a:endParaRPr>
          </a:p>
        </p:txBody>
      </p:sp>
      <p:sp>
        <p:nvSpPr>
          <p:cNvPr id="21" name="Text Box 4"/>
          <p:cNvSpPr txBox="1">
            <a:spLocks noChangeArrowheads="1"/>
          </p:cNvSpPr>
          <p:nvPr/>
        </p:nvSpPr>
        <p:spPr bwMode="auto">
          <a:xfrm>
            <a:off x="4661876" y="2539424"/>
            <a:ext cx="1497498"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3200" b="1" i="0" u="none" strike="noStrike" kern="1200" cap="none" spc="0" normalizeH="0" baseline="0" noProof="0" dirty="0">
                <a:ln>
                  <a:noFill/>
                </a:ln>
                <a:solidFill>
                  <a:srgbClr val="F9055C"/>
                </a:solidFill>
                <a:effectLst>
                  <a:glow rad="139700">
                    <a:srgbClr val="FFFFFF">
                      <a:alpha val="89000"/>
                    </a:srgbClr>
                  </a:glow>
                </a:effectLst>
                <a:uLnTx/>
                <a:uFillTx/>
                <a:latin typeface="Comic Sans MS" charset="0"/>
                <a:ea typeface="ＭＳ Ｐゴシック" charset="0"/>
              </a:rPr>
              <a:t>何西阿</a:t>
            </a:r>
            <a:endParaRPr kumimoji="0" lang="en-US" sz="3200" b="1" i="0" u="none" strike="noStrike" kern="1200" cap="none" spc="0" normalizeH="0" baseline="0" noProof="0" dirty="0">
              <a:ln>
                <a:noFill/>
              </a:ln>
              <a:solidFill>
                <a:srgbClr val="F9055C"/>
              </a:solidFill>
              <a:effectLst>
                <a:glow rad="139700">
                  <a:srgbClr val="FFFFFF">
                    <a:alpha val="89000"/>
                  </a:srgbClr>
                </a:glow>
              </a:effectLst>
              <a:uLnTx/>
              <a:uFillTx/>
              <a:latin typeface="Comic Sans MS" charset="0"/>
              <a:ea typeface="ＭＳ Ｐゴシック" charset="0"/>
            </a:endParaRPr>
          </a:p>
        </p:txBody>
      </p:sp>
      <p:sp>
        <p:nvSpPr>
          <p:cNvPr id="22" name="Text Box 5"/>
          <p:cNvSpPr txBox="1">
            <a:spLocks noChangeArrowheads="1"/>
          </p:cNvSpPr>
          <p:nvPr/>
        </p:nvSpPr>
        <p:spPr bwMode="auto">
          <a:xfrm>
            <a:off x="4212210" y="32670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3" name="Text Box 6"/>
          <p:cNvSpPr txBox="1">
            <a:spLocks noChangeArrowheads="1"/>
          </p:cNvSpPr>
          <p:nvPr/>
        </p:nvSpPr>
        <p:spPr bwMode="auto">
          <a:xfrm>
            <a:off x="4239520" y="3514725"/>
            <a:ext cx="138873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弥迦</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4" name="Text Box 7"/>
          <p:cNvSpPr txBox="1">
            <a:spLocks noChangeArrowheads="1"/>
          </p:cNvSpPr>
          <p:nvPr/>
        </p:nvSpPr>
        <p:spPr bwMode="auto">
          <a:xfrm>
            <a:off x="2462496" y="3943350"/>
            <a:ext cx="146492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以赛亚</a:t>
            </a: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5" name="Rectangle 8"/>
          <p:cNvSpPr>
            <a:spLocks noChangeArrowheads="1"/>
          </p:cNvSpPr>
          <p:nvPr/>
        </p:nvSpPr>
        <p:spPr bwMode="auto">
          <a:xfrm>
            <a:off x="4877047" y="6324600"/>
            <a:ext cx="1828553"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俄巴底亚</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6" name="Text Box 9"/>
          <p:cNvSpPr txBox="1">
            <a:spLocks noChangeArrowheads="1"/>
          </p:cNvSpPr>
          <p:nvPr/>
        </p:nvSpPr>
        <p:spPr bwMode="auto">
          <a:xfrm>
            <a:off x="4364610" y="3419475"/>
            <a:ext cx="246063" cy="58420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7" name="Rectangle 10"/>
          <p:cNvSpPr>
            <a:spLocks noChangeArrowheads="1"/>
          </p:cNvSpPr>
          <p:nvPr/>
        </p:nvSpPr>
        <p:spPr bwMode="auto">
          <a:xfrm>
            <a:off x="4239520" y="3943350"/>
            <a:ext cx="22198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西番雅</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8" name="Rectangle 11"/>
          <p:cNvSpPr>
            <a:spLocks noChangeArrowheads="1"/>
          </p:cNvSpPr>
          <p:nvPr/>
        </p:nvSpPr>
        <p:spPr bwMode="auto">
          <a:xfrm>
            <a:off x="2462496" y="4391025"/>
            <a:ext cx="2055391"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耶利米</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29" name="Rectangle 12"/>
          <p:cNvSpPr>
            <a:spLocks noChangeArrowheads="1"/>
          </p:cNvSpPr>
          <p:nvPr/>
        </p:nvSpPr>
        <p:spPr bwMode="auto">
          <a:xfrm>
            <a:off x="2462496" y="3514725"/>
            <a:ext cx="212119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哈巴谷</a:t>
            </a: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0" name="Rectangle 13"/>
          <p:cNvSpPr>
            <a:spLocks noChangeArrowheads="1"/>
          </p:cNvSpPr>
          <p:nvPr/>
        </p:nvSpPr>
        <p:spPr bwMode="auto">
          <a:xfrm>
            <a:off x="7861084" y="781050"/>
            <a:ext cx="1471652"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rPr>
              <a:t>那鸿</a:t>
            </a:r>
            <a:endPar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endParaRPr>
          </a:p>
        </p:txBody>
      </p:sp>
      <p:sp>
        <p:nvSpPr>
          <p:cNvPr id="31" name="Rectangle 14"/>
          <p:cNvSpPr>
            <a:spLocks noChangeArrowheads="1"/>
          </p:cNvSpPr>
          <p:nvPr/>
        </p:nvSpPr>
        <p:spPr bwMode="auto">
          <a:xfrm>
            <a:off x="7569448" y="1817366"/>
            <a:ext cx="1523288"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rPr>
              <a:t>以西结</a:t>
            </a:r>
            <a:endPar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2" name="Rectangle 15"/>
          <p:cNvSpPr>
            <a:spLocks noChangeArrowheads="1"/>
          </p:cNvSpPr>
          <p:nvPr/>
        </p:nvSpPr>
        <p:spPr bwMode="auto">
          <a:xfrm>
            <a:off x="3933621" y="5573713"/>
            <a:ext cx="172638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玛拉基</a:t>
            </a:r>
            <a:endPar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3" name="Rectangle 16"/>
          <p:cNvSpPr>
            <a:spLocks noChangeArrowheads="1"/>
          </p:cNvSpPr>
          <p:nvPr/>
        </p:nvSpPr>
        <p:spPr bwMode="auto">
          <a:xfrm>
            <a:off x="7584470" y="2179270"/>
            <a:ext cx="1342756"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rPr>
              <a:t>但以理</a:t>
            </a:r>
            <a:endParaRPr kumimoji="0" lang="en-US" sz="2800" b="1" i="0" u="none" strike="noStrike" kern="1200" cap="none" spc="0" normalizeH="0" baseline="0" noProof="0">
              <a:ln>
                <a:noFill/>
              </a:ln>
              <a:solidFill>
                <a:srgbClr val="FF330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4" name="Rectangle 17"/>
          <p:cNvSpPr>
            <a:spLocks noChangeArrowheads="1"/>
          </p:cNvSpPr>
          <p:nvPr/>
        </p:nvSpPr>
        <p:spPr bwMode="auto">
          <a:xfrm>
            <a:off x="3976606" y="4743450"/>
            <a:ext cx="1553230"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哈该</a:t>
            </a:r>
            <a:endParaRPr kumimoji="0" lang="en-US" sz="2800" b="1" i="0" u="none" strike="noStrike" kern="1200" cap="none" spc="0" normalizeH="0" baseline="0" noProof="0" dirty="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5" name="Rectangle 18"/>
          <p:cNvSpPr>
            <a:spLocks noChangeArrowheads="1"/>
          </p:cNvSpPr>
          <p:nvPr/>
        </p:nvSpPr>
        <p:spPr bwMode="auto">
          <a:xfrm>
            <a:off x="3817075" y="5124450"/>
            <a:ext cx="2192186"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rPr>
              <a:t>撒迦利亚</a:t>
            </a:r>
            <a:endParaRPr kumimoji="0" lang="en-US" sz="2800" b="1" i="0" u="none" strike="noStrike" kern="1200" cap="none" spc="0" normalizeH="0" baseline="0" noProof="0">
              <a:ln>
                <a:noFill/>
              </a:ln>
              <a:solidFill>
                <a:srgbClr val="000090"/>
              </a:solidFill>
              <a:effectLst>
                <a:glow rad="139700">
                  <a:srgbClr val="FFFFFF">
                    <a:alpha val="89000"/>
                  </a:srgbClr>
                </a:glow>
              </a:effectLst>
              <a:uLnTx/>
              <a:uFillTx/>
              <a:latin typeface="Comic Sans MS" pitchFamily="-128" charset="0"/>
              <a:ea typeface="ＭＳ Ｐゴシック" charset="0"/>
              <a:cs typeface="+mn-cs"/>
            </a:endParaRPr>
          </a:p>
        </p:txBody>
      </p:sp>
      <p:sp>
        <p:nvSpPr>
          <p:cNvPr id="36" name="Rectangle 19"/>
          <p:cNvSpPr>
            <a:spLocks noChangeArrowheads="1"/>
          </p:cNvSpPr>
          <p:nvPr/>
        </p:nvSpPr>
        <p:spPr bwMode="auto">
          <a:xfrm>
            <a:off x="2462496" y="4876800"/>
            <a:ext cx="1321198"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约珥</a:t>
            </a: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 </a:t>
            </a:r>
          </a:p>
        </p:txBody>
      </p:sp>
      <p:sp>
        <p:nvSpPr>
          <p:cNvPr id="37" name="Text Box 20"/>
          <p:cNvSpPr txBox="1">
            <a:spLocks noChangeArrowheads="1"/>
          </p:cNvSpPr>
          <p:nvPr/>
        </p:nvSpPr>
        <p:spPr bwMode="auto">
          <a:xfrm>
            <a:off x="7873972" y="400050"/>
            <a:ext cx="1316747" cy="523220"/>
          </a:xfrm>
          <a:prstGeom prst="rect">
            <a:avLst/>
          </a:prstGeom>
          <a:noFill/>
          <a:ln w="9525">
            <a:noFill/>
            <a:miter lim="800000"/>
            <a:headEnd/>
            <a:tailEnd/>
          </a:ln>
          <a:effectLst>
            <a:outerShdw blurRad="63500" dist="38099"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rPr>
              <a:t>约拿</a:t>
            </a:r>
            <a:endParaRPr kumimoji="0" lang="en-US" sz="2800" b="1" i="0" u="none" strike="noStrike" kern="1200" cap="none" spc="0" normalizeH="0" baseline="0" noProof="0">
              <a:ln>
                <a:noFill/>
              </a:ln>
              <a:solidFill>
                <a:srgbClr val="0033CC"/>
              </a:solidFill>
              <a:effectLst>
                <a:glow rad="139700">
                  <a:srgbClr val="FFFFFF">
                    <a:alpha val="89000"/>
                  </a:srgbClr>
                </a:glow>
              </a:effectLst>
              <a:uLnTx/>
              <a:uFillTx/>
              <a:latin typeface="Comic Sans MS" pitchFamily="-128" charset="0"/>
              <a:ea typeface="ＭＳ Ｐゴシック" charset="0"/>
              <a:cs typeface="+mn-cs"/>
            </a:endParaRPr>
          </a:p>
        </p:txBody>
      </p:sp>
      <p:sp>
        <p:nvSpPr>
          <p:cNvPr id="38" name="Text Box 21"/>
          <p:cNvSpPr txBox="1">
            <a:spLocks noChangeArrowheads="1"/>
          </p:cNvSpPr>
          <p:nvPr/>
        </p:nvSpPr>
        <p:spPr bwMode="auto">
          <a:xfrm>
            <a:off x="6159374" y="506758"/>
            <a:ext cx="1801299" cy="58477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亚述国</a:t>
            </a:r>
            <a:endPar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39" name="Line 22"/>
          <p:cNvSpPr>
            <a:spLocks noChangeShapeType="1"/>
          </p:cNvSpPr>
          <p:nvPr/>
        </p:nvSpPr>
        <p:spPr bwMode="auto">
          <a:xfrm>
            <a:off x="7065963" y="1864968"/>
            <a:ext cx="2078037" cy="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ＭＳ Ｐゴシック" charset="0"/>
              <a:cs typeface="+mn-cs"/>
            </a:endParaRPr>
          </a:p>
        </p:txBody>
      </p:sp>
      <p:sp>
        <p:nvSpPr>
          <p:cNvPr id="40" name="Text Box 23"/>
          <p:cNvSpPr txBox="1">
            <a:spLocks noChangeArrowheads="1"/>
          </p:cNvSpPr>
          <p:nvPr/>
        </p:nvSpPr>
        <p:spPr bwMode="auto">
          <a:xfrm>
            <a:off x="5715247" y="1284012"/>
            <a:ext cx="1828553"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defPPr>
              <a:defRPr lang="en-US"/>
            </a:defPPr>
            <a:lvl1pPr algn="ctr" fontAlgn="auto">
              <a:spcBef>
                <a:spcPct val="50000"/>
              </a:spcBef>
              <a:spcAft>
                <a:spcPts val="0"/>
              </a:spcAft>
              <a:defRPr sz="3200" b="1">
                <a:solidFill>
                  <a:schemeClr val="bg1"/>
                </a:solidFill>
                <a:effectLst>
                  <a:glow rad="101600">
                    <a:srgbClr val="000000">
                      <a:alpha val="75000"/>
                    </a:srgbClr>
                  </a:glow>
                </a:effectLst>
                <a:latin typeface="Arial"/>
                <a:cs typeface="Arial"/>
              </a:defRPr>
            </a:lvl1p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巴比伦国</a:t>
            </a:r>
            <a:r>
              <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 </a:t>
            </a:r>
            <a:r>
              <a:rPr kumimoji="0" lang="zh-CN" alt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rPr>
              <a:t>与波斯国</a:t>
            </a:r>
            <a:endParaRPr kumimoji="0" lang="en-US" sz="3200" b="1" i="0" u="none" strike="noStrike" kern="1200" cap="none" spc="0" normalizeH="0" baseline="0" noProof="0">
              <a:ln>
                <a:noFill/>
              </a:ln>
              <a:solidFill>
                <a:srgbClr val="FFFFFF"/>
              </a:solidFill>
              <a:effectLst>
                <a:glow rad="101600">
                  <a:srgbClr val="000000">
                    <a:alpha val="75000"/>
                  </a:srgbClr>
                </a:glow>
              </a:effectLst>
              <a:uLnTx/>
              <a:uFillTx/>
              <a:latin typeface="Arial"/>
              <a:ea typeface="ＭＳ Ｐゴシック" charset="0"/>
              <a:cs typeface="Arial"/>
            </a:endParaRPr>
          </a:p>
        </p:txBody>
      </p:sp>
      <p:sp>
        <p:nvSpPr>
          <p:cNvPr id="41" name="Line 26"/>
          <p:cNvSpPr>
            <a:spLocks noChangeShapeType="1"/>
          </p:cNvSpPr>
          <p:nvPr/>
        </p:nvSpPr>
        <p:spPr bwMode="auto">
          <a:xfrm flipV="1">
            <a:off x="6791469" y="-736"/>
            <a:ext cx="1495425" cy="762000"/>
          </a:xfrm>
          <a:prstGeom prst="line">
            <a:avLst/>
          </a:prstGeom>
          <a:noFill/>
          <a:ln w="38100">
            <a:solidFill>
              <a:schemeClr val="bg1"/>
            </a:solidFill>
            <a:round/>
            <a:headEnd/>
            <a:tailEnd type="triangle" w="lg" len="lg"/>
          </a:ln>
          <a:extLst>
            <a:ext uri="{909E8E84-426E-40DD-AFC4-6F175D3DCCD1}">
              <a14:hiddenFill xmlns:a14="http://schemas.microsoft.com/office/drawing/2010/main">
                <a:noFill/>
              </a14:hiddenFill>
            </a:ext>
          </a:extLst>
        </p:spPr>
        <p:txBody>
          <a:bodyPr wrap="none"/>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Times New Roman"/>
              <a:ea typeface="ＭＳ Ｐゴシック" charset="0"/>
              <a:cs typeface="+mn-cs"/>
            </a:endParaRPr>
          </a:p>
        </p:txBody>
      </p:sp>
      <p:sp>
        <p:nvSpPr>
          <p:cNvPr id="42" name="Rectangle 11"/>
          <p:cNvSpPr>
            <a:spLocks noChangeArrowheads="1"/>
          </p:cNvSpPr>
          <p:nvPr/>
        </p:nvSpPr>
        <p:spPr bwMode="auto">
          <a:xfrm>
            <a:off x="4239520" y="4389438"/>
            <a:ext cx="2801749" cy="523220"/>
          </a:xfrm>
          <a:prstGeom prst="rect">
            <a:avLst/>
          </a:prstGeom>
          <a:noFill/>
          <a:ln w="9525">
            <a:noFill/>
            <a:miter lim="800000"/>
            <a:headEnd/>
            <a:tailEnd/>
          </a:ln>
          <a:effectLst>
            <a:outerShdw blurRad="63500" dist="35921" dir="2700000" algn="ctr" rotWithShape="0">
              <a:srgbClr val="FFFFFF">
                <a:alpha val="74998"/>
              </a:srgbClr>
            </a:outerShdw>
          </a:effectLst>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a:t>
            </a:r>
            <a:r>
              <a:rPr kumimoji="0" lang="zh-CN" alt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哀歌</a:t>
            </a:r>
            <a:r>
              <a:rPr kumimoji="0" lang="en-US" sz="2800" b="1" i="0" u="none" strike="noStrike" kern="1200" cap="none" spc="0" normalizeH="0" baseline="0" noProof="0">
                <a:ln>
                  <a:noFill/>
                </a:ln>
                <a:solidFill>
                  <a:srgbClr val="000000"/>
                </a:solidFill>
                <a:effectLst>
                  <a:glow rad="139700">
                    <a:srgbClr val="FFFFFF">
                      <a:alpha val="89000"/>
                    </a:srgbClr>
                  </a:glow>
                </a:effectLst>
                <a:uLnTx/>
                <a:uFillTx/>
                <a:latin typeface="Comic Sans MS" pitchFamily="-128" charset="0"/>
                <a:ea typeface="ＭＳ Ｐゴシック" charset="0"/>
                <a:cs typeface="+mn-cs"/>
              </a:rPr>
              <a:t>)</a:t>
            </a:r>
            <a:endParaRPr kumimoji="0" lang="en-US" sz="2800" b="1" i="0" u="none" strike="noStrike" kern="1200" cap="none" spc="0" normalizeH="0" baseline="0" noProof="0" dirty="0">
              <a:ln>
                <a:noFill/>
              </a:ln>
              <a:solidFill>
                <a:srgbClr val="000000"/>
              </a:solidFill>
              <a:effectLst>
                <a:glow rad="139700">
                  <a:srgbClr val="FFFFFF">
                    <a:alpha val="89000"/>
                  </a:srgbClr>
                </a:glow>
              </a:effectLst>
              <a:uLnTx/>
              <a:uFillTx/>
              <a:latin typeface="Comic Sans MS" pitchFamily="-128" charset="0"/>
              <a:ea typeface="ＭＳ Ｐゴシック" charset="0"/>
              <a:cs typeface="+mn-cs"/>
            </a:endParaRPr>
          </a:p>
        </p:txBody>
      </p:sp>
    </p:spTree>
    <p:extLst>
      <p:ext uri="{BB962C8B-B14F-4D97-AF65-F5344CB8AC3E}">
        <p14:creationId xmlns:p14="http://schemas.microsoft.com/office/powerpoint/2010/main" val="251058295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6"/>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5" grpId="0"/>
      <p:bldP spid="20" grpId="0"/>
      <p:bldP spid="21" grpId="0"/>
      <p:bldP spid="23" grpId="0"/>
      <p:bldP spid="24" grpId="0"/>
      <p:bldP spid="25" grpId="0"/>
      <p:bldP spid="27" grpId="0"/>
      <p:bldP spid="28" grpId="0"/>
      <p:bldP spid="29" grpId="0"/>
      <p:bldP spid="30" grpId="0"/>
      <p:bldP spid="31" grpId="0"/>
      <p:bldP spid="32" grpId="0"/>
      <p:bldP spid="33" grpId="0"/>
      <p:bldP spid="34" grpId="0"/>
      <p:bldP spid="35" grpId="0"/>
      <p:bldP spid="36" grpId="0"/>
      <p:bldP spid="37" grpId="0"/>
      <p:bldP spid="38" grpId="0"/>
      <p:bldP spid="39" grpId="0" animBg="1"/>
      <p:bldP spid="40" grpId="0"/>
      <p:bldP spid="41" grpId="0" animBg="1"/>
      <p:bldP spid="4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2065" name="AutoShape 17"/>
          <p:cNvSpPr>
            <a:spLocks noChangeArrowheads="1"/>
          </p:cNvSpPr>
          <p:nvPr/>
        </p:nvSpPr>
        <p:spPr bwMode="auto">
          <a:xfrm>
            <a:off x="2133600" y="0"/>
            <a:ext cx="4876800" cy="1295400"/>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ko-KR" altLang="en-US" sz="6600" dirty="0" err="1">
                <a:cs typeface="+mn-cs"/>
              </a:rPr>
              <a:t>俄巴底亚</a:t>
            </a:r>
            <a:endParaRPr lang="en-US" sz="6600" dirty="0">
              <a:cs typeface="+mn-cs"/>
            </a:endParaRPr>
          </a:p>
        </p:txBody>
      </p:sp>
      <p:sp>
        <p:nvSpPr>
          <p:cNvPr id="2064" name="Oval 16">
            <a:hlinkClick r:id="rId3" action="ppaction://hlinksldjump"/>
          </p:cNvPr>
          <p:cNvSpPr>
            <a:spLocks noChangeArrowheads="1"/>
          </p:cNvSpPr>
          <p:nvPr/>
        </p:nvSpPr>
        <p:spPr bwMode="auto">
          <a:xfrm>
            <a:off x="304800" y="1600200"/>
            <a:ext cx="33528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有独特性</a:t>
            </a:r>
          </a:p>
        </p:txBody>
      </p:sp>
      <p:sp>
        <p:nvSpPr>
          <p:cNvPr id="2054" name="Rectangle 6"/>
          <p:cNvSpPr>
            <a:spLocks noChangeArrowheads="1"/>
          </p:cNvSpPr>
          <p:nvPr/>
        </p:nvSpPr>
        <p:spPr bwMode="auto">
          <a:xfrm>
            <a:off x="152400" y="2971800"/>
            <a:ext cx="8915400" cy="914400"/>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2052" name="Text Box 4">
            <a:hlinkClick r:id="rId4" action="ppaction://hlinksldjump"/>
          </p:cNvPr>
          <p:cNvSpPr txBox="1">
            <a:spLocks noChangeArrowheads="1"/>
          </p:cNvSpPr>
          <p:nvPr/>
        </p:nvSpPr>
        <p:spPr bwMode="auto">
          <a:xfrm>
            <a:off x="381000" y="3200400"/>
            <a:ext cx="11557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作者</a:t>
            </a:r>
          </a:p>
        </p:txBody>
      </p:sp>
      <p:sp>
        <p:nvSpPr>
          <p:cNvPr id="2053" name="Text Box 5">
            <a:hlinkClick r:id="rId5" action="ppaction://hlinksldjump"/>
          </p:cNvPr>
          <p:cNvSpPr txBox="1">
            <a:spLocks noChangeArrowheads="1"/>
          </p:cNvSpPr>
          <p:nvPr/>
        </p:nvSpPr>
        <p:spPr bwMode="auto">
          <a:xfrm>
            <a:off x="1524000" y="3200400"/>
            <a:ext cx="8255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日期</a:t>
            </a:r>
          </a:p>
        </p:txBody>
      </p:sp>
      <p:sp>
        <p:nvSpPr>
          <p:cNvPr id="2057" name="Text Box 9">
            <a:hlinkClick r:id="rId6" action="ppaction://hlinksldjump"/>
          </p:cNvPr>
          <p:cNvSpPr txBox="1">
            <a:spLocks noChangeArrowheads="1"/>
          </p:cNvSpPr>
          <p:nvPr/>
        </p:nvSpPr>
        <p:spPr bwMode="auto">
          <a:xfrm>
            <a:off x="4013200" y="3200400"/>
            <a:ext cx="13208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目的</a:t>
            </a:r>
          </a:p>
        </p:txBody>
      </p:sp>
      <p:sp>
        <p:nvSpPr>
          <p:cNvPr id="2060" name="Text Box 12">
            <a:hlinkClick r:id="rId7" action="ppaction://hlinksldjump"/>
          </p:cNvPr>
          <p:cNvSpPr txBox="1">
            <a:spLocks noChangeArrowheads="1"/>
          </p:cNvSpPr>
          <p:nvPr/>
        </p:nvSpPr>
        <p:spPr bwMode="auto">
          <a:xfrm>
            <a:off x="2514600" y="3200400"/>
            <a:ext cx="8382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观众</a:t>
            </a:r>
          </a:p>
        </p:txBody>
      </p:sp>
      <p:sp>
        <p:nvSpPr>
          <p:cNvPr id="2061" name="Text Box 13">
            <a:hlinkClick r:id="rId8" action="ppaction://hlinksldjump"/>
          </p:cNvPr>
          <p:cNvSpPr txBox="1">
            <a:spLocks noChangeArrowheads="1"/>
          </p:cNvSpPr>
          <p:nvPr/>
        </p:nvSpPr>
        <p:spPr bwMode="auto">
          <a:xfrm>
            <a:off x="5791200" y="3200400"/>
            <a:ext cx="16002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主要经节</a:t>
            </a:r>
          </a:p>
        </p:txBody>
      </p:sp>
      <p:sp>
        <p:nvSpPr>
          <p:cNvPr id="2067" name="Oval 19">
            <a:hlinkClick r:id="rId9" action="ppaction://hlinksldjump"/>
          </p:cNvPr>
          <p:cNvSpPr>
            <a:spLocks noChangeArrowheads="1"/>
          </p:cNvSpPr>
          <p:nvPr/>
        </p:nvSpPr>
        <p:spPr bwMode="auto">
          <a:xfrm>
            <a:off x="5638800" y="1600200"/>
            <a:ext cx="32004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场合</a:t>
            </a:r>
          </a:p>
        </p:txBody>
      </p:sp>
      <p:sp>
        <p:nvSpPr>
          <p:cNvPr id="2071" name="Oval 23">
            <a:hlinkClick r:id="rId10" action="ppaction://hlinksldjump"/>
          </p:cNvPr>
          <p:cNvSpPr>
            <a:spLocks noChangeArrowheads="1"/>
          </p:cNvSpPr>
          <p:nvPr/>
        </p:nvSpPr>
        <p:spPr bwMode="auto">
          <a:xfrm>
            <a:off x="3429000" y="4191000"/>
            <a:ext cx="2667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概括声明</a:t>
            </a:r>
          </a:p>
        </p:txBody>
      </p:sp>
      <p:sp>
        <p:nvSpPr>
          <p:cNvPr id="2072" name="Oval 24">
            <a:hlinkClick r:id="rId11" action="ppaction://hlinksldjump"/>
          </p:cNvPr>
          <p:cNvSpPr>
            <a:spLocks noChangeArrowheads="1"/>
          </p:cNvSpPr>
          <p:nvPr/>
        </p:nvSpPr>
        <p:spPr bwMode="auto">
          <a:xfrm>
            <a:off x="6248400" y="4191000"/>
            <a:ext cx="2438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应用</a:t>
            </a:r>
          </a:p>
        </p:txBody>
      </p:sp>
      <p:sp>
        <p:nvSpPr>
          <p:cNvPr id="2077" name="Oval 29">
            <a:hlinkClick r:id="rId10" action="ppaction://hlinksldjump"/>
          </p:cNvPr>
          <p:cNvSpPr>
            <a:spLocks noChangeArrowheads="1"/>
          </p:cNvSpPr>
          <p:nvPr/>
        </p:nvSpPr>
        <p:spPr bwMode="auto">
          <a:xfrm>
            <a:off x="533400" y="4114800"/>
            <a:ext cx="2667000" cy="106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概括图表</a:t>
            </a:r>
          </a:p>
        </p:txBody>
      </p:sp>
      <p:sp>
        <p:nvSpPr>
          <p:cNvPr id="2078" name="Oval 30">
            <a:hlinkClick r:id="rId12" action="ppaction://hlinksldjump"/>
          </p:cNvPr>
          <p:cNvSpPr>
            <a:spLocks noChangeArrowheads="1"/>
          </p:cNvSpPr>
          <p:nvPr/>
        </p:nvSpPr>
        <p:spPr bwMode="auto">
          <a:xfrm>
            <a:off x="3505200" y="5486400"/>
            <a:ext cx="2590800" cy="10668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神学 </a:t>
            </a:r>
          </a:p>
        </p:txBody>
      </p:sp>
      <p:sp>
        <p:nvSpPr>
          <p:cNvPr id="2079" name="Oval 31">
            <a:hlinkClick r:id="rId10" action="ppaction://hlinksldjump"/>
          </p:cNvPr>
          <p:cNvSpPr>
            <a:spLocks noChangeArrowheads="1"/>
          </p:cNvSpPr>
          <p:nvPr/>
        </p:nvSpPr>
        <p:spPr bwMode="auto">
          <a:xfrm>
            <a:off x="3886200" y="1828800"/>
            <a:ext cx="1524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地图</a:t>
            </a:r>
          </a:p>
        </p:txBody>
      </p:sp>
      <p:sp>
        <p:nvSpPr>
          <p:cNvPr id="2080" name="Text Box 32">
            <a:hlinkClick r:id="rId13" action="ppaction://hlinksldjump"/>
          </p:cNvPr>
          <p:cNvSpPr txBox="1">
            <a:spLocks noChangeArrowheads="1"/>
          </p:cNvSpPr>
          <p:nvPr/>
        </p:nvSpPr>
        <p:spPr bwMode="auto">
          <a:xfrm>
            <a:off x="7696200" y="3200400"/>
            <a:ext cx="10668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论点</a:t>
            </a:r>
          </a:p>
        </p:txBody>
      </p:sp>
      <p:sp>
        <p:nvSpPr>
          <p:cNvPr id="2082" name="Rectangle 34"/>
          <p:cNvSpPr>
            <a:spLocks noGrp="1" noChangeArrowheads="1"/>
          </p:cNvSpPr>
          <p:nvPr>
            <p:ph type="title" idx="4294967295"/>
          </p:nvPr>
        </p:nvSpPr>
        <p:spPr>
          <a:xfrm>
            <a:off x="2438400" y="76200"/>
            <a:ext cx="4191000" cy="1143000"/>
          </a:xfrm>
          <a:solidFill>
            <a:srgbClr val="CC99FF"/>
          </a:solidFill>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wrap="none"/>
          <a:lstStyle/>
          <a:p>
            <a:pPr eaLnBrk="1" hangingPunct="1">
              <a:defRPr/>
            </a:pPr>
            <a:r>
              <a:rPr lang="zh-CN" altLang="en-US" sz="6600" i="0">
                <a:solidFill>
                  <a:schemeClr val="tx1"/>
                </a:solidFill>
                <a:ea typeface="SimSun" pitchFamily="2" charset="-122"/>
                <a:cs typeface="ＭＳ Ｐゴシック" charset="0"/>
              </a:rPr>
              <a:t>单元</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206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06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7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06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2054"/>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05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2053"/>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2060"/>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205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2061"/>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grpId="0" nodeType="clickEffect">
                                  <p:stCondLst>
                                    <p:cond delay="0"/>
                                  </p:stCondLst>
                                  <p:childTnLst>
                                    <p:set>
                                      <p:cBhvr>
                                        <p:cTn id="46" dur="1" fill="hold">
                                          <p:stCondLst>
                                            <p:cond delay="499"/>
                                          </p:stCondLst>
                                        </p:cTn>
                                        <p:tgtEl>
                                          <p:spTgt spid="2080"/>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grpId="0" nodeType="clickEffect">
                                  <p:stCondLst>
                                    <p:cond delay="0"/>
                                  </p:stCondLst>
                                  <p:childTnLst>
                                    <p:set>
                                      <p:cBhvr>
                                        <p:cTn id="50" dur="1" fill="hold">
                                          <p:stCondLst>
                                            <p:cond delay="499"/>
                                          </p:stCondLst>
                                        </p:cTn>
                                        <p:tgtEl>
                                          <p:spTgt spid="2077"/>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2071"/>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1" presetClass="entr" presetSubtype="0" fill="hold" grpId="0" nodeType="clickEffect">
                                  <p:stCondLst>
                                    <p:cond delay="0"/>
                                  </p:stCondLst>
                                  <p:childTnLst>
                                    <p:set>
                                      <p:cBhvr>
                                        <p:cTn id="58" dur="1" fill="hold">
                                          <p:stCondLst>
                                            <p:cond delay="499"/>
                                          </p:stCondLst>
                                        </p:cTn>
                                        <p:tgtEl>
                                          <p:spTgt spid="2072"/>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1" presetClass="entr" presetSubtype="0" fill="hold" grpId="0" nodeType="clickEffect">
                                  <p:stCondLst>
                                    <p:cond delay="0"/>
                                  </p:stCondLst>
                                  <p:childTnLst>
                                    <p:set>
                                      <p:cBhvr>
                                        <p:cTn id="62" dur="1" fill="hold">
                                          <p:stCondLst>
                                            <p:cond delay="499"/>
                                          </p:stCondLst>
                                        </p:cTn>
                                        <p:tgtEl>
                                          <p:spTgt spid="20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autoUpdateAnimBg="0"/>
      <p:bldP spid="2064" grpId="0" animBg="1" autoUpdateAnimBg="0"/>
      <p:bldP spid="2054" grpId="0" animBg="1"/>
      <p:bldP spid="2052" grpId="0" animBg="1" autoUpdateAnimBg="0"/>
      <p:bldP spid="2053" grpId="0" animBg="1" autoUpdateAnimBg="0"/>
      <p:bldP spid="2057" grpId="0" animBg="1" autoUpdateAnimBg="0"/>
      <p:bldP spid="2060" grpId="0" animBg="1" autoUpdateAnimBg="0"/>
      <p:bldP spid="2061" grpId="0" animBg="1" autoUpdateAnimBg="0"/>
      <p:bldP spid="2067" grpId="0" animBg="1" autoUpdateAnimBg="0"/>
      <p:bldP spid="2071" grpId="0" animBg="1" autoUpdateAnimBg="0"/>
      <p:bldP spid="2072" grpId="0" animBg="1" autoUpdateAnimBg="0"/>
      <p:bldP spid="2077" grpId="0" animBg="1" autoUpdateAnimBg="0"/>
      <p:bldP spid="2078" grpId="0" animBg="1" autoUpdateAnimBg="0"/>
      <p:bldP spid="2079" grpId="0" animBg="1" autoUpdateAnimBg="0"/>
      <p:bldP spid="2080"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hlink"/>
        </a:solidFill>
        <a:effectLst/>
      </p:bgPr>
    </p:bg>
    <p:spTree>
      <p:nvGrpSpPr>
        <p:cNvPr id="1" name=""/>
        <p:cNvGrpSpPr/>
        <p:nvPr/>
      </p:nvGrpSpPr>
      <p:grpSpPr>
        <a:xfrm>
          <a:off x="0" y="0"/>
          <a:ext cx="0" cy="0"/>
          <a:chOff x="0" y="0"/>
          <a:chExt cx="0" cy="0"/>
        </a:xfrm>
      </p:grpSpPr>
      <p:sp>
        <p:nvSpPr>
          <p:cNvPr id="33794" name="AutoShape 2"/>
          <p:cNvSpPr>
            <a:spLocks noChangeArrowheads="1"/>
          </p:cNvSpPr>
          <p:nvPr/>
        </p:nvSpPr>
        <p:spPr bwMode="auto">
          <a:xfrm>
            <a:off x="2133600" y="76200"/>
            <a:ext cx="4876800" cy="1295400"/>
          </a:xfrm>
          <a:prstGeom prst="flowChartAlternateProcess">
            <a:avLst/>
          </a:prstGeom>
          <a:solidFill>
            <a:srgbClr val="CC99FF"/>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33795" name="Oval 3">
            <a:hlinkClick r:id="rId3" action="ppaction://hlinksldjump"/>
          </p:cNvPr>
          <p:cNvSpPr>
            <a:spLocks noChangeArrowheads="1"/>
          </p:cNvSpPr>
          <p:nvPr/>
        </p:nvSpPr>
        <p:spPr bwMode="auto">
          <a:xfrm>
            <a:off x="304800" y="1600200"/>
            <a:ext cx="33528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独特性</a:t>
            </a:r>
          </a:p>
        </p:txBody>
      </p:sp>
      <p:sp>
        <p:nvSpPr>
          <p:cNvPr id="33796" name="Rectangle 4"/>
          <p:cNvSpPr>
            <a:spLocks noGrp="1" noChangeArrowheads="1"/>
          </p:cNvSpPr>
          <p:nvPr>
            <p:ph type="title" idx="4294967295"/>
          </p:nvPr>
        </p:nvSpPr>
        <p:spPr>
          <a:xfrm>
            <a:off x="2133600" y="152400"/>
            <a:ext cx="4876800" cy="1143000"/>
          </a:xfrm>
        </p:spPr>
        <p:txBody>
          <a:bodyPr/>
          <a:lstStyle/>
          <a:p>
            <a:pPr eaLnBrk="1" hangingPunct="1">
              <a:defRPr/>
            </a:pPr>
            <a:r>
              <a:rPr lang="zh-CN" altLang="en-US" sz="6600" b="1">
                <a:ea typeface="SimSun" pitchFamily="2" charset="-122"/>
                <a:cs typeface="ＭＳ Ｐゴシック" charset="0"/>
              </a:rPr>
              <a:t>俄巴底亚</a:t>
            </a:r>
          </a:p>
        </p:txBody>
      </p:sp>
      <p:sp>
        <p:nvSpPr>
          <p:cNvPr id="33797" name="Rectangle 5"/>
          <p:cNvSpPr>
            <a:spLocks noChangeArrowheads="1"/>
          </p:cNvSpPr>
          <p:nvPr/>
        </p:nvSpPr>
        <p:spPr bwMode="auto">
          <a:xfrm>
            <a:off x="152400" y="2971800"/>
            <a:ext cx="8915400" cy="914400"/>
          </a:xfrm>
          <a:prstGeom prst="rect">
            <a:avLst/>
          </a:prstGeom>
          <a:solidFill>
            <a:srgbClr val="33CC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33798" name="Text Box 6">
            <a:hlinkClick r:id="rId4" action="ppaction://hlinksldjump"/>
          </p:cNvPr>
          <p:cNvSpPr txBox="1">
            <a:spLocks noChangeArrowheads="1"/>
          </p:cNvSpPr>
          <p:nvPr/>
        </p:nvSpPr>
        <p:spPr bwMode="auto">
          <a:xfrm>
            <a:off x="381000" y="3200400"/>
            <a:ext cx="11557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作者</a:t>
            </a:r>
          </a:p>
        </p:txBody>
      </p:sp>
      <p:sp>
        <p:nvSpPr>
          <p:cNvPr id="33799" name="Text Box 7">
            <a:hlinkClick r:id="rId5" action="ppaction://hlinksldjump"/>
          </p:cNvPr>
          <p:cNvSpPr txBox="1">
            <a:spLocks noChangeArrowheads="1"/>
          </p:cNvSpPr>
          <p:nvPr/>
        </p:nvSpPr>
        <p:spPr bwMode="auto">
          <a:xfrm>
            <a:off x="1600200" y="3200400"/>
            <a:ext cx="8255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日期</a:t>
            </a:r>
          </a:p>
        </p:txBody>
      </p:sp>
      <p:sp>
        <p:nvSpPr>
          <p:cNvPr id="33800" name="Text Box 8">
            <a:hlinkClick r:id="rId6" action="ppaction://hlinksldjump"/>
          </p:cNvPr>
          <p:cNvSpPr txBox="1">
            <a:spLocks noChangeArrowheads="1"/>
          </p:cNvSpPr>
          <p:nvPr/>
        </p:nvSpPr>
        <p:spPr bwMode="auto">
          <a:xfrm>
            <a:off x="4013200" y="3200400"/>
            <a:ext cx="13208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zh-CN" altLang="en-US">
                <a:cs typeface="SimSun" charset="0"/>
              </a:rPr>
              <a:t>目的</a:t>
            </a:r>
          </a:p>
        </p:txBody>
      </p:sp>
      <p:sp>
        <p:nvSpPr>
          <p:cNvPr id="33801" name="Text Box 9">
            <a:hlinkClick r:id="rId7" action="ppaction://hlinksldjump"/>
          </p:cNvPr>
          <p:cNvSpPr txBox="1">
            <a:spLocks noChangeArrowheads="1"/>
          </p:cNvSpPr>
          <p:nvPr/>
        </p:nvSpPr>
        <p:spPr bwMode="auto">
          <a:xfrm>
            <a:off x="2667000" y="3200400"/>
            <a:ext cx="8382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观众</a:t>
            </a:r>
          </a:p>
        </p:txBody>
      </p:sp>
      <p:sp>
        <p:nvSpPr>
          <p:cNvPr id="33802" name="Text Box 10">
            <a:hlinkClick r:id="rId8" action="ppaction://hlinksldjump"/>
          </p:cNvPr>
          <p:cNvSpPr txBox="1">
            <a:spLocks noChangeArrowheads="1"/>
          </p:cNvSpPr>
          <p:nvPr/>
        </p:nvSpPr>
        <p:spPr bwMode="auto">
          <a:xfrm>
            <a:off x="5575300" y="3200400"/>
            <a:ext cx="15113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主要经节</a:t>
            </a:r>
          </a:p>
        </p:txBody>
      </p:sp>
      <p:sp>
        <p:nvSpPr>
          <p:cNvPr id="33803" name="Oval 11">
            <a:hlinkClick r:id="rId9" action="ppaction://hlinksldjump"/>
          </p:cNvPr>
          <p:cNvSpPr>
            <a:spLocks noChangeArrowheads="1"/>
          </p:cNvSpPr>
          <p:nvPr/>
        </p:nvSpPr>
        <p:spPr bwMode="auto">
          <a:xfrm>
            <a:off x="5638800" y="1600200"/>
            <a:ext cx="3200400" cy="12192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场合</a:t>
            </a:r>
          </a:p>
        </p:txBody>
      </p:sp>
      <p:sp>
        <p:nvSpPr>
          <p:cNvPr id="33804" name="Oval 12">
            <a:hlinkClick r:id="rId10" action="ppaction://hlinksldjump"/>
          </p:cNvPr>
          <p:cNvSpPr>
            <a:spLocks noChangeArrowheads="1"/>
          </p:cNvSpPr>
          <p:nvPr/>
        </p:nvSpPr>
        <p:spPr bwMode="auto">
          <a:xfrm>
            <a:off x="3429000" y="4191000"/>
            <a:ext cx="2667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概括声明</a:t>
            </a:r>
          </a:p>
        </p:txBody>
      </p:sp>
      <p:sp>
        <p:nvSpPr>
          <p:cNvPr id="33805" name="Oval 13">
            <a:hlinkClick r:id="rId11" action="ppaction://hlinksldjump"/>
          </p:cNvPr>
          <p:cNvSpPr>
            <a:spLocks noChangeArrowheads="1"/>
          </p:cNvSpPr>
          <p:nvPr/>
        </p:nvSpPr>
        <p:spPr bwMode="auto">
          <a:xfrm>
            <a:off x="6248400" y="4191000"/>
            <a:ext cx="24384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应用</a:t>
            </a:r>
          </a:p>
        </p:txBody>
      </p:sp>
      <p:sp>
        <p:nvSpPr>
          <p:cNvPr id="33806" name="Oval 14">
            <a:hlinkClick r:id="rId10" action="ppaction://hlinksldjump"/>
          </p:cNvPr>
          <p:cNvSpPr>
            <a:spLocks noChangeArrowheads="1"/>
          </p:cNvSpPr>
          <p:nvPr/>
        </p:nvSpPr>
        <p:spPr bwMode="auto">
          <a:xfrm>
            <a:off x="533400" y="4114800"/>
            <a:ext cx="2667000" cy="10668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概括图表</a:t>
            </a:r>
          </a:p>
        </p:txBody>
      </p:sp>
      <p:sp>
        <p:nvSpPr>
          <p:cNvPr id="33807" name="Oval 15">
            <a:hlinkClick r:id="rId12" action="ppaction://hlinksldjump"/>
          </p:cNvPr>
          <p:cNvSpPr>
            <a:spLocks noChangeArrowheads="1"/>
          </p:cNvSpPr>
          <p:nvPr/>
        </p:nvSpPr>
        <p:spPr bwMode="auto">
          <a:xfrm>
            <a:off x="3505200" y="5486400"/>
            <a:ext cx="2590800" cy="1066800"/>
          </a:xfrm>
          <a:prstGeom prst="ellipse">
            <a:avLst/>
          </a:prstGeom>
          <a:solidFill>
            <a:srgbClr val="FF6600"/>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神学 </a:t>
            </a:r>
          </a:p>
        </p:txBody>
      </p:sp>
      <p:sp>
        <p:nvSpPr>
          <p:cNvPr id="33808" name="Oval 16">
            <a:hlinkClick r:id="rId13" action="ppaction://hlinksldjump"/>
          </p:cNvPr>
          <p:cNvSpPr>
            <a:spLocks noChangeArrowheads="1"/>
          </p:cNvSpPr>
          <p:nvPr/>
        </p:nvSpPr>
        <p:spPr bwMode="auto">
          <a:xfrm>
            <a:off x="3886200" y="1828800"/>
            <a:ext cx="1524000" cy="914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r>
              <a:rPr lang="zh-CN" altLang="en-US">
                <a:cs typeface="SimSun" charset="0"/>
              </a:rPr>
              <a:t>地图</a:t>
            </a:r>
          </a:p>
        </p:txBody>
      </p:sp>
      <p:sp>
        <p:nvSpPr>
          <p:cNvPr id="33809" name="Text Box 17">
            <a:hlinkClick r:id="rId14" action="ppaction://hlinksldjump"/>
          </p:cNvPr>
          <p:cNvSpPr txBox="1">
            <a:spLocks noChangeArrowheads="1"/>
          </p:cNvSpPr>
          <p:nvPr/>
        </p:nvSpPr>
        <p:spPr bwMode="auto">
          <a:xfrm>
            <a:off x="7772400" y="3200400"/>
            <a:ext cx="990600" cy="45720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zh-CN" altLang="en-US">
                <a:cs typeface="SimSun" charset="0"/>
              </a:rPr>
              <a:t>论点</a:t>
            </a:r>
          </a:p>
        </p:txBody>
      </p:sp>
    </p:spTree>
  </p:cSld>
  <p:clrMapOvr>
    <a:masterClrMapping/>
  </p:clrMapOvr>
  <p:transition advClick="0"/>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2514600" y="304800"/>
            <a:ext cx="3886200" cy="685800"/>
          </a:xfrm>
        </p:spPr>
        <p:txBody>
          <a:bodyPr/>
          <a:lstStyle/>
          <a:p>
            <a:pPr eaLnBrk="1" hangingPunct="1">
              <a:defRPr/>
            </a:pPr>
            <a:r>
              <a:rPr lang="zh-CN" altLang="en-US" b="1">
                <a:solidFill>
                  <a:srgbClr val="996633"/>
                </a:solidFill>
                <a:ea typeface="SimSun" pitchFamily="2" charset="-122"/>
                <a:cs typeface="ＭＳ Ｐゴシック" charset="0"/>
              </a:rPr>
              <a:t>独特性</a:t>
            </a:r>
          </a:p>
        </p:txBody>
      </p:sp>
      <p:sp>
        <p:nvSpPr>
          <p:cNvPr id="9222" name="Rectangle 6"/>
          <p:cNvSpPr>
            <a:spLocks noGrp="1" noChangeArrowheads="1"/>
          </p:cNvSpPr>
          <p:nvPr>
            <p:ph type="body" idx="1"/>
          </p:nvPr>
        </p:nvSpPr>
        <p:spPr>
          <a:xfrm>
            <a:off x="533400" y="1219200"/>
            <a:ext cx="8229600" cy="3124200"/>
          </a:xfrm>
        </p:spPr>
        <p:txBody>
          <a:bodyPr/>
          <a:lstStyle/>
          <a:p>
            <a:pPr eaLnBrk="1" hangingPunct="1"/>
            <a:endParaRPr lang="en-US">
              <a:latin typeface="Times New Roman" charset="0"/>
            </a:endParaRPr>
          </a:p>
          <a:p>
            <a:pPr eaLnBrk="1" hangingPunct="1"/>
            <a:r>
              <a:rPr lang="en-US" altLang="zh-CN" b="1">
                <a:latin typeface="Times New Roman" charset="0"/>
                <a:cs typeface="SimSun" charset="0"/>
              </a:rPr>
              <a:t>12</a:t>
            </a:r>
            <a:r>
              <a:rPr lang="zh-CN" altLang="en-US" b="1">
                <a:latin typeface="Times New Roman" charset="0"/>
                <a:cs typeface="SimSun" charset="0"/>
              </a:rPr>
              <a:t>小先知的一本书</a:t>
            </a:r>
          </a:p>
          <a:p>
            <a:pPr eaLnBrk="1" hangingPunct="1"/>
            <a:r>
              <a:rPr lang="zh-CN" altLang="en-US" b="1">
                <a:solidFill>
                  <a:srgbClr val="FF3300"/>
                </a:solidFill>
                <a:latin typeface="Times New Roman" charset="0"/>
                <a:cs typeface="SimSun" charset="0"/>
              </a:rPr>
              <a:t>旧约最短的一本书 </a:t>
            </a:r>
            <a:r>
              <a:rPr lang="en-US" altLang="zh-CN" b="1">
                <a:solidFill>
                  <a:srgbClr val="FF3300"/>
                </a:solidFill>
                <a:latin typeface="Times New Roman" charset="0"/>
                <a:cs typeface="SimSun" charset="0"/>
              </a:rPr>
              <a:t>– 21</a:t>
            </a:r>
            <a:r>
              <a:rPr lang="zh-CN" altLang="en-US" b="1">
                <a:solidFill>
                  <a:srgbClr val="FF3300"/>
                </a:solidFill>
                <a:latin typeface="Times New Roman" charset="0"/>
                <a:cs typeface="SimSun" charset="0"/>
              </a:rPr>
              <a:t>节</a:t>
            </a:r>
          </a:p>
          <a:p>
            <a:pPr eaLnBrk="1" hangingPunct="1"/>
            <a:r>
              <a:rPr lang="zh-CN" altLang="en-US" b="1">
                <a:latin typeface="Times New Roman" charset="0"/>
                <a:cs typeface="SimSun" charset="0"/>
              </a:rPr>
              <a:t>最早的先知书</a:t>
            </a:r>
          </a:p>
          <a:p>
            <a:pPr eaLnBrk="1" hangingPunct="1"/>
            <a:r>
              <a:rPr lang="zh-CN" altLang="en-US" b="1">
                <a:solidFill>
                  <a:srgbClr val="FF3300"/>
                </a:solidFill>
                <a:latin typeface="Times New Roman" charset="0"/>
                <a:cs typeface="SimSun" charset="0"/>
              </a:rPr>
              <a:t>整本书讲述关于以东的毁灭</a:t>
            </a:r>
            <a:endParaRPr lang="en-US" b="1">
              <a:solidFill>
                <a:srgbClr val="FF3300"/>
              </a:solidFill>
              <a:latin typeface="Times New Roman" charset="0"/>
            </a:endParaRPr>
          </a:p>
        </p:txBody>
      </p:sp>
      <p:graphicFrame>
        <p:nvGraphicFramePr>
          <p:cNvPr id="153603" name="Object 8"/>
          <p:cNvGraphicFramePr>
            <a:graphicFrameLocks noChangeAspect="1"/>
          </p:cNvGraphicFramePr>
          <p:nvPr/>
        </p:nvGraphicFramePr>
        <p:xfrm>
          <a:off x="2971800" y="4648200"/>
          <a:ext cx="3657600" cy="1879600"/>
        </p:xfrm>
        <a:graphic>
          <a:graphicData uri="http://schemas.openxmlformats.org/presentationml/2006/ole">
            <mc:AlternateContent xmlns:mc="http://schemas.openxmlformats.org/markup-compatibility/2006">
              <mc:Choice xmlns:v="urn:schemas-microsoft-com:vml" Requires="v">
                <p:oleObj spid="_x0000_s153648" name="Photo Editor Photo" r:id="rId4" imgW="5285714" imgH="2715004" progId="MSPhotoEd.3">
                  <p:embed/>
                </p:oleObj>
              </mc:Choice>
              <mc:Fallback>
                <p:oleObj name="Photo Editor Photo" r:id="rId4" imgW="5285714" imgH="2715004" progId="MSPhotoEd.3">
                  <p:embed/>
                  <p:pic>
                    <p:nvPicPr>
                      <p:cNvPr id="0" name="Object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1800" y="4648200"/>
                        <a:ext cx="3657600" cy="187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225" name="AutoShape 9">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9226"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596</a:t>
            </a:r>
          </a:p>
        </p:txBody>
      </p:sp>
    </p:spTree>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222">
                                            <p:txEl>
                                              <p:pRg st="1" end="1"/>
                                            </p:txEl>
                                          </p:spTgt>
                                        </p:tgtEl>
                                        <p:attrNameLst>
                                          <p:attrName>style.visibility</p:attrName>
                                        </p:attrNameLst>
                                      </p:cBhvr>
                                      <p:to>
                                        <p:strVal val="visible"/>
                                      </p:to>
                                    </p:set>
                                    <p:anim calcmode="lin" valueType="num">
                                      <p:cBhvr additive="base">
                                        <p:cTn id="7" dur="500" fill="hold"/>
                                        <p:tgtEl>
                                          <p:spTgt spid="9222">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22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9222">
                                            <p:txEl>
                                              <p:pRg st="2" end="2"/>
                                            </p:txEl>
                                          </p:spTgt>
                                        </p:tgtEl>
                                        <p:attrNameLst>
                                          <p:attrName>style.visibility</p:attrName>
                                        </p:attrNameLst>
                                      </p:cBhvr>
                                      <p:to>
                                        <p:strVal val="visible"/>
                                      </p:to>
                                    </p:set>
                                    <p:anim calcmode="lin" valueType="num">
                                      <p:cBhvr additive="base">
                                        <p:cTn id="13" dur="500" fill="hold"/>
                                        <p:tgtEl>
                                          <p:spTgt spid="9222">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922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9222">
                                            <p:txEl>
                                              <p:pRg st="3" end="3"/>
                                            </p:txEl>
                                          </p:spTgt>
                                        </p:tgtEl>
                                        <p:attrNameLst>
                                          <p:attrName>style.visibility</p:attrName>
                                        </p:attrNameLst>
                                      </p:cBhvr>
                                      <p:to>
                                        <p:strVal val="visible"/>
                                      </p:to>
                                    </p:set>
                                    <p:anim calcmode="lin" valueType="num">
                                      <p:cBhvr additive="base">
                                        <p:cTn id="19" dur="500" fill="hold"/>
                                        <p:tgtEl>
                                          <p:spTgt spid="9222">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922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9222">
                                            <p:txEl>
                                              <p:pRg st="4" end="4"/>
                                            </p:txEl>
                                          </p:spTgt>
                                        </p:tgtEl>
                                        <p:attrNameLst>
                                          <p:attrName>style.visibility</p:attrName>
                                        </p:attrNameLst>
                                      </p:cBhvr>
                                      <p:to>
                                        <p:strVal val="visible"/>
                                      </p:to>
                                    </p:set>
                                    <p:anim calcmode="lin" valueType="num">
                                      <p:cBhvr additive="base">
                                        <p:cTn id="25" dur="500" fill="hold"/>
                                        <p:tgtEl>
                                          <p:spTgt spid="9222">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222">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build="p" autoUpdateAnimBg="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zh-CN" altLang="en-US" b="1" dirty="0">
                <a:solidFill>
                  <a:srgbClr val="996633"/>
                </a:solidFill>
                <a:latin typeface="Arial" charset="0"/>
                <a:ea typeface="Geneva" charset="0"/>
              </a:rPr>
              <a:t>俄巴底亚大纲</a:t>
            </a:r>
            <a:endParaRPr lang="en-US" b="1" dirty="0">
              <a:solidFill>
                <a:srgbClr val="996633"/>
              </a:solidFill>
              <a:latin typeface="Arial" charset="0"/>
              <a:ea typeface="Geneva" charset="0"/>
            </a:endParaRPr>
          </a:p>
        </p:txBody>
      </p:sp>
      <p:graphicFrame>
        <p:nvGraphicFramePr>
          <p:cNvPr id="17524" name="Group 116"/>
          <p:cNvGraphicFramePr>
            <a:graphicFrameLocks noGrp="1"/>
          </p:cNvGraphicFramePr>
          <p:nvPr/>
        </p:nvGraphicFramePr>
        <p:xfrm>
          <a:off x="304800" y="661988"/>
          <a:ext cx="8534400" cy="5894255"/>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800" b="1" i="0" u="none" strike="noStrike" cap="none" normalizeH="0" baseline="0">
                          <a:ln>
                            <a:noFill/>
                          </a:ln>
                          <a:solidFill>
                            <a:srgbClr val="FFFFFF"/>
                          </a:solidFill>
                          <a:effectLst/>
                          <a:latin typeface="Arial" charset="0"/>
                          <a:ea typeface="ＭＳ Ｐゴシック" charset="0"/>
                          <a:cs typeface="Arial" charset="0"/>
                        </a:rPr>
                        <a:t>以东因反对犹大而被灭</a:t>
                      </a:r>
                      <a:endParaRPr kumimoji="0" lang="zh-CN" altLang="en-US" sz="28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以东的毁灭</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上帝的日子</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1-14</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15-21</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对以东的审判</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对犹大的祝福</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骄傲的以扫击败软弱的雅各</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强大的雅格打败被降卑的以东</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以东的计谋</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罪恶</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以东的定罪</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灾难</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过去</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rgbClr val="660066"/>
                          </a:solidFill>
                          <a:effectLst/>
                          <a:latin typeface="Arial" charset="0"/>
                          <a:ea typeface="ＭＳ Ｐゴシック" charset="0"/>
                          <a:cs typeface="Arial" charset="0"/>
                        </a:rPr>
                        <a:t>未来</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11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作者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审判</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原因</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毁灭</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a:ln>
                            <a:noFill/>
                          </a:ln>
                          <a:solidFill>
                            <a:schemeClr val="tx1"/>
                          </a:solidFill>
                          <a:effectLst/>
                          <a:latin typeface="Arial" charset="0"/>
                          <a:ea typeface="ＭＳ Ｐゴシック" charset="0"/>
                          <a:cs typeface="Arial" charset="0"/>
                        </a:rPr>
                        <a:t>产业</a:t>
                      </a:r>
                      <a:endParaRPr kumimoji="0" lang="zh-CN" alt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默示的主题</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altLang="zh-CN" sz="1800" b="1" i="0" u="none" strike="noStrike" cap="none" normalizeH="0" baseline="0">
                          <a:ln>
                            <a:noFill/>
                          </a:ln>
                          <a:solidFill>
                            <a:srgbClr val="660066"/>
                          </a:solidFill>
                          <a:effectLst/>
                          <a:latin typeface="Arial" charset="0"/>
                          <a:ea typeface="ＭＳ Ｐゴシック" charset="0"/>
                          <a:cs typeface="Arial" charset="0"/>
                        </a:rPr>
                        <a:t>1a</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谦卑地预言</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不公义的审判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现代敌人的审判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现代以色列人的祝福</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17-21</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594</a:t>
            </a:r>
          </a:p>
        </p:txBody>
      </p:sp>
    </p:spTree>
    <p:extLst>
      <p:ext uri="{BB962C8B-B14F-4D97-AF65-F5344CB8AC3E}">
        <p14:creationId xmlns:p14="http://schemas.microsoft.com/office/powerpoint/2010/main" val="349513170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0" y="304800"/>
            <a:ext cx="6096000" cy="1143000"/>
          </a:xfrm>
        </p:spPr>
        <p:txBody>
          <a:bodyPr/>
          <a:lstStyle/>
          <a:p>
            <a:pPr eaLnBrk="1" hangingPunct="1"/>
            <a:r>
              <a:rPr lang="zh-CN" altLang="en-US" b="1">
                <a:solidFill>
                  <a:srgbClr val="996633"/>
                </a:solidFill>
                <a:latin typeface="Times New Roman" charset="0"/>
                <a:cs typeface="SimSun" charset="0"/>
              </a:rPr>
              <a:t>作者</a:t>
            </a:r>
            <a:br>
              <a:rPr lang="zh-CN" altLang="en-US" b="1">
                <a:solidFill>
                  <a:srgbClr val="996633"/>
                </a:solidFill>
                <a:latin typeface="Times New Roman" charset="0"/>
                <a:cs typeface="SimSun" charset="0"/>
              </a:rPr>
            </a:br>
            <a:r>
              <a:rPr lang="en-US" altLang="zh-CN" b="1">
                <a:solidFill>
                  <a:srgbClr val="996633"/>
                </a:solidFill>
                <a:latin typeface="Times New Roman" charset="0"/>
                <a:cs typeface="SimSun" charset="0"/>
              </a:rPr>
              <a:t>(</a:t>
            </a:r>
            <a:r>
              <a:rPr lang="zh-CN" altLang="en-US" b="1">
                <a:solidFill>
                  <a:srgbClr val="996633"/>
                </a:solidFill>
                <a:latin typeface="Times New Roman" charset="0"/>
                <a:cs typeface="SimSun" charset="0"/>
              </a:rPr>
              <a:t>敬畏上帝</a:t>
            </a:r>
            <a:r>
              <a:rPr lang="en-US" altLang="zh-CN" b="1">
                <a:solidFill>
                  <a:srgbClr val="996633"/>
                </a:solidFill>
                <a:latin typeface="Times New Roman" charset="0"/>
                <a:cs typeface="SimSun" charset="0"/>
              </a:rPr>
              <a:t>)</a:t>
            </a:r>
          </a:p>
        </p:txBody>
      </p:sp>
      <p:sp>
        <p:nvSpPr>
          <p:cNvPr id="4099" name="Rectangle 3"/>
          <p:cNvSpPr>
            <a:spLocks noGrp="1" noChangeArrowheads="1"/>
          </p:cNvSpPr>
          <p:nvPr>
            <p:ph type="body" idx="1"/>
          </p:nvPr>
        </p:nvSpPr>
        <p:spPr>
          <a:xfrm>
            <a:off x="304800" y="1752600"/>
            <a:ext cx="7772400" cy="4800600"/>
          </a:xfrm>
        </p:spPr>
        <p:txBody>
          <a:bodyPr/>
          <a:lstStyle/>
          <a:p>
            <a:pPr eaLnBrk="1" hangingPunct="1">
              <a:lnSpc>
                <a:spcPct val="90000"/>
              </a:lnSpc>
            </a:pPr>
            <a:r>
              <a:rPr lang="zh-CN" altLang="en-US" b="1">
                <a:latin typeface="Times New Roman" charset="0"/>
                <a:cs typeface="SimSun" charset="0"/>
                <a:hlinkClick r:id="rId4" action="ppaction://hlinksldjump"/>
              </a:rPr>
              <a:t>外在证据</a:t>
            </a:r>
            <a:endParaRPr lang="en-US" altLang="ja-JP" b="1">
              <a:latin typeface="Times New Roman" charset="0"/>
            </a:endParaRPr>
          </a:p>
          <a:p>
            <a:pPr eaLnBrk="1" hangingPunct="1">
              <a:lnSpc>
                <a:spcPct val="90000"/>
              </a:lnSpc>
            </a:pPr>
            <a:r>
              <a:rPr lang="zh-CN" altLang="en-US" b="1">
                <a:solidFill>
                  <a:srgbClr val="FF3300"/>
                </a:solidFill>
                <a:latin typeface="Times New Roman" charset="0"/>
                <a:cs typeface="SimSun" charset="0"/>
                <a:hlinkClick r:id="rId5" action="ppaction://hlinksldjump"/>
              </a:rPr>
              <a:t>内在证据</a:t>
            </a:r>
            <a:endParaRPr lang="en-US" altLang="ja-JP" b="1">
              <a:solidFill>
                <a:srgbClr val="FF3300"/>
              </a:solidFill>
              <a:latin typeface="Times New Roman" charset="0"/>
            </a:endParaRPr>
          </a:p>
          <a:p>
            <a:pPr eaLnBrk="1" hangingPunct="1">
              <a:lnSpc>
                <a:spcPct val="90000"/>
              </a:lnSpc>
            </a:pPr>
            <a:r>
              <a:rPr lang="zh-CN" altLang="en-US" b="1">
                <a:solidFill>
                  <a:srgbClr val="FF3300"/>
                </a:solidFill>
                <a:latin typeface="Times New Roman" charset="0"/>
                <a:cs typeface="SimSun" charset="0"/>
              </a:rPr>
              <a:t>最有可能</a:t>
            </a:r>
            <a:r>
              <a:rPr lang="en-US" altLang="ja-JP" b="1">
                <a:latin typeface="Times New Roman" charset="0"/>
              </a:rPr>
              <a:t>:</a:t>
            </a:r>
          </a:p>
          <a:p>
            <a:pPr lvl="1" eaLnBrk="1" hangingPunct="1">
              <a:lnSpc>
                <a:spcPct val="90000"/>
              </a:lnSpc>
            </a:pPr>
            <a:r>
              <a:rPr lang="zh-CN" altLang="en-US" b="1">
                <a:latin typeface="Times New Roman" charset="0"/>
                <a:ea typeface="MS PGothic" charset="0"/>
                <a:cs typeface="SimSun" charset="0"/>
              </a:rPr>
              <a:t>亚哈的仆人把神的先知藏在洞中 </a:t>
            </a:r>
            <a:r>
              <a:rPr lang="en-US" b="1">
                <a:latin typeface="Times New Roman" charset="0"/>
                <a:ea typeface="MS PGothic" charset="0"/>
              </a:rPr>
              <a:t>(</a:t>
            </a:r>
            <a:r>
              <a:rPr lang="zh-CN" altLang="en-US" b="1">
                <a:latin typeface="Times New Roman" charset="0"/>
                <a:ea typeface="MS PGothic" charset="0"/>
                <a:cs typeface="SimSun" charset="0"/>
              </a:rPr>
              <a:t>王上 </a:t>
            </a:r>
            <a:r>
              <a:rPr lang="en-US" b="1">
                <a:latin typeface="Times New Roman" charset="0"/>
                <a:ea typeface="MS PGothic" charset="0"/>
              </a:rPr>
              <a:t>18:3)</a:t>
            </a:r>
          </a:p>
          <a:p>
            <a:pPr eaLnBrk="1" hangingPunct="1">
              <a:lnSpc>
                <a:spcPct val="90000"/>
              </a:lnSpc>
            </a:pPr>
            <a:r>
              <a:rPr lang="zh-CN" altLang="en-US" b="1">
                <a:solidFill>
                  <a:srgbClr val="FF3300"/>
                </a:solidFill>
                <a:latin typeface="Times New Roman" charset="0"/>
                <a:cs typeface="SimSun" charset="0"/>
              </a:rPr>
              <a:t>在三个先知中的其中一位特别提到非犹太国</a:t>
            </a:r>
            <a:endParaRPr lang="en-US" altLang="ja-JP" b="1">
              <a:solidFill>
                <a:srgbClr val="FF3300"/>
              </a:solidFill>
              <a:latin typeface="Times New Roman" charset="0"/>
            </a:endParaRPr>
          </a:p>
          <a:p>
            <a:pPr lvl="1" eaLnBrk="1" hangingPunct="1">
              <a:lnSpc>
                <a:spcPct val="90000"/>
              </a:lnSpc>
            </a:pPr>
            <a:r>
              <a:rPr lang="zh-CN" altLang="en-US" b="1">
                <a:latin typeface="Times New Roman" charset="0"/>
                <a:ea typeface="MS PGothic" charset="0"/>
                <a:cs typeface="SimSun" charset="0"/>
              </a:rPr>
              <a:t>哈巴谷写关于巴比伦</a:t>
            </a:r>
          </a:p>
          <a:p>
            <a:pPr lvl="1" eaLnBrk="1" hangingPunct="1">
              <a:lnSpc>
                <a:spcPct val="90000"/>
              </a:lnSpc>
            </a:pPr>
            <a:r>
              <a:rPr lang="zh-CN" altLang="en-US" b="1">
                <a:latin typeface="Times New Roman" charset="0"/>
                <a:ea typeface="MS PGothic" charset="0"/>
                <a:cs typeface="SimSun" charset="0"/>
              </a:rPr>
              <a:t>那鸿写关于亚述</a:t>
            </a:r>
          </a:p>
          <a:p>
            <a:pPr lvl="1" eaLnBrk="1" hangingPunct="1">
              <a:lnSpc>
                <a:spcPct val="90000"/>
              </a:lnSpc>
            </a:pPr>
            <a:r>
              <a:rPr lang="zh-CN" altLang="en-US" b="1">
                <a:latin typeface="Times New Roman" charset="0"/>
                <a:ea typeface="MS PGothic" charset="0"/>
                <a:cs typeface="SimSun" charset="0"/>
              </a:rPr>
              <a:t>俄巴底亚写关于以东</a:t>
            </a:r>
          </a:p>
        </p:txBody>
      </p:sp>
      <p:graphicFrame>
        <p:nvGraphicFramePr>
          <p:cNvPr id="157699" name="Object 8"/>
          <p:cNvGraphicFramePr>
            <a:graphicFrameLocks noChangeAspect="1"/>
          </p:cNvGraphicFramePr>
          <p:nvPr/>
        </p:nvGraphicFramePr>
        <p:xfrm>
          <a:off x="5943600" y="304800"/>
          <a:ext cx="2879725" cy="2763838"/>
        </p:xfrm>
        <a:graphic>
          <a:graphicData uri="http://schemas.openxmlformats.org/presentationml/2006/ole">
            <mc:AlternateContent xmlns:mc="http://schemas.openxmlformats.org/markup-compatibility/2006">
              <mc:Choice xmlns:v="urn:schemas-microsoft-com:vml" Requires="v">
                <p:oleObj spid="_x0000_s157744" name="Photo Editor Photo" r:id="rId6" imgW="15400000" imgH="14780952" progId="MSPhotoEd.3">
                  <p:embed/>
                </p:oleObj>
              </mc:Choice>
              <mc:Fallback>
                <p:oleObj name="Photo Editor Photo" r:id="rId6" imgW="15400000" imgH="14780952" progId="MSPhotoEd.3">
                  <p:embed/>
                  <p:pic>
                    <p:nvPicPr>
                      <p:cNvPr id="0"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43600" y="304800"/>
                        <a:ext cx="2879725" cy="2763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4105" name="AutoShape 9">
            <a:hlinkClick r:id="rId8"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4106" name="Text Box 10"/>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checke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762000" y="0"/>
            <a:ext cx="7772400" cy="762000"/>
          </a:xfrm>
        </p:spPr>
        <p:txBody>
          <a:bodyPr/>
          <a:lstStyle/>
          <a:p>
            <a:pPr eaLnBrk="1" hangingPunct="1">
              <a:defRPr/>
            </a:pPr>
            <a:r>
              <a:rPr lang="zh-CN" altLang="en-US" b="1">
                <a:solidFill>
                  <a:srgbClr val="996633"/>
                </a:solidFill>
                <a:ea typeface="SimSun" pitchFamily="2" charset="-122"/>
                <a:cs typeface="ＭＳ Ｐゴシック" charset="0"/>
              </a:rPr>
              <a:t>外在证据</a:t>
            </a:r>
          </a:p>
        </p:txBody>
      </p:sp>
      <p:sp>
        <p:nvSpPr>
          <p:cNvPr id="18435" name="Rectangle 3"/>
          <p:cNvSpPr>
            <a:spLocks noGrp="1" noChangeArrowheads="1"/>
          </p:cNvSpPr>
          <p:nvPr>
            <p:ph type="body" idx="1"/>
          </p:nvPr>
        </p:nvSpPr>
        <p:spPr>
          <a:xfrm>
            <a:off x="685800" y="914400"/>
            <a:ext cx="7924800" cy="5105400"/>
          </a:xfrm>
        </p:spPr>
        <p:txBody>
          <a:bodyPr/>
          <a:lstStyle/>
          <a:p>
            <a:pPr marL="609600" indent="-609600" eaLnBrk="1" hangingPunct="1"/>
            <a:r>
              <a:rPr lang="zh-CN" altLang="en-US" b="1">
                <a:latin typeface="Times New Roman" charset="0"/>
                <a:cs typeface="SimSun" charset="0"/>
              </a:rPr>
              <a:t>普通的姓名 </a:t>
            </a:r>
            <a:r>
              <a:rPr lang="en-US" b="1">
                <a:latin typeface="Times New Roman" charset="0"/>
              </a:rPr>
              <a:t>– </a:t>
            </a:r>
            <a:r>
              <a:rPr lang="zh-CN" altLang="en-US" b="1">
                <a:latin typeface="Times New Roman" charset="0"/>
                <a:cs typeface="SimSun" charset="0"/>
              </a:rPr>
              <a:t>旧约共</a:t>
            </a:r>
            <a:r>
              <a:rPr lang="en-US" altLang="ja-JP" b="1">
                <a:latin typeface="Times New Roman" charset="0"/>
              </a:rPr>
              <a:t>12</a:t>
            </a:r>
            <a:r>
              <a:rPr lang="zh-CN" altLang="en-US" b="1">
                <a:latin typeface="Times New Roman" charset="0"/>
                <a:cs typeface="SimSun" charset="0"/>
              </a:rPr>
              <a:t>次</a:t>
            </a:r>
          </a:p>
          <a:p>
            <a:pPr marL="609600" indent="-609600" eaLnBrk="1" hangingPunct="1"/>
            <a:r>
              <a:rPr lang="zh-CN" altLang="en-US" b="1">
                <a:solidFill>
                  <a:srgbClr val="FF3300"/>
                </a:solidFill>
                <a:latin typeface="Times New Roman" charset="0"/>
                <a:cs typeface="SimSun" charset="0"/>
              </a:rPr>
              <a:t>不同的可能性</a:t>
            </a:r>
            <a:endParaRPr lang="en-US" altLang="ja-JP" b="1">
              <a:solidFill>
                <a:srgbClr val="FF3300"/>
              </a:solidFill>
              <a:latin typeface="Times New Roman" charset="0"/>
            </a:endParaRPr>
          </a:p>
          <a:p>
            <a:pPr marL="1371600" lvl="2" indent="-457200" eaLnBrk="1" hangingPunct="1">
              <a:buFontTx/>
              <a:buAutoNum type="arabicPeriod"/>
            </a:pPr>
            <a:r>
              <a:rPr lang="zh-CN" altLang="en-US" b="1">
                <a:latin typeface="Times New Roman" charset="0"/>
                <a:ea typeface="MS PGothic" charset="0"/>
                <a:cs typeface="SimSun" charset="0"/>
              </a:rPr>
              <a:t>亚哈的仆人把神的先知藏在洞中 </a:t>
            </a:r>
            <a:r>
              <a:rPr lang="en-US" b="1">
                <a:latin typeface="Times New Roman" charset="0"/>
                <a:ea typeface="MS PGothic" charset="0"/>
              </a:rPr>
              <a:t>(</a:t>
            </a:r>
            <a:r>
              <a:rPr lang="zh-CN" altLang="en-US" b="1">
                <a:latin typeface="Times New Roman" charset="0"/>
                <a:ea typeface="MS PGothic" charset="0"/>
                <a:cs typeface="SimSun" charset="0"/>
              </a:rPr>
              <a:t>王上 </a:t>
            </a:r>
            <a:r>
              <a:rPr lang="en-US" b="1">
                <a:latin typeface="Times New Roman" charset="0"/>
                <a:ea typeface="MS PGothic" charset="0"/>
              </a:rPr>
              <a:t>18:3)</a:t>
            </a:r>
          </a:p>
          <a:p>
            <a:pPr marL="1371600" lvl="2" indent="-457200" eaLnBrk="1" hangingPunct="1">
              <a:buFontTx/>
              <a:buAutoNum type="arabicPeriod"/>
            </a:pPr>
            <a:r>
              <a:rPr lang="zh-CN" altLang="en-US" b="1">
                <a:latin typeface="Times New Roman" charset="0"/>
                <a:ea typeface="MS PGothic" charset="0"/>
                <a:cs typeface="SimSun" charset="0"/>
              </a:rPr>
              <a:t>约沙法差派大臣到犹大的城市教导律法 </a:t>
            </a:r>
            <a:r>
              <a:rPr lang="en-US" b="1">
                <a:latin typeface="Times New Roman" charset="0"/>
                <a:ea typeface="MS PGothic" charset="0"/>
              </a:rPr>
              <a:t>(</a:t>
            </a:r>
            <a:r>
              <a:rPr lang="zh-CN" altLang="en-US" b="1">
                <a:latin typeface="Times New Roman" charset="0"/>
                <a:ea typeface="MS PGothic" charset="0"/>
                <a:cs typeface="SimSun" charset="0"/>
              </a:rPr>
              <a:t>代下 </a:t>
            </a:r>
            <a:r>
              <a:rPr lang="en-US" b="1">
                <a:latin typeface="Times New Roman" charset="0"/>
                <a:ea typeface="MS PGothic" charset="0"/>
              </a:rPr>
              <a:t>17:7)</a:t>
            </a:r>
          </a:p>
          <a:p>
            <a:pPr marL="1371600" lvl="2" indent="-457200" eaLnBrk="1" hangingPunct="1">
              <a:buFontTx/>
              <a:buAutoNum type="arabicPeriod"/>
            </a:pPr>
            <a:r>
              <a:rPr lang="zh-CN" altLang="en-US" b="1">
                <a:latin typeface="Times New Roman" charset="0"/>
                <a:ea typeface="MS PGothic" charset="0"/>
                <a:cs typeface="SimSun" charset="0"/>
              </a:rPr>
              <a:t>约西亚的圣殿修建的监督为利未人</a:t>
            </a:r>
            <a:r>
              <a:rPr lang="en-US" altLang="zh-CN" b="1">
                <a:latin typeface="Times New Roman" charset="0"/>
                <a:ea typeface="MS PGothic" charset="0"/>
                <a:cs typeface="SimSun" charset="0"/>
              </a:rPr>
              <a:t>(</a:t>
            </a:r>
            <a:r>
              <a:rPr lang="zh-CN" altLang="en-US" b="1">
                <a:latin typeface="Times New Roman" charset="0"/>
                <a:ea typeface="MS PGothic" charset="0"/>
                <a:cs typeface="SimSun" charset="0"/>
              </a:rPr>
              <a:t>代下</a:t>
            </a:r>
            <a:r>
              <a:rPr lang="en-US" altLang="zh-CN" b="1">
                <a:latin typeface="Times New Roman" charset="0"/>
                <a:ea typeface="MS PGothic" charset="0"/>
                <a:cs typeface="SimSun" charset="0"/>
              </a:rPr>
              <a:t>:</a:t>
            </a:r>
            <a:r>
              <a:rPr lang="en-US" altLang="ja-JP" b="1">
                <a:latin typeface="Times New Roman" charset="0"/>
                <a:ea typeface="MS PGothic" charset="0"/>
              </a:rPr>
              <a:t>12)</a:t>
            </a:r>
          </a:p>
          <a:p>
            <a:pPr marL="1371600" lvl="2" indent="-457200" eaLnBrk="1" hangingPunct="1">
              <a:buFontTx/>
              <a:buAutoNum type="arabicPeriod"/>
            </a:pPr>
            <a:r>
              <a:rPr lang="zh-CN" altLang="en-US" b="1">
                <a:latin typeface="Times New Roman" charset="0"/>
                <a:ea typeface="MS PGothic" charset="0"/>
                <a:cs typeface="SimSun" charset="0"/>
              </a:rPr>
              <a:t>与以斯拉一同回归的领袖 </a:t>
            </a:r>
            <a:r>
              <a:rPr lang="en-US" b="1">
                <a:latin typeface="Times New Roman" charset="0"/>
                <a:ea typeface="MS PGothic" charset="0"/>
              </a:rPr>
              <a:t>(</a:t>
            </a:r>
            <a:r>
              <a:rPr lang="zh-CN" altLang="en-US" b="1">
                <a:latin typeface="Times New Roman" charset="0"/>
                <a:ea typeface="MS PGothic" charset="0"/>
                <a:cs typeface="SimSun" charset="0"/>
              </a:rPr>
              <a:t>拉 </a:t>
            </a:r>
            <a:r>
              <a:rPr lang="en-US" b="1">
                <a:latin typeface="Times New Roman" charset="0"/>
                <a:ea typeface="MS PGothic" charset="0"/>
              </a:rPr>
              <a:t>8:9)</a:t>
            </a:r>
          </a:p>
          <a:p>
            <a:pPr marL="1371600" lvl="2" indent="-457200" eaLnBrk="1" hangingPunct="1">
              <a:buFontTx/>
              <a:buAutoNum type="arabicPeriod"/>
            </a:pPr>
            <a:r>
              <a:rPr lang="zh-CN" altLang="en-US" b="1">
                <a:latin typeface="Times New Roman" charset="0"/>
                <a:ea typeface="MS PGothic" charset="0"/>
                <a:cs typeface="SimSun" charset="0"/>
              </a:rPr>
              <a:t>在尼希米复兴时期其中的一位祭司 </a:t>
            </a:r>
            <a:r>
              <a:rPr lang="en-US" b="1">
                <a:latin typeface="Times New Roman" charset="0"/>
                <a:ea typeface="MS PGothic" charset="0"/>
              </a:rPr>
              <a:t>(</a:t>
            </a:r>
            <a:r>
              <a:rPr lang="zh-CN" altLang="en-US" b="1">
                <a:latin typeface="Times New Roman" charset="0"/>
                <a:ea typeface="MS PGothic" charset="0"/>
                <a:cs typeface="SimSun" charset="0"/>
              </a:rPr>
              <a:t>尼 </a:t>
            </a:r>
            <a:r>
              <a:rPr lang="en-US" b="1">
                <a:latin typeface="Times New Roman" charset="0"/>
                <a:ea typeface="MS PGothic" charset="0"/>
              </a:rPr>
              <a:t>10:5)</a:t>
            </a:r>
          </a:p>
          <a:p>
            <a:pPr marL="609600" indent="-609600" eaLnBrk="1" hangingPunct="1"/>
            <a:r>
              <a:rPr lang="zh-CN" altLang="en-US" b="1">
                <a:solidFill>
                  <a:srgbClr val="FF3300"/>
                </a:solidFill>
                <a:latin typeface="Times New Roman" charset="0"/>
                <a:cs typeface="SimSun" charset="0"/>
              </a:rPr>
              <a:t>第一个的可能性比较强 </a:t>
            </a:r>
            <a:r>
              <a:rPr lang="en-US" b="1">
                <a:solidFill>
                  <a:srgbClr val="FF3300"/>
                </a:solidFill>
                <a:latin typeface="Times New Roman" charset="0"/>
              </a:rPr>
              <a:t>– </a:t>
            </a:r>
            <a:r>
              <a:rPr lang="zh-CN" altLang="en-US" b="1">
                <a:solidFill>
                  <a:srgbClr val="FF3300"/>
                </a:solidFill>
                <a:latin typeface="Times New Roman" charset="0"/>
                <a:cs typeface="SimSun" charset="0"/>
              </a:rPr>
              <a:t>他勒目和耶柔米的证实</a:t>
            </a:r>
            <a:r>
              <a:rPr lang="en-US" altLang="ja-JP" b="1">
                <a:solidFill>
                  <a:srgbClr val="FF3300"/>
                </a:solidFill>
                <a:latin typeface="Times New Roman" charset="0"/>
              </a:rPr>
              <a:t> </a:t>
            </a:r>
            <a:endParaRPr lang="en-US" b="1">
              <a:solidFill>
                <a:srgbClr val="FF3300"/>
              </a:solidFill>
              <a:latin typeface="Times New Roman" charset="0"/>
            </a:endParaRPr>
          </a:p>
        </p:txBody>
      </p:sp>
      <p:sp>
        <p:nvSpPr>
          <p:cNvPr id="18437"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8438" name="Text Box 6"/>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685800" y="0"/>
            <a:ext cx="7772400" cy="1143000"/>
          </a:xfrm>
        </p:spPr>
        <p:txBody>
          <a:bodyPr/>
          <a:lstStyle/>
          <a:p>
            <a:pPr eaLnBrk="1" hangingPunct="1">
              <a:defRPr/>
            </a:pPr>
            <a:r>
              <a:rPr lang="zh-CN" altLang="en-US" b="1">
                <a:solidFill>
                  <a:srgbClr val="996633"/>
                </a:solidFill>
                <a:ea typeface="SimSun" pitchFamily="2" charset="-122"/>
                <a:cs typeface="ＭＳ Ｐゴシック" charset="0"/>
              </a:rPr>
              <a:t>内在证据</a:t>
            </a:r>
          </a:p>
        </p:txBody>
      </p:sp>
      <p:sp>
        <p:nvSpPr>
          <p:cNvPr id="19459" name="Rectangle 3"/>
          <p:cNvSpPr>
            <a:spLocks noGrp="1" noChangeArrowheads="1"/>
          </p:cNvSpPr>
          <p:nvPr>
            <p:ph type="body" idx="1"/>
          </p:nvPr>
        </p:nvSpPr>
        <p:spPr>
          <a:xfrm>
            <a:off x="762000" y="1828800"/>
            <a:ext cx="7772400" cy="3581400"/>
          </a:xfrm>
        </p:spPr>
        <p:txBody>
          <a:bodyPr/>
          <a:lstStyle/>
          <a:p>
            <a:pPr eaLnBrk="1" hangingPunct="1"/>
            <a:r>
              <a:rPr lang="zh-CN" altLang="en-US" b="1">
                <a:latin typeface="Times New Roman" charset="0"/>
                <a:cs typeface="SimSun" charset="0"/>
              </a:rPr>
              <a:t>没有很精确指明作者的证据 </a:t>
            </a:r>
            <a:r>
              <a:rPr lang="en-US" b="1">
                <a:latin typeface="Times New Roman" charset="0"/>
              </a:rPr>
              <a:t>– </a:t>
            </a:r>
            <a:r>
              <a:rPr lang="en-US" altLang="zh-CN" b="1">
                <a:latin typeface="Times New Roman" charset="0"/>
                <a:cs typeface="SimSun" charset="0"/>
              </a:rPr>
              <a:t>“</a:t>
            </a:r>
            <a:r>
              <a:rPr lang="zh-CN" altLang="en-US" b="1">
                <a:latin typeface="Times New Roman" charset="0"/>
                <a:cs typeface="SimSun" charset="0"/>
              </a:rPr>
              <a:t>俄巴底亚的异象” </a:t>
            </a:r>
            <a:r>
              <a:rPr lang="en-US" altLang="ja-JP" b="1">
                <a:latin typeface="Times New Roman" charset="0"/>
              </a:rPr>
              <a:t>(1:1a) </a:t>
            </a:r>
          </a:p>
          <a:p>
            <a:pPr eaLnBrk="1" hangingPunct="1"/>
            <a:r>
              <a:rPr lang="zh-CN" altLang="en-US" b="1">
                <a:solidFill>
                  <a:srgbClr val="FF3300"/>
                </a:solidFill>
                <a:latin typeface="Times New Roman" charset="0"/>
                <a:cs typeface="SimSun" charset="0"/>
              </a:rPr>
              <a:t>没有提到先知的父亲，居住的区域，当时的王</a:t>
            </a:r>
            <a:endParaRPr lang="en-US" altLang="ja-JP" b="1">
              <a:solidFill>
                <a:srgbClr val="FF3300"/>
              </a:solidFill>
              <a:latin typeface="Times New Roman" charset="0"/>
            </a:endParaRPr>
          </a:p>
          <a:p>
            <a:pPr eaLnBrk="1" hangingPunct="1"/>
            <a:r>
              <a:rPr lang="zh-CN" altLang="en-US" b="1">
                <a:latin typeface="Times New Roman" charset="0"/>
                <a:cs typeface="SimSun" charset="0"/>
              </a:rPr>
              <a:t>可能住在南国犹大</a:t>
            </a:r>
          </a:p>
          <a:p>
            <a:pPr eaLnBrk="1" hangingPunct="1"/>
            <a:r>
              <a:rPr lang="zh-CN" altLang="en-US" b="1">
                <a:solidFill>
                  <a:srgbClr val="FF3300"/>
                </a:solidFill>
                <a:latin typeface="Times New Roman" charset="0"/>
                <a:cs typeface="SimSun" charset="0"/>
              </a:rPr>
              <a:t>可能不是属于贵族或祭司家族</a:t>
            </a:r>
          </a:p>
        </p:txBody>
      </p:sp>
      <p:sp>
        <p:nvSpPr>
          <p:cNvPr id="19461" name="AutoShape 5">
            <a:hlinkClick r:id="rId3" action="ppaction://hlinksldjump" highlightClick="1"/>
          </p:cNvPr>
          <p:cNvSpPr>
            <a:spLocks noChangeArrowheads="1"/>
          </p:cNvSpPr>
          <p:nvPr/>
        </p:nvSpPr>
        <p:spPr bwMode="auto">
          <a:xfrm>
            <a:off x="8458200" y="6248400"/>
            <a:ext cx="685800" cy="609600"/>
          </a:xfrm>
          <a:prstGeom prst="actionButtonBackPrevious">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19462" name="Text Box 6"/>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762000" y="228600"/>
            <a:ext cx="7772400" cy="1143000"/>
          </a:xfrm>
        </p:spPr>
        <p:txBody>
          <a:bodyPr/>
          <a:lstStyle/>
          <a:p>
            <a:pPr eaLnBrk="1" hangingPunct="1">
              <a:defRPr/>
            </a:pPr>
            <a:r>
              <a:rPr lang="zh-CN" altLang="en-US" b="1">
                <a:solidFill>
                  <a:srgbClr val="996633"/>
                </a:solidFill>
                <a:ea typeface="SimSun" pitchFamily="2" charset="-122"/>
                <a:cs typeface="ＭＳ Ｐゴシック" charset="0"/>
              </a:rPr>
              <a:t>听众</a:t>
            </a:r>
          </a:p>
        </p:txBody>
      </p:sp>
      <p:sp>
        <p:nvSpPr>
          <p:cNvPr id="8195" name="Rectangle 3"/>
          <p:cNvSpPr>
            <a:spLocks noGrp="1" noChangeArrowheads="1"/>
          </p:cNvSpPr>
          <p:nvPr>
            <p:ph type="body" idx="1"/>
          </p:nvPr>
        </p:nvSpPr>
        <p:spPr>
          <a:xfrm>
            <a:off x="762000" y="1524000"/>
            <a:ext cx="7696200" cy="2743200"/>
          </a:xfrm>
        </p:spPr>
        <p:txBody>
          <a:bodyPr/>
          <a:lstStyle/>
          <a:p>
            <a:pPr eaLnBrk="1" hangingPunct="1"/>
            <a:r>
              <a:rPr lang="zh-CN" altLang="en-US" b="1">
                <a:solidFill>
                  <a:srgbClr val="FF3300"/>
                </a:solidFill>
                <a:latin typeface="Times New Roman" charset="0"/>
                <a:cs typeface="SimSun" charset="0"/>
              </a:rPr>
              <a:t>原先是讲给犹大而非以东。</a:t>
            </a:r>
            <a:endParaRPr lang="en-US" altLang="ja-JP" b="1">
              <a:solidFill>
                <a:srgbClr val="FF3300"/>
              </a:solidFill>
              <a:latin typeface="Times New Roman" charset="0"/>
            </a:endParaRPr>
          </a:p>
          <a:p>
            <a:pPr lvl="1" eaLnBrk="1" hangingPunct="1"/>
            <a:r>
              <a:rPr lang="zh-CN" altLang="en-US" b="1">
                <a:latin typeface="Times New Roman" charset="0"/>
                <a:ea typeface="MS PGothic" charset="0"/>
                <a:cs typeface="SimSun" charset="0"/>
              </a:rPr>
              <a:t>因为提到耶路撒冷 </a:t>
            </a:r>
            <a:r>
              <a:rPr lang="en-US" b="1">
                <a:latin typeface="Times New Roman" charset="0"/>
                <a:ea typeface="MS PGothic" charset="0"/>
              </a:rPr>
              <a:t>(11, </a:t>
            </a:r>
            <a:r>
              <a:rPr lang="en-US" altLang="zh-CN" b="1">
                <a:latin typeface="Times New Roman" charset="0"/>
                <a:ea typeface="MS PGothic" charset="0"/>
                <a:cs typeface="SimSun" charset="0"/>
              </a:rPr>
              <a:t>1</a:t>
            </a:r>
            <a:r>
              <a:rPr lang="en-US" b="1">
                <a:latin typeface="Times New Roman" charset="0"/>
                <a:ea typeface="MS PGothic" charset="0"/>
              </a:rPr>
              <a:t>2</a:t>
            </a:r>
            <a:r>
              <a:rPr lang="zh-CN" altLang="en-US" b="1">
                <a:latin typeface="Times New Roman" charset="0"/>
                <a:ea typeface="MS PGothic" charset="0"/>
                <a:cs typeface="SimSun" charset="0"/>
              </a:rPr>
              <a:t>节</a:t>
            </a:r>
            <a:r>
              <a:rPr lang="en-US" altLang="ja-JP" b="1">
                <a:latin typeface="Times New Roman" charset="0"/>
                <a:ea typeface="MS PGothic" charset="0"/>
              </a:rPr>
              <a:t>; 17, 21</a:t>
            </a:r>
            <a:r>
              <a:rPr lang="zh-CN" altLang="en-US" b="1">
                <a:latin typeface="Times New Roman" charset="0"/>
                <a:ea typeface="MS PGothic" charset="0"/>
                <a:cs typeface="SimSun" charset="0"/>
              </a:rPr>
              <a:t>节提到“锡安山”</a:t>
            </a:r>
            <a:r>
              <a:rPr lang="en-US" altLang="ja-JP" b="1">
                <a:latin typeface="Times New Roman" charset="0"/>
                <a:ea typeface="MS PGothic" charset="0"/>
              </a:rPr>
              <a:t>) </a:t>
            </a:r>
            <a:r>
              <a:rPr lang="zh-CN" altLang="en-US" b="1">
                <a:latin typeface="Times New Roman" charset="0"/>
                <a:ea typeface="MS PGothic" charset="0"/>
                <a:cs typeface="SimSun" charset="0"/>
              </a:rPr>
              <a:t>和犹大 </a:t>
            </a:r>
            <a:r>
              <a:rPr lang="en-US" altLang="ja-JP" b="1">
                <a:latin typeface="Times New Roman" charset="0"/>
                <a:ea typeface="MS PGothic" charset="0"/>
              </a:rPr>
              <a:t>(12</a:t>
            </a:r>
            <a:r>
              <a:rPr lang="zh-CN" altLang="en-US" b="1">
                <a:latin typeface="Times New Roman" charset="0"/>
                <a:ea typeface="MS PGothic" charset="0"/>
                <a:cs typeface="SimSun" charset="0"/>
              </a:rPr>
              <a:t>节</a:t>
            </a:r>
            <a:r>
              <a:rPr lang="en-US" altLang="ja-JP" b="1">
                <a:latin typeface="Times New Roman" charset="0"/>
                <a:ea typeface="MS PGothic" charset="0"/>
              </a:rPr>
              <a:t>; 17-18</a:t>
            </a:r>
            <a:r>
              <a:rPr lang="zh-CN" altLang="en-US" b="1">
                <a:latin typeface="Times New Roman" charset="0"/>
                <a:ea typeface="MS PGothic" charset="0"/>
                <a:cs typeface="SimSun" charset="0"/>
              </a:rPr>
              <a:t>节提到“雅各”</a:t>
            </a:r>
            <a:r>
              <a:rPr lang="en-US" altLang="ja-JP" b="1">
                <a:latin typeface="Times New Roman" charset="0"/>
                <a:ea typeface="MS PGothic" charset="0"/>
              </a:rPr>
              <a:t>)</a:t>
            </a:r>
            <a:endParaRPr lang="en-US" b="1">
              <a:latin typeface="Times New Roman" charset="0"/>
              <a:ea typeface="MS PGothic" charset="0"/>
            </a:endParaRPr>
          </a:p>
        </p:txBody>
      </p:sp>
      <p:graphicFrame>
        <p:nvGraphicFramePr>
          <p:cNvPr id="163843" name="Object 7"/>
          <p:cNvGraphicFramePr>
            <a:graphicFrameLocks noChangeAspect="1"/>
          </p:cNvGraphicFramePr>
          <p:nvPr/>
        </p:nvGraphicFramePr>
        <p:xfrm>
          <a:off x="2514600" y="4114800"/>
          <a:ext cx="3886200" cy="2441575"/>
        </p:xfrm>
        <a:graphic>
          <a:graphicData uri="http://schemas.openxmlformats.org/presentationml/2006/ole">
            <mc:AlternateContent xmlns:mc="http://schemas.openxmlformats.org/markup-compatibility/2006">
              <mc:Choice xmlns:v="urn:schemas-microsoft-com:vml" Requires="v">
                <p:oleObj spid="_x0000_s163889" name="Photo Editor Photo" r:id="rId4" imgW="15289759" imgH="9609524" progId="MSPhotoEd.3">
                  <p:embed/>
                </p:oleObj>
              </mc:Choice>
              <mc:Fallback>
                <p:oleObj name="Photo Editor Photo" r:id="rId4" imgW="15289759" imgH="9609524" progId="MSPhotoEd.3">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4600" y="4114800"/>
                        <a:ext cx="38862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8200" name="AutoShape 8">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8201" name="Text Box 9"/>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
        <p:nvSpPr>
          <p:cNvPr id="8202" name="Text Box 10"/>
          <p:cNvSpPr txBox="1">
            <a:spLocks noChangeArrowheads="1"/>
          </p:cNvSpPr>
          <p:nvPr/>
        </p:nvSpPr>
        <p:spPr bwMode="auto">
          <a:xfrm>
            <a:off x="8499475" y="2286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595</a:t>
            </a:r>
          </a:p>
        </p:txBody>
      </p:sp>
    </p:spTree>
  </p:cSld>
  <p:clrMapOvr>
    <a:masterClrMapping/>
  </p:clrMapOvr>
  <p:transition advClick="0">
    <p:split dir="in"/>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85800" y="304800"/>
            <a:ext cx="7772400" cy="1143000"/>
          </a:xfrm>
        </p:spPr>
        <p:txBody>
          <a:bodyPr/>
          <a:lstStyle/>
          <a:p>
            <a:pPr eaLnBrk="1" hangingPunct="1">
              <a:defRPr/>
            </a:pPr>
            <a:r>
              <a:rPr lang="zh-CN" altLang="en-US" b="1">
                <a:solidFill>
                  <a:srgbClr val="996633"/>
                </a:solidFill>
                <a:ea typeface="SimSun" pitchFamily="2" charset="-122"/>
                <a:cs typeface="ＭＳ Ｐゴシック" charset="0"/>
              </a:rPr>
              <a:t>论点</a:t>
            </a:r>
          </a:p>
        </p:txBody>
      </p:sp>
      <p:sp>
        <p:nvSpPr>
          <p:cNvPr id="31747" name="Rectangle 3"/>
          <p:cNvSpPr>
            <a:spLocks noGrp="1" noChangeArrowheads="1"/>
          </p:cNvSpPr>
          <p:nvPr>
            <p:ph type="body" idx="1"/>
          </p:nvPr>
        </p:nvSpPr>
        <p:spPr>
          <a:xfrm>
            <a:off x="685800" y="1752600"/>
            <a:ext cx="7772400" cy="4114800"/>
          </a:xfrm>
        </p:spPr>
        <p:txBody>
          <a:bodyPr/>
          <a:lstStyle/>
          <a:p>
            <a:pPr eaLnBrk="1" hangingPunct="1"/>
            <a:r>
              <a:rPr lang="zh-CN" altLang="en-US" b="1">
                <a:latin typeface="Times New Roman" charset="0"/>
                <a:cs typeface="SimSun" charset="0"/>
              </a:rPr>
              <a:t>如果俄巴底亚书是神所默示的，为何在新约中没有被提到</a:t>
            </a:r>
            <a:r>
              <a:rPr lang="en-US" altLang="ja-JP" b="1">
                <a:latin typeface="Times New Roman" charset="0"/>
                <a:ea typeface="Times New Roman" charset="0"/>
                <a:cs typeface="Times New Roman" charset="0"/>
              </a:rPr>
              <a:t>? </a:t>
            </a:r>
          </a:p>
          <a:p>
            <a:pPr eaLnBrk="1" hangingPunct="1">
              <a:buFont typeface="Wingdings" charset="0"/>
              <a:buNone/>
            </a:pPr>
            <a:endParaRPr lang="en-US" b="1">
              <a:latin typeface="Times New Roman" charset="0"/>
              <a:ea typeface="Times New Roman" charset="0"/>
              <a:cs typeface="Times New Roman" charset="0"/>
            </a:endParaRPr>
          </a:p>
          <a:p>
            <a:pPr eaLnBrk="1" hangingPunct="1"/>
            <a:r>
              <a:rPr lang="zh-CN" altLang="en-US" b="1">
                <a:solidFill>
                  <a:srgbClr val="FF3300"/>
                </a:solidFill>
                <a:latin typeface="Times New Roman" charset="0"/>
                <a:cs typeface="SimSun" charset="0"/>
              </a:rPr>
              <a:t>俄巴底亚的预言是否是以色列民族的表示</a:t>
            </a:r>
            <a:r>
              <a:rPr lang="en-US" altLang="ja-JP" b="1">
                <a:solidFill>
                  <a:srgbClr val="FF3300"/>
                </a:solidFill>
                <a:latin typeface="Times New Roman" charset="0"/>
                <a:cs typeface="SimSun" charset="0"/>
              </a:rPr>
              <a:t>?</a:t>
            </a:r>
            <a:r>
              <a:rPr lang="en-US" altLang="ja-JP" b="1">
                <a:latin typeface="Times New Roman" charset="0"/>
                <a:cs typeface="SimSun" charset="0"/>
              </a:rPr>
              <a:t> </a:t>
            </a:r>
            <a:endParaRPr lang="en-US" b="1">
              <a:latin typeface="Times New Roman" charset="0"/>
              <a:cs typeface="SimSun" charset="0"/>
            </a:endParaRPr>
          </a:p>
        </p:txBody>
      </p:sp>
      <p:sp>
        <p:nvSpPr>
          <p:cNvPr id="31748" name="Oval 4"/>
          <p:cNvSpPr>
            <a:spLocks noChangeArrowheads="1"/>
          </p:cNvSpPr>
          <p:nvPr/>
        </p:nvSpPr>
        <p:spPr bwMode="auto">
          <a:xfrm>
            <a:off x="5486400" y="228600"/>
            <a:ext cx="1905000" cy="1295400"/>
          </a:xfrm>
          <a:prstGeom prst="ellipse">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lgn="ctr">
              <a:defRPr/>
            </a:pPr>
            <a:r>
              <a:rPr lang="en-US" sz="9600" b="1">
                <a:solidFill>
                  <a:srgbClr val="FF3300"/>
                </a:solidFill>
                <a:cs typeface="+mn-cs"/>
              </a:rPr>
              <a:t>?</a:t>
            </a:r>
          </a:p>
        </p:txBody>
      </p:sp>
      <p:sp>
        <p:nvSpPr>
          <p:cNvPr id="31750" name="AutoShape 6">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31751" name="AutoShape 7">
            <a:hlinkClick r:id="rId4" action="ppaction://hlinksldjump" highlightClick="1"/>
          </p:cNvPr>
          <p:cNvSpPr>
            <a:spLocks noChangeArrowheads="1"/>
          </p:cNvSpPr>
          <p:nvPr/>
        </p:nvSpPr>
        <p:spPr bwMode="auto">
          <a:xfrm>
            <a:off x="914400" y="3810000"/>
            <a:ext cx="7162800" cy="1676400"/>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31752" name="AutoShape 8">
            <a:hlinkClick r:id="rId5" action="ppaction://hlinksldjump" highlightClick="1"/>
          </p:cNvPr>
          <p:cNvSpPr>
            <a:spLocks noChangeArrowheads="1"/>
          </p:cNvSpPr>
          <p:nvPr/>
        </p:nvSpPr>
        <p:spPr bwMode="auto">
          <a:xfrm>
            <a:off x="1219200" y="1981200"/>
            <a:ext cx="7162800" cy="1676400"/>
          </a:xfrm>
          <a:prstGeom prst="actionButtonBlank">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1748">
                                            <p:txEl>
                                              <p:pRg st="0" end="0"/>
                                            </p:txEl>
                                          </p:spTgt>
                                        </p:tgtEl>
                                        <p:attrNameLst>
                                          <p:attrName>style.visibility</p:attrName>
                                        </p:attrNameLst>
                                      </p:cBhvr>
                                      <p:to>
                                        <p:strVal val="visible"/>
                                      </p:to>
                                    </p:set>
                                    <p:anim calcmode="lin" valueType="num">
                                      <p:cBhvr>
                                        <p:cTn id="7" dur="5000" fill="hold"/>
                                        <p:tgtEl>
                                          <p:spTgt spid="31748">
                                            <p:txEl>
                                              <p:pRg st="0" end="0"/>
                                            </p:txEl>
                                          </p:spTgt>
                                        </p:tgtEl>
                                        <p:attrNameLst>
                                          <p:attrName>ppt_w</p:attrName>
                                        </p:attrNameLst>
                                      </p:cBhvr>
                                      <p:tavLst>
                                        <p:tav tm="0" fmla="#ppt_w*sin(2.5*pi*$)">
                                          <p:val>
                                            <p:fltVal val="0"/>
                                          </p:val>
                                        </p:tav>
                                        <p:tav tm="100000">
                                          <p:val>
                                            <p:fltVal val="1"/>
                                          </p:val>
                                        </p:tav>
                                      </p:tavLst>
                                    </p:anim>
                                    <p:anim calcmode="lin" valueType="num">
                                      <p:cBhvr>
                                        <p:cTn id="8" dur="5000" fill="hold"/>
                                        <p:tgtEl>
                                          <p:spTgt spid="3174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 calcmode="lin" valueType="num">
                                      <p:cBhvr additive="base">
                                        <p:cTn id="13" dur="500" fill="hold"/>
                                        <p:tgtEl>
                                          <p:spTgt spid="31747">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7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47">
                                            <p:txEl>
                                              <p:pRg st="2" end="2"/>
                                            </p:txEl>
                                          </p:spTgt>
                                        </p:tgtEl>
                                        <p:attrNameLst>
                                          <p:attrName>style.visibility</p:attrName>
                                        </p:attrNameLst>
                                      </p:cBhvr>
                                      <p:to>
                                        <p:strVal val="visible"/>
                                      </p:to>
                                    </p:set>
                                    <p:anim calcmode="lin" valueType="num">
                                      <p:cBhvr additive="base">
                                        <p:cTn id="19" dur="500" fill="hold"/>
                                        <p:tgtEl>
                                          <p:spTgt spid="3174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747">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31748" grpId="0" build="p" autoUpdateAnimBg="0" advAuto="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ko-KR" altLang="en-US" sz="4000" b="1" dirty="0">
                <a:solidFill>
                  <a:srgbClr val="FFFFFF"/>
                </a:solidFill>
                <a:effectLst>
                  <a:glow rad="127000">
                    <a:srgbClr val="000000"/>
                  </a:glow>
                </a:effectLst>
                <a:latin typeface="Arial" charset="0"/>
              </a:rPr>
              <a:t>俄巴底亚</a:t>
            </a:r>
            <a:r>
              <a:rPr lang="zh-CN" altLang="en-US" sz="4000" b="1" dirty="0">
                <a:solidFill>
                  <a:srgbClr val="FFFFFF"/>
                </a:solidFill>
                <a:effectLst>
                  <a:glow rad="127000">
                    <a:srgbClr val="000000"/>
                  </a:glow>
                </a:effectLst>
                <a:latin typeface="Arial" charset="0"/>
              </a:rPr>
              <a:t>国度声明</a:t>
            </a:r>
            <a:endParaRPr lang="en-US" sz="40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r>
              <a:rPr lang="zh-CN" altLang="en-US" sz="4000" b="1" dirty="0">
                <a:solidFill>
                  <a:prstClr val="white"/>
                </a:solidFill>
                <a:effectLst>
                  <a:glow rad="101600">
                    <a:prstClr val="black">
                      <a:alpha val="99000"/>
                    </a:prstClr>
                  </a:glow>
                </a:effectLst>
              </a:rPr>
              <a:t>作为普世的王，上帝将审判以东和所有反对神国的国家。</a:t>
            </a:r>
            <a:endParaRPr lang="en-SG" sz="4000" b="1" dirty="0">
              <a:solidFill>
                <a:prstClr val="white"/>
              </a:solidFill>
              <a:effectLst>
                <a:glow rad="101600">
                  <a:prstClr val="black">
                    <a:alpha val="99000"/>
                  </a:prstClr>
                </a:glow>
              </a:effectLst>
            </a:endParaRPr>
          </a:p>
          <a:p>
            <a:pPr defTabSz="457200"/>
            <a:endParaRPr lang="en-US" sz="4800" b="1" dirty="0">
              <a:solidFill>
                <a:prstClr val="white"/>
              </a:solidFill>
              <a:effectLst>
                <a:glow rad="101600">
                  <a:prstClr val="black">
                    <a:alpha val="99000"/>
                  </a:prstClr>
                </a:glow>
              </a:effectLst>
            </a:endParaRPr>
          </a:p>
        </p:txBody>
      </p:sp>
      <p:sp>
        <p:nvSpPr>
          <p:cNvPr id="5" name="Text Box 24"/>
          <p:cNvSpPr txBox="1">
            <a:spLocks noChangeArrowheads="1"/>
          </p:cNvSpPr>
          <p:nvPr/>
        </p:nvSpPr>
        <p:spPr bwMode="auto">
          <a:xfrm>
            <a:off x="8431445" y="65344"/>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343</a:t>
            </a:r>
          </a:p>
        </p:txBody>
      </p:sp>
    </p:spTree>
    <p:extLst>
      <p:ext uri="{BB962C8B-B14F-4D97-AF65-F5344CB8AC3E}">
        <p14:creationId xmlns:p14="http://schemas.microsoft.com/office/powerpoint/2010/main" val="18040499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732"/>
            <a:ext cx="9144000" cy="6556664"/>
          </a:xfrm>
          <a:prstGeom prst="rect">
            <a:avLst/>
          </a:prstGeom>
        </p:spPr>
      </p:pic>
      <p:sp>
        <p:nvSpPr>
          <p:cNvPr id="104449" name="Oval 4"/>
          <p:cNvSpPr>
            <a:spLocks noChangeArrowheads="1"/>
          </p:cNvSpPr>
          <p:nvPr/>
        </p:nvSpPr>
        <p:spPr bwMode="auto">
          <a:xfrm>
            <a:off x="179512" y="1556792"/>
            <a:ext cx="5184576" cy="1944216"/>
          </a:xfrm>
          <a:prstGeom prst="ellipse">
            <a:avLst/>
          </a:prstGeom>
          <a:solidFill>
            <a:schemeClr val="bg2"/>
          </a:solidFill>
          <a:ln w="9525">
            <a:solidFill>
              <a:schemeClr val="tx1"/>
            </a:solidFill>
            <a:round/>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400" b="1" i="0" u="none" strike="noStrike" kern="1200" cap="none" spc="0" normalizeH="0" baseline="0" noProof="0">
              <a:ln>
                <a:noFill/>
              </a:ln>
              <a:solidFill>
                <a:srgbClr val="DACA9C"/>
              </a:solidFill>
              <a:effectLst/>
              <a:uLnTx/>
              <a:uFillTx/>
              <a:latin typeface="Times New Roman" charset="0"/>
              <a:ea typeface="ＭＳ Ｐゴシック" charset="0"/>
            </a:endParaRPr>
          </a:p>
        </p:txBody>
      </p:sp>
      <p:sp>
        <p:nvSpPr>
          <p:cNvPr id="104450" name="Rectangle 6"/>
          <p:cNvSpPr>
            <a:spLocks noChangeArrowheads="1"/>
          </p:cNvSpPr>
          <p:nvPr/>
        </p:nvSpPr>
        <p:spPr bwMode="auto">
          <a:xfrm>
            <a:off x="0" y="333375"/>
            <a:ext cx="6660232" cy="1200329"/>
          </a:xfrm>
          <a:prstGeom prst="rect">
            <a:avLst/>
          </a:prstGeom>
          <a:noFill/>
          <a:ln>
            <a:noFill/>
          </a:ln>
        </p:spPr>
        <p:txBody>
          <a:bodyPr wrap="square">
            <a:spAutoFit/>
          </a:bodyPr>
          <a:lstStyle/>
          <a:p>
            <a:pPr lvl="0" algn="ctr">
              <a:defRPr/>
            </a:pPr>
            <a:r>
              <a:rPr lang="zh-CN" altLang="en-US" sz="7200" b="1" dirty="0">
                <a:solidFill>
                  <a:srgbClr val="463634"/>
                </a:solidFill>
              </a:rPr>
              <a:t>作个谦卑的人 </a:t>
            </a:r>
            <a:endParaRPr kumimoji="0" lang="en-US" sz="7200" b="1" i="0" u="none" strike="noStrike" kern="1200" cap="none" spc="0" normalizeH="0" baseline="0" noProof="0" dirty="0">
              <a:ln>
                <a:noFill/>
              </a:ln>
              <a:solidFill>
                <a:srgbClr val="463634"/>
              </a:solidFill>
              <a:effectLst/>
              <a:uLnTx/>
              <a:uFillTx/>
              <a:latin typeface="Times New Roman" charset="0"/>
              <a:ea typeface="ＭＳ Ｐゴシック" charset="0"/>
            </a:endParaRPr>
          </a:p>
        </p:txBody>
      </p:sp>
      <p:sp>
        <p:nvSpPr>
          <p:cNvPr id="104452" name="Rectangle 9"/>
          <p:cNvSpPr>
            <a:spLocks noGrp="1" noChangeArrowheads="1"/>
          </p:cNvSpPr>
          <p:nvPr>
            <p:ph type="ctrTitle"/>
          </p:nvPr>
        </p:nvSpPr>
        <p:spPr>
          <a:xfrm>
            <a:off x="532685" y="2090193"/>
            <a:ext cx="4543371" cy="940750"/>
          </a:xfrm>
          <a:noFill/>
          <a:ln cap="flat">
            <a:noFill/>
            <a:miter lim="800000"/>
            <a:headEnd/>
            <a:tailEnd/>
          </a:ln>
        </p:spPr>
        <p:txBody>
          <a:bodyPr wrap="none"/>
          <a:lstStyle/>
          <a:p>
            <a:pPr eaLnBrk="1" hangingPunct="1"/>
            <a:r>
              <a:rPr lang="ko-KR" altLang="en-US" b="1" i="0" dirty="0" err="1">
                <a:solidFill>
                  <a:schemeClr val="accent2">
                    <a:lumMod val="20000"/>
                    <a:lumOff val="80000"/>
                  </a:schemeClr>
                </a:solidFill>
                <a:latin typeface="Arial" charset="0"/>
                <a:ea typeface="Geneva" charset="0"/>
                <a:cs typeface="Geneva" charset="0"/>
              </a:rPr>
              <a:t>俄巴底亚</a:t>
            </a:r>
            <a:endParaRPr lang="en-US" b="1" i="0" dirty="0">
              <a:solidFill>
                <a:schemeClr val="accent2">
                  <a:lumMod val="20000"/>
                  <a:lumOff val="80000"/>
                </a:schemeClr>
              </a:solidFill>
              <a:latin typeface="Arial" charset="0"/>
              <a:ea typeface="Geneva" charset="0"/>
              <a:cs typeface="Geneva" charset="0"/>
            </a:endParaRPr>
          </a:p>
        </p:txBody>
      </p:sp>
      <p:sp>
        <p:nvSpPr>
          <p:cNvPr id="7" name="Text Box 5"/>
          <p:cNvSpPr txBox="1">
            <a:spLocks noChangeArrowheads="1"/>
          </p:cNvSpPr>
          <p:nvPr/>
        </p:nvSpPr>
        <p:spPr bwMode="auto">
          <a:xfrm>
            <a:off x="0" y="6165850"/>
            <a:ext cx="9144000" cy="719138"/>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Singapore Bible College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428422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4452"/>
                                        </p:tgtEl>
                                        <p:attrNameLst>
                                          <p:attrName>style.visibility</p:attrName>
                                        </p:attrNameLst>
                                      </p:cBhvr>
                                      <p:to>
                                        <p:strVal val="visible"/>
                                      </p:to>
                                    </p:set>
                                    <p:animEffect transition="in" filter="fade">
                                      <p:cBhvr>
                                        <p:cTn id="7" dur="1000"/>
                                        <p:tgtEl>
                                          <p:spTgt spid="104452"/>
                                        </p:tgtEl>
                                      </p:cBhvr>
                                    </p:animEffect>
                                    <p:anim calcmode="lin" valueType="num">
                                      <p:cBhvr>
                                        <p:cTn id="8" dur="1000" fill="hold"/>
                                        <p:tgtEl>
                                          <p:spTgt spid="104452"/>
                                        </p:tgtEl>
                                        <p:attrNameLst>
                                          <p:attrName>ppt_x</p:attrName>
                                        </p:attrNameLst>
                                      </p:cBhvr>
                                      <p:tavLst>
                                        <p:tav tm="0">
                                          <p:val>
                                            <p:strVal val="#ppt_x"/>
                                          </p:val>
                                        </p:tav>
                                        <p:tav tm="100000">
                                          <p:val>
                                            <p:strVal val="#ppt_x"/>
                                          </p:val>
                                        </p:tav>
                                      </p:tavLst>
                                    </p:anim>
                                    <p:anim calcmode="lin" valueType="num">
                                      <p:cBhvr>
                                        <p:cTn id="9" dur="1000" fill="hold"/>
                                        <p:tgtEl>
                                          <p:spTgt spid="10445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4449"/>
                                        </p:tgtEl>
                                        <p:attrNameLst>
                                          <p:attrName>style.visibility</p:attrName>
                                        </p:attrNameLst>
                                      </p:cBhvr>
                                      <p:to>
                                        <p:strVal val="visible"/>
                                      </p:to>
                                    </p:set>
                                    <p:animEffect transition="in" filter="fade">
                                      <p:cBhvr>
                                        <p:cTn id="12" dur="1000"/>
                                        <p:tgtEl>
                                          <p:spTgt spid="104449"/>
                                        </p:tgtEl>
                                      </p:cBhvr>
                                    </p:animEffect>
                                    <p:anim calcmode="lin" valueType="num">
                                      <p:cBhvr>
                                        <p:cTn id="13" dur="1000" fill="hold"/>
                                        <p:tgtEl>
                                          <p:spTgt spid="104449"/>
                                        </p:tgtEl>
                                        <p:attrNameLst>
                                          <p:attrName>ppt_x</p:attrName>
                                        </p:attrNameLst>
                                      </p:cBhvr>
                                      <p:tavLst>
                                        <p:tav tm="0">
                                          <p:val>
                                            <p:strVal val="#ppt_x"/>
                                          </p:val>
                                        </p:tav>
                                        <p:tav tm="100000">
                                          <p:val>
                                            <p:strVal val="#ppt_x"/>
                                          </p:val>
                                        </p:tav>
                                      </p:tavLst>
                                    </p:anim>
                                    <p:anim calcmode="lin" valueType="num">
                                      <p:cBhvr>
                                        <p:cTn id="14" dur="1000" fill="hold"/>
                                        <p:tgtEl>
                                          <p:spTgt spid="1044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9" grpId="0" animBg="1"/>
      <p:bldP spid="104452" grpId="0"/>
    </p:bld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55679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all hate pride.</a:t>
            </a:r>
          </a:p>
        </p:txBody>
      </p:sp>
      <p:sp>
        <p:nvSpPr>
          <p:cNvPr id="3" name="Rectangle 2"/>
          <p:cNvSpPr txBox="1">
            <a:spLocks noChangeArrowheads="1"/>
          </p:cNvSpPr>
          <p:nvPr/>
        </p:nvSpPr>
        <p:spPr bwMode="auto">
          <a:xfrm>
            <a:off x="-6836" y="2708920"/>
            <a:ext cx="9144000" cy="144016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Yet we all struggle with it.</a:t>
            </a:r>
          </a:p>
        </p:txBody>
      </p:sp>
    </p:spTree>
    <p:extLst>
      <p:ext uri="{BB962C8B-B14F-4D97-AF65-F5344CB8AC3E}">
        <p14:creationId xmlns:p14="http://schemas.microsoft.com/office/powerpoint/2010/main" val="3482813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do you think we all struggle with</a:t>
            </a: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8000" b="1" dirty="0">
                <a:solidFill>
                  <a:srgbClr val="FFFFFF"/>
                </a:solidFill>
                <a:effectLst>
                  <a:glow rad="127000">
                    <a:srgbClr val="000000"/>
                  </a:glow>
                </a:effectLst>
                <a:latin typeface="Arial" charset="0"/>
                <a:ea typeface="ＭＳ Ｐゴシック" charset="0"/>
                <a:cs typeface="ＭＳ Ｐゴシック" charset="0"/>
              </a:rPr>
              <a:t>PR</a:t>
            </a:r>
            <a:r>
              <a:rPr lang="en-US" sz="16600" b="1" dirty="0">
                <a:solidFill>
                  <a:srgbClr val="FFFF00"/>
                </a:solidFill>
                <a:effectLst>
                  <a:glow rad="127000">
                    <a:srgbClr val="000000"/>
                  </a:glow>
                </a:effectLst>
                <a:latin typeface="Arial" charset="0"/>
                <a:ea typeface="ＭＳ Ｐゴシック" charset="0"/>
                <a:cs typeface="ＭＳ Ｐゴシック" charset="0"/>
              </a:rPr>
              <a:t>I</a:t>
            </a:r>
            <a:r>
              <a:rPr lang="en-US" sz="8000" b="1" dirty="0">
                <a:solidFill>
                  <a:srgbClr val="FFFFFF"/>
                </a:solidFill>
                <a:effectLst>
                  <a:glow rad="127000">
                    <a:srgbClr val="000000"/>
                  </a:glow>
                </a:effectLst>
                <a:latin typeface="Arial" charset="0"/>
                <a:ea typeface="ＭＳ Ｐゴシック" charset="0"/>
                <a:cs typeface="ＭＳ Ｐゴシック" charset="0"/>
              </a:rPr>
              <a:t>DE</a:t>
            </a: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32151278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76741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8636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86370" name="Rectangle 3"/>
          <p:cNvSpPr>
            <a:spLocks noChangeArrowheads="1"/>
          </p:cNvSpPr>
          <p:nvPr/>
        </p:nvSpPr>
        <p:spPr bwMode="auto">
          <a:xfrm>
            <a:off x="0" y="4648200"/>
            <a:ext cx="533400" cy="22098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pic>
        <p:nvPicPr>
          <p:cNvPr id="186371" name="Picture 4" descr="MIDGI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828800" y="1127125"/>
            <a:ext cx="532606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5" name="Text Box 5"/>
          <p:cNvSpPr txBox="1">
            <a:spLocks noChangeArrowheads="1"/>
          </p:cNvSpPr>
          <p:nvPr/>
        </p:nvSpPr>
        <p:spPr bwMode="auto">
          <a:xfrm>
            <a:off x="4572000" y="177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1" u="none" strike="noStrike" kern="1200" cap="none" spc="0" normalizeH="0" baseline="0" noProof="0">
                <a:ln>
                  <a:noFill/>
                </a:ln>
                <a:solidFill>
                  <a:srgbClr val="FFFF00"/>
                </a:solidFill>
                <a:effectLst/>
                <a:uLnTx/>
                <a:uFillTx/>
                <a:latin typeface="Arial"/>
                <a:ea typeface="ＭＳ Ｐゴシック" charset="0"/>
                <a:cs typeface="Arial"/>
              </a:rPr>
              <a:t>Genesis - Malachi</a:t>
            </a:r>
          </a:p>
        </p:txBody>
      </p:sp>
      <p:sp>
        <p:nvSpPr>
          <p:cNvPr id="40966" name="Text Box 6"/>
          <p:cNvSpPr txBox="1">
            <a:spLocks noChangeArrowheads="1"/>
          </p:cNvSpPr>
          <p:nvPr/>
        </p:nvSpPr>
        <p:spPr bwMode="auto">
          <a:xfrm>
            <a:off x="152400" y="115888"/>
            <a:ext cx="4572000" cy="8239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4800" b="1" i="0" u="none" strike="noStrike" kern="1200" cap="none" spc="0" normalizeH="0" baseline="0" noProof="0" dirty="0">
                <a:ln>
                  <a:noFill/>
                </a:ln>
                <a:solidFill>
                  <a:srgbClr val="FFFF00"/>
                </a:solidFill>
                <a:effectLst/>
                <a:uLnTx/>
                <a:uFillTx/>
                <a:latin typeface="Arial"/>
                <a:ea typeface="ＭＳ Ｐゴシック" charset="0"/>
                <a:cs typeface="Arial"/>
              </a:rPr>
              <a:t>Old Testament</a:t>
            </a:r>
          </a:p>
        </p:txBody>
      </p:sp>
      <p:sp>
        <p:nvSpPr>
          <p:cNvPr id="40967" name="Text Box 7"/>
          <p:cNvSpPr txBox="1">
            <a:spLocks noChangeArrowheads="1"/>
          </p:cNvSpPr>
          <p:nvPr/>
        </p:nvSpPr>
        <p:spPr bwMode="auto">
          <a:xfrm>
            <a:off x="152400" y="2879725"/>
            <a:ext cx="20574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History (12)</a:t>
            </a:r>
            <a:endParaRPr kumimoji="0" lang="en-US" sz="4000" b="1" i="1"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40968" name="Text Box 8"/>
          <p:cNvSpPr txBox="1">
            <a:spLocks noChangeArrowheads="1"/>
          </p:cNvSpPr>
          <p:nvPr/>
        </p:nvSpPr>
        <p:spPr bwMode="auto">
          <a:xfrm>
            <a:off x="2362200" y="5622925"/>
            <a:ext cx="4876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a:ln>
                  <a:noFill/>
                </a:ln>
                <a:solidFill>
                  <a:srgbClr val="FFFF00"/>
                </a:solidFill>
                <a:effectLst/>
                <a:uLnTx/>
                <a:uFillTx/>
                <a:latin typeface="Arial"/>
                <a:ea typeface="ＭＳ Ｐゴシック" charset="0"/>
                <a:cs typeface="Arial"/>
              </a:rPr>
              <a:t>Major  5  Minor  12</a:t>
            </a:r>
            <a:endParaRPr kumimoji="0" lang="en-US" sz="4000" b="0" i="0"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40969" name="Text Box 9"/>
          <p:cNvSpPr txBox="1">
            <a:spLocks noChangeArrowheads="1"/>
          </p:cNvSpPr>
          <p:nvPr/>
        </p:nvSpPr>
        <p:spPr bwMode="auto">
          <a:xfrm>
            <a:off x="6934200" y="2955925"/>
            <a:ext cx="2133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Poetry (5)</a:t>
            </a:r>
            <a:endParaRPr kumimoji="0" lang="en-US" sz="4000" b="1" i="1"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40970" name="Text Box 10"/>
          <p:cNvSpPr txBox="1">
            <a:spLocks noChangeArrowheads="1"/>
          </p:cNvSpPr>
          <p:nvPr/>
        </p:nvSpPr>
        <p:spPr bwMode="auto">
          <a:xfrm>
            <a:off x="76200" y="4175125"/>
            <a:ext cx="25146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Prophecy (17)</a:t>
            </a:r>
            <a:endParaRPr kumimoji="0" lang="en-US" sz="4000" b="1" i="1"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40971" name="Text Box 11"/>
          <p:cNvSpPr txBox="1">
            <a:spLocks noChangeArrowheads="1"/>
          </p:cNvSpPr>
          <p:nvPr/>
        </p:nvSpPr>
        <p:spPr bwMode="auto">
          <a:xfrm>
            <a:off x="152400" y="1355725"/>
            <a:ext cx="1600200" cy="13112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a:ln>
                  <a:noFill/>
                </a:ln>
                <a:solidFill>
                  <a:srgbClr val="FFFF00"/>
                </a:solidFill>
                <a:effectLst/>
                <a:uLnTx/>
                <a:uFillTx/>
                <a:latin typeface="Arial"/>
                <a:ea typeface="ＭＳ Ｐゴシック" charset="0"/>
                <a:cs typeface="Arial"/>
              </a:rPr>
              <a:t>Law (5)</a:t>
            </a:r>
            <a:endParaRPr kumimoji="0" lang="en-US" sz="4000" b="1" i="1" u="none" strike="noStrike" kern="1200" cap="none" spc="0" normalizeH="0" baseline="0" noProof="0">
              <a:ln>
                <a:noFill/>
              </a:ln>
              <a:solidFill>
                <a:srgbClr val="FFFF00"/>
              </a:solidFill>
              <a:effectLst/>
              <a:uLnTx/>
              <a:uFillTx/>
              <a:latin typeface="Arial"/>
              <a:ea typeface="ＭＳ Ｐゴシック" charset="0"/>
              <a:cs typeface="Arial"/>
            </a:endParaRPr>
          </a:p>
        </p:txBody>
      </p:sp>
      <p:sp>
        <p:nvSpPr>
          <p:cNvPr id="186379" name="Rectangle 12"/>
          <p:cNvSpPr>
            <a:spLocks noGrp="1" noChangeArrowheads="1"/>
          </p:cNvSpPr>
          <p:nvPr>
            <p:ph type="title" idx="4294967295"/>
          </p:nvPr>
        </p:nvSpPr>
        <p:spPr>
          <a:xfrm>
            <a:off x="990600" y="5943600"/>
            <a:ext cx="7772400" cy="914400"/>
          </a:xfrm>
        </p:spPr>
        <p:txBody>
          <a:bodyPr/>
          <a:lstStyle/>
          <a:p>
            <a:pPr eaLnBrk="1" hangingPunct="1"/>
            <a:r>
              <a:rPr lang="en-US" sz="4000">
                <a:latin typeface="Arial" charset="0"/>
                <a:ea typeface="ＭＳ Ｐゴシック" charset="0"/>
                <a:cs typeface="Arial" charset="0"/>
              </a:rPr>
              <a:t>OT Bookshelf</a:t>
            </a:r>
          </a:p>
        </p:txBody>
      </p:sp>
    </p:spTree>
    <p:extLst>
      <p:ext uri="{BB962C8B-B14F-4D97-AF65-F5344CB8AC3E}">
        <p14:creationId xmlns:p14="http://schemas.microsoft.com/office/powerpoint/2010/main" val="2691174551"/>
      </p:ext>
    </p:extLst>
  </p:cSld>
  <p:clrMapOvr>
    <a:masterClrMapping/>
  </p:clrMapOvr>
  <p:transition spd="med">
    <p:randomBar dir="vert"/>
  </p:transition>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7059" y="0"/>
            <a:ext cx="914441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50800" y="1131695"/>
            <a:ext cx="9144000" cy="1737728"/>
          </a:xfrm>
          <a:effectLst>
            <a:outerShdw blurRad="63500" dist="35921" dir="2700000" algn="ctr" rotWithShape="0">
              <a:schemeClr val="tx2">
                <a:alpha val="74998"/>
              </a:schemeClr>
            </a:outerShdw>
          </a:effectLst>
        </p:spPr>
        <p:txBody>
          <a:bodyPr anchor="t"/>
          <a:lstStyle/>
          <a:p>
            <a:pPr>
              <a:defRPr/>
            </a:pPr>
            <a:r>
              <a:rPr lang="en-US" sz="9600" b="1" dirty="0">
                <a:effectLst>
                  <a:glow rad="254000">
                    <a:schemeClr val="tx1"/>
                  </a:glow>
                </a:effectLst>
                <a:latin typeface="Arial" charset="0"/>
                <a:ea typeface="ＭＳ Ｐゴシック" charset="0"/>
                <a:cs typeface="ＭＳ Ｐゴシック" charset="0"/>
              </a:rPr>
              <a:t>The Twelve</a:t>
            </a:r>
          </a:p>
        </p:txBody>
      </p:sp>
      <p:sp>
        <p:nvSpPr>
          <p:cNvPr id="8" name="Rectangle 2"/>
          <p:cNvSpPr txBox="1">
            <a:spLocks noChangeArrowheads="1"/>
          </p:cNvSpPr>
          <p:nvPr/>
        </p:nvSpPr>
        <p:spPr bwMode="auto">
          <a:xfrm>
            <a:off x="0" y="3358242"/>
            <a:ext cx="9144000" cy="10865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Courage to Confront Culture</a:t>
            </a:r>
          </a:p>
        </p:txBody>
      </p:sp>
      <p:sp>
        <p:nvSpPr>
          <p:cNvPr id="9" name="Rectangle 2"/>
          <p:cNvSpPr txBox="1">
            <a:spLocks noChangeArrowheads="1"/>
          </p:cNvSpPr>
          <p:nvPr/>
        </p:nvSpPr>
        <p:spPr bwMode="auto">
          <a:xfrm>
            <a:off x="-47032" y="5770205"/>
            <a:ext cx="9253744" cy="8553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dirty="0">
                <a:ln>
                  <a:noFill/>
                </a:ln>
                <a:solidFill>
                  <a:srgbClr val="FFFFFF"/>
                </a:solidFill>
                <a:effectLst>
                  <a:glow rad="254000">
                    <a:srgbClr val="000000"/>
                  </a:glow>
                </a:effectLst>
                <a:uLnTx/>
                <a:uFillTx/>
                <a:latin typeface="Arial" charset="0"/>
                <a:ea typeface="ＭＳ Ｐゴシック" charset="0"/>
                <a:cs typeface="ＭＳ Ｐゴシック" charset="0"/>
              </a:rPr>
              <a:t>—A Preaching Series on the Minor Prophets—</a:t>
            </a:r>
          </a:p>
        </p:txBody>
      </p:sp>
    </p:spTree>
    <p:extLst>
      <p:ext uri="{BB962C8B-B14F-4D97-AF65-F5344CB8AC3E}">
        <p14:creationId xmlns:p14="http://schemas.microsoft.com/office/powerpoint/2010/main" val="3058306200"/>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859195"/>
            <a:ext cx="9180541" cy="5161889"/>
          </a:xfrm>
          <a:prstGeom prst="rect">
            <a:avLst/>
          </a:prstGeom>
        </p:spPr>
      </p:pic>
      <p:pic>
        <p:nvPicPr>
          <p:cNvPr id="2" name="Picture 1"/>
          <p:cNvPicPr>
            <a:picLocks noChangeAspect="1"/>
          </p:cNvPicPr>
          <p:nvPr/>
        </p:nvPicPr>
        <p:blipFill rotWithShape="1">
          <a:blip r:embed="rId4"/>
          <a:srcRect r="5904"/>
          <a:stretch/>
        </p:blipFill>
        <p:spPr>
          <a:xfrm rot="10800000">
            <a:off x="9173813" y="17293"/>
            <a:ext cx="9180512" cy="6855111"/>
          </a:xfrm>
          <a:prstGeom prst="rect">
            <a:avLst/>
          </a:prstGeom>
        </p:spPr>
      </p:pic>
      <p:sp>
        <p:nvSpPr>
          <p:cNvPr id="94210" name="Picture 1"/>
          <p:cNvSpPr>
            <a:spLocks noChangeAspect="1"/>
          </p:cNvSpPr>
          <p:nvPr/>
        </p:nvSpPr>
        <p:spPr bwMode="auto">
          <a:xfrm>
            <a:off x="9210325" y="399689"/>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b="1" i="1" dirty="0">
                <a:effectLst>
                  <a:glow rad="127000">
                    <a:schemeClr val="tx1"/>
                  </a:glow>
                </a:effectLst>
                <a:latin typeface="Arial" charset="0"/>
                <a:ea typeface="ＭＳ Ｐゴシック" charset="0"/>
                <a:cs typeface="ＭＳ Ｐゴシック" charset="0"/>
              </a:rPr>
              <a:t>What do these men have to offer us?</a:t>
            </a:r>
          </a:p>
        </p:txBody>
      </p:sp>
      <p:sp>
        <p:nvSpPr>
          <p:cNvPr id="6" name="Rectangle 2"/>
          <p:cNvSpPr txBox="1">
            <a:spLocks noChangeArrowheads="1"/>
          </p:cNvSpPr>
          <p:nvPr/>
        </p:nvSpPr>
        <p:spPr bwMode="auto">
          <a:xfrm>
            <a:off x="14286381" y="796093"/>
            <a:ext cx="4032448" cy="2448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542925" marR="0" lvl="0" indent="-542925" algn="l"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Major</a:t>
            </a:r>
            <a:b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MESSAGES</a:t>
            </a:r>
          </a:p>
        </p:txBody>
      </p:sp>
      <p:sp>
        <p:nvSpPr>
          <p:cNvPr id="7" name="Rectangle 2"/>
          <p:cNvSpPr txBox="1">
            <a:spLocks noChangeArrowheads="1"/>
          </p:cNvSpPr>
          <p:nvPr/>
        </p:nvSpPr>
        <p:spPr bwMode="auto">
          <a:xfrm>
            <a:off x="13782325" y="4900549"/>
            <a:ext cx="4032448" cy="18722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622300" marR="0" lvl="0" indent="-622300" algn="l"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Minor</a:t>
            </a:r>
            <a:br>
              <a:rPr kumimoji="0" lang="en-US" sz="88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b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PROPHETS</a:t>
            </a:r>
          </a:p>
        </p:txBody>
      </p:sp>
      <p:sp>
        <p:nvSpPr>
          <p:cNvPr id="8" name="Rectangle 2"/>
          <p:cNvSpPr txBox="1">
            <a:spLocks noChangeArrowheads="1"/>
          </p:cNvSpPr>
          <p:nvPr/>
        </p:nvSpPr>
        <p:spPr bwMode="auto">
          <a:xfrm>
            <a:off x="15438509" y="3532397"/>
            <a:ext cx="1944216" cy="13681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Times New Roman"/>
                <a:ea typeface="ＭＳ Ｐゴシック" charset="0"/>
                <a:cs typeface="Times New Roman"/>
              </a:rPr>
              <a:t>FROM</a:t>
            </a:r>
            <a:endParaRPr kumimoji="0" lang="en-US" sz="1400" b="1" i="0" u="none" strike="noStrike" kern="1200" cap="none" spc="0" normalizeH="0" baseline="0" noProof="0" dirty="0">
              <a:ln>
                <a:noFill/>
              </a:ln>
              <a:solidFill>
                <a:srgbClr val="000000"/>
              </a:solidFill>
              <a:effectLst/>
              <a:uLnTx/>
              <a:uFillTx/>
              <a:latin typeface="Times New Roman"/>
              <a:ea typeface="ＭＳ Ｐゴシック" charset="0"/>
              <a:cs typeface="Times New Roman"/>
            </a:endParaRPr>
          </a:p>
        </p:txBody>
      </p:sp>
    </p:spTree>
    <p:extLst>
      <p:ext uri="{BB962C8B-B14F-4D97-AF65-F5344CB8AC3E}">
        <p14:creationId xmlns:p14="http://schemas.microsoft.com/office/powerpoint/2010/main" val="201938590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638437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The vision of </a:t>
            </a:r>
            <a:r>
              <a:rPr lang="ko-KR" altLang="en-US" sz="5400" b="1" dirty="0" err="1">
                <a:effectLst>
                  <a:glow rad="127000">
                    <a:schemeClr val="tx1"/>
                  </a:glow>
                </a:effectLst>
                <a:latin typeface="Arial" charset="0"/>
                <a:ea typeface="ＭＳ Ｐゴシック" charset="0"/>
                <a:cs typeface="ＭＳ Ｐゴシック" charset="0"/>
              </a:rPr>
              <a:t>俄巴底亚</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ko-KR" altLang="en-US" sz="5400" b="1" dirty="0" err="1">
                <a:effectLst>
                  <a:glow rad="127000">
                    <a:schemeClr val="tx1"/>
                  </a:glow>
                </a:effectLst>
                <a:latin typeface="Arial" charset="0"/>
                <a:ea typeface="ＭＳ Ｐゴシック" charset="0"/>
                <a:cs typeface="ＭＳ Ｐゴシック" charset="0"/>
              </a:rPr>
              <a:t>俄巴底亚</a:t>
            </a:r>
            <a:r>
              <a:rPr lang="en-US" sz="5400" b="1" dirty="0">
                <a:effectLst>
                  <a:glow rad="127000">
                    <a:schemeClr val="tx1"/>
                  </a:glow>
                </a:effectLst>
                <a:latin typeface="Arial" charset="0"/>
                <a:ea typeface="ＭＳ Ｐゴシック" charset="0"/>
                <a:cs typeface="ＭＳ Ｐゴシック" charset="0"/>
              </a:rPr>
              <a:t> 1 </a:t>
            </a:r>
            <a:r>
              <a:rPr lang="en-US" sz="4800" b="1" dirty="0">
                <a:effectLst>
                  <a:glow rad="127000">
                    <a:schemeClr val="tx1"/>
                  </a:glow>
                </a:effectLst>
                <a:latin typeface="Arial" charset="0"/>
                <a:ea typeface="ＭＳ Ｐゴシック" charset="0"/>
                <a:cs typeface="ＭＳ Ｐゴシック" charset="0"/>
              </a:rPr>
              <a:t>NIV</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No king = No Time Period</a:t>
            </a: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a:ln>
                <a:noFill/>
              </a:ln>
              <a:solidFill>
                <a:sysClr val="windowText" lastClr="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831944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a:xfrm>
            <a:off x="827584" y="228600"/>
            <a:ext cx="5184576" cy="1616224"/>
          </a:xfrm>
        </p:spPr>
        <p:txBody>
          <a:bodyPr/>
          <a:lstStyle/>
          <a:p>
            <a:pPr eaLnBrk="1" hangingPunct="1"/>
            <a:r>
              <a:rPr lang="en-US" sz="4800" b="1">
                <a:solidFill>
                  <a:srgbClr val="996633"/>
                </a:solidFill>
                <a:latin typeface="Arial" charset="0"/>
                <a:ea typeface="Geneva" charset="0"/>
              </a:rPr>
              <a:t>Different Dates Proposed</a:t>
            </a:r>
          </a:p>
        </p:txBody>
      </p:sp>
      <p:sp>
        <p:nvSpPr>
          <p:cNvPr id="5139" name="Rectangle 19"/>
          <p:cNvSpPr>
            <a:spLocks noGrp="1" noChangeArrowheads="1"/>
          </p:cNvSpPr>
          <p:nvPr>
            <p:ph type="body" idx="1"/>
          </p:nvPr>
        </p:nvSpPr>
        <p:spPr>
          <a:xfrm>
            <a:off x="685800" y="3352800"/>
            <a:ext cx="6981825" cy="2590800"/>
          </a:xfrm>
          <a:noFill/>
        </p:spPr>
        <p:txBody>
          <a:bodyPr/>
          <a:lstStyle/>
          <a:p>
            <a:pPr eaLnBrk="1" hangingPunct="1">
              <a:lnSpc>
                <a:spcPct val="90000"/>
              </a:lnSpc>
            </a:pPr>
            <a:r>
              <a:rPr lang="en-US" b="1">
                <a:latin typeface="Arial" charset="0"/>
                <a:ea typeface="Geneva" charset="0"/>
              </a:rPr>
              <a:t>Only indication of date (vv. 10-14)</a:t>
            </a:r>
          </a:p>
          <a:p>
            <a:pPr eaLnBrk="1" hangingPunct="1">
              <a:lnSpc>
                <a:spcPct val="90000"/>
              </a:lnSpc>
            </a:pPr>
            <a:r>
              <a:rPr lang="en-US" b="1">
                <a:solidFill>
                  <a:srgbClr val="FF3300"/>
                </a:solidFill>
                <a:latin typeface="Arial" charset="0"/>
                <a:ea typeface="Geneva" charset="0"/>
              </a:rPr>
              <a:t>The best date seems to be ca. 845 </a:t>
            </a:r>
            <a:r>
              <a:rPr lang="en-US" sz="2400" b="1">
                <a:solidFill>
                  <a:srgbClr val="FF3300"/>
                </a:solidFill>
                <a:latin typeface="Arial" charset="0"/>
                <a:ea typeface="Geneva" charset="0"/>
              </a:rPr>
              <a:t>BC</a:t>
            </a:r>
          </a:p>
        </p:txBody>
      </p:sp>
      <p:sp>
        <p:nvSpPr>
          <p:cNvPr id="5141" name="Text Box 21"/>
          <p:cNvSpPr txBox="1">
            <a:spLocks noChangeArrowheads="1"/>
          </p:cNvSpPr>
          <p:nvPr/>
        </p:nvSpPr>
        <p:spPr bwMode="auto">
          <a:xfrm>
            <a:off x="5940152" y="548680"/>
            <a:ext cx="2209800" cy="2215991"/>
          </a:xfrm>
          <a:prstGeom prst="rect">
            <a:avLst/>
          </a:prstGeom>
          <a:noFill/>
          <a:ln w="9525">
            <a:noFill/>
            <a:miter lim="800000"/>
            <a:headEnd/>
            <a:tailEnd/>
          </a:ln>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3800" b="1" i="1" u="none" strike="noStrike" kern="1200" cap="none" spc="0" normalizeH="0" baseline="0" noProof="0">
                <a:ln>
                  <a:noFill/>
                </a:ln>
                <a:solidFill>
                  <a:srgbClr val="FF3300"/>
                </a:solidFill>
                <a:effectLst>
                  <a:outerShdw blurRad="38100" dist="38100" dir="2700000" algn="tl">
                    <a:srgbClr val="000000"/>
                  </a:outerShdw>
                </a:effectLst>
                <a:uLnTx/>
                <a:uFillTx/>
                <a:latin typeface="Arial" charset="0"/>
                <a:ea typeface="ＭＳ Ｐゴシック" charset="0"/>
                <a:cs typeface="Arial" charset="0"/>
              </a:rPr>
              <a:t>?</a:t>
            </a:r>
          </a:p>
        </p:txBody>
      </p:sp>
      <p:sp>
        <p:nvSpPr>
          <p:cNvPr id="136197" name="Line 22"/>
          <p:cNvSpPr>
            <a:spLocks noChangeShapeType="1"/>
          </p:cNvSpPr>
          <p:nvPr/>
        </p:nvSpPr>
        <p:spPr bwMode="auto">
          <a:xfrm>
            <a:off x="1066800" y="1981200"/>
            <a:ext cx="4953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Times New Roman" charset="0"/>
              <a:ea typeface="ＭＳ Ｐゴシック" charset="0"/>
            </a:endParaRPr>
          </a:p>
        </p:txBody>
      </p:sp>
      <p:sp>
        <p:nvSpPr>
          <p:cNvPr id="5143" name="Text Box 23"/>
          <p:cNvSpPr txBox="1">
            <a:spLocks noChangeArrowheads="1"/>
          </p:cNvSpPr>
          <p:nvPr/>
        </p:nvSpPr>
        <p:spPr bwMode="auto">
          <a:xfrm>
            <a:off x="1066800" y="2133600"/>
            <a:ext cx="5029200" cy="519113"/>
          </a:xfrm>
          <a:prstGeom prst="rect">
            <a:avLst/>
          </a:prstGeom>
          <a:solidFill>
            <a:schemeClr val="bg2"/>
          </a:soli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845  735  586  450  </a:t>
            </a:r>
            <a:r>
              <a:rPr kumimoji="0" lang="en-US" sz="20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BC</a:t>
            </a:r>
          </a:p>
        </p:txBody>
      </p:sp>
      <p:sp>
        <p:nvSpPr>
          <p:cNvPr id="136200" name="Text Box 25"/>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595</a:t>
            </a:r>
          </a:p>
        </p:txBody>
      </p:sp>
    </p:spTree>
    <p:extLst>
      <p:ext uri="{BB962C8B-B14F-4D97-AF65-F5344CB8AC3E}">
        <p14:creationId xmlns:p14="http://schemas.microsoft.com/office/powerpoint/2010/main" val="424385951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5141">
                                            <p:txEl>
                                              <p:pRg st="0" end="0"/>
                                            </p:txEl>
                                          </p:spTgt>
                                        </p:tgtEl>
                                        <p:attrNameLst>
                                          <p:attrName>style.visibility</p:attrName>
                                        </p:attrNameLst>
                                      </p:cBhvr>
                                      <p:to>
                                        <p:strVal val="visible"/>
                                      </p:to>
                                    </p:set>
                                    <p:anim calcmode="lin" valueType="num">
                                      <p:cBhvr>
                                        <p:cTn id="7" dur="500" fill="hold"/>
                                        <p:tgtEl>
                                          <p:spTgt spid="514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14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139">
                                            <p:txEl>
                                              <p:pRg st="0" end="0"/>
                                            </p:txEl>
                                          </p:spTgt>
                                        </p:tgtEl>
                                        <p:attrNameLst>
                                          <p:attrName>style.visibility</p:attrName>
                                        </p:attrNameLst>
                                      </p:cBhvr>
                                      <p:to>
                                        <p:strVal val="visible"/>
                                      </p:to>
                                    </p:set>
                                    <p:anim calcmode="lin" valueType="num">
                                      <p:cBhvr additive="base">
                                        <p:cTn id="13" dur="500" fill="hold"/>
                                        <p:tgtEl>
                                          <p:spTgt spid="513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1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139">
                                            <p:txEl>
                                              <p:pRg st="1" end="1"/>
                                            </p:txEl>
                                          </p:spTgt>
                                        </p:tgtEl>
                                        <p:attrNameLst>
                                          <p:attrName>style.visibility</p:attrName>
                                        </p:attrNameLst>
                                      </p:cBhvr>
                                      <p:to>
                                        <p:strVal val="visible"/>
                                      </p:to>
                                    </p:set>
                                    <p:anim calcmode="lin" valueType="num">
                                      <p:cBhvr additive="base">
                                        <p:cTn id="19" dur="500" fill="hold"/>
                                        <p:tgtEl>
                                          <p:spTgt spid="5139">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139">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9" grpId="0" build="p" autoUpdateAnimBg="0"/>
      <p:bldP spid="5141" grpId="0" build="p" autoUpdateAnimBg="0" advAuto="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2184729"/>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zh-CN" altLang="en-US" sz="3600" b="1" kern="0">
                <a:solidFill>
                  <a:schemeClr val="tx1"/>
                </a:solidFill>
                <a:effectLst>
                  <a:glow rad="127000">
                    <a:srgbClr val="000000"/>
                  </a:glow>
                </a:effectLst>
                <a:latin typeface="Arial" charset="0"/>
                <a:ea typeface="ＭＳ Ｐゴシック" charset="0"/>
                <a:cs typeface="ＭＳ Ｐゴシック" charset="0"/>
              </a:rPr>
              <a:t>对以东未来的毁灭，对在上帝来临之日对列国的毁灭，这是对他们反对犹大的审判，但是犹大会因为上帝得安慰和保护，上帝对以色应许赐他们土地产业。</a:t>
            </a:r>
            <a:endParaRPr lang="zh-CN" altLang="en-US" sz="3600" b="1" kern="0" dirty="0">
              <a:solidFill>
                <a:schemeClr val="tx1"/>
              </a:solidFill>
              <a:effectLst>
                <a:glow rad="127000">
                  <a:srgbClr val="000000"/>
                </a:glow>
              </a:effectLst>
              <a:latin typeface="Arial" charset="0"/>
              <a:ea typeface="ＭＳ Ｐゴシック" charset="0"/>
              <a:cs typeface="ＭＳ Ｐゴシック" charset="0"/>
            </a:endParaRP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zh-CN" altLang="en-US" sz="3600" b="1" dirty="0">
                <a:solidFill>
                  <a:srgbClr val="FFFFFF"/>
                </a:solidFill>
                <a:latin typeface="Arial"/>
                <a:cs typeface="Arial"/>
              </a:rPr>
              <a:t>俄巴底亚</a:t>
            </a:r>
            <a:br>
              <a:rPr lang="en-US" sz="3600" b="1">
                <a:solidFill>
                  <a:srgbClr val="FFFFFF"/>
                </a:solidFill>
                <a:latin typeface="Arial"/>
                <a:cs typeface="Arial"/>
              </a:rPr>
            </a:br>
            <a:r>
              <a:rPr lang="zh-CN" altLang="en-US" sz="3600" b="1">
                <a:solidFill>
                  <a:srgbClr val="FFFFFF"/>
                </a:solidFill>
                <a:latin typeface="Arial"/>
                <a:cs typeface="Arial"/>
              </a:rPr>
              <a:t>信息声明</a:t>
            </a:r>
            <a:endParaRPr lang="en-US" sz="3600" b="1" dirty="0">
              <a:solidFill>
                <a:srgbClr val="FFFFFF"/>
              </a:solidFill>
              <a:latin typeface="Arial"/>
              <a:cs typeface="Arial"/>
            </a:endParaRP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altLang="zh-CN" b="1" kern="0" dirty="0">
                <a:solidFill>
                  <a:srgbClr val="000000"/>
                </a:solidFill>
                <a:cs typeface="MS PGothic" charset="0"/>
              </a:rPr>
              <a:t>594</a:t>
            </a:r>
          </a:p>
          <a:p>
            <a:pPr algn="ctr" eaLnBrk="1" hangingPunct="1">
              <a:defRPr/>
            </a:pPr>
            <a:r>
              <a:rPr lang="en-US" altLang="zh-CN" b="1" kern="0" dirty="0">
                <a:solidFill>
                  <a:srgbClr val="000000"/>
                </a:solidFill>
                <a:cs typeface="MS PGothic" charset="0"/>
              </a:rPr>
              <a:t>346</a:t>
            </a:r>
          </a:p>
        </p:txBody>
      </p:sp>
    </p:spTree>
    <p:extLst>
      <p:ext uri="{BB962C8B-B14F-4D97-AF65-F5344CB8AC3E}">
        <p14:creationId xmlns:p14="http://schemas.microsoft.com/office/powerpoint/2010/main" val="16473045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2033256"/>
          </a:xfrm>
          <a:effectLst>
            <a:outerShdw blurRad="63500" dist="35921" dir="2700000" algn="ctr" rotWithShape="0">
              <a:schemeClr val="tx2">
                <a:alpha val="74998"/>
              </a:schemeClr>
            </a:outerShdw>
          </a:effectLst>
        </p:spPr>
        <p:txBody>
          <a:bodyPr anchor="t"/>
          <a:lstStyle/>
          <a:p>
            <a:pPr>
              <a:defRPr/>
            </a:pPr>
            <a:r>
              <a:rPr lang="zh-CN" altLang="en-US" sz="5400" b="1" dirty="0">
                <a:effectLst>
                  <a:glow rad="127000">
                    <a:schemeClr val="tx1"/>
                  </a:glow>
                </a:effectLst>
                <a:latin typeface="Arial" charset="0"/>
                <a:ea typeface="ＭＳ Ｐゴシック" charset="0"/>
                <a:cs typeface="ＭＳ Ｐゴシック" charset="0"/>
              </a:rPr>
              <a:t>上帝如何回应</a:t>
            </a:r>
            <a:endParaRPr lang="en-US" sz="5400" b="1" dirty="0">
              <a:effectLst>
                <a:glow rad="127000">
                  <a:schemeClr val="tx1"/>
                </a:glow>
              </a:effectLst>
              <a:latin typeface="Arial" charset="0"/>
              <a:ea typeface="ＭＳ Ｐゴシック" charset="0"/>
              <a:cs typeface="ＭＳ Ｐゴシック" charset="0"/>
            </a:endParaRPr>
          </a:p>
        </p:txBody>
      </p:sp>
      <p:sp>
        <p:nvSpPr>
          <p:cNvPr id="3" name="Rectangle 2"/>
          <p:cNvSpPr txBox="1">
            <a:spLocks noChangeArrowheads="1"/>
          </p:cNvSpPr>
          <p:nvPr/>
        </p:nvSpPr>
        <p:spPr bwMode="auto">
          <a:xfrm>
            <a:off x="0" y="2060848"/>
            <a:ext cx="9144000" cy="25922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rPr>
              <a:t>骄傲</a:t>
            </a:r>
            <a:endParaRPr kumimoji="0" lang="en-US" altLang="zh-CN" sz="8000" b="0" i="0" u="none" strike="noStrike" kern="1200" cap="none" spc="0" normalizeH="0" baseline="0" noProof="0" dirty="0">
              <a:ln>
                <a:noFill/>
              </a:ln>
              <a:solidFill>
                <a:srgbClr val="FFFF00"/>
              </a:solidFill>
              <a:effectLst/>
              <a:uLnTx/>
              <a:uFillTx/>
              <a:latin typeface="Arial"/>
              <a:ea typeface="ＭＳ Ｐゴシック" pitchFamily="-108" charset="-128"/>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8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1593" y="5301208"/>
            <a:ext cx="9144000" cy="15567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56904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2"/>
          <p:cNvSpPr>
            <a:spLocks noGrp="1" noChangeArrowheads="1"/>
          </p:cNvSpPr>
          <p:nvPr>
            <p:ph type="title"/>
          </p:nvPr>
        </p:nvSpPr>
        <p:spPr>
          <a:xfrm>
            <a:off x="250825" y="76200"/>
            <a:ext cx="7993063" cy="381000"/>
          </a:xfrm>
        </p:spPr>
        <p:txBody>
          <a:bodyPr/>
          <a:lstStyle/>
          <a:p>
            <a:pPr eaLnBrk="1" hangingPunct="1"/>
            <a:r>
              <a:rPr lang="zh-CN" altLang="en-US" b="1" dirty="0">
                <a:solidFill>
                  <a:srgbClr val="996633"/>
                </a:solidFill>
                <a:latin typeface="Arial" charset="0"/>
                <a:ea typeface="Geneva" charset="0"/>
              </a:rPr>
              <a:t>俄巴底亚大纲</a:t>
            </a:r>
            <a:endParaRPr lang="en-US" b="1" dirty="0">
              <a:solidFill>
                <a:srgbClr val="996633"/>
              </a:solidFill>
              <a:latin typeface="Arial" charset="0"/>
              <a:ea typeface="Geneva" charset="0"/>
            </a:endParaRPr>
          </a:p>
        </p:txBody>
      </p:sp>
      <p:graphicFrame>
        <p:nvGraphicFramePr>
          <p:cNvPr id="17524" name="Group 116"/>
          <p:cNvGraphicFramePr>
            <a:graphicFrameLocks noGrp="1"/>
          </p:cNvGraphicFramePr>
          <p:nvPr/>
        </p:nvGraphicFramePr>
        <p:xfrm>
          <a:off x="304800" y="661988"/>
          <a:ext cx="8534400" cy="5894255"/>
        </p:xfrm>
        <a:graphic>
          <a:graphicData uri="http://schemas.openxmlformats.org/drawingml/2006/table">
            <a:tbl>
              <a:tblPr/>
              <a:tblGrid>
                <a:gridCol w="1219200">
                  <a:extLst>
                    <a:ext uri="{9D8B030D-6E8A-4147-A177-3AD203B41FA5}">
                      <a16:colId xmlns:a16="http://schemas.microsoft.com/office/drawing/2014/main" val="20000"/>
                    </a:ext>
                  </a:extLst>
                </a:gridCol>
                <a:gridCol w="16764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133600">
                  <a:extLst>
                    <a:ext uri="{9D8B030D-6E8A-4147-A177-3AD203B41FA5}">
                      <a16:colId xmlns:a16="http://schemas.microsoft.com/office/drawing/2014/main" val="20004"/>
                    </a:ext>
                  </a:extLst>
                </a:gridCol>
              </a:tblGrid>
              <a:tr h="552424">
                <a:tc gridSpan="5">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800" b="1" i="0" u="none" strike="noStrike" cap="none" normalizeH="0" baseline="0">
                          <a:ln>
                            <a:noFill/>
                          </a:ln>
                          <a:solidFill>
                            <a:srgbClr val="FFFFFF"/>
                          </a:solidFill>
                          <a:effectLst/>
                          <a:latin typeface="Arial" charset="0"/>
                          <a:ea typeface="ＭＳ Ｐゴシック" charset="0"/>
                          <a:cs typeface="Arial" charset="0"/>
                        </a:rPr>
                        <a:t>以东因反对犹大而被灭</a:t>
                      </a:r>
                      <a:endParaRPr kumimoji="0" lang="zh-CN" altLang="en-US" sz="2800" b="1" i="0" u="none" strike="noStrike" cap="none" normalizeH="0" baseline="0" dirty="0">
                        <a:ln>
                          <a:noFill/>
                        </a:ln>
                        <a:solidFill>
                          <a:srgbClr val="FFFFFF"/>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9052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chemeClr val="tx1"/>
                          </a:solidFill>
                          <a:effectLst/>
                          <a:latin typeface="Arial" charset="0"/>
                          <a:ea typeface="ＭＳ Ｐゴシック" charset="0"/>
                          <a:cs typeface="Arial" charset="0"/>
                        </a:rPr>
                        <a:t>以东的毁灭</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上帝的日子</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54012">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1-14</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 </a:t>
                      </a: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第</a:t>
                      </a:r>
                      <a:r>
                        <a:rPr kumimoji="0" lang="en-US" sz="2400" b="1" i="0" u="none" strike="noStrike" cap="none" normalizeH="0" baseline="0" dirty="0">
                          <a:ln>
                            <a:noFill/>
                          </a:ln>
                          <a:solidFill>
                            <a:srgbClr val="660066"/>
                          </a:solidFill>
                          <a:effectLst/>
                          <a:latin typeface="Arial" charset="0"/>
                          <a:ea typeface="ＭＳ Ｐゴシック" charset="0"/>
                          <a:cs typeface="Arial" charset="0"/>
                        </a:rPr>
                        <a:t>15-21</a:t>
                      </a: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节</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61274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对以东的审判</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chemeClr val="tx1"/>
                          </a:solidFill>
                          <a:effectLst/>
                          <a:latin typeface="Arial" charset="0"/>
                          <a:ea typeface="ＭＳ Ｐゴシック" charset="0"/>
                          <a:cs typeface="Arial" charset="0"/>
                        </a:rPr>
                        <a:t>对犹大的祝福</a:t>
                      </a:r>
                      <a:endParaRPr kumimoji="0" lang="zh-CN" alt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640076">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骄傲的以扫击败软弱的雅各</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强大的雅格打败被降卑的以东</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以东的计谋</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罪恶</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以东的定罪</a:t>
                      </a:r>
                      <a:r>
                        <a:rPr kumimoji="0" lang="en-US" altLang="zh-CN" sz="1800" b="1" i="0" u="none" strike="noStrike" cap="none" normalizeH="0" baseline="0">
                          <a:ln>
                            <a:noFill/>
                          </a:ln>
                          <a:solidFill>
                            <a:schemeClr val="tx1"/>
                          </a:solidFill>
                          <a:effectLst/>
                          <a:latin typeface="Arial" charset="0"/>
                          <a:ea typeface="ＭＳ Ｐゴシック" charset="0"/>
                          <a:cs typeface="Arial" charset="0"/>
                        </a:rPr>
                        <a:t>&amp;</a:t>
                      </a:r>
                      <a:r>
                        <a:rPr kumimoji="0" lang="zh-CN" altLang="en-US" sz="1800" b="1" i="0" u="none" strike="noStrike" cap="none" normalizeH="0" baseline="0">
                          <a:ln>
                            <a:noFill/>
                          </a:ln>
                          <a:solidFill>
                            <a:schemeClr val="tx1"/>
                          </a:solidFill>
                          <a:effectLst/>
                          <a:latin typeface="Arial" charset="0"/>
                          <a:ea typeface="ＭＳ Ｐゴシック" charset="0"/>
                          <a:cs typeface="Arial" charset="0"/>
                        </a:rPr>
                        <a:t>灾难</a:t>
                      </a:r>
                      <a:endParaRPr kumimoji="0" lang="zh-CN" altLang="en-US" sz="18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52424">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dirty="0">
                          <a:ln>
                            <a:noFill/>
                          </a:ln>
                          <a:solidFill>
                            <a:srgbClr val="660066"/>
                          </a:solidFill>
                          <a:effectLst/>
                          <a:latin typeface="Arial" charset="0"/>
                          <a:ea typeface="ＭＳ Ｐゴシック" charset="0"/>
                          <a:cs typeface="Arial" charset="0"/>
                        </a:rPr>
                        <a:t>过去</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2">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400" b="1" i="0" u="none" strike="noStrike" cap="none" normalizeH="0" baseline="0">
                          <a:ln>
                            <a:noFill/>
                          </a:ln>
                          <a:solidFill>
                            <a:srgbClr val="660066"/>
                          </a:solidFill>
                          <a:effectLst/>
                          <a:latin typeface="Arial" charset="0"/>
                          <a:ea typeface="ＭＳ Ｐゴシック" charset="0"/>
                          <a:cs typeface="Arial" charset="0"/>
                        </a:rPr>
                        <a:t>未来</a:t>
                      </a:r>
                      <a:endParaRPr kumimoji="0" lang="en-US" sz="24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41184">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作者</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审判</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原因</a:t>
                      </a:r>
                      <a:endParaRPr kumimoji="0" 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dirty="0">
                          <a:ln>
                            <a:noFill/>
                          </a:ln>
                          <a:solidFill>
                            <a:schemeClr val="tx1"/>
                          </a:solidFill>
                          <a:effectLst/>
                          <a:latin typeface="Arial" charset="0"/>
                          <a:ea typeface="ＭＳ Ｐゴシック" charset="0"/>
                          <a:cs typeface="Arial" charset="0"/>
                        </a:rPr>
                        <a:t>毁灭</a:t>
                      </a: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2000" b="1" i="0" u="none" strike="noStrike" cap="none" normalizeH="0" baseline="0">
                          <a:ln>
                            <a:noFill/>
                          </a:ln>
                          <a:solidFill>
                            <a:schemeClr val="tx1"/>
                          </a:solidFill>
                          <a:effectLst/>
                          <a:latin typeface="Arial" charset="0"/>
                          <a:ea typeface="ＭＳ Ｐゴシック" charset="0"/>
                          <a:cs typeface="Arial" charset="0"/>
                        </a:rPr>
                        <a:t>产业</a:t>
                      </a:r>
                      <a:endParaRPr kumimoji="0" lang="zh-CN" altLang="en-US" sz="2000" b="1" i="0" u="none" strike="noStrike" cap="none" normalizeH="0" baseline="0" dirty="0">
                        <a:ln>
                          <a:noFill/>
                        </a:ln>
                        <a:solidFill>
                          <a:schemeClr val="tx1"/>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1298443">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默示的主题</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altLang="zh-CN" sz="1800" b="1" i="0" u="none" strike="noStrike" cap="none" normalizeH="0" baseline="0">
                          <a:ln>
                            <a:noFill/>
                          </a:ln>
                          <a:solidFill>
                            <a:srgbClr val="660066"/>
                          </a:solidFill>
                          <a:effectLst/>
                          <a:latin typeface="Arial" charset="0"/>
                          <a:ea typeface="ＭＳ Ｐゴシック" charset="0"/>
                          <a:cs typeface="Arial" charset="0"/>
                        </a:rPr>
                        <a:t>1a</a:t>
                      </a:r>
                      <a:endParaRPr kumimoji="0" lang="zh-CN" alt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谦卑地预言</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1b-9</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不公义的审判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10-14</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现代敌人的审判</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15-16</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zh-CN" altLang="en-US" sz="1800" b="1" i="0" u="none" strike="noStrike" cap="none" normalizeH="0" baseline="0">
                          <a:ln>
                            <a:noFill/>
                          </a:ln>
                          <a:solidFill>
                            <a:srgbClr val="660066"/>
                          </a:solidFill>
                          <a:effectLst/>
                          <a:latin typeface="Arial" charset="0"/>
                          <a:ea typeface="ＭＳ Ｐゴシック" charset="0"/>
                          <a:cs typeface="Arial" charset="0"/>
                        </a:rPr>
                        <a:t>现代以色列人的祝福</a:t>
                      </a:r>
                      <a:endParaRPr kumimoji="0" lang="en-GB" altLang="zh-CN" sz="1800" b="1" i="0" u="none" strike="noStrike" cap="none" normalizeH="0" baseline="0">
                        <a:ln>
                          <a:noFill/>
                        </a:ln>
                        <a:solidFill>
                          <a:srgbClr val="660066"/>
                        </a:solidFill>
                        <a:effectLst/>
                        <a:latin typeface="Arial" charset="0"/>
                        <a:ea typeface="ＭＳ Ｐゴシック" charset="0"/>
                        <a:cs typeface="Arial" charset="0"/>
                      </a:endParaRPr>
                    </a:p>
                    <a:p>
                      <a:pPr marL="0" marR="0" lvl="0" indent="0" algn="ctr" defTabSz="914400" rtl="0" eaLnBrk="1" fontAlgn="base" latinLnBrk="0" hangingPunct="1">
                        <a:lnSpc>
                          <a:spcPct val="100000"/>
                        </a:lnSpc>
                        <a:spcBef>
                          <a:spcPct val="20000"/>
                        </a:spcBef>
                        <a:spcAft>
                          <a:spcPct val="0"/>
                        </a:spcAft>
                        <a:buClr>
                          <a:schemeClr val="tx2"/>
                        </a:buClr>
                        <a:buSzPct val="65000"/>
                        <a:buFont typeface="Wingdings" charset="0"/>
                        <a:buNone/>
                        <a:tabLst/>
                      </a:pPr>
                      <a:r>
                        <a:rPr kumimoji="0" lang="en-US" sz="1800" b="1" i="0" u="none" strike="noStrike" cap="none" normalizeH="0" baseline="0">
                          <a:ln>
                            <a:noFill/>
                          </a:ln>
                          <a:solidFill>
                            <a:srgbClr val="660066"/>
                          </a:solidFill>
                          <a:effectLst/>
                          <a:latin typeface="Arial" charset="0"/>
                          <a:ea typeface="ＭＳ Ｐゴシック" charset="0"/>
                          <a:cs typeface="Arial" charset="0"/>
                        </a:rPr>
                        <a:t>17-21</a:t>
                      </a:r>
                      <a:endParaRPr kumimoji="0" lang="en-US" sz="1800" b="1" i="0" u="none" strike="noStrike" cap="none" normalizeH="0" baseline="0" dirty="0">
                        <a:ln>
                          <a:noFill/>
                        </a:ln>
                        <a:solidFill>
                          <a:srgbClr val="660066"/>
                        </a:solidFill>
                        <a:effectLst/>
                        <a:latin typeface="Arial" charset="0"/>
                        <a:ea typeface="ＭＳ Ｐゴシック" charset="0"/>
                        <a:cs typeface="Arial" charset="0"/>
                      </a:endParaRPr>
                    </a:p>
                  </a:txBody>
                  <a:tcPr marT="45718" marB="45718"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125994" name="AutoShape 104">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5" name="AutoShape 108">
            <a:hlinkClick r:id="rId4" action="ppaction://hlinksldjump" highlightClick="1"/>
            <a:hlinkHover r:id="rId4" action="ppaction://hlinksldjump"/>
          </p:cNvPr>
          <p:cNvSpPr>
            <a:spLocks noChangeArrowheads="1"/>
          </p:cNvSpPr>
          <p:nvPr/>
        </p:nvSpPr>
        <p:spPr bwMode="auto">
          <a:xfrm>
            <a:off x="304800" y="1752600"/>
            <a:ext cx="8458200" cy="6858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6" name="AutoShape 111">
            <a:hlinkClick r:id="rId4" action="ppaction://hlinksldjump" highlightClick="1"/>
            <a:hlinkHover r:id="rId4" action="ppaction://hlinksldjump"/>
          </p:cNvPr>
          <p:cNvSpPr>
            <a:spLocks noChangeArrowheads="1"/>
          </p:cNvSpPr>
          <p:nvPr/>
        </p:nvSpPr>
        <p:spPr bwMode="auto">
          <a:xfrm>
            <a:off x="7315200" y="1752600"/>
            <a:ext cx="1371600" cy="609600"/>
          </a:xfrm>
          <a:prstGeom prst="actionButtonDocumen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463634"/>
              </a:solidFill>
              <a:effectLst/>
              <a:uLnTx/>
              <a:uFillTx/>
              <a:latin typeface="Arial" charset="0"/>
              <a:ea typeface="ＭＳ Ｐゴシック" charset="0"/>
              <a:cs typeface="Arial" charset="0"/>
            </a:endParaRPr>
          </a:p>
        </p:txBody>
      </p:sp>
      <p:sp>
        <p:nvSpPr>
          <p:cNvPr id="125997" name="Text Box 117"/>
          <p:cNvSpPr txBox="1">
            <a:spLocks noChangeArrowheads="1"/>
          </p:cNvSpPr>
          <p:nvPr/>
        </p:nvSpPr>
        <p:spPr bwMode="auto">
          <a:xfrm>
            <a:off x="8426450" y="76200"/>
            <a:ext cx="6985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463634"/>
                </a:solidFill>
                <a:effectLst/>
                <a:uLnTx/>
                <a:uFillTx/>
                <a:latin typeface="Arial" charset="0"/>
                <a:ea typeface="ＭＳ Ｐゴシック" charset="0"/>
                <a:cs typeface="Arial" charset="0"/>
              </a:rPr>
              <a:t>594</a:t>
            </a:r>
          </a:p>
        </p:txBody>
      </p:sp>
    </p:spTree>
    <p:extLst>
      <p:ext uri="{BB962C8B-B14F-4D97-AF65-F5344CB8AC3E}">
        <p14:creationId xmlns:p14="http://schemas.microsoft.com/office/powerpoint/2010/main" val="4896965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俄巴底亚 </a:t>
            </a:r>
            <a:r>
              <a:rPr lang="en-US" sz="8800" dirty="0">
                <a:solidFill>
                  <a:schemeClr val="bg1"/>
                </a:solidFill>
                <a:latin typeface="Arial" charset="0"/>
                <a:ea typeface="Osaka" charset="0"/>
                <a:cs typeface="Arial" charset="0"/>
              </a:rPr>
              <a:t>1-14</a:t>
            </a:r>
          </a:p>
        </p:txBody>
      </p:sp>
    </p:spTree>
    <p:extLst>
      <p:ext uri="{BB962C8B-B14F-4D97-AF65-F5344CB8AC3E}">
        <p14:creationId xmlns:p14="http://schemas.microsoft.com/office/powerpoint/2010/main" val="26546694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65219" name="Title 2"/>
          <p:cNvSpPr>
            <a:spLocks noGrp="1"/>
          </p:cNvSpPr>
          <p:nvPr>
            <p:ph type="title" idx="4294967295"/>
          </p:nvPr>
        </p:nvSpPr>
        <p:spPr>
          <a:xfrm>
            <a:off x="5076056" y="396"/>
            <a:ext cx="3995936" cy="3860651"/>
          </a:xfrm>
        </p:spPr>
        <p:txBody>
          <a:bodyPr/>
          <a:lstStyle/>
          <a:p>
            <a:r>
              <a:rPr lang="zh-CN" altLang="en-US" sz="4800" dirty="0"/>
              <a:t>一。上帝</a:t>
            </a:r>
            <a:r>
              <a:rPr lang="zh-CN" altLang="en-US" sz="4800" dirty="0">
                <a:solidFill>
                  <a:srgbClr val="FFFF00"/>
                </a:solidFill>
              </a:rPr>
              <a:t>审判</a:t>
            </a:r>
            <a:r>
              <a:rPr lang="zh-CN" altLang="en-US" sz="4800" dirty="0"/>
              <a:t>那些骄傲的。</a:t>
            </a:r>
            <a:br>
              <a:rPr lang="en-US" altLang="zh-CN" sz="4800" dirty="0"/>
            </a:br>
            <a:endParaRPr lang="en-US" sz="4800" dirty="0">
              <a:solidFill>
                <a:schemeClr val="bg1"/>
              </a:solidFill>
              <a:latin typeface="Arial" charset="0"/>
              <a:ea typeface="Osaka" charset="0"/>
              <a:cs typeface="Arial" charset="0"/>
            </a:endParaRPr>
          </a:p>
        </p:txBody>
      </p:sp>
      <p:sp>
        <p:nvSpPr>
          <p:cNvPr id="4" name="Title 2"/>
          <p:cNvSpPr txBox="1">
            <a:spLocks/>
          </p:cNvSpPr>
          <p:nvPr/>
        </p:nvSpPr>
        <p:spPr bwMode="auto">
          <a:xfrm>
            <a:off x="5004048" y="5013176"/>
            <a:ext cx="4139952" cy="1862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uLnTx/>
                <a:uFillTx/>
                <a:latin typeface="Arial" charset="0"/>
                <a:ea typeface="Osaka" charset="0"/>
                <a:cs typeface="Arial" charset="0"/>
              </a:rPr>
              <a:t>俄巴底亚</a:t>
            </a:r>
            <a:r>
              <a:rPr kumimoji="0" lang="en-US" sz="4800" b="1" i="0" u="none" strike="noStrike" kern="1200" cap="none" spc="0" normalizeH="0" baseline="0" noProof="0" dirty="0">
                <a:ln>
                  <a:noFill/>
                </a:ln>
                <a:solidFill>
                  <a:srgbClr val="FFFFFF"/>
                </a:solidFill>
                <a:effectLst/>
                <a:uLnTx/>
                <a:uFillTx/>
                <a:latin typeface="Arial" charset="0"/>
                <a:ea typeface="Osaka" charset="0"/>
                <a:cs typeface="Arial" charset="0"/>
              </a:rPr>
              <a:t> 1-14</a:t>
            </a:r>
          </a:p>
        </p:txBody>
      </p:sp>
      <p:pic>
        <p:nvPicPr>
          <p:cNvPr id="2" name="Picture 1"/>
          <p:cNvPicPr>
            <a:picLocks noChangeAspect="1"/>
          </p:cNvPicPr>
          <p:nvPr/>
        </p:nvPicPr>
        <p:blipFill>
          <a:blip r:embed="rId3"/>
          <a:stretch>
            <a:fillRect/>
          </a:stretch>
        </p:blipFill>
        <p:spPr>
          <a:xfrm>
            <a:off x="8569" y="424"/>
            <a:ext cx="5048791" cy="6524920"/>
          </a:xfrm>
          <a:prstGeom prst="rect">
            <a:avLst/>
          </a:prstGeom>
        </p:spPr>
      </p:pic>
    </p:spTree>
    <p:extLst>
      <p:ext uri="{BB962C8B-B14F-4D97-AF65-F5344CB8AC3E}">
        <p14:creationId xmlns:p14="http://schemas.microsoft.com/office/powerpoint/2010/main" val="1675632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900" decel="100000" fill="hold"/>
                                        <p:tgtEl>
                                          <p:spTgt spid="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descr="Screen Shot 2016-09-20 at 3.15.13 PM.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031379"/>
          </a:xfrm>
          <a:effectLst>
            <a:outerShdw blurRad="63500" dist="35921" dir="2700000" algn="ctr" rotWithShape="0">
              <a:schemeClr val="tx2">
                <a:alpha val="74998"/>
              </a:schemeClr>
            </a:outerShdw>
          </a:effectLst>
        </p:spPr>
        <p:txBody>
          <a:bodyPr anchor="t"/>
          <a:lstStyle/>
          <a:p>
            <a:pPr>
              <a:defRPr/>
            </a:pP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The vision of </a:t>
            </a:r>
            <a:r>
              <a:rPr lang="ko-KR" altLang="en-US" sz="5400" b="1" dirty="0" err="1">
                <a:effectLst>
                  <a:glow rad="127000">
                    <a:schemeClr val="tx1"/>
                  </a:glow>
                </a:effectLst>
                <a:latin typeface="Arial" charset="0"/>
                <a:ea typeface="ＭＳ Ｐゴシック" charset="0"/>
                <a:cs typeface="ＭＳ Ｐゴシック" charset="0"/>
              </a:rPr>
              <a:t>俄巴底亚</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 </a:t>
            </a:r>
            <a:br>
              <a:rPr lang="en-US" sz="5400" b="1" dirty="0">
                <a:effectLst>
                  <a:glow rad="127000">
                    <a:schemeClr val="tx1"/>
                  </a:glow>
                </a:effectLst>
                <a:latin typeface="Arial" charset="0"/>
                <a:ea typeface="ＭＳ Ｐゴシック" charset="0"/>
                <a:cs typeface="ＭＳ Ｐゴシック" charset="0"/>
              </a:rPr>
            </a:br>
            <a:r>
              <a:rPr lang="en-US" sz="5400" b="1" dirty="0">
                <a:effectLst>
                  <a:glow rad="127000">
                    <a:schemeClr val="tx1"/>
                  </a:glow>
                </a:effectLst>
                <a:latin typeface="Arial" charset="0"/>
                <a:ea typeface="ＭＳ Ｐゴシック" charset="0"/>
                <a:cs typeface="ＭＳ Ｐゴシック" charset="0"/>
              </a:rPr>
              <a:t>(</a:t>
            </a:r>
            <a:r>
              <a:rPr lang="ko-KR" altLang="en-US" sz="5400" b="1" dirty="0" err="1">
                <a:effectLst>
                  <a:glow rad="127000">
                    <a:schemeClr val="tx1"/>
                  </a:glow>
                </a:effectLst>
                <a:latin typeface="Arial" charset="0"/>
                <a:ea typeface="ＭＳ Ｐゴシック" charset="0"/>
                <a:cs typeface="ＭＳ Ｐゴシック" charset="0"/>
              </a:rPr>
              <a:t>俄巴底亚</a:t>
            </a:r>
            <a:r>
              <a:rPr lang="en-US" sz="5400" b="1" dirty="0">
                <a:effectLst>
                  <a:glow rad="127000">
                    <a:schemeClr val="tx1"/>
                  </a:glow>
                </a:effectLst>
                <a:latin typeface="Arial" charset="0"/>
                <a:ea typeface="ＭＳ Ｐゴシック" charset="0"/>
                <a:cs typeface="ＭＳ Ｐゴシック" charset="0"/>
              </a:rPr>
              <a:t> 1 </a:t>
            </a:r>
            <a:r>
              <a:rPr lang="en-US" sz="4800" b="1" dirty="0">
                <a:effectLst>
                  <a:glow rad="127000">
                    <a:schemeClr val="tx1"/>
                  </a:glow>
                </a:effectLst>
                <a:latin typeface="Arial" charset="0"/>
                <a:ea typeface="ＭＳ Ｐゴシック" charset="0"/>
                <a:cs typeface="ＭＳ Ｐゴシック" charset="0"/>
              </a:rPr>
              <a:t>NIV</a:t>
            </a:r>
            <a:r>
              <a:rPr lang="en-US" sz="54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07504" y="5445224"/>
            <a:ext cx="9144000" cy="123929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No king = No Time Period</a:t>
            </a:r>
          </a:p>
        </p:txBody>
      </p:sp>
      <p:sp>
        <p:nvSpPr>
          <p:cNvPr id="7" name="AutoShape 24">
            <a:hlinkClick r:id="rId4" action="ppaction://hlinksldjump" highlightClick="1"/>
          </p:cNvPr>
          <p:cNvSpPr>
            <a:spLocks noChangeArrowheads="1"/>
          </p:cNvSpPr>
          <p:nvPr/>
        </p:nvSpPr>
        <p:spPr bwMode="auto">
          <a:xfrm>
            <a:off x="8458200" y="6324600"/>
            <a:ext cx="685800" cy="533400"/>
          </a:xfrm>
          <a:prstGeom prst="actionButtonHome">
            <a:avLst/>
          </a:prstGeom>
          <a:solidFill>
            <a:srgbClr val="F9DBD3"/>
          </a:solidFill>
          <a:ln w="9525">
            <a:solidFill>
              <a:srgbClr val="463634"/>
            </a:solidFill>
            <a:miter lim="800000"/>
            <a:headEnd/>
            <a:tailEnd/>
          </a:ln>
        </p:spPr>
        <p:txBody>
          <a:bodyPr wrap="none" anchor="ctr"/>
          <a:lstStyle/>
          <a:p>
            <a:pPr fontAlgn="auto">
              <a:spcBef>
                <a:spcPts val="0"/>
              </a:spcBef>
              <a:spcAft>
                <a:spcPts val="0"/>
              </a:spcAft>
              <a:defRPr/>
            </a:pPr>
            <a:endParaRPr lang="en-US" sz="1800" b="1" kern="0">
              <a:solidFill>
                <a:sysClr val="windowText" lastClr="000000"/>
              </a:solidFill>
              <a:latin typeface="Arial" charset="0"/>
              <a:cs typeface="Arial" charset="0"/>
            </a:endParaRPr>
          </a:p>
        </p:txBody>
      </p:sp>
    </p:spTree>
    <p:extLst>
      <p:ext uri="{BB962C8B-B14F-4D97-AF65-F5344CB8AC3E}">
        <p14:creationId xmlns:p14="http://schemas.microsoft.com/office/powerpoint/2010/main" val="100084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3039491"/>
          </a:xfrm>
          <a:effectLst>
            <a:outerShdw blurRad="63500" dist="35921" dir="2700000" algn="ctr" rotWithShape="0">
              <a:schemeClr val="tx2">
                <a:alpha val="74998"/>
              </a:schemeClr>
            </a:outerShdw>
          </a:effectLst>
        </p:spPr>
        <p:txBody>
          <a:bodyPr anchor="t"/>
          <a:lstStyle/>
          <a:p>
            <a:pPr>
              <a:defRPr/>
            </a:pPr>
            <a:r>
              <a:rPr lang="mr-IN"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主耶和华指着以东这样说：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我们从耶和华那里听见了一个信息，</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有一位使者被派往列国去，说：</a:t>
            </a:r>
            <a:br>
              <a:rPr lang="zh-CN" altLang="en-US" sz="3200" b="1" dirty="0">
                <a:effectLst>
                  <a:glow rad="127000">
                    <a:schemeClr val="tx1"/>
                  </a:glow>
                </a:effectLst>
                <a:latin typeface="Arial" charset="0"/>
                <a:ea typeface="ＭＳ Ｐゴシック" charset="0"/>
                <a:cs typeface="ＭＳ Ｐゴシック" charset="0"/>
              </a:rPr>
            </a:br>
            <a:r>
              <a:rPr lang="zh-CN" altLang="en-US" sz="3200" b="1" dirty="0">
                <a:effectLst>
                  <a:glow rad="127000">
                    <a:schemeClr val="tx1"/>
                  </a:glow>
                </a:effectLst>
                <a:latin typeface="Arial" charset="0"/>
                <a:ea typeface="ＭＳ Ｐゴシック" charset="0"/>
                <a:cs typeface="ＭＳ Ｐゴシック" charset="0"/>
              </a:rPr>
              <a:t>“起来吧！我们起来与以东争战。</a:t>
            </a:r>
            <a:r>
              <a:rPr lang="mr-IN"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t>
            </a:r>
            <a:r>
              <a:rPr lang="zh-CN" altLang="en-US" sz="3200" b="1" dirty="0">
                <a:effectLst>
                  <a:glow rad="127000">
                    <a:schemeClr val="tx1"/>
                  </a:glow>
                </a:effectLst>
                <a:latin typeface="Arial" charset="0"/>
                <a:ea typeface="ＭＳ Ｐゴシック" charset="0"/>
                <a:cs typeface="ＭＳ Ｐゴシック" charset="0"/>
              </a:rPr>
              <a:t>俄巴底亚 </a:t>
            </a:r>
            <a:r>
              <a:rPr lang="en-US" sz="3200" b="1" dirty="0">
                <a:effectLst>
                  <a:glow rad="127000">
                    <a:schemeClr val="tx1"/>
                  </a:glow>
                </a:effectLst>
                <a:latin typeface="Arial" charset="0"/>
                <a:ea typeface="ＭＳ Ｐゴシック" charset="0"/>
                <a:cs typeface="ＭＳ Ｐゴシック" charset="0"/>
              </a:rPr>
              <a:t>1b </a:t>
            </a:r>
            <a:r>
              <a:rPr lang="en-US" altLang="zh-CN" sz="3200" b="1" dirty="0">
                <a:effectLst>
                  <a:glow rad="127000">
                    <a:schemeClr val="tx1"/>
                  </a:glow>
                </a:effectLst>
                <a:latin typeface="Arial" charset="0"/>
                <a:ea typeface="ＭＳ Ｐゴシック" charset="0"/>
                <a:cs typeface="ＭＳ Ｐゴシック" charset="0"/>
              </a:rPr>
              <a:t>CNV</a:t>
            </a:r>
            <a:r>
              <a:rPr lang="en-US" sz="3200" b="1" dirty="0">
                <a:effectLst>
                  <a:glow rad="127000">
                    <a:schemeClr val="tx1"/>
                  </a:glow>
                </a:effectLst>
                <a:latin typeface="Arial" charset="0"/>
                <a:ea typeface="ＭＳ Ｐゴシック" charset="0"/>
                <a:cs typeface="ＭＳ Ｐゴシック" charset="0"/>
              </a:rPr>
              <a:t>).</a:t>
            </a:r>
          </a:p>
        </p:txBody>
      </p:sp>
      <p:pic>
        <p:nvPicPr>
          <p:cNvPr id="3" name="Picture 2"/>
          <p:cNvPicPr>
            <a:picLocks noChangeAspect="1"/>
          </p:cNvPicPr>
          <p:nvPr/>
        </p:nvPicPr>
        <p:blipFill>
          <a:blip r:embed="rId3"/>
          <a:stretch>
            <a:fillRect/>
          </a:stretch>
        </p:blipFill>
        <p:spPr>
          <a:xfrm>
            <a:off x="0" y="2954600"/>
            <a:ext cx="9144000" cy="4434840"/>
          </a:xfrm>
          <a:prstGeom prst="rect">
            <a:avLst/>
          </a:prstGeom>
        </p:spPr>
      </p:pic>
    </p:spTree>
    <p:extLst>
      <p:ext uri="{BB962C8B-B14F-4D97-AF65-F5344CB8AC3E}">
        <p14:creationId xmlns:p14="http://schemas.microsoft.com/office/powerpoint/2010/main" val="26748695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959371"/>
          </a:xfrm>
          <a:effectLst>
            <a:outerShdw blurRad="63500" dist="35921" dir="2700000" algn="ctr" rotWithShape="0">
              <a:schemeClr val="tx2">
                <a:alpha val="74998"/>
              </a:schemeClr>
            </a:outerShdw>
          </a:effectLst>
        </p:spPr>
        <p:txBody>
          <a:bodyPr anchor="t"/>
          <a:lstStyle/>
          <a:p>
            <a:pPr>
              <a:defRPr/>
            </a:pPr>
            <a:r>
              <a:rPr lang="mr-IN"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看哪！我必使你在列国中成为弱小的，</a:t>
            </a:r>
            <a:br>
              <a:rPr lang="zh-CN" altLang="en-US" sz="3600" b="1" dirty="0">
                <a:effectLst>
                  <a:glow rad="127000">
                    <a:schemeClr val="tx1"/>
                  </a:glow>
                </a:effectLst>
                <a:latin typeface="Arial" charset="0"/>
                <a:ea typeface="ＭＳ Ｐゴシック" charset="0"/>
                <a:cs typeface="ＭＳ Ｐゴシック" charset="0"/>
              </a:rPr>
            </a:br>
            <a:r>
              <a:rPr lang="zh-CN" altLang="en-US" sz="3600" b="1" dirty="0">
                <a:effectLst>
                  <a:glow rad="127000">
                    <a:schemeClr val="tx1"/>
                  </a:glow>
                </a:effectLst>
                <a:latin typeface="Arial" charset="0"/>
                <a:ea typeface="ＭＳ Ｐゴシック" charset="0"/>
                <a:cs typeface="ＭＳ Ｐゴシック" charset="0"/>
              </a:rPr>
              <a:t>你必大受藐视。</a:t>
            </a:r>
            <a:r>
              <a:rPr lang="mr-IN"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a:t>
            </a:r>
            <a:r>
              <a:rPr lang="zh-CN" altLang="en-US" sz="3600" b="1" dirty="0">
                <a:effectLst>
                  <a:glow rad="127000">
                    <a:schemeClr val="tx1"/>
                  </a:glow>
                </a:effectLst>
                <a:latin typeface="Arial" charset="0"/>
                <a:ea typeface="ＭＳ Ｐゴシック" charset="0"/>
                <a:cs typeface="ＭＳ Ｐゴシック" charset="0"/>
              </a:rPr>
              <a:t>俄巴底亚 </a:t>
            </a:r>
            <a:r>
              <a:rPr lang="en-US" sz="3600" b="1" dirty="0">
                <a:effectLst>
                  <a:glow rad="127000">
                    <a:schemeClr val="tx1"/>
                  </a:glow>
                </a:effectLst>
                <a:latin typeface="Arial" charset="0"/>
                <a:ea typeface="ＭＳ Ｐゴシック" charset="0"/>
                <a:cs typeface="ＭＳ Ｐゴシック" charset="0"/>
              </a:rPr>
              <a:t>2 </a:t>
            </a:r>
            <a:r>
              <a:rPr lang="en-US" altLang="zh-CN" sz="3600" b="1" dirty="0">
                <a:effectLst>
                  <a:glow rad="127000">
                    <a:schemeClr val="tx1"/>
                  </a:glow>
                </a:effectLst>
                <a:latin typeface="Arial" charset="0"/>
                <a:ea typeface="ＭＳ Ｐゴシック" charset="0"/>
                <a:cs typeface="ＭＳ Ｐゴシック" charset="0"/>
              </a:rPr>
              <a:t>CNV</a:t>
            </a:r>
            <a:r>
              <a:rPr lang="en-US" sz="3600" b="1" dirty="0">
                <a:effectLst>
                  <a:glow rad="127000">
                    <a:schemeClr val="tx1"/>
                  </a:glow>
                </a:effectLst>
                <a:latin typeface="Arial" charset="0"/>
                <a:ea typeface="ＭＳ Ｐゴシック" charset="0"/>
                <a:cs typeface="ＭＳ Ｐゴシック" charset="0"/>
              </a:rPr>
              <a:t>).</a:t>
            </a:r>
          </a:p>
        </p:txBody>
      </p:sp>
      <p:pic>
        <p:nvPicPr>
          <p:cNvPr id="5" name="Picture 4"/>
          <p:cNvPicPr>
            <a:picLocks noChangeAspect="1"/>
          </p:cNvPicPr>
          <p:nvPr/>
        </p:nvPicPr>
        <p:blipFill>
          <a:blip r:embed="rId3"/>
          <a:stretch>
            <a:fillRect/>
          </a:stretch>
        </p:blipFill>
        <p:spPr>
          <a:xfrm>
            <a:off x="1403648" y="1916832"/>
            <a:ext cx="6096000" cy="4572000"/>
          </a:xfrm>
          <a:prstGeom prst="rect">
            <a:avLst/>
          </a:prstGeom>
        </p:spPr>
      </p:pic>
    </p:spTree>
    <p:extLst>
      <p:ext uri="{BB962C8B-B14F-4D97-AF65-F5344CB8AC3E}">
        <p14:creationId xmlns:p14="http://schemas.microsoft.com/office/powerpoint/2010/main" val="24003149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5"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244624"/>
            <a:ext cx="9144000" cy="1600200"/>
          </a:xfrm>
          <a:gradFill rotWithShape="1">
            <a:gsLst>
              <a:gs pos="0">
                <a:schemeClr val="bg2">
                  <a:alpha val="94000"/>
                </a:schemeClr>
              </a:gs>
              <a:gs pos="100000">
                <a:schemeClr val="accent1">
                  <a:gamma/>
                  <a:shade val="46275"/>
                  <a:invGamma/>
                </a:schemeClr>
              </a:gs>
            </a:gsLst>
            <a:lin ang="5400000" scaled="1"/>
          </a:gradFill>
        </p:spPr>
        <p:txBody>
          <a:bodyPr/>
          <a:lstStyle/>
          <a:p>
            <a:pPr eaLnBrk="1" hangingPunct="1">
              <a:defRPr/>
            </a:pP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zh-CN" altLang="en-US" sz="2400" b="1" i="0" dirty="0">
                <a:solidFill>
                  <a:srgbClr val="FFFFFF"/>
                </a:solidFill>
                <a:effectLst>
                  <a:outerShdw blurRad="50800" dist="50800" dir="2700000" algn="tl" rotWithShape="0">
                    <a:srgbClr val="000000">
                      <a:alpha val="80000"/>
                    </a:srgbClr>
                  </a:outerShdw>
                </a:effectLst>
                <a:ea typeface="+mj-ea"/>
                <a:cs typeface="+mj-cs"/>
              </a:rPr>
              <a:t>你心中的傲气欺骗了你；</a:t>
            </a:r>
            <a:br>
              <a:rPr lang="zh-CN" altLang="en-US" sz="2400" b="1" i="0" dirty="0">
                <a:solidFill>
                  <a:srgbClr val="FFFFFF"/>
                </a:solidFill>
                <a:effectLst>
                  <a:outerShdw blurRad="50800" dist="50800" dir="2700000" algn="tl" rotWithShape="0">
                    <a:srgbClr val="000000">
                      <a:alpha val="80000"/>
                    </a:srgbClr>
                  </a:outerShdw>
                </a:effectLst>
                <a:ea typeface="+mj-ea"/>
                <a:cs typeface="+mj-cs"/>
              </a:rPr>
            </a:br>
            <a:r>
              <a:rPr lang="zh-CN" altLang="en-US" sz="2400" b="1" i="0" dirty="0">
                <a:solidFill>
                  <a:srgbClr val="FFFFFF"/>
                </a:solidFill>
                <a:effectLst>
                  <a:outerShdw blurRad="50800" dist="50800" dir="2700000" algn="tl" rotWithShape="0">
                    <a:srgbClr val="000000">
                      <a:alpha val="80000"/>
                    </a:srgbClr>
                  </a:outerShdw>
                </a:effectLst>
                <a:ea typeface="+mj-ea"/>
                <a:cs typeface="+mj-cs"/>
              </a:rPr>
              <a:t>你这住在岩石的隐密处，居所在高处的啊！</a:t>
            </a:r>
            <a:br>
              <a:rPr lang="zh-CN" altLang="en-US" sz="2400" b="1" i="0" dirty="0">
                <a:solidFill>
                  <a:srgbClr val="FFFFFF"/>
                </a:solidFill>
                <a:effectLst>
                  <a:outerShdw blurRad="50800" dist="50800" dir="2700000" algn="tl" rotWithShape="0">
                    <a:srgbClr val="000000">
                      <a:alpha val="80000"/>
                    </a:srgbClr>
                  </a:outerShdw>
                </a:effectLst>
                <a:ea typeface="+mj-ea"/>
                <a:cs typeface="+mj-cs"/>
              </a:rPr>
            </a:br>
            <a:r>
              <a:rPr lang="zh-CN" altLang="en-US" sz="2400" b="1" i="0" dirty="0">
                <a:solidFill>
                  <a:srgbClr val="FFFFFF"/>
                </a:solidFill>
                <a:effectLst>
                  <a:outerShdw blurRad="50800" dist="50800" dir="2700000" algn="tl" rotWithShape="0">
                    <a:srgbClr val="000000">
                      <a:alpha val="80000"/>
                    </a:srgbClr>
                  </a:outerShdw>
                </a:effectLst>
                <a:ea typeface="+mj-ea"/>
                <a:cs typeface="+mj-cs"/>
              </a:rPr>
              <a:t>你心里说：“谁能把我拉下地呢？</a:t>
            </a:r>
            <a:r>
              <a:rPr lang="mr-IN" sz="2400" b="1" i="0" dirty="0">
                <a:solidFill>
                  <a:srgbClr val="FFFFFF"/>
                </a:solidFill>
                <a:effectLst>
                  <a:outerShdw blurRad="50800" dist="50800" dir="2700000" algn="tl" rotWithShape="0">
                    <a:srgbClr val="000000">
                      <a:alpha val="80000"/>
                    </a:srgbClr>
                  </a:outerShdw>
                </a:effectLst>
                <a:ea typeface="+mj-ea"/>
                <a:cs typeface="+mj-cs"/>
              </a:rPr>
              <a:t>‘”</a:t>
            </a:r>
            <a:r>
              <a:rPr lang="en-US" sz="2400" b="1" i="0" dirty="0">
                <a:solidFill>
                  <a:srgbClr val="FFFFFF"/>
                </a:solidFill>
                <a:effectLst>
                  <a:outerShdw blurRad="50800" dist="50800" dir="2700000" algn="tl" rotWithShape="0">
                    <a:srgbClr val="000000">
                      <a:alpha val="80000"/>
                    </a:srgbClr>
                  </a:outerShdw>
                </a:effectLst>
                <a:ea typeface="+mj-ea"/>
                <a:cs typeface="+mj-cs"/>
              </a:rPr>
              <a:t> (</a:t>
            </a:r>
            <a:r>
              <a:rPr lang="zh-CN" altLang="en-US" sz="2400" b="1" i="0" dirty="0">
                <a:solidFill>
                  <a:srgbClr val="FFFFFF"/>
                </a:solidFill>
                <a:effectLst>
                  <a:outerShdw blurRad="50800" dist="50800" dir="2700000" algn="tl" rotWithShape="0">
                    <a:srgbClr val="000000">
                      <a:alpha val="80000"/>
                    </a:srgbClr>
                  </a:outerShdw>
                </a:effectLst>
                <a:ea typeface="+mj-ea"/>
                <a:cs typeface="+mj-cs"/>
              </a:rPr>
              <a:t>俄巴底亚 </a:t>
            </a:r>
            <a:r>
              <a:rPr lang="en-US" sz="2400" b="1" i="0" dirty="0">
                <a:solidFill>
                  <a:srgbClr val="FFFFFF"/>
                </a:solidFill>
                <a:effectLst>
                  <a:outerShdw blurRad="50800" dist="50800" dir="2700000" algn="tl" rotWithShape="0">
                    <a:srgbClr val="000000">
                      <a:alpha val="80000"/>
                    </a:srgbClr>
                  </a:outerShdw>
                </a:effectLst>
                <a:ea typeface="+mj-ea"/>
                <a:cs typeface="+mj-cs"/>
              </a:rPr>
              <a:t>3)</a:t>
            </a:r>
          </a:p>
        </p:txBody>
      </p:sp>
      <p:sp>
        <p:nvSpPr>
          <p:cNvPr id="195587" name="Text Box 7"/>
          <p:cNvSpPr txBox="1">
            <a:spLocks noChangeArrowheads="1"/>
          </p:cNvSpPr>
          <p:nvPr/>
        </p:nvSpPr>
        <p:spPr bwMode="auto">
          <a:xfrm>
            <a:off x="8311163" y="-76200"/>
            <a:ext cx="869349"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a:cs typeface="Arial"/>
              </a:rPr>
              <a:t>598c</a:t>
            </a:r>
          </a:p>
        </p:txBody>
      </p:sp>
    </p:spTree>
    <p:extLst>
      <p:ext uri="{BB962C8B-B14F-4D97-AF65-F5344CB8AC3E}">
        <p14:creationId xmlns:p14="http://schemas.microsoft.com/office/powerpoint/2010/main" val="1415470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3810000" y="914400"/>
            <a:ext cx="4953000" cy="1752600"/>
          </a:xfrm>
        </p:spPr>
        <p:txBody>
          <a:bodyPr/>
          <a:lstStyle/>
          <a:p>
            <a:pPr eaLnBrk="1" hangingPunct="1">
              <a:defRPr/>
            </a:pPr>
            <a:r>
              <a:rPr lang="zh-CN" altLang="en-US" b="1">
                <a:solidFill>
                  <a:srgbClr val="996633"/>
                </a:solidFill>
                <a:ea typeface="SimSun" pitchFamily="2" charset="-122"/>
                <a:cs typeface="ＭＳ Ｐゴシック" charset="0"/>
              </a:rPr>
              <a:t>地理背景</a:t>
            </a:r>
          </a:p>
        </p:txBody>
      </p:sp>
      <p:graphicFrame>
        <p:nvGraphicFramePr>
          <p:cNvPr id="188418" name="Object 3"/>
          <p:cNvGraphicFramePr>
            <a:graphicFrameLocks noChangeAspect="1"/>
          </p:cNvGraphicFramePr>
          <p:nvPr/>
        </p:nvGraphicFramePr>
        <p:xfrm>
          <a:off x="0" y="0"/>
          <a:ext cx="4735513" cy="6858000"/>
        </p:xfrm>
        <a:graphic>
          <a:graphicData uri="http://schemas.openxmlformats.org/presentationml/2006/ole">
            <mc:AlternateContent xmlns:mc="http://schemas.openxmlformats.org/markup-compatibility/2006">
              <mc:Choice xmlns:v="urn:schemas-microsoft-com:vml" Requires="v">
                <p:oleObj spid="_x0000_s193578" name="Photo Editor Photo" r:id="rId4" imgW="5133333" imgH="8097380" progId="MSPhotoEd.3">
                  <p:embed/>
                </p:oleObj>
              </mc:Choice>
              <mc:Fallback>
                <p:oleObj name="Photo Editor Photo" r:id="rId4" imgW="5133333" imgH="8097380"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b="8163"/>
                      <a:stretch>
                        <a:fillRect/>
                      </a:stretch>
                    </p:blipFill>
                    <p:spPr bwMode="auto">
                      <a:xfrm>
                        <a:off x="0" y="0"/>
                        <a:ext cx="4735513"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452" name="AutoShape 4">
            <a:hlinkClick r:id="rId6"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104453" name="Text Box 5" descr="Purple mesh"/>
          <p:cNvSpPr txBox="1">
            <a:spLocks noChangeArrowheads="1"/>
          </p:cNvSpPr>
          <p:nvPr/>
        </p:nvSpPr>
        <p:spPr bwMode="auto">
          <a:xfrm>
            <a:off x="2400300" y="6262688"/>
            <a:ext cx="1235075" cy="519112"/>
          </a:xfrm>
          <a:prstGeom prst="rect">
            <a:avLst/>
          </a:prstGeom>
          <a:blipFill dpi="0" rotWithShape="0">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以东</a:t>
            </a:r>
          </a:p>
        </p:txBody>
      </p:sp>
      <p:sp>
        <p:nvSpPr>
          <p:cNvPr id="104454" name="Text Box 6"/>
          <p:cNvSpPr txBox="1">
            <a:spLocks noChangeArrowheads="1"/>
          </p:cNvSpPr>
          <p:nvPr/>
        </p:nvSpPr>
        <p:spPr bwMode="auto">
          <a:xfrm>
            <a:off x="8305800" y="76200"/>
            <a:ext cx="81121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463634"/>
                </a:solidFill>
                <a:cs typeface="+mn-cs"/>
              </a:rPr>
              <a:t>444</a:t>
            </a:r>
          </a:p>
          <a:p>
            <a:pPr>
              <a:defRPr/>
            </a:pPr>
            <a:r>
              <a:rPr lang="en-US" b="1">
                <a:solidFill>
                  <a:srgbClr val="463634"/>
                </a:solidFill>
                <a:cs typeface="+mn-cs"/>
              </a:rPr>
              <a:t>598d</a:t>
            </a:r>
          </a:p>
        </p:txBody>
      </p:sp>
      <p:sp>
        <p:nvSpPr>
          <p:cNvPr id="104455" name="Text Box 7" descr="Purple mesh"/>
          <p:cNvSpPr txBox="1">
            <a:spLocks noChangeArrowheads="1"/>
          </p:cNvSpPr>
          <p:nvPr/>
        </p:nvSpPr>
        <p:spPr bwMode="auto">
          <a:xfrm>
            <a:off x="2400300" y="5410200"/>
            <a:ext cx="1235075" cy="519113"/>
          </a:xfrm>
          <a:prstGeom prst="rect">
            <a:avLst/>
          </a:prstGeom>
          <a:blipFill dpi="0" rotWithShape="0">
            <a:blip r:embed="rId7"/>
            <a:srcRect/>
            <a:tile tx="0" ty="0" sx="100000" sy="100000" flip="none" algn="tl"/>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以扫</a:t>
            </a:r>
          </a:p>
        </p:txBody>
      </p:sp>
      <p:sp>
        <p:nvSpPr>
          <p:cNvPr id="104456" name="AutoShape 8"/>
          <p:cNvSpPr>
            <a:spLocks noChangeArrowheads="1"/>
          </p:cNvSpPr>
          <p:nvPr/>
        </p:nvSpPr>
        <p:spPr bwMode="auto">
          <a:xfrm rot="16200000" flipV="1">
            <a:off x="2781300" y="59055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
        <p:nvSpPr>
          <p:cNvPr id="104457" name="Text Box 9"/>
          <p:cNvSpPr txBox="1">
            <a:spLocks noChangeArrowheads="1"/>
          </p:cNvSpPr>
          <p:nvPr/>
        </p:nvSpPr>
        <p:spPr bwMode="auto">
          <a:xfrm>
            <a:off x="914400" y="4814888"/>
            <a:ext cx="1524000" cy="519112"/>
          </a:xfrm>
          <a:prstGeom prst="rect">
            <a:avLst/>
          </a:prstGeom>
          <a:gradFill rotWithShape="0">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以色列</a:t>
            </a:r>
          </a:p>
        </p:txBody>
      </p:sp>
      <p:sp>
        <p:nvSpPr>
          <p:cNvPr id="104458" name="Text Box 10"/>
          <p:cNvSpPr txBox="1">
            <a:spLocks noChangeArrowheads="1"/>
          </p:cNvSpPr>
          <p:nvPr/>
        </p:nvSpPr>
        <p:spPr bwMode="auto">
          <a:xfrm>
            <a:off x="1066800" y="3962400"/>
            <a:ext cx="1235075" cy="519113"/>
          </a:xfrm>
          <a:prstGeom prst="rect">
            <a:avLst/>
          </a:prstGeom>
          <a:gradFill rotWithShape="0">
            <a:gsLst>
              <a:gs pos="0">
                <a:srgbClr val="FF0000"/>
              </a:gs>
              <a:gs pos="100000">
                <a:srgbClr val="760000"/>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2800" b="1">
                <a:solidFill>
                  <a:srgbClr val="F9DBD3"/>
                </a:solidFill>
                <a:cs typeface="SimSun" charset="0"/>
              </a:rPr>
              <a:t>雅各</a:t>
            </a:r>
          </a:p>
        </p:txBody>
      </p:sp>
      <p:sp>
        <p:nvSpPr>
          <p:cNvPr id="104459" name="AutoShape 11"/>
          <p:cNvSpPr>
            <a:spLocks noChangeArrowheads="1"/>
          </p:cNvSpPr>
          <p:nvPr/>
        </p:nvSpPr>
        <p:spPr bwMode="auto">
          <a:xfrm rot="16200000" flipV="1">
            <a:off x="1447800" y="4457700"/>
            <a:ext cx="533400" cy="457200"/>
          </a:xfrm>
          <a:prstGeom prst="leftArrow">
            <a:avLst>
              <a:gd name="adj1" fmla="val 50000"/>
              <a:gd name="adj2" fmla="val 29167"/>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solidFill>
                <a:srgbClr val="463634"/>
              </a:solidFill>
              <a:ea typeface="MS PGothic" charset="0"/>
              <a:cs typeface="MS PGothic" charset="0"/>
            </a:endParaRPr>
          </a:p>
        </p:txBody>
      </p:sp>
    </p:spTree>
    <p:extLst>
      <p:ext uri="{BB962C8B-B14F-4D97-AF65-F5344CB8AC3E}">
        <p14:creationId xmlns:p14="http://schemas.microsoft.com/office/powerpoint/2010/main" val="3713980294"/>
      </p:ext>
    </p:extLst>
  </p:cSld>
  <p:clrMapOvr>
    <a:masterClrMapping/>
  </p:clrMapOvr>
  <p:transition advClick="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104458"/>
                                        </p:tgtEl>
                                        <p:attrNameLst>
                                          <p:attrName>style.visibility</p:attrName>
                                        </p:attrNameLst>
                                      </p:cBhvr>
                                      <p:to>
                                        <p:strVal val="visible"/>
                                      </p:to>
                                    </p:set>
                                    <p:animEffect transition="in" filter="strips(downLeft)">
                                      <p:cBhvr>
                                        <p:cTn id="7" dur="500"/>
                                        <p:tgtEl>
                                          <p:spTgt spid="104458"/>
                                        </p:tgtEl>
                                      </p:cBhvr>
                                    </p:animEffect>
                                  </p:childTnLst>
                                </p:cTn>
                              </p:par>
                            </p:childTnLst>
                          </p:cTn>
                        </p:par>
                        <p:par>
                          <p:cTn id="8" fill="hold" nodeType="afterGroup">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104455"/>
                                        </p:tgtEl>
                                        <p:attrNameLst>
                                          <p:attrName>style.visibility</p:attrName>
                                        </p:attrNameLst>
                                      </p:cBhvr>
                                      <p:to>
                                        <p:strVal val="visible"/>
                                      </p:to>
                                    </p:set>
                                    <p:animEffect transition="in" filter="strips(downLeft)">
                                      <p:cBhvr>
                                        <p:cTn id="11" dur="500"/>
                                        <p:tgtEl>
                                          <p:spTgt spid="1044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04459"/>
                                        </p:tgtEl>
                                        <p:attrNameLst>
                                          <p:attrName>style.visibility</p:attrName>
                                        </p:attrNameLst>
                                      </p:cBhvr>
                                      <p:to>
                                        <p:strVal val="visible"/>
                                      </p:to>
                                    </p:set>
                                    <p:animEffect transition="in" filter="wipe(up)">
                                      <p:cBhvr>
                                        <p:cTn id="16" dur="500"/>
                                        <p:tgtEl>
                                          <p:spTgt spid="104459"/>
                                        </p:tgtEl>
                                      </p:cBhvr>
                                    </p:animEffect>
                                  </p:childTnLst>
                                </p:cTn>
                              </p:par>
                            </p:childTnLst>
                          </p:cTn>
                        </p:par>
                        <p:par>
                          <p:cTn id="17" fill="hold" nodeType="afterGroup">
                            <p:stCondLst>
                              <p:cond delay="500"/>
                            </p:stCondLst>
                            <p:childTnLst>
                              <p:par>
                                <p:cTn id="18" presetID="9" presetClass="entr" presetSubtype="0" fill="hold" grpId="0" nodeType="afterEffect">
                                  <p:stCondLst>
                                    <p:cond delay="0"/>
                                  </p:stCondLst>
                                  <p:childTnLst>
                                    <p:set>
                                      <p:cBhvr>
                                        <p:cTn id="19" dur="1" fill="hold">
                                          <p:stCondLst>
                                            <p:cond delay="0"/>
                                          </p:stCondLst>
                                        </p:cTn>
                                        <p:tgtEl>
                                          <p:spTgt spid="104457"/>
                                        </p:tgtEl>
                                        <p:attrNameLst>
                                          <p:attrName>style.visibility</p:attrName>
                                        </p:attrNameLst>
                                      </p:cBhvr>
                                      <p:to>
                                        <p:strVal val="visible"/>
                                      </p:to>
                                    </p:set>
                                    <p:animEffect transition="in" filter="dissolve">
                                      <p:cBhvr>
                                        <p:cTn id="20" dur="500"/>
                                        <p:tgtEl>
                                          <p:spTgt spid="104457"/>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04456"/>
                                        </p:tgtEl>
                                        <p:attrNameLst>
                                          <p:attrName>style.visibility</p:attrName>
                                        </p:attrNameLst>
                                      </p:cBhvr>
                                      <p:to>
                                        <p:strVal val="visible"/>
                                      </p:to>
                                    </p:set>
                                    <p:animEffect transition="in" filter="wipe(up)">
                                      <p:cBhvr>
                                        <p:cTn id="25" dur="500"/>
                                        <p:tgtEl>
                                          <p:spTgt spid="104456"/>
                                        </p:tgtEl>
                                      </p:cBhvr>
                                    </p:animEffect>
                                  </p:childTnLst>
                                </p:cTn>
                              </p:par>
                            </p:childTnLst>
                          </p:cTn>
                        </p:par>
                        <p:par>
                          <p:cTn id="26" fill="hold" nodeType="afterGroup">
                            <p:stCondLst>
                              <p:cond delay="500"/>
                            </p:stCondLst>
                            <p:childTnLst>
                              <p:par>
                                <p:cTn id="27" presetID="9" presetClass="entr" presetSubtype="0" fill="hold" grpId="0" nodeType="afterEffect">
                                  <p:stCondLst>
                                    <p:cond delay="0"/>
                                  </p:stCondLst>
                                  <p:childTnLst>
                                    <p:set>
                                      <p:cBhvr>
                                        <p:cTn id="28" dur="1" fill="hold">
                                          <p:stCondLst>
                                            <p:cond delay="0"/>
                                          </p:stCondLst>
                                        </p:cTn>
                                        <p:tgtEl>
                                          <p:spTgt spid="104453"/>
                                        </p:tgtEl>
                                        <p:attrNameLst>
                                          <p:attrName>style.visibility</p:attrName>
                                        </p:attrNameLst>
                                      </p:cBhvr>
                                      <p:to>
                                        <p:strVal val="visible"/>
                                      </p:to>
                                    </p:set>
                                    <p:animEffect transition="in" filter="dissolve">
                                      <p:cBhvr>
                                        <p:cTn id="29" dur="5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animBg="1"/>
      <p:bldP spid="104455" grpId="0" animBg="1"/>
      <p:bldP spid="104456" grpId="0" animBg="1"/>
      <p:bldP spid="104457" grpId="0" animBg="1"/>
      <p:bldP spid="104458" grpId="0" animBg="1"/>
      <p:bldP spid="104459"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276600" y="685800"/>
            <a:ext cx="3108325" cy="762000"/>
          </a:xfrm>
        </p:spPr>
        <p:txBody>
          <a:bodyPr/>
          <a:lstStyle/>
          <a:p>
            <a:pPr eaLnBrk="1" hangingPunct="1">
              <a:defRPr/>
            </a:pPr>
            <a:r>
              <a:rPr lang="zh-CN" altLang="en-US" b="1">
                <a:solidFill>
                  <a:srgbClr val="996633"/>
                </a:solidFill>
                <a:ea typeface="SimSun" pitchFamily="2" charset="-122"/>
                <a:cs typeface="ＭＳ Ｐゴシック" charset="0"/>
              </a:rPr>
              <a:t>目的</a:t>
            </a:r>
          </a:p>
        </p:txBody>
      </p:sp>
      <p:sp>
        <p:nvSpPr>
          <p:cNvPr id="6152" name="Text Box 8"/>
          <p:cNvSpPr txBox="1">
            <a:spLocks noChangeArrowheads="1"/>
          </p:cNvSpPr>
          <p:nvPr/>
        </p:nvSpPr>
        <p:spPr bwMode="auto">
          <a:xfrm>
            <a:off x="762000" y="3733800"/>
            <a:ext cx="739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a:defRPr sz="3200">
                <a:solidFill>
                  <a:schemeClr val="tx1"/>
                </a:solidFill>
                <a:latin typeface="Times New Roman" charset="0"/>
                <a:ea typeface="MS PGothic" charset="0"/>
                <a:cs typeface="MS PGothic" charset="0"/>
              </a:defRPr>
            </a:lvl1pPr>
            <a:lvl2pPr>
              <a:defRPr sz="2800">
                <a:solidFill>
                  <a:schemeClr val="tx1"/>
                </a:solidFill>
                <a:latin typeface="Times New Roman" charset="0"/>
                <a:ea typeface="MS PGothic" charset="0"/>
                <a:cs typeface="MS PGothic" charset="0"/>
              </a:defRPr>
            </a:lvl2pPr>
            <a:lvl3pPr>
              <a:defRPr sz="2400">
                <a:solidFill>
                  <a:schemeClr val="tx1"/>
                </a:solidFill>
                <a:latin typeface="Times New Roman" charset="0"/>
                <a:ea typeface="MS PGothic" charset="0"/>
                <a:cs typeface="MS PGothic" charset="0"/>
              </a:defRPr>
            </a:lvl3pPr>
            <a:lvl4pPr>
              <a:defRPr sz="2000">
                <a:solidFill>
                  <a:schemeClr val="tx1"/>
                </a:solidFill>
                <a:latin typeface="Times New Roman" charset="0"/>
                <a:ea typeface="MS PGothic" charset="0"/>
                <a:cs typeface="MS PGothic" charset="0"/>
              </a:defRPr>
            </a:lvl4pPr>
            <a:lvl5pPr>
              <a:defRPr sz="2000">
                <a:solidFill>
                  <a:schemeClr val="tx1"/>
                </a:solidFill>
                <a:latin typeface="Times New Roman" charset="0"/>
                <a:ea typeface="MS PGothic" charset="0"/>
                <a:cs typeface="MS PGothic" charset="0"/>
              </a:defRPr>
            </a:lvl5pPr>
            <a:lvl6pPr eaLnBrk="0" hangingPunct="0">
              <a:defRPr sz="2000">
                <a:solidFill>
                  <a:schemeClr val="tx1"/>
                </a:solidFill>
                <a:latin typeface="Times New Roman" charset="0"/>
                <a:ea typeface="MS PGothic" charset="0"/>
                <a:cs typeface="MS PGothic" charset="0"/>
              </a:defRPr>
            </a:lvl6pPr>
            <a:lvl7pPr eaLnBrk="0" hangingPunct="0">
              <a:defRPr sz="2000">
                <a:solidFill>
                  <a:schemeClr val="tx1"/>
                </a:solidFill>
                <a:latin typeface="Times New Roman" charset="0"/>
                <a:ea typeface="MS PGothic" charset="0"/>
                <a:cs typeface="MS PGothic" charset="0"/>
              </a:defRPr>
            </a:lvl7pPr>
            <a:lvl8pPr eaLnBrk="0" hangingPunct="0">
              <a:defRPr sz="2000">
                <a:solidFill>
                  <a:schemeClr val="tx1"/>
                </a:solidFill>
                <a:latin typeface="Times New Roman" charset="0"/>
                <a:ea typeface="MS PGothic" charset="0"/>
                <a:cs typeface="MS PGothic" charset="0"/>
              </a:defRPr>
            </a:lvl8pPr>
            <a:lvl9pPr eaLnBrk="0" hangingPunct="0">
              <a:defRPr sz="2000">
                <a:solidFill>
                  <a:schemeClr val="tx1"/>
                </a:solidFill>
                <a:latin typeface="Times New Roman" charset="0"/>
                <a:ea typeface="MS PGothic" charset="0"/>
                <a:cs typeface="MS PGothic" charset="0"/>
              </a:defRPr>
            </a:lvl9pPr>
          </a:lstStyle>
          <a:p>
            <a:pPr algn="ctr">
              <a:spcBef>
                <a:spcPct val="50000"/>
              </a:spcBef>
              <a:defRPr/>
            </a:pPr>
            <a:endParaRPr lang="en-GB" sz="2400">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endParaRPr>
          </a:p>
        </p:txBody>
      </p:sp>
      <p:sp>
        <p:nvSpPr>
          <p:cNvPr id="6153" name="Text Box 9"/>
          <p:cNvSpPr txBox="1">
            <a:spLocks noChangeArrowheads="1"/>
          </p:cNvSpPr>
          <p:nvPr/>
        </p:nvSpPr>
        <p:spPr bwMode="auto">
          <a:xfrm>
            <a:off x="762000" y="1981200"/>
            <a:ext cx="7924800"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spcBef>
                <a:spcPct val="50000"/>
              </a:spcBef>
            </a:pPr>
            <a:r>
              <a:rPr lang="zh-CN" altLang="en-US" sz="3200" b="1">
                <a:solidFill>
                  <a:srgbClr val="FF3300"/>
                </a:solidFill>
                <a:cs typeface="SimSun" charset="0"/>
              </a:rPr>
              <a:t>俄巴底亚书有两方面的目的</a:t>
            </a:r>
            <a:r>
              <a:rPr lang="en-US" altLang="ja-JP" sz="3200" b="1">
                <a:solidFill>
                  <a:srgbClr val="FF3300"/>
                </a:solidFill>
                <a:ea typeface="Times New Roman" charset="0"/>
                <a:cs typeface="Times New Roman" charset="0"/>
              </a:rPr>
              <a:t>:</a:t>
            </a:r>
          </a:p>
          <a:p>
            <a:pPr algn="just" eaLnBrk="1" hangingPunct="1">
              <a:spcBef>
                <a:spcPct val="50000"/>
              </a:spcBef>
              <a:buFontTx/>
              <a:buAutoNum type="arabicPeriod"/>
            </a:pPr>
            <a:r>
              <a:rPr lang="zh-CN" altLang="en-US" sz="3200" b="1">
                <a:cs typeface="SimSun" charset="0"/>
              </a:rPr>
              <a:t>刻画神对以东的审判，没有对犹大弟兄般的照顾。</a:t>
            </a:r>
          </a:p>
          <a:p>
            <a:pPr algn="just" eaLnBrk="1" hangingPunct="1">
              <a:spcBef>
                <a:spcPct val="50000"/>
              </a:spcBef>
              <a:buFontTx/>
              <a:buAutoNum type="arabicPeriod"/>
            </a:pPr>
            <a:r>
              <a:rPr lang="zh-CN" altLang="en-US" sz="3200" b="1">
                <a:solidFill>
                  <a:srgbClr val="FF3300"/>
                </a:solidFill>
                <a:cs typeface="SimSun" charset="0"/>
              </a:rPr>
              <a:t>对上帝的日子将是最终的胜利。</a:t>
            </a:r>
            <a:r>
              <a:rPr lang="en-US" altLang="ja-JP" b="1">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cs typeface="SimSun" charset="0"/>
              </a:rPr>
              <a:t> </a:t>
            </a:r>
            <a:endParaRPr lang="en-US" b="1">
              <a:solidFill>
                <a:schemeClr val="bg1"/>
              </a:solidFill>
              <a:effectDag name="">
                <a:cont type="tree" name="">
                  <a:effect ref="fillLine"/>
                  <a:outerShdw dist="38100" dir="13500000" algn="br">
                    <a:srgbClr val="FFE9D3"/>
                  </a:outerShdw>
                </a:cont>
                <a:cont type="tree" name="">
                  <a:effect ref="fillLine"/>
                  <a:outerShdw dist="38100" dir="2700000" algn="tl">
                    <a:srgbClr val="66584B"/>
                  </a:outerShdw>
                </a:cont>
                <a:effect ref="fillLine"/>
              </a:effectDag>
              <a:cs typeface="SimSun" charset="0"/>
            </a:endParaRPr>
          </a:p>
        </p:txBody>
      </p:sp>
      <p:sp>
        <p:nvSpPr>
          <p:cNvPr id="6157" name="AutoShape 13">
            <a:hlinkClick r:id="rId3" action="ppaction://hlinksldjump" highlightClick="1"/>
          </p:cNvPr>
          <p:cNvSpPr>
            <a:spLocks noChangeArrowheads="1"/>
          </p:cNvSpPr>
          <p:nvPr/>
        </p:nvSpPr>
        <p:spPr bwMode="auto">
          <a:xfrm>
            <a:off x="8458200" y="6324600"/>
            <a:ext cx="685800" cy="533400"/>
          </a:xfrm>
          <a:prstGeom prst="actionButtonHome">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nchor="ctr"/>
          <a:lstStyle/>
          <a:p>
            <a:pPr>
              <a:defRPr/>
            </a:pPr>
            <a:endParaRPr lang="en-US">
              <a:ea typeface="MS PGothic" charset="0"/>
              <a:cs typeface="MS PGothic" charset="0"/>
            </a:endParaRPr>
          </a:p>
        </p:txBody>
      </p:sp>
      <p:sp>
        <p:nvSpPr>
          <p:cNvPr id="6158" name="Text Box 14"/>
          <p:cNvSpPr txBox="1">
            <a:spLocks noChangeArrowheads="1"/>
          </p:cNvSpPr>
          <p:nvPr/>
        </p:nvSpPr>
        <p:spPr bwMode="auto">
          <a:xfrm>
            <a:off x="8426450" y="76200"/>
            <a:ext cx="641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cs typeface="+mn-cs"/>
              </a:rPr>
              <a:t>597</a:t>
            </a:r>
          </a:p>
        </p:txBody>
      </p:sp>
    </p:spTree>
  </p:cSld>
  <p:clrMapOvr>
    <a:masterClrMapping/>
  </p:clrMapOvr>
  <p:transition advClick="0">
    <p:pull dir="ru"/>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zh-CN" altLang="en-US" sz="3600" b="1" dirty="0">
                <a:solidFill>
                  <a:schemeClr val="bg1"/>
                </a:solidFill>
              </a:rPr>
              <a:t>圣约</a:t>
            </a:r>
            <a:endParaRPr lang="en-US" altLang="zh-CN" sz="3600" b="1" dirty="0">
              <a:solidFill>
                <a:schemeClr val="bg1"/>
              </a:solidFil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lvl="0"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在上帝审判压迫祂立约的子民以东之后，神的回归将扩大的土地界限（</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17-21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）以制定土地契约。</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4194904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ctrTitle"/>
          </p:nvPr>
        </p:nvSpPr>
        <p:spPr>
          <a:xfrm>
            <a:off x="4648200" y="0"/>
            <a:ext cx="3352800" cy="4572000"/>
          </a:xfrm>
        </p:spPr>
        <p:txBody>
          <a:bodyPr/>
          <a:lstStyle/>
          <a:p>
            <a:pPr eaLnBrk="1" hangingPunct="1">
              <a:defRPr/>
            </a:pPr>
            <a:r>
              <a:rPr lang="zh-CN" altLang="en-US" b="1">
                <a:ea typeface="SimSun" pitchFamily="2" charset="-122"/>
                <a:cs typeface="ＭＳ Ｐゴシック" charset="0"/>
              </a:rPr>
              <a:t>国家地理有几篇文章提到</a:t>
            </a:r>
            <a:r>
              <a:rPr lang="en-US" altLang="ja-JP" b="1">
                <a:ea typeface="MS PGothic" pitchFamily="34" charset="-128"/>
                <a:cs typeface="ＭＳ Ｐゴシック" charset="0"/>
              </a:rPr>
              <a:t> Petra</a:t>
            </a:r>
            <a:r>
              <a:rPr lang="zh-CN" altLang="en-US" b="1">
                <a:ea typeface="SimSun" pitchFamily="2" charset="-122"/>
                <a:cs typeface="ＭＳ Ｐゴシック" charset="0"/>
              </a:rPr>
              <a:t>这地方从</a:t>
            </a:r>
            <a:r>
              <a:rPr lang="en-US" altLang="ja-JP" b="1">
                <a:ea typeface="MS PGothic" pitchFamily="34" charset="-128"/>
                <a:cs typeface="ＭＳ Ｐゴシック" charset="0"/>
              </a:rPr>
              <a:t> 1907</a:t>
            </a:r>
            <a:r>
              <a:rPr lang="zh-CN" altLang="en-US" b="1">
                <a:ea typeface="SimSun" pitchFamily="2" charset="-122"/>
                <a:cs typeface="ＭＳ Ｐゴシック" charset="0"/>
              </a:rPr>
              <a:t>年到现在</a:t>
            </a:r>
            <a:endParaRPr lang="zh-CN" altLang="en-US">
              <a:ea typeface="SimSun" pitchFamily="2" charset="-122"/>
              <a:cs typeface="ＭＳ Ｐゴシック" charset="0"/>
            </a:endParaRPr>
          </a:p>
        </p:txBody>
      </p:sp>
      <p:sp>
        <p:nvSpPr>
          <p:cNvPr id="148483" name="Rectangle 3"/>
          <p:cNvSpPr>
            <a:spLocks noGrp="1" noChangeArrowheads="1"/>
          </p:cNvSpPr>
          <p:nvPr>
            <p:ph type="subTitle" idx="1"/>
          </p:nvPr>
        </p:nvSpPr>
        <p:spPr>
          <a:xfrm rot="10800000" flipV="1">
            <a:off x="5029200" y="6248400"/>
            <a:ext cx="3810000" cy="609600"/>
          </a:xfrm>
        </p:spPr>
        <p:txBody>
          <a:bodyPr/>
          <a:lstStyle/>
          <a:p>
            <a:pPr eaLnBrk="1" hangingPunct="1">
              <a:defRPr/>
            </a:pPr>
            <a:r>
              <a:rPr lang="en-US">
                <a:latin typeface="Times New Roman" charset="0"/>
                <a:ea typeface="MS PGothic" charset="0"/>
              </a:rPr>
              <a:t>Here</a:t>
            </a:r>
            <a:r>
              <a:rPr lang="ja-JP" altLang="en-US">
                <a:latin typeface="Arial" charset="0"/>
                <a:ea typeface="MS PGothic" charset="0"/>
              </a:rPr>
              <a:t>’</a:t>
            </a:r>
            <a:r>
              <a:rPr lang="en-US" altLang="ja-JP">
                <a:latin typeface="Times New Roman" charset="0"/>
                <a:ea typeface="MS PGothic" charset="0"/>
              </a:rPr>
              <a:t>s Dec. 1998</a:t>
            </a:r>
            <a:endParaRPr lang="en-US">
              <a:latin typeface="Times New Roman" charset="0"/>
              <a:ea typeface="MS PGothic" charset="0"/>
            </a:endParaRPr>
          </a:p>
        </p:txBody>
      </p:sp>
      <p:pic>
        <p:nvPicPr>
          <p:cNvPr id="190467" name="Picture 4" descr="298LC01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52475">
            <a:off x="0" y="-273050"/>
            <a:ext cx="4718050" cy="713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297751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ctrTitle"/>
          </p:nvPr>
        </p:nvSpPr>
        <p:spPr/>
        <p:txBody>
          <a:bodyPr/>
          <a:lstStyle/>
          <a:p>
            <a:pPr eaLnBrk="1" hangingPunct="1">
              <a:defRPr/>
            </a:pPr>
            <a:r>
              <a:rPr lang="en-US">
                <a:ea typeface="+mj-ea"/>
                <a:cs typeface="+mj-cs"/>
              </a:rPr>
              <a:t>Petra Article Front Page</a:t>
            </a:r>
          </a:p>
        </p:txBody>
      </p:sp>
      <p:sp>
        <p:nvSpPr>
          <p:cNvPr id="171011" name="Rectangle 3"/>
          <p:cNvSpPr>
            <a:spLocks noGrp="1" noChangeArrowheads="1"/>
          </p:cNvSpPr>
          <p:nvPr>
            <p:ph type="subTitle" idx="1"/>
          </p:nvPr>
        </p:nvSpPr>
        <p:spPr/>
        <p:txBody>
          <a:bodyPr/>
          <a:lstStyle/>
          <a:p>
            <a:pPr eaLnBrk="1" hangingPunct="1">
              <a:defRPr/>
            </a:pPr>
            <a:endParaRPr lang="en-GB">
              <a:latin typeface="Times New Roman" charset="0"/>
              <a:ea typeface="MS PGothic" charset="0"/>
            </a:endParaRPr>
          </a:p>
        </p:txBody>
      </p:sp>
      <p:pic>
        <p:nvPicPr>
          <p:cNvPr id="192515" name="Picture 4" descr="ArticleIntro"/>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76221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1" name="Picture 4" descr="MonasterybyA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62" name="Picture 5" descr="MonasterybyAi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152400" y="0"/>
            <a:ext cx="4495800" cy="690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6" name="Rectangle 2"/>
          <p:cNvSpPr>
            <a:spLocks noGrp="1" noChangeArrowheads="1"/>
          </p:cNvSpPr>
          <p:nvPr>
            <p:ph type="title"/>
          </p:nvPr>
        </p:nvSpPr>
        <p:spPr>
          <a:xfrm>
            <a:off x="0" y="6172200"/>
            <a:ext cx="9144000" cy="685800"/>
          </a:xfrm>
          <a:solidFill>
            <a:srgbClr val="FFFFFF"/>
          </a:solidFill>
        </p:spPr>
        <p:txBody>
          <a:bodyPr/>
          <a:lstStyle/>
          <a:p>
            <a:pPr eaLnBrk="1" hangingPunct="1"/>
            <a:r>
              <a:rPr lang="zh-CN" altLang="en-US" b="1">
                <a:latin typeface="Times New Roman" charset="0"/>
                <a:cs typeface="SimSun" charset="0"/>
              </a:rPr>
              <a:t>想像居住在这样的地理环境</a:t>
            </a:r>
            <a:r>
              <a:rPr lang="en-US" altLang="ja-JP" b="1">
                <a:latin typeface="Times New Roman" charset="0"/>
                <a:ea typeface="MS PGothic" charset="0"/>
              </a:rPr>
              <a:t>!</a:t>
            </a:r>
            <a:endParaRPr lang="en-US">
              <a:latin typeface="Times New Roman" charset="0"/>
              <a:ea typeface="MS PGothic" charset="0"/>
            </a:endParaRPr>
          </a:p>
        </p:txBody>
      </p:sp>
    </p:spTree>
    <p:extLst>
      <p:ext uri="{BB962C8B-B14F-4D97-AF65-F5344CB8AC3E}">
        <p14:creationId xmlns:p14="http://schemas.microsoft.com/office/powerpoint/2010/main" val="349219662"/>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7" name="Picture 4" descr="Siq"/>
          <p:cNvPicPr>
            <a:picLocks noGrp="1" noChangeAspect="1" noChangeArrowheads="1"/>
          </p:cNvPicPr>
          <p:nvPr>
            <p:ph idx="1"/>
          </p:nvPr>
        </p:nvPicPr>
        <p:blipFill>
          <a:blip r:embed="rId3"/>
          <a:srcRect r="9775"/>
          <a:stretch>
            <a:fillRect/>
          </a:stretch>
        </p:blipFill>
        <p:spPr>
          <a:xfrm>
            <a:off x="0" y="-41275"/>
            <a:ext cx="9144000" cy="6975475"/>
          </a:xfrm>
        </p:spPr>
      </p:pic>
      <p:sp>
        <p:nvSpPr>
          <p:cNvPr id="39941" name="Rectangle 5"/>
          <p:cNvSpPr>
            <a:spLocks noGrp="1" noChangeArrowheads="1"/>
          </p:cNvSpPr>
          <p:nvPr>
            <p:ph type="title"/>
          </p:nvPr>
        </p:nvSpPr>
        <p:spPr>
          <a:xfrm>
            <a:off x="-76200" y="152400"/>
            <a:ext cx="4503738" cy="1260475"/>
          </a:xfrm>
          <a:solidFill>
            <a:schemeClr val="tx1"/>
          </a:solidFill>
        </p:spPr>
        <p:txBody>
          <a:bodyPr/>
          <a:lstStyle/>
          <a:p>
            <a:pPr eaLnBrk="1" hangingPunct="1">
              <a:defRPr/>
            </a:pPr>
            <a:r>
              <a:rPr lang="en-US" sz="4800" b="1">
                <a:solidFill>
                  <a:srgbClr val="FFFFFF"/>
                </a:solidFill>
                <a:latin typeface="Arial" charset="0"/>
                <a:cs typeface="Geneva" charset="0"/>
              </a:rPr>
              <a:t>The Siq </a:t>
            </a:r>
            <a:r>
              <a:rPr lang="zh-CN" altLang="en-US" sz="2800" b="1">
                <a:solidFill>
                  <a:srgbClr val="FFFFFF"/>
                </a:solidFill>
                <a:latin typeface="Arial" charset="0"/>
                <a:cs typeface="Geneva" charset="0"/>
              </a:rPr>
              <a:t>（窄洞出口）</a:t>
            </a:r>
            <a:br>
              <a:rPr lang="en-US" altLang="ja-JP" sz="4800" b="1">
                <a:solidFill>
                  <a:srgbClr val="FFFFFF"/>
                </a:solidFill>
                <a:latin typeface="Arial" charset="0"/>
                <a:cs typeface="Geneva" charset="0"/>
              </a:rPr>
            </a:br>
            <a:r>
              <a:rPr lang="en-US" altLang="ja-JP" sz="3200" b="1">
                <a:solidFill>
                  <a:srgbClr val="FFFFFF"/>
                </a:solidFill>
                <a:latin typeface="Arial" charset="0"/>
                <a:cs typeface="Geneva" charset="0"/>
              </a:rPr>
              <a:t>(pronounced "seek")</a:t>
            </a:r>
            <a:endParaRPr lang="en-US" sz="3200" b="1">
              <a:solidFill>
                <a:srgbClr val="FFFFFF"/>
              </a:solidFill>
              <a:latin typeface="Arial" charset="0"/>
              <a:cs typeface="Geneva" charset="0"/>
            </a:endParaRPr>
          </a:p>
        </p:txBody>
      </p:sp>
      <p:sp>
        <p:nvSpPr>
          <p:cNvPr id="39943" name="Rectangle 7"/>
          <p:cNvSpPr>
            <a:spLocks noChangeArrowheads="1"/>
          </p:cNvSpPr>
          <p:nvPr/>
        </p:nvSpPr>
        <p:spPr bwMode="auto">
          <a:xfrm>
            <a:off x="0" y="1676400"/>
            <a:ext cx="3962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zh-CN" altLang="en-US" sz="4400" b="1">
                <a:solidFill>
                  <a:srgbClr val="FFFFFF"/>
                </a:solidFill>
                <a:latin typeface="Arial" charset="0"/>
                <a:cs typeface="Arial" charset="0"/>
              </a:rPr>
              <a:t>佩特拉的唯一入口</a:t>
            </a:r>
            <a:endParaRPr lang="en-US" sz="2800" b="1">
              <a:solidFill>
                <a:srgbClr val="FFFFFF"/>
              </a:solidFill>
              <a:latin typeface="Arial" charset="0"/>
              <a:cs typeface="Arial" charset="0"/>
            </a:endParaRPr>
          </a:p>
        </p:txBody>
      </p:sp>
      <p:sp>
        <p:nvSpPr>
          <p:cNvPr id="39944" name="AutoShape 8"/>
          <p:cNvSpPr>
            <a:spLocks noChangeArrowheads="1"/>
          </p:cNvSpPr>
          <p:nvPr/>
        </p:nvSpPr>
        <p:spPr bwMode="auto">
          <a:xfrm rot="-1080250">
            <a:off x="0" y="5257800"/>
            <a:ext cx="4343400" cy="1066800"/>
          </a:xfrm>
          <a:prstGeom prst="rightArrowCallout">
            <a:avLst>
              <a:gd name="adj1" fmla="val 25000"/>
              <a:gd name="adj2" fmla="val 25000"/>
              <a:gd name="adj3" fmla="val 67857"/>
              <a:gd name="adj4" fmla="val 72574"/>
            </a:avLst>
          </a:prstGeom>
          <a:solidFill>
            <a:srgbClr val="0033CC"/>
          </a:solidFill>
          <a:ln w="9525">
            <a:solidFill>
              <a:schemeClr val="tx1"/>
            </a:solidFill>
            <a:miter lim="800000"/>
            <a:headEnd/>
            <a:tailEnd/>
          </a:ln>
        </p:spPr>
        <p:txBody>
          <a:bodyPr wrap="none" anchor="ctr"/>
          <a:lstStyle/>
          <a:p>
            <a:pPr algn="ctr"/>
            <a:r>
              <a:rPr lang="zh-CN" altLang="en-US" sz="3600" b="1">
                <a:solidFill>
                  <a:srgbClr val="FFFFFF"/>
                </a:solidFill>
                <a:latin typeface="Arial" charset="0"/>
                <a:cs typeface="Arial" charset="0"/>
              </a:rPr>
              <a:t>水道</a:t>
            </a:r>
            <a:endParaRPr lang="en-US" sz="3600" b="1">
              <a:solidFill>
                <a:srgbClr val="FFFFFF"/>
              </a:solidFill>
              <a:latin typeface="Arial" charset="0"/>
              <a:cs typeface="Arial" charset="0"/>
            </a:endParaRPr>
          </a:p>
        </p:txBody>
      </p:sp>
      <p:sp>
        <p:nvSpPr>
          <p:cNvPr id="196613" name="Text Box 9"/>
          <p:cNvSpPr txBox="1">
            <a:spLocks noChangeArrowheads="1"/>
          </p:cNvSpPr>
          <p:nvPr/>
        </p:nvSpPr>
        <p:spPr bwMode="auto">
          <a:xfrm>
            <a:off x="9455150" y="76200"/>
            <a:ext cx="15890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latin typeface="Arial" charset="0"/>
                <a:cs typeface="Arial" charset="0"/>
              </a:rPr>
              <a:t>OTS 598c</a:t>
            </a:r>
          </a:p>
        </p:txBody>
      </p:sp>
    </p:spTree>
    <p:extLst>
      <p:ext uri="{BB962C8B-B14F-4D97-AF65-F5344CB8AC3E}">
        <p14:creationId xmlns:p14="http://schemas.microsoft.com/office/powerpoint/2010/main" val="196090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9941"/>
                                        </p:tgtEl>
                                        <p:attrNameLst>
                                          <p:attrName>style.visibility</p:attrName>
                                        </p:attrNameLst>
                                      </p:cBhvr>
                                      <p:to>
                                        <p:strVal val="visible"/>
                                      </p:to>
                                    </p:set>
                                    <p:animEffect transition="in" filter="dissolve">
                                      <p:cBhvr>
                                        <p:cTn id="7" dur="500"/>
                                        <p:tgtEl>
                                          <p:spTgt spid="399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9943"/>
                                        </p:tgtEl>
                                        <p:attrNameLst>
                                          <p:attrName>style.visibility</p:attrName>
                                        </p:attrNameLst>
                                      </p:cBhvr>
                                      <p:to>
                                        <p:strVal val="visible"/>
                                      </p:to>
                                    </p:set>
                                    <p:animEffect transition="in" filter="dissolve">
                                      <p:cBhvr>
                                        <p:cTn id="12" dur="5000"/>
                                        <p:tgtEl>
                                          <p:spTgt spid="3994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9" presetClass="entr" presetSubtype="0" decel="100000" fill="hold" grpId="0" nodeType="clickEffect">
                                  <p:stCondLst>
                                    <p:cond delay="0"/>
                                  </p:stCondLst>
                                  <p:childTnLst>
                                    <p:set>
                                      <p:cBhvr>
                                        <p:cTn id="16" dur="1" fill="hold">
                                          <p:stCondLst>
                                            <p:cond delay="0"/>
                                          </p:stCondLst>
                                        </p:cTn>
                                        <p:tgtEl>
                                          <p:spTgt spid="39944"/>
                                        </p:tgtEl>
                                        <p:attrNameLst>
                                          <p:attrName>style.visibility</p:attrName>
                                        </p:attrNameLst>
                                      </p:cBhvr>
                                      <p:to>
                                        <p:strVal val="visible"/>
                                      </p:to>
                                    </p:set>
                                    <p:anim calcmode="lin" valueType="num">
                                      <p:cBhvr>
                                        <p:cTn id="17" dur="500" fill="hold"/>
                                        <p:tgtEl>
                                          <p:spTgt spid="39944"/>
                                        </p:tgtEl>
                                        <p:attrNameLst>
                                          <p:attrName>ppt_w</p:attrName>
                                        </p:attrNameLst>
                                      </p:cBhvr>
                                      <p:tavLst>
                                        <p:tav tm="0">
                                          <p:val>
                                            <p:fltVal val="0"/>
                                          </p:val>
                                        </p:tav>
                                        <p:tav tm="100000">
                                          <p:val>
                                            <p:strVal val="#ppt_w"/>
                                          </p:val>
                                        </p:tav>
                                      </p:tavLst>
                                    </p:anim>
                                    <p:anim calcmode="lin" valueType="num">
                                      <p:cBhvr>
                                        <p:cTn id="18" dur="500" fill="hold"/>
                                        <p:tgtEl>
                                          <p:spTgt spid="39944"/>
                                        </p:tgtEl>
                                        <p:attrNameLst>
                                          <p:attrName>ppt_h</p:attrName>
                                        </p:attrNameLst>
                                      </p:cBhvr>
                                      <p:tavLst>
                                        <p:tav tm="0">
                                          <p:val>
                                            <p:fltVal val="0"/>
                                          </p:val>
                                        </p:tav>
                                        <p:tav tm="100000">
                                          <p:val>
                                            <p:strVal val="#ppt_h"/>
                                          </p:val>
                                        </p:tav>
                                      </p:tavLst>
                                    </p:anim>
                                    <p:anim calcmode="lin" valueType="num">
                                      <p:cBhvr>
                                        <p:cTn id="19" dur="500" fill="hold"/>
                                        <p:tgtEl>
                                          <p:spTgt spid="39944"/>
                                        </p:tgtEl>
                                        <p:attrNameLst>
                                          <p:attrName>style.rotation</p:attrName>
                                        </p:attrNameLst>
                                      </p:cBhvr>
                                      <p:tavLst>
                                        <p:tav tm="0">
                                          <p:val>
                                            <p:fltVal val="360"/>
                                          </p:val>
                                        </p:tav>
                                        <p:tav tm="100000">
                                          <p:val>
                                            <p:fltVal val="0"/>
                                          </p:val>
                                        </p:tav>
                                      </p:tavLst>
                                    </p:anim>
                                    <p:animEffect transition="in" filter="fade">
                                      <p:cBhvr>
                                        <p:cTn id="20" dur="500"/>
                                        <p:tgtEl>
                                          <p:spTgt spid="399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1" grpId="0" animBg="1"/>
      <p:bldP spid="39943" grpId="0" animBg="1"/>
      <p:bldP spid="39944"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3" name="Picture 5" descr="Mosaic"/>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04163" y="2629"/>
            <a:ext cx="7496493" cy="6234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2" name="Rectangle 2"/>
          <p:cNvSpPr>
            <a:spLocks noGrp="1" noChangeArrowheads="1"/>
          </p:cNvSpPr>
          <p:nvPr>
            <p:ph type="title"/>
          </p:nvPr>
        </p:nvSpPr>
        <p:spPr>
          <a:xfrm>
            <a:off x="0" y="6096000"/>
            <a:ext cx="9144000" cy="762000"/>
          </a:xfrm>
          <a:solidFill>
            <a:srgbClr val="FFFFFF"/>
          </a:solidFill>
        </p:spPr>
        <p:txBody>
          <a:bodyPr/>
          <a:lstStyle/>
          <a:p>
            <a:pPr eaLnBrk="1" hangingPunct="1"/>
            <a:r>
              <a:rPr lang="zh-CN" altLang="en-US" sz="3200" b="1" dirty="0">
                <a:solidFill>
                  <a:schemeClr val="tx1">
                    <a:lumMod val="95000"/>
                    <a:lumOff val="5000"/>
                  </a:schemeClr>
                </a:solidFill>
                <a:latin typeface="Arial" charset="0"/>
                <a:ea typeface="Geneva" charset="0"/>
                <a:cs typeface="Geneva" charset="0"/>
              </a:rPr>
              <a:t>水道被埋了几百年</a:t>
            </a:r>
            <a:endParaRPr lang="en-US" sz="3200" dirty="0">
              <a:solidFill>
                <a:schemeClr val="tx1">
                  <a:lumMod val="95000"/>
                  <a:lumOff val="5000"/>
                </a:schemeClr>
              </a:solidFill>
              <a:latin typeface="Arial" charset="0"/>
              <a:ea typeface="Geneva" charset="0"/>
              <a:cs typeface="Geneva" charset="0"/>
            </a:endParaRPr>
          </a:p>
        </p:txBody>
      </p:sp>
    </p:spTree>
    <p:extLst>
      <p:ext uri="{BB962C8B-B14F-4D97-AF65-F5344CB8AC3E}">
        <p14:creationId xmlns:p14="http://schemas.microsoft.com/office/powerpoint/2010/main" val="1722802411"/>
      </p:ext>
    </p:extLst>
  </p:cSld>
  <p:clrMapOvr>
    <a:overrideClrMapping bg1="lt1" tx1="dk1" bg2="lt2" tx2="dk2" accent1="accent1" accent2="accent2" accent3="accent3" accent4="accent4" accent5="accent5" accent6="accent6" hlink="hlink" folHlink="folHlink"/>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9" name="Rectangle 5"/>
          <p:cNvSpPr>
            <a:spLocks noGrp="1" noChangeArrowheads="1"/>
          </p:cNvSpPr>
          <p:nvPr>
            <p:ph type="title"/>
          </p:nvPr>
        </p:nvSpPr>
        <p:spPr>
          <a:xfrm>
            <a:off x="4038600" y="4800600"/>
            <a:ext cx="3810000" cy="1143000"/>
          </a:xfrm>
        </p:spPr>
        <p:txBody>
          <a:bodyPr/>
          <a:lstStyle/>
          <a:p>
            <a:pPr eaLnBrk="1" hangingPunct="1">
              <a:defRPr/>
            </a:pPr>
            <a:r>
              <a:rPr lang="zh-CN" altLang="en-US" b="1">
                <a:solidFill>
                  <a:schemeClr val="tx1"/>
                </a:solidFill>
                <a:ea typeface="SimSun" pitchFamily="2" charset="-122"/>
                <a:cs typeface="ＭＳ Ｐゴシック" charset="0"/>
              </a:rPr>
              <a:t>窄洞的出口</a:t>
            </a:r>
          </a:p>
        </p:txBody>
      </p:sp>
      <p:pic>
        <p:nvPicPr>
          <p:cNvPr id="41988" name="Picture 4" descr="Siq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76200"/>
            <a:ext cx="4318000" cy="716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1991" name="Text Box 7"/>
          <p:cNvSpPr txBox="1">
            <a:spLocks noChangeArrowheads="1"/>
          </p:cNvSpPr>
          <p:nvPr/>
        </p:nvSpPr>
        <p:spPr bwMode="auto">
          <a:xfrm>
            <a:off x="8305800" y="76200"/>
            <a:ext cx="8112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795241"/>
                </a:solidFill>
                <a:cs typeface="+mn-cs"/>
              </a:rPr>
              <a:t>598b</a:t>
            </a:r>
          </a:p>
        </p:txBody>
      </p:sp>
      <p:sp>
        <p:nvSpPr>
          <p:cNvPr id="2" name="TextBox 1"/>
          <p:cNvSpPr txBox="1"/>
          <p:nvPr/>
        </p:nvSpPr>
        <p:spPr>
          <a:xfrm>
            <a:off x="2514600" y="1295400"/>
            <a:ext cx="1600200" cy="646331"/>
          </a:xfrm>
          <a:prstGeom prst="rect">
            <a:avLst/>
          </a:prstGeom>
          <a:noFill/>
        </p:spPr>
        <p:txBody>
          <a:bodyPr>
            <a:spAutoFit/>
            <a:scene3d>
              <a:camera prst="orthographicFront"/>
              <a:lightRig rig="threePt" dir="t"/>
            </a:scene3d>
            <a:sp3d>
              <a:bevelB w="38100" h="38100"/>
            </a:sp3d>
          </a:bodyPr>
          <a:lstStyle/>
          <a:p>
            <a:pPr>
              <a:defRPr/>
            </a:pPr>
            <a:r>
              <a:rPr lang="zh-CN" altLang="en-US" sz="3600" b="1" dirty="0">
                <a:solidFill>
                  <a:srgbClr val="FFFFFF"/>
                </a:solidFill>
                <a:effectLst>
                  <a:glow rad="63500">
                    <a:srgbClr val="F9DBD3">
                      <a:satMod val="175000"/>
                      <a:alpha val="40000"/>
                    </a:srgbClr>
                  </a:glow>
                  <a:outerShdw blurRad="50800" dist="38100" dir="16200000" rotWithShape="0">
                    <a:prstClr val="black">
                      <a:alpha val="40000"/>
                    </a:prstClr>
                  </a:outerShdw>
                </a:effectLst>
                <a:latin typeface="Times New Roman" pitchFamily="18" charset="0"/>
                <a:ea typeface="MS PGothic" pitchFamily="34" charset="-128"/>
                <a:cs typeface="+mn-cs"/>
              </a:rPr>
              <a:t>佩特拉</a:t>
            </a:r>
            <a:endParaRPr lang="en-SG" sz="3600" b="1" dirty="0">
              <a:solidFill>
                <a:srgbClr val="FFFFFF"/>
              </a:solidFill>
              <a:effectLst>
                <a:glow rad="63500">
                  <a:srgbClr val="F9DBD3">
                    <a:satMod val="175000"/>
                    <a:alpha val="40000"/>
                  </a:srgbClr>
                </a:glow>
                <a:outerShdw blurRad="50800" dist="38100" dir="16200000" rotWithShape="0">
                  <a:prstClr val="black">
                    <a:alpha val="40000"/>
                  </a:prstClr>
                </a:outerShdw>
              </a:effectLst>
              <a:latin typeface="Times New Roman" pitchFamily="18" charset="0"/>
              <a:ea typeface="MS PGothic" pitchFamily="34" charset="-128"/>
              <a:cs typeface="+mn-cs"/>
            </a:endParaRPr>
          </a:p>
        </p:txBody>
      </p:sp>
    </p:spTree>
    <p:extLst>
      <p:ext uri="{BB962C8B-B14F-4D97-AF65-F5344CB8AC3E}">
        <p14:creationId xmlns:p14="http://schemas.microsoft.com/office/powerpoint/2010/main" val="284032701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p:txBody>
          <a:bodyPr/>
          <a:lstStyle/>
          <a:p>
            <a:pPr eaLnBrk="1" hangingPunct="1">
              <a:defRPr/>
            </a:pPr>
            <a:r>
              <a:rPr lang="en-US">
                <a:ea typeface="+mj-ea"/>
                <a:cs typeface="+mj-cs"/>
              </a:rPr>
              <a:t>Dark Siq Exit</a:t>
            </a:r>
          </a:p>
        </p:txBody>
      </p:sp>
      <p:sp>
        <p:nvSpPr>
          <p:cNvPr id="175107" name="Rectangle 3"/>
          <p:cNvSpPr>
            <a:spLocks noGrp="1" noChangeArrowheads="1"/>
          </p:cNvSpPr>
          <p:nvPr>
            <p:ph type="body" idx="1"/>
          </p:nvPr>
        </p:nvSpPr>
        <p:spPr/>
        <p:txBody>
          <a:bodyPr/>
          <a:lstStyle/>
          <a:p>
            <a:pPr eaLnBrk="1" hangingPunct="1">
              <a:defRPr/>
            </a:pPr>
            <a:endParaRPr lang="en-GB">
              <a:latin typeface="Times New Roman" charset="0"/>
              <a:ea typeface="MS PGothic" charset="0"/>
            </a:endParaRPr>
          </a:p>
        </p:txBody>
      </p:sp>
      <p:pic>
        <p:nvPicPr>
          <p:cNvPr id="202755" name="Picture 4" descr="SiqExi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9144000" cy="650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552084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6" descr="Petra_Kazneh4_tb_n031901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a:xfrm>
            <a:off x="0" y="5715000"/>
            <a:ext cx="4038600" cy="1143000"/>
          </a:xfrm>
        </p:spPr>
        <p:txBody>
          <a:bodyPr/>
          <a:lstStyle/>
          <a:p>
            <a:pPr eaLnBrk="1" hangingPunct="1">
              <a:defRPr/>
            </a:pPr>
            <a:r>
              <a:rPr lang="zh-CN" altLang="en-US" sz="4800" b="1">
                <a:solidFill>
                  <a:srgbClr val="FFFFFF"/>
                </a:solidFill>
                <a:ea typeface="SimSun" pitchFamily="2" charset="-122"/>
                <a:cs typeface="ＭＳ Ｐゴシック" charset="0"/>
              </a:rPr>
              <a:t>国库</a:t>
            </a:r>
          </a:p>
        </p:txBody>
      </p:sp>
      <p:sp>
        <p:nvSpPr>
          <p:cNvPr id="55303" name="Text Box 7"/>
          <p:cNvSpPr txBox="1">
            <a:spLocks noChangeArrowheads="1"/>
          </p:cNvSpPr>
          <p:nvPr/>
        </p:nvSpPr>
        <p:spPr bwMode="auto">
          <a:xfrm>
            <a:off x="8305800" y="76200"/>
            <a:ext cx="811213"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598b</a:t>
            </a:r>
          </a:p>
        </p:txBody>
      </p:sp>
    </p:spTree>
    <p:extLst>
      <p:ext uri="{BB962C8B-B14F-4D97-AF65-F5344CB8AC3E}">
        <p14:creationId xmlns:p14="http://schemas.microsoft.com/office/powerpoint/2010/main" val="3108715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4" descr="AtopTreasu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9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298" name="Rectangle 2"/>
          <p:cNvSpPr>
            <a:spLocks noGrp="1" noChangeArrowheads="1"/>
          </p:cNvSpPr>
          <p:nvPr>
            <p:ph type="ctrTitle"/>
          </p:nvPr>
        </p:nvSpPr>
        <p:spPr>
          <a:xfrm>
            <a:off x="0" y="6019800"/>
            <a:ext cx="9144000" cy="838200"/>
          </a:xfrm>
          <a:solidFill>
            <a:srgbClr val="FFFFFF"/>
          </a:solidFill>
        </p:spPr>
        <p:txBody>
          <a:bodyPr/>
          <a:lstStyle/>
          <a:p>
            <a:pPr eaLnBrk="1" hangingPunct="1">
              <a:defRPr/>
            </a:pPr>
            <a:r>
              <a:rPr lang="zh-CN" altLang="en-US" b="1">
                <a:ea typeface="SimSun" pitchFamily="2" charset="-122"/>
                <a:cs typeface="ＭＳ Ｐゴシック" charset="0"/>
              </a:rPr>
              <a:t>从国库往下看</a:t>
            </a:r>
          </a:p>
        </p:txBody>
      </p:sp>
    </p:spTree>
    <p:extLst>
      <p:ext uri="{BB962C8B-B14F-4D97-AF65-F5344CB8AC3E}">
        <p14:creationId xmlns:p14="http://schemas.microsoft.com/office/powerpoint/2010/main" val="6365038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ctrTitle"/>
          </p:nvPr>
        </p:nvSpPr>
        <p:spPr>
          <a:xfrm>
            <a:off x="0" y="2438400"/>
            <a:ext cx="4419600" cy="4038600"/>
          </a:xfrm>
        </p:spPr>
        <p:txBody>
          <a:bodyPr/>
          <a:lstStyle/>
          <a:p>
            <a:pPr eaLnBrk="1" hangingPunct="1">
              <a:defRPr/>
            </a:pPr>
            <a:r>
              <a:rPr lang="zh-CN" altLang="en-US" sz="4000" b="1">
                <a:latin typeface="Times New Roman" charset="0"/>
                <a:cs typeface="ＭＳ Ｐゴシック" charset="0"/>
              </a:rPr>
              <a:t>纳巴泰人（</a:t>
            </a:r>
            <a:r>
              <a:rPr lang="en-US" sz="4000" b="1">
                <a:latin typeface="Times New Roman" charset="0"/>
                <a:cs typeface="ＭＳ Ｐゴシック" charset="0"/>
              </a:rPr>
              <a:t>Nabataean</a:t>
            </a:r>
            <a:r>
              <a:rPr lang="zh-CN" altLang="en-US" sz="4000" b="1">
                <a:latin typeface="Times New Roman" charset="0"/>
                <a:cs typeface="ＭＳ Ｐゴシック" charset="0"/>
              </a:rPr>
              <a:t>）</a:t>
            </a:r>
            <a:r>
              <a:rPr lang="en-US" sz="4000" b="1">
                <a:latin typeface="Times New Roman" charset="0"/>
                <a:cs typeface="ＭＳ Ｐゴシック" charset="0"/>
              </a:rPr>
              <a:t> </a:t>
            </a:r>
            <a:r>
              <a:rPr lang="zh-CN" altLang="en-US" sz="4000" b="1">
                <a:latin typeface="Times New Roman" charset="0"/>
                <a:ea typeface="SimSun" charset="0"/>
                <a:cs typeface="ＭＳ Ｐゴシック" charset="0"/>
              </a:rPr>
              <a:t>的工程师聪明地收集每年仅</a:t>
            </a:r>
            <a:r>
              <a:rPr lang="en-US" altLang="zh-CN" sz="4000" b="1">
                <a:latin typeface="Times New Roman" charset="0"/>
                <a:ea typeface="SimSun" charset="0"/>
                <a:cs typeface="ＭＳ Ｐゴシック" charset="0"/>
              </a:rPr>
              <a:t>6</a:t>
            </a:r>
            <a:r>
              <a:rPr lang="zh-CN" altLang="en-US" sz="4000" b="1">
                <a:latin typeface="Times New Roman" charset="0"/>
                <a:ea typeface="SimSun" charset="0"/>
                <a:cs typeface="ＭＳ Ｐゴシック" charset="0"/>
              </a:rPr>
              <a:t>寸的雨水。</a:t>
            </a:r>
          </a:p>
        </p:txBody>
      </p:sp>
      <p:pic>
        <p:nvPicPr>
          <p:cNvPr id="208898" name="Picture 4" descr="Waterway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113" y="0"/>
            <a:ext cx="45608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94815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7989735" cy="799420"/>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救赎</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600" b="1" dirty="0">
                <a:solidFill>
                  <a:srgbClr val="FFFFFF"/>
                </a:solidFill>
                <a:effectLst>
                  <a:glow rad="127000">
                    <a:srgbClr val="000000"/>
                  </a:glow>
                </a:effectLst>
                <a:latin typeface="Arial" charset="0"/>
                <a:ea typeface="ＭＳ Ｐゴシック" charset="0"/>
                <a:cs typeface="ＭＳ Ｐゴシック" charset="0"/>
              </a:rPr>
              <a:t>为要拯救犹大（</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17,21</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），其攻打上帝子民（</a:t>
            </a:r>
            <a:r>
              <a:rPr lang="en-US" altLang="zh-CN" sz="3600" b="1" dirty="0">
                <a:solidFill>
                  <a:srgbClr val="FFFFFF"/>
                </a:solidFill>
                <a:effectLst>
                  <a:glow rad="127000">
                    <a:srgbClr val="000000"/>
                  </a:glow>
                </a:effectLst>
                <a:latin typeface="Arial" charset="0"/>
                <a:ea typeface="ＭＳ Ｐゴシック" charset="0"/>
                <a:cs typeface="ＭＳ Ｐゴシック" charset="0"/>
              </a:rPr>
              <a:t>10</a:t>
            </a:r>
            <a:r>
              <a:rPr lang="zh-CN" altLang="en-US" sz="3600" b="1" dirty="0">
                <a:solidFill>
                  <a:srgbClr val="FFFFFF"/>
                </a:solidFill>
                <a:effectLst>
                  <a:glow rad="127000">
                    <a:srgbClr val="000000"/>
                  </a:glow>
                </a:effectLst>
                <a:latin typeface="Arial" charset="0"/>
                <a:ea typeface="ＭＳ Ｐゴシック" charset="0"/>
                <a:cs typeface="ＭＳ Ｐゴシック" charset="0"/>
              </a:rPr>
              <a:t>）的以东和外邦人将会被毁灭。</a:t>
            </a:r>
            <a:endParaRPr lang="en-US" sz="36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7"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3453832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4" descr="Tomb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0946" name="Picture 5" descr="Tomb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95800" y="0"/>
            <a:ext cx="449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4" name="Rectangle 2"/>
          <p:cNvSpPr>
            <a:spLocks noGrp="1" noChangeArrowheads="1"/>
          </p:cNvSpPr>
          <p:nvPr>
            <p:ph type="title"/>
          </p:nvPr>
        </p:nvSpPr>
        <p:spPr>
          <a:xfrm>
            <a:off x="0" y="6019800"/>
            <a:ext cx="9144000" cy="838200"/>
          </a:xfrm>
          <a:solidFill>
            <a:srgbClr val="FFFFFF"/>
          </a:solidFill>
        </p:spPr>
        <p:txBody>
          <a:bodyPr/>
          <a:lstStyle/>
          <a:p>
            <a:pPr eaLnBrk="1" hangingPunct="1">
              <a:defRPr/>
            </a:pPr>
            <a:r>
              <a:rPr lang="zh-CN" altLang="en-US" b="1">
                <a:latin typeface="Times New Roman" charset="0"/>
                <a:cs typeface="ＭＳ Ｐゴシック" charset="0"/>
              </a:rPr>
              <a:t>纳巴泰</a:t>
            </a:r>
            <a:r>
              <a:rPr lang="zh-CN" altLang="en-US" b="1">
                <a:latin typeface="Times New Roman" charset="0"/>
                <a:ea typeface="SimSun" charset="0"/>
                <a:cs typeface="ＭＳ Ｐゴシック" charset="0"/>
              </a:rPr>
              <a:t>市区中心东面的坟墓</a:t>
            </a:r>
            <a:endParaRPr lang="zh-CN" altLang="en-US" sz="4800" b="1">
              <a:latin typeface="Times New Roman" charset="0"/>
              <a:ea typeface="SimSun" charset="0"/>
              <a:cs typeface="ＭＳ Ｐゴシック" charset="0"/>
            </a:endParaRPr>
          </a:p>
        </p:txBody>
      </p:sp>
    </p:spTree>
    <p:extLst>
      <p:ext uri="{BB962C8B-B14F-4D97-AF65-F5344CB8AC3E}">
        <p14:creationId xmlns:p14="http://schemas.microsoft.com/office/powerpoint/2010/main" val="213176307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3" name="Picture 2" descr="Mosaic"/>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38200" y="2514600"/>
            <a:ext cx="4724400"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3" name="Rectangle 3"/>
          <p:cNvSpPr>
            <a:spLocks noGrp="1" noChangeArrowheads="1"/>
          </p:cNvSpPr>
          <p:nvPr>
            <p:ph type="title"/>
          </p:nvPr>
        </p:nvSpPr>
        <p:spPr>
          <a:xfrm>
            <a:off x="0" y="914400"/>
            <a:ext cx="6400800" cy="1371600"/>
          </a:xfrm>
        </p:spPr>
        <p:txBody>
          <a:bodyPr/>
          <a:lstStyle/>
          <a:p>
            <a:pPr eaLnBrk="1" hangingPunct="1"/>
            <a:r>
              <a:rPr lang="zh-CN" altLang="en-US" b="1">
                <a:latin typeface="Times New Roman" charset="0"/>
              </a:rPr>
              <a:t>拜占庭</a:t>
            </a:r>
            <a:r>
              <a:rPr lang="zh-CN" altLang="en-US" b="1">
                <a:latin typeface="Times New Roman" charset="0"/>
                <a:cs typeface="SimSun" charset="0"/>
              </a:rPr>
              <a:t>教会的磨石</a:t>
            </a:r>
            <a:br>
              <a:rPr lang="zh-CN" altLang="en-US" b="1">
                <a:latin typeface="Times New Roman" charset="0"/>
                <a:cs typeface="SimSun" charset="0"/>
              </a:rPr>
            </a:br>
            <a:r>
              <a:rPr lang="zh-CN" altLang="en-US" b="1">
                <a:latin typeface="Times New Roman" charset="0"/>
                <a:cs typeface="SimSun" charset="0"/>
              </a:rPr>
              <a:t> </a:t>
            </a:r>
            <a:r>
              <a:rPr lang="en-US" altLang="zh-CN" b="1">
                <a:latin typeface="Times New Roman" charset="0"/>
                <a:cs typeface="SimSun" charset="0"/>
              </a:rPr>
              <a:t>(</a:t>
            </a:r>
            <a:r>
              <a:rPr lang="zh-CN" altLang="en-US" b="1">
                <a:latin typeface="Times New Roman" charset="0"/>
                <a:cs typeface="SimSun" charset="0"/>
              </a:rPr>
              <a:t>五世纪</a:t>
            </a:r>
            <a:r>
              <a:rPr lang="en-US" altLang="zh-CN" b="1">
                <a:latin typeface="Times New Roman" charset="0"/>
                <a:cs typeface="SimSun" charset="0"/>
              </a:rPr>
              <a:t>)</a:t>
            </a:r>
          </a:p>
        </p:txBody>
      </p:sp>
    </p:spTree>
    <p:extLst>
      <p:ext uri="{BB962C8B-B14F-4D97-AF65-F5344CB8AC3E}">
        <p14:creationId xmlns:p14="http://schemas.microsoft.com/office/powerpoint/2010/main" val="22990267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1" name="Picture 4" descr="Siq0002"/>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41275"/>
            <a:ext cx="9144000" cy="6899275"/>
          </a:xfrm>
          <a:noFill/>
        </p:spPr>
      </p:pic>
      <p:sp>
        <p:nvSpPr>
          <p:cNvPr id="44037" name="Rectangle 5"/>
          <p:cNvSpPr>
            <a:spLocks noGrp="1" noChangeArrowheads="1"/>
          </p:cNvSpPr>
          <p:nvPr>
            <p:ph type="title"/>
          </p:nvPr>
        </p:nvSpPr>
        <p:spPr>
          <a:xfrm>
            <a:off x="0" y="152400"/>
            <a:ext cx="9144000" cy="1600200"/>
          </a:xfrm>
          <a:gradFill rotWithShape="1">
            <a:gsLst>
              <a:gs pos="0">
                <a:schemeClr val="bg2">
                  <a:alpha val="11000"/>
                </a:schemeClr>
              </a:gs>
              <a:gs pos="100000">
                <a:schemeClr val="accent1">
                  <a:gamma/>
                  <a:shade val="46275"/>
                  <a:invGamma/>
                </a:schemeClr>
              </a:gs>
            </a:gsLst>
            <a:lin ang="5400000" scaled="1"/>
          </a:gradFill>
        </p:spPr>
        <p:txBody>
          <a:bodyPr/>
          <a:lstStyle/>
          <a:p>
            <a:pPr>
              <a:defRPr/>
            </a:pPr>
            <a:r>
              <a:rPr lang="en-US" sz="3200" b="1" i="0">
                <a:solidFill>
                  <a:srgbClr val="FFFFFF"/>
                </a:solidFill>
                <a:effectLst>
                  <a:outerShdw blurRad="38100" dist="38100" dir="2700000" algn="tl">
                    <a:srgbClr val="000000"/>
                  </a:outerShdw>
                </a:effectLst>
                <a:latin typeface="Arial" charset="0"/>
                <a:ea typeface="Geneva" charset="0"/>
                <a:cs typeface="Arial" charset="0"/>
              </a:rPr>
              <a:t>你心中的傲气欺骗了你； 你这住在巖石的隐密处， 居所在高处的啊！</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en-US" sz="3200" b="1" i="0">
                <a:solidFill>
                  <a:srgbClr val="FFFFFF"/>
                </a:solidFill>
                <a:effectLst>
                  <a:outerShdw blurRad="38100" dist="38100" dir="2700000" algn="tl">
                    <a:srgbClr val="000000"/>
                  </a:outerShdw>
                </a:effectLst>
                <a:latin typeface="Arial" charset="0"/>
                <a:ea typeface="Geneva" charset="0"/>
                <a:cs typeface="Arial" charset="0"/>
              </a:rPr>
              <a:t>你心里说：</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br>
              <a:rPr lang="en-US" altLang="ja-JP" sz="3200" b="1" i="0">
                <a:solidFill>
                  <a:srgbClr val="FFFFFF"/>
                </a:solidFill>
                <a:effectLst>
                  <a:outerShdw blurRad="38100" dist="38100" dir="2700000" algn="tl">
                    <a:srgbClr val="000000"/>
                  </a:outerShdw>
                </a:effectLst>
                <a:latin typeface="Arial" charset="0"/>
                <a:ea typeface="Geneva" charset="0"/>
                <a:cs typeface="Arial" charset="0"/>
              </a:rPr>
            </a:b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en-US" sz="3200" b="1" i="0">
                <a:solidFill>
                  <a:srgbClr val="FFFFFF"/>
                </a:solidFill>
                <a:effectLst>
                  <a:outerShdw blurRad="38100" dist="38100" dir="2700000" algn="tl">
                    <a:srgbClr val="000000"/>
                  </a:outerShdw>
                </a:effectLst>
                <a:latin typeface="Arial" charset="0"/>
                <a:ea typeface="Geneva" charset="0"/>
                <a:cs typeface="Arial" charset="0"/>
              </a:rPr>
              <a:t>“谁能把我拉下地呢？</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 (</a:t>
            </a:r>
            <a:r>
              <a:rPr lang="zh-TW" altLang="en-US" sz="3200" b="1" i="0">
                <a:solidFill>
                  <a:srgbClr val="FFFFFF"/>
                </a:solidFill>
                <a:effectLst>
                  <a:outerShdw blurRad="38100" dist="38100" dir="2700000" algn="tl">
                    <a:srgbClr val="000000"/>
                  </a:outerShdw>
                </a:effectLst>
                <a:latin typeface="Arial" charset="0"/>
                <a:ea typeface="Geneva" charset="0"/>
                <a:cs typeface="Arial" charset="0"/>
              </a:rPr>
              <a:t>俄巴底亚书</a:t>
            </a:r>
            <a:r>
              <a:rPr lang="en-US" altLang="zh-TW" sz="3200" b="1" i="0">
                <a:solidFill>
                  <a:srgbClr val="FFFFFF"/>
                </a:solidFill>
                <a:effectLst>
                  <a:outerShdw blurRad="38100" dist="38100" dir="2700000" algn="tl">
                    <a:srgbClr val="000000"/>
                  </a:outerShdw>
                </a:effectLst>
                <a:latin typeface="Arial" charset="0"/>
                <a:ea typeface="Geneva" charset="0"/>
                <a:cs typeface="Arial" charset="0"/>
              </a:rPr>
              <a:t> </a:t>
            </a:r>
            <a:r>
              <a:rPr lang="en-US" altLang="ja-JP" sz="3200" b="1" i="0">
                <a:solidFill>
                  <a:srgbClr val="FFFFFF"/>
                </a:solidFill>
                <a:effectLst>
                  <a:outerShdw blurRad="38100" dist="38100" dir="2700000" algn="tl">
                    <a:srgbClr val="000000"/>
                  </a:outerShdw>
                </a:effectLst>
                <a:latin typeface="Arial" charset="0"/>
                <a:ea typeface="Geneva" charset="0"/>
                <a:cs typeface="Arial" charset="0"/>
              </a:rPr>
              <a:t>3)</a:t>
            </a:r>
            <a:endParaRPr lang="en-US" sz="3200" b="1" i="0">
              <a:solidFill>
                <a:srgbClr val="FFFFFF"/>
              </a:solidFill>
              <a:effectLst>
                <a:outerShdw blurRad="38100" dist="38100" dir="2700000" algn="tl">
                  <a:srgbClr val="000000"/>
                </a:outerShdw>
              </a:effectLst>
              <a:latin typeface="Arial" charset="0"/>
              <a:ea typeface="Geneva" charset="0"/>
              <a:cs typeface="Arial" charset="0"/>
            </a:endParaRPr>
          </a:p>
        </p:txBody>
      </p:sp>
      <p:sp>
        <p:nvSpPr>
          <p:cNvPr id="215043" name="Text Box 7"/>
          <p:cNvSpPr txBox="1">
            <a:spLocks noChangeArrowheads="1"/>
          </p:cNvSpPr>
          <p:nvPr/>
        </p:nvSpPr>
        <p:spPr bwMode="auto">
          <a:xfrm>
            <a:off x="9302750" y="-76200"/>
            <a:ext cx="1474788" cy="461963"/>
          </a:xfrm>
          <a:prstGeom prst="rect">
            <a:avLst/>
          </a:prstGeom>
          <a:solidFill>
            <a:srgbClr val="0033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FFFFFF"/>
                </a:solidFill>
              </a:rPr>
              <a:t>OTS 598c</a:t>
            </a:r>
          </a:p>
        </p:txBody>
      </p:sp>
    </p:spTree>
    <p:extLst>
      <p:ext uri="{BB962C8B-B14F-4D97-AF65-F5344CB8AC3E}">
        <p14:creationId xmlns:p14="http://schemas.microsoft.com/office/powerpoint/2010/main" val="572823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dissolve">
                                      <p:cBhvr>
                                        <p:cTn id="7" dur="500"/>
                                        <p:tgtEl>
                                          <p:spTgt spid="440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7"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descr="Colonnade"/>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6858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6085" name="Rectangle 5"/>
          <p:cNvSpPr>
            <a:spLocks noGrp="1" noChangeArrowheads="1"/>
          </p:cNvSpPr>
          <p:nvPr>
            <p:ph type="title"/>
          </p:nvPr>
        </p:nvSpPr>
        <p:spPr>
          <a:xfrm>
            <a:off x="0" y="5867400"/>
            <a:ext cx="9144000" cy="990600"/>
          </a:xfrm>
        </p:spPr>
        <p:txBody>
          <a:bodyPr/>
          <a:lstStyle/>
          <a:p>
            <a:pPr eaLnBrk="1" hangingPunct="1">
              <a:defRPr/>
            </a:pPr>
            <a:r>
              <a:rPr lang="zh-CN" altLang="en-US" b="1">
                <a:ea typeface="SimSun" pitchFamily="2" charset="-122"/>
                <a:cs typeface="ＭＳ Ｐゴシック" charset="0"/>
              </a:rPr>
              <a:t>柱状建筑物旧址</a:t>
            </a:r>
          </a:p>
        </p:txBody>
      </p:sp>
      <p:sp>
        <p:nvSpPr>
          <p:cNvPr id="46087" name="Text Box 7"/>
          <p:cNvSpPr txBox="1">
            <a:spLocks noChangeArrowheads="1"/>
          </p:cNvSpPr>
          <p:nvPr/>
        </p:nvSpPr>
        <p:spPr bwMode="auto">
          <a:xfrm>
            <a:off x="8305800" y="76200"/>
            <a:ext cx="776288"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598c</a:t>
            </a:r>
          </a:p>
        </p:txBody>
      </p:sp>
    </p:spTree>
    <p:extLst>
      <p:ext uri="{BB962C8B-B14F-4D97-AF65-F5344CB8AC3E}">
        <p14:creationId xmlns:p14="http://schemas.microsoft.com/office/powerpoint/2010/main" val="27497174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Colonnade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152400" y="-304800"/>
            <a:ext cx="9144000" cy="71628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48133" name="Rectangle 5"/>
          <p:cNvSpPr>
            <a:spLocks noGrp="1" noChangeArrowheads="1"/>
          </p:cNvSpPr>
          <p:nvPr>
            <p:ph type="title"/>
          </p:nvPr>
        </p:nvSpPr>
        <p:spPr>
          <a:xfrm>
            <a:off x="-152400" y="5715000"/>
            <a:ext cx="9296400" cy="1295400"/>
          </a:xfrm>
        </p:spPr>
        <p:txBody>
          <a:bodyPr/>
          <a:lstStyle/>
          <a:p>
            <a:pPr eaLnBrk="1" hangingPunct="1">
              <a:defRPr/>
            </a:pPr>
            <a:r>
              <a:rPr lang="zh-CN" altLang="en-US" b="1">
                <a:ea typeface="SimSun" pitchFamily="2" charset="-122"/>
                <a:cs typeface="ＭＳ Ｐゴシック" charset="0"/>
              </a:rPr>
              <a:t>柱状建筑物完成构图</a:t>
            </a:r>
          </a:p>
        </p:txBody>
      </p:sp>
      <p:sp>
        <p:nvSpPr>
          <p:cNvPr id="48135" name="Text Box 7"/>
          <p:cNvSpPr txBox="1">
            <a:spLocks noChangeArrowheads="1"/>
          </p:cNvSpPr>
          <p:nvPr/>
        </p:nvSpPr>
        <p:spPr bwMode="auto">
          <a:xfrm>
            <a:off x="8305800" y="76200"/>
            <a:ext cx="776288" cy="457200"/>
          </a:xfrm>
          <a:prstGeom prst="rect">
            <a:avLst/>
          </a:prstGeom>
          <a:solidFill>
            <a:srgbClr val="0033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p>
            <a:pPr>
              <a:defRPr/>
            </a:pPr>
            <a:r>
              <a:rPr lang="en-US" b="1">
                <a:solidFill>
                  <a:srgbClr val="FFFFFF"/>
                </a:solidFill>
                <a:cs typeface="+mn-cs"/>
              </a:rPr>
              <a:t>598c</a:t>
            </a:r>
          </a:p>
        </p:txBody>
      </p:sp>
    </p:spTree>
    <p:extLst>
      <p:ext uri="{BB962C8B-B14F-4D97-AF65-F5344CB8AC3E}">
        <p14:creationId xmlns:p14="http://schemas.microsoft.com/office/powerpoint/2010/main" val="3425486147"/>
      </p:ext>
    </p:extLst>
  </p:cSld>
  <p:clrMapOvr>
    <a:masterClrMapping/>
  </p:clrMapOvr>
  <p:transition>
    <p:fade/>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0" name="Picture 4" descr="Nymphaleon"/>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70104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0181" name="Rectangle 5"/>
          <p:cNvSpPr>
            <a:spLocks noGrp="1" noChangeArrowheads="1"/>
          </p:cNvSpPr>
          <p:nvPr>
            <p:ph type="title"/>
          </p:nvPr>
        </p:nvSpPr>
        <p:spPr>
          <a:xfrm>
            <a:off x="5486400" y="152400"/>
            <a:ext cx="3657600" cy="990600"/>
          </a:xfrm>
        </p:spPr>
        <p:txBody>
          <a:bodyPr/>
          <a:lstStyle/>
          <a:p>
            <a:pPr eaLnBrk="1" hangingPunct="1">
              <a:defRPr/>
            </a:pPr>
            <a:r>
              <a:rPr lang="zh-CN" altLang="en-US">
                <a:latin typeface="Times New Roman" charset="0"/>
              </a:rPr>
              <a:t>宁芙（</a:t>
            </a:r>
            <a:r>
              <a:rPr lang="en-US" altLang="ja-JP">
                <a:latin typeface="Times New Roman" charset="0"/>
              </a:rPr>
              <a:t>Nympha</a:t>
            </a:r>
            <a:r>
              <a:rPr lang="en-US" altLang="zh-CN">
                <a:latin typeface="Times New Roman" charset="0"/>
              </a:rPr>
              <a:t>eum) </a:t>
            </a:r>
            <a:endParaRPr lang="en-US">
              <a:latin typeface="Times New Roman" charset="0"/>
            </a:endParaRPr>
          </a:p>
        </p:txBody>
      </p:sp>
    </p:spTree>
    <p:extLst>
      <p:ext uri="{BB962C8B-B14F-4D97-AF65-F5344CB8AC3E}">
        <p14:creationId xmlns:p14="http://schemas.microsoft.com/office/powerpoint/2010/main" val="223582645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8" name="Picture 6" descr="Nymphaleon0001"/>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772477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808080">
                      <a:alpha val="74997"/>
                    </a:srgbClr>
                  </a:outerShdw>
                </a:effectLst>
              </a14:hiddenEffects>
            </a:ext>
          </a:extLst>
        </p:spPr>
      </p:pic>
      <p:sp>
        <p:nvSpPr>
          <p:cNvPr id="54275" name="Rectangle 3"/>
          <p:cNvSpPr>
            <a:spLocks noGrp="1" noChangeArrowheads="1"/>
          </p:cNvSpPr>
          <p:nvPr>
            <p:ph type="title"/>
          </p:nvPr>
        </p:nvSpPr>
        <p:spPr>
          <a:xfrm>
            <a:off x="4800600" y="0"/>
            <a:ext cx="5638800" cy="990600"/>
          </a:xfrm>
        </p:spPr>
        <p:txBody>
          <a:bodyPr/>
          <a:lstStyle/>
          <a:p>
            <a:pPr eaLnBrk="1" hangingPunct="1">
              <a:defRPr/>
            </a:pPr>
            <a:r>
              <a:rPr lang="zh-CN" altLang="en-US" b="1">
                <a:latin typeface="Times New Roman" charset="0"/>
                <a:cs typeface="ＭＳ Ｐゴシック" charset="0"/>
              </a:rPr>
              <a:t>宁芙原貌</a:t>
            </a:r>
            <a:endParaRPr lang="zh-CN" altLang="en-US" b="1">
              <a:latin typeface="Times New Roman" charset="0"/>
              <a:ea typeface="SimSun" charset="0"/>
              <a:cs typeface="ＭＳ Ｐゴシック" charset="0"/>
            </a:endParaRPr>
          </a:p>
        </p:txBody>
      </p:sp>
    </p:spTree>
    <p:extLst>
      <p:ext uri="{BB962C8B-B14F-4D97-AF65-F5344CB8AC3E}">
        <p14:creationId xmlns:p14="http://schemas.microsoft.com/office/powerpoint/2010/main" val="1081347914"/>
      </p:ext>
    </p:extLst>
  </p:cSld>
  <p:clrMapOvr>
    <a:masterClrMapping/>
  </p:clrMapOvr>
  <p:transition spd="slow">
    <p:fade/>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1313" name="Group 2"/>
          <p:cNvGrpSpPr>
            <a:grpSpLocks/>
          </p:cNvGrpSpPr>
          <p:nvPr/>
        </p:nvGrpSpPr>
        <p:grpSpPr bwMode="auto">
          <a:xfrm>
            <a:off x="0" y="0"/>
            <a:ext cx="9144000" cy="6858000"/>
            <a:chOff x="0" y="0"/>
            <a:chExt cx="5760" cy="4320"/>
          </a:xfrm>
        </p:grpSpPr>
        <p:pic>
          <p:nvPicPr>
            <p:cNvPr id="141316" name="Picture 3" descr="SiqExi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2277"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7012" name="Rectangle 4"/>
            <p:cNvSpPr>
              <a:spLocks noChangeArrowheads="1"/>
            </p:cNvSpPr>
            <p:nvPr/>
          </p:nvSpPr>
          <p:spPr bwMode="auto">
            <a:xfrm>
              <a:off x="2208" y="0"/>
              <a:ext cx="3552" cy="4320"/>
            </a:xfrm>
            <a:prstGeom prst="rect">
              <a:avLst/>
            </a:prstGeom>
            <a:solidFill>
              <a:schemeClr val="bg2"/>
            </a:solidFill>
            <a:ln w="9525">
              <a:noFill/>
              <a:miter lim="800000"/>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463634"/>
                </a:solidFill>
                <a:effectLst>
                  <a:outerShdw blurRad="38100" dist="38100" dir="2700000" algn="tl">
                    <a:srgbClr val="000000">
                      <a:alpha val="43137"/>
                    </a:srgbClr>
                  </a:outerShdw>
                </a:effectLst>
                <a:uLnTx/>
                <a:uFillTx/>
                <a:latin typeface="Garamond" charset="0"/>
                <a:ea typeface="ＭＳ Ｐゴシック" charset="0"/>
                <a:cs typeface="+mn-cs"/>
              </a:endParaRPr>
            </a:p>
          </p:txBody>
        </p:sp>
      </p:grpSp>
      <p:sp>
        <p:nvSpPr>
          <p:cNvPr id="141314" name="Rectangle 5"/>
          <p:cNvSpPr>
            <a:spLocks noGrp="1" noChangeArrowheads="1"/>
          </p:cNvSpPr>
          <p:nvPr>
            <p:ph type="title"/>
          </p:nvPr>
        </p:nvSpPr>
        <p:spPr>
          <a:xfrm>
            <a:off x="2160588" y="304800"/>
            <a:ext cx="7092950" cy="1447800"/>
          </a:xfrm>
        </p:spPr>
        <p:txBody>
          <a:bodyPr/>
          <a:lstStyle/>
          <a:p>
            <a:pPr eaLnBrk="1" hangingPunct="1"/>
            <a:r>
              <a:rPr lang="zh-CN" altLang="en-US" sz="4800" b="1">
                <a:solidFill>
                  <a:srgbClr val="F3E7F3"/>
                </a:solidFill>
                <a:latin typeface="Times New Roman" charset="0"/>
              </a:rPr>
              <a:t>谁居住在佩特拉</a:t>
            </a:r>
            <a:r>
              <a:rPr lang="en-US" sz="4800" b="1" dirty="0">
                <a:solidFill>
                  <a:srgbClr val="F3E7F3"/>
                </a:solidFill>
                <a:latin typeface="Times New Roman" charset="0"/>
              </a:rPr>
              <a:t>?</a:t>
            </a:r>
            <a:endParaRPr lang="en-US" b="1" dirty="0">
              <a:latin typeface="Times New Roman" charset="0"/>
            </a:endParaRPr>
          </a:p>
        </p:txBody>
      </p:sp>
      <p:sp>
        <p:nvSpPr>
          <p:cNvPr id="427014" name="Rectangle 6"/>
          <p:cNvSpPr>
            <a:spLocks noChangeArrowheads="1"/>
          </p:cNvSpPr>
          <p:nvPr/>
        </p:nvSpPr>
        <p:spPr bwMode="auto">
          <a:xfrm>
            <a:off x="2590800" y="1752600"/>
            <a:ext cx="6705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lang="zh-CN" altLang="en-US" sz="3200" dirty="0">
                <a:solidFill>
                  <a:srgbClr val="FFFF00"/>
                </a:solidFill>
                <a:effectLst>
                  <a:outerShdw blurRad="38100" dist="38100" dir="2700000" algn="tl">
                    <a:srgbClr val="000000">
                      <a:alpha val="43137"/>
                    </a:srgbClr>
                  </a:outerShdw>
                </a:effectLst>
                <a:latin typeface="Garamond" charset="0"/>
              </a:rPr>
              <a:t>何利人</a:t>
            </a:r>
            <a:r>
              <a:rPr lang="en-US" sz="3200" dirty="0">
                <a:solidFill>
                  <a:srgbClr val="FFFF00"/>
                </a:solidFill>
                <a:effectLst>
                  <a:outerShdw blurRad="38100" dist="38100" dir="2700000" algn="tl">
                    <a:srgbClr val="000000">
                      <a:alpha val="43137"/>
                    </a:srgbClr>
                  </a:outerShdw>
                </a:effectLst>
                <a:latin typeface="Garamond" charset="0"/>
              </a:rPr>
              <a:t> </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创</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14:6): </a:t>
            </a:r>
            <a:b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b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1850之前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zh-CN" altLang="en-US" sz="2800" b="1" i="0" u="none" strike="noStrike" kern="1200" cap="none" spc="0" normalizeH="0" baseline="0" noProof="0" dirty="0">
                <a:ln>
                  <a:noFill/>
                </a:ln>
                <a:solidFill>
                  <a:srgbClr val="F3E7F3"/>
                </a:solidFill>
                <a:effectLst/>
                <a:uLnTx/>
                <a:uFillTx/>
                <a:latin typeface="Times New Roman" charset="0"/>
                <a:ea typeface="ＭＳ Ｐゴシック" charset="0"/>
              </a:rPr>
              <a:t>西珥山</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zh-CN" altLang="en-US" sz="3200" b="1" i="0" u="none" strike="noStrike" kern="1200" cap="none" spc="0" normalizeH="0" baseline="0" noProof="0" dirty="0">
                <a:ln>
                  <a:noFill/>
                </a:ln>
                <a:solidFill>
                  <a:srgbClr val="FFFF00"/>
                </a:solidFill>
                <a:effectLst/>
                <a:uLnTx/>
                <a:uFillTx/>
                <a:latin typeface="Times New Roman" charset="0"/>
                <a:ea typeface="ＭＳ Ｐゴシック" charset="0"/>
              </a:rPr>
              <a:t>以东人</a:t>
            </a:r>
            <a:r>
              <a:rPr kumimoji="0" lang="en-US" sz="2800" b="1" i="0" u="none" strike="noStrike" kern="1200" cap="none" spc="0" normalizeH="0" baseline="0" noProof="0" dirty="0">
                <a:ln>
                  <a:noFill/>
                </a:ln>
                <a:solidFill>
                  <a:srgbClr val="FFFF00"/>
                </a:solidFill>
                <a:effectLst/>
                <a:uLnTx/>
                <a:uFillTx/>
                <a:latin typeface="Times New Roman" charset="0"/>
                <a:ea typeface="ＭＳ Ｐゴシック" charset="0"/>
              </a:rPr>
              <a:t> </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摩</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1:12): </a:t>
            </a:r>
            <a:b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b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主前</a:t>
            </a:r>
            <a:r>
              <a:rPr kumimoji="0" lang="zh-CN" altLang="en-US" sz="2800" b="1" i="0" u="none" strike="noStrike" kern="1200" cap="none" spc="0" normalizeH="0" baseline="0" noProof="0" dirty="0">
                <a:ln>
                  <a:noFill/>
                </a:ln>
                <a:solidFill>
                  <a:srgbClr val="F3E7F3"/>
                </a:solidFill>
                <a:effectLst/>
                <a:uLnTx/>
                <a:uFillTx/>
                <a:latin typeface="Times New Roman" charset="0"/>
                <a:ea typeface="ＭＳ Ｐゴシック" charset="0"/>
              </a:rPr>
              <a:t> </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1850-552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err="1">
                <a:ln>
                  <a:noFill/>
                </a:ln>
                <a:solidFill>
                  <a:srgbClr val="F3E7F3"/>
                </a:solidFill>
                <a:effectLst/>
                <a:uLnTx/>
                <a:uFillTx/>
                <a:latin typeface="Times New Roman" charset="0"/>
                <a:ea typeface="ＭＳ Ｐゴシック" charset="0"/>
              </a:rPr>
              <a:t>Sela</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 Heb.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“石头”</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zh-CN" altLang="en-US" sz="3200" b="0"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Garamond" charset="0"/>
                <a:ea typeface="ＭＳ Ｐゴシック" charset="0"/>
              </a:rPr>
              <a:t>纳巴泰人</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不在圣经里</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b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b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主前</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552</a:t>
            </a:r>
            <a:r>
              <a:rPr kumimoji="0" lang="en-US" sz="2000" b="1" i="0" u="none" strike="noStrike" kern="1200" cap="none" spc="0" normalizeH="0" baseline="0" noProof="0" dirty="0">
                <a:ln>
                  <a:noFill/>
                </a:ln>
                <a:solidFill>
                  <a:srgbClr val="F3E7F3"/>
                </a:solidFill>
                <a:effectLst/>
                <a:uLnTx/>
                <a:uFillTx/>
                <a:latin typeface="Times New Roman" charset="0"/>
                <a:ea typeface="ＭＳ Ｐゴシック" charset="0"/>
              </a:rPr>
              <a:t>-</a:t>
            </a:r>
            <a:r>
              <a:rPr kumimoji="0" lang="zh-CN" altLang="en-US" sz="2000" b="1" i="0" u="none" strike="noStrike" kern="1200" cap="none" spc="0" normalizeH="0" baseline="0" noProof="0" dirty="0">
                <a:ln>
                  <a:noFill/>
                </a:ln>
                <a:solidFill>
                  <a:srgbClr val="F3E7F3"/>
                </a:solidFill>
                <a:effectLst/>
                <a:uLnTx/>
                <a:uFillTx/>
                <a:latin typeface="Times New Roman" charset="0"/>
                <a:ea typeface="ＭＳ Ｐゴシック" charset="0"/>
              </a:rPr>
              <a:t> </a:t>
            </a:r>
            <a:r>
              <a:rPr kumimoji="0" lang="zh-CN" altLang="en-SG" sz="2800" b="1" i="0" u="none" strike="noStrike" kern="1200" cap="none" spc="0" normalizeH="0" baseline="0" noProof="0" dirty="0">
                <a:ln>
                  <a:noFill/>
                </a:ln>
                <a:solidFill>
                  <a:srgbClr val="F3E7F3"/>
                </a:solidFill>
                <a:effectLst/>
                <a:uLnTx/>
                <a:uFillTx/>
                <a:latin typeface="Times New Roman" charset="0"/>
                <a:ea typeface="ＭＳ Ｐゴシック" charset="0"/>
              </a:rPr>
              <a:t>主后</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106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Petra</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 Gr.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“石头”</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a:t>
            </a:r>
          </a:p>
          <a:p>
            <a:pPr marL="342900" marR="0" lvl="0" indent="-342900" algn="l" defTabSz="914400" rtl="0" eaLnBrk="1" fontAlgn="base" latinLnBrk="0" hangingPunct="1">
              <a:lnSpc>
                <a:spcPct val="100000"/>
              </a:lnSpc>
              <a:spcBef>
                <a:spcPct val="20000"/>
              </a:spcBef>
              <a:spcAft>
                <a:spcPct val="0"/>
              </a:spcAft>
              <a:buClr>
                <a:srgbClr val="795241"/>
              </a:buClr>
              <a:buSzPct val="65000"/>
              <a:buFont typeface="Wingdings" charset="0"/>
              <a:buChar char="v"/>
              <a:tabLst/>
              <a:defRPr/>
            </a:pPr>
            <a:r>
              <a:rPr kumimoji="0" lang="en-US" sz="3600" b="1" i="0" u="none" strike="noStrike" kern="1200" cap="none" spc="0" normalizeH="0" baseline="0" noProof="0" dirty="0" err="1">
                <a:ln>
                  <a:noFill/>
                </a:ln>
                <a:solidFill>
                  <a:srgbClr val="FFFF00"/>
                </a:solidFill>
                <a:effectLst/>
                <a:uLnTx/>
                <a:uFillTx/>
                <a:latin typeface="Times New Roman" charset="0"/>
                <a:ea typeface="ＭＳ Ｐゴシック" charset="0"/>
              </a:rPr>
              <a:t>罗马人</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a:t>
            </a:r>
            <a:r>
              <a:rPr kumimoji="0" lang="en-US" sz="2800" b="1" i="0" u="none" strike="noStrike" kern="1200" cap="none" spc="0" normalizeH="0" baseline="0" noProof="0" dirty="0" err="1">
                <a:ln>
                  <a:noFill/>
                </a:ln>
                <a:solidFill>
                  <a:srgbClr val="F3E7F3"/>
                </a:solidFill>
                <a:effectLst/>
                <a:uLnTx/>
                <a:uFillTx/>
                <a:latin typeface="Times New Roman" charset="0"/>
                <a:ea typeface="ＭＳ Ｐゴシック" charset="0"/>
              </a:rPr>
              <a:t>新约之后</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a:t>
            </a:r>
            <a:b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b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Post-</a:t>
            </a:r>
            <a:r>
              <a:rPr kumimoji="0" lang="en-US" sz="2000" b="1" i="0" u="none" strike="noStrike" kern="1200" cap="none" spc="0" normalizeH="0" baseline="0" noProof="0" dirty="0">
                <a:ln>
                  <a:noFill/>
                </a:ln>
                <a:solidFill>
                  <a:srgbClr val="F3E7F3"/>
                </a:solidFill>
                <a:effectLst/>
                <a:uLnTx/>
                <a:uFillTx/>
                <a:latin typeface="Times New Roman" charset="0"/>
                <a:ea typeface="ＭＳ Ｐゴシック" charset="0"/>
              </a:rPr>
              <a:t>AD</a:t>
            </a:r>
            <a:r>
              <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rPr>
              <a:t> 106 (</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err="1">
                <a:ln>
                  <a:noFill/>
                </a:ln>
                <a:solidFill>
                  <a:srgbClr val="F3E7F3"/>
                </a:solidFill>
                <a:effectLst/>
                <a:uLnTx/>
                <a:uFillTx/>
                <a:latin typeface="Times New Roman" charset="0"/>
                <a:ea typeface="ＭＳ Ｐゴシック" charset="0"/>
              </a:rPr>
              <a:t>Hadriana</a:t>
            </a:r>
            <a:r>
              <a:rPr kumimoji="0" lang="ja-JP" altLang="en-US" sz="2800" b="1" i="0" u="none" strike="noStrike" kern="1200" cap="none" spc="0" normalizeH="0" baseline="0" noProof="0">
                <a:ln>
                  <a:noFill/>
                </a:ln>
                <a:solidFill>
                  <a:srgbClr val="F3E7F3"/>
                </a:solidFill>
                <a:effectLst/>
                <a:uLnTx/>
                <a:uFillTx/>
                <a:latin typeface="Times New Roman" charset="0"/>
                <a:ea typeface="ＭＳ Ｐゴシック" charset="0"/>
              </a:rPr>
              <a:t>”</a:t>
            </a:r>
            <a:r>
              <a:rPr kumimoji="0" lang="en-US" altLang="ja-JP" sz="2800" b="1" i="0" u="none" strike="noStrike" kern="1200" cap="none" spc="0" normalizeH="0" baseline="0" noProof="0" dirty="0">
                <a:ln>
                  <a:noFill/>
                </a:ln>
                <a:solidFill>
                  <a:srgbClr val="F3E7F3"/>
                </a:solidFill>
                <a:effectLst/>
                <a:uLnTx/>
                <a:uFillTx/>
                <a:latin typeface="Times New Roman" charset="0"/>
                <a:ea typeface="ＭＳ Ｐゴシック" charset="0"/>
              </a:rPr>
              <a:t>)</a:t>
            </a:r>
            <a:endParaRPr kumimoji="0" lang="en-US" sz="2800" b="1" i="0" u="none" strike="noStrike" kern="1200" cap="none" spc="0" normalizeH="0" baseline="0" noProof="0" dirty="0">
              <a:ln>
                <a:noFill/>
              </a:ln>
              <a:solidFill>
                <a:srgbClr val="F3E7F3"/>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8874986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7014">
                                            <p:txEl>
                                              <p:pRg st="0" end="0"/>
                                            </p:txEl>
                                          </p:spTgt>
                                        </p:tgtEl>
                                        <p:attrNameLst>
                                          <p:attrName>style.visibility</p:attrName>
                                        </p:attrNameLst>
                                      </p:cBhvr>
                                      <p:to>
                                        <p:strVal val="visible"/>
                                      </p:to>
                                    </p:set>
                                    <p:animEffect transition="in" filter="fade">
                                      <p:cBhvr>
                                        <p:cTn id="7" dur="500"/>
                                        <p:tgtEl>
                                          <p:spTgt spid="4270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27014">
                                            <p:txEl>
                                              <p:pRg st="1" end="1"/>
                                            </p:txEl>
                                          </p:spTgt>
                                        </p:tgtEl>
                                        <p:attrNameLst>
                                          <p:attrName>style.visibility</p:attrName>
                                        </p:attrNameLst>
                                      </p:cBhvr>
                                      <p:to>
                                        <p:strVal val="visible"/>
                                      </p:to>
                                    </p:set>
                                    <p:animEffect transition="in" filter="fade">
                                      <p:cBhvr>
                                        <p:cTn id="12" dur="500"/>
                                        <p:tgtEl>
                                          <p:spTgt spid="4270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7014">
                                            <p:txEl>
                                              <p:pRg st="2" end="2"/>
                                            </p:txEl>
                                          </p:spTgt>
                                        </p:tgtEl>
                                        <p:attrNameLst>
                                          <p:attrName>style.visibility</p:attrName>
                                        </p:attrNameLst>
                                      </p:cBhvr>
                                      <p:to>
                                        <p:strVal val="visible"/>
                                      </p:to>
                                    </p:set>
                                    <p:animEffect transition="in" filter="fade">
                                      <p:cBhvr>
                                        <p:cTn id="17" dur="500"/>
                                        <p:tgtEl>
                                          <p:spTgt spid="42701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27014">
                                            <p:txEl>
                                              <p:pRg st="3" end="3"/>
                                            </p:txEl>
                                          </p:spTgt>
                                        </p:tgtEl>
                                        <p:attrNameLst>
                                          <p:attrName>style.visibility</p:attrName>
                                        </p:attrNameLst>
                                      </p:cBhvr>
                                      <p:to>
                                        <p:strVal val="visible"/>
                                      </p:to>
                                    </p:set>
                                    <p:animEffect transition="in" filter="fade">
                                      <p:cBhvr>
                                        <p:cTn id="22" dur="500"/>
                                        <p:tgtEl>
                                          <p:spTgt spid="42701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014"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1" name="Rectangle 3"/>
          <p:cNvSpPr>
            <a:spLocks noGrp="1" noRot="1" noChangeArrowheads="1"/>
          </p:cNvSpPr>
          <p:nvPr>
            <p:ph type="title" idx="4294967295"/>
          </p:nvPr>
        </p:nvSpPr>
        <p:spPr>
          <a:xfrm>
            <a:off x="1295400" y="152400"/>
            <a:ext cx="7315200" cy="762000"/>
          </a:xfrm>
          <a:solidFill>
            <a:srgbClr val="800080"/>
          </a:solidFill>
          <a:ln w="57150">
            <a:solidFill>
              <a:schemeClr val="bg2"/>
            </a:solidFill>
          </a:ln>
        </p:spPr>
        <p:txBody>
          <a:bodyPr/>
          <a:lstStyle/>
          <a:p>
            <a:pPr eaLnBrk="1" hangingPunct="1">
              <a:defRPr/>
            </a:pPr>
            <a:r>
              <a:rPr lang="zh-CN" altLang="en-US" sz="4000" dirty="0">
                <a:latin typeface="Garamond" charset="0"/>
              </a:rPr>
              <a:t>埃及</a:t>
            </a:r>
            <a:r>
              <a:rPr lang="en-US" sz="4000" dirty="0">
                <a:latin typeface="Garamond" charset="0"/>
              </a:rPr>
              <a:t> </a:t>
            </a:r>
            <a:r>
              <a:rPr lang="zh-CN" altLang="en-US" sz="4000" dirty="0">
                <a:latin typeface="Garamond" charset="0"/>
              </a:rPr>
              <a:t>到</a:t>
            </a:r>
            <a:r>
              <a:rPr lang="zh-CN" altLang="en-US" sz="4000" dirty="0"/>
              <a:t>美索不达米亚</a:t>
            </a:r>
            <a:r>
              <a:rPr lang="zh-CN" altLang="en-US" sz="4000" dirty="0">
                <a:latin typeface="Garamond" charset="0"/>
              </a:rPr>
              <a:t>贸易</a:t>
            </a:r>
            <a:endParaRPr lang="en-US" sz="4000" dirty="0">
              <a:latin typeface="Garamond" charset="0"/>
            </a:endParaRPr>
          </a:p>
        </p:txBody>
      </p:sp>
      <p:pic>
        <p:nvPicPr>
          <p:cNvPr id="182275"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7973" name="Freeform 5"/>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Tree>
    <p:extLst>
      <p:ext uri="{BB962C8B-B14F-4D97-AF65-F5344CB8AC3E}">
        <p14:creationId xmlns:p14="http://schemas.microsoft.com/office/powerpoint/2010/main" val="282390910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67973"/>
                                        </p:tgtEl>
                                        <p:attrNameLst>
                                          <p:attrName>style.visibility</p:attrName>
                                        </p:attrNameLst>
                                      </p:cBhvr>
                                      <p:to>
                                        <p:strVal val="visible"/>
                                      </p:to>
                                    </p:set>
                                    <p:animEffect transition="in" filter="wipe(left)">
                                      <p:cBhvr>
                                        <p:cTn id="7" dur="500"/>
                                        <p:tgtEl>
                                          <p:spTgt spid="46797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67971"/>
                                        </p:tgtEl>
                                        <p:attrNameLst>
                                          <p:attrName>style.visibility</p:attrName>
                                        </p:attrNameLst>
                                      </p:cBhvr>
                                      <p:to>
                                        <p:strVal val="visible"/>
                                      </p:to>
                                    </p:set>
                                    <p:animEffect transition="in" filter="wipe(down)">
                                      <p:cBhvr>
                                        <p:cTn id="12" dur="500"/>
                                        <p:tgtEl>
                                          <p:spTgt spid="4679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7971"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2" descr="ExodusMapBeitzel3"/>
          <p:cNvPicPr>
            <a:picLocks noChangeAspect="1" noChangeArrowheads="1"/>
          </p:cNvPicPr>
          <p:nvPr/>
        </p:nvPicPr>
        <p:blipFill rotWithShape="1">
          <a:blip r:embed="rId3" cstate="screen">
            <a:lum bright="-24000"/>
            <a:extLst>
              <a:ext uri="{28A0092B-C50C-407E-A947-70E740481C1C}">
                <a14:useLocalDpi xmlns:a14="http://schemas.microsoft.com/office/drawing/2010/main"/>
              </a:ext>
            </a:extLst>
          </a:blip>
          <a:srcRect b="36620"/>
          <a:stretch/>
        </p:blipFill>
        <p:spPr bwMode="auto">
          <a:xfrm>
            <a:off x="0" y="0"/>
            <a:ext cx="80883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43" name="Text Box 3"/>
          <p:cNvSpPr txBox="1">
            <a:spLocks noChangeArrowheads="1"/>
          </p:cNvSpPr>
          <p:nvPr/>
        </p:nvSpPr>
        <p:spPr bwMode="auto">
          <a:xfrm>
            <a:off x="8467725" y="76200"/>
            <a:ext cx="523875"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54</a:t>
            </a:r>
          </a:p>
        </p:txBody>
      </p:sp>
      <p:sp>
        <p:nvSpPr>
          <p:cNvPr id="184323" name="Rectangle 4"/>
          <p:cNvSpPr>
            <a:spLocks noGrp="1" noChangeArrowheads="1"/>
          </p:cNvSpPr>
          <p:nvPr>
            <p:ph type="ctrTitle"/>
          </p:nvPr>
        </p:nvSpPr>
        <p:spPr>
          <a:xfrm>
            <a:off x="7164288" y="2852936"/>
            <a:ext cx="1951712" cy="2328664"/>
          </a:xfrm>
          <a:solidFill>
            <a:srgbClr val="FFFFFF"/>
          </a:solidFill>
        </p:spPr>
        <p:txBody>
          <a:bodyPr/>
          <a:lstStyle/>
          <a:p>
            <a:pPr eaLnBrk="1" hangingPunct="1"/>
            <a:r>
              <a:rPr lang="zh-CN" altLang="en-US" sz="3200" b="1" dirty="0"/>
              <a:t>国王的</a:t>
            </a:r>
            <a:br>
              <a:rPr lang="en-SG" altLang="zh-CN" sz="3200" b="1" dirty="0"/>
            </a:br>
            <a:r>
              <a:rPr lang="zh-CN" altLang="en-US" sz="3200" b="1" dirty="0"/>
              <a:t>高速公路</a:t>
            </a:r>
            <a:endParaRPr lang="en-US" sz="3200" b="1" dirty="0"/>
          </a:p>
        </p:txBody>
      </p:sp>
      <p:sp>
        <p:nvSpPr>
          <p:cNvPr id="471045" name="Freeform 5"/>
          <p:cNvSpPr>
            <a:spLocks/>
          </p:cNvSpPr>
          <p:nvPr/>
        </p:nvSpPr>
        <p:spPr bwMode="auto">
          <a:xfrm>
            <a:off x="0" y="-84138"/>
            <a:ext cx="6716713" cy="6462713"/>
          </a:xfrm>
          <a:custGeom>
            <a:avLst/>
            <a:gdLst/>
            <a:ahLst/>
            <a:cxnLst>
              <a:cxn ang="0">
                <a:pos x="0" y="3360"/>
              </a:cxn>
              <a:cxn ang="0">
                <a:pos x="267" y="3315"/>
              </a:cxn>
              <a:cxn ang="0">
                <a:pos x="444" y="3324"/>
              </a:cxn>
              <a:cxn ang="0">
                <a:pos x="702" y="3315"/>
              </a:cxn>
              <a:cxn ang="0">
                <a:pos x="889" y="3377"/>
              </a:cxn>
              <a:cxn ang="0">
                <a:pos x="1013" y="3413"/>
              </a:cxn>
              <a:cxn ang="0">
                <a:pos x="1227" y="3484"/>
              </a:cxn>
              <a:cxn ang="0">
                <a:pos x="1316" y="3511"/>
              </a:cxn>
              <a:cxn ang="0">
                <a:pos x="1636" y="3573"/>
              </a:cxn>
              <a:cxn ang="0">
                <a:pos x="1716" y="3617"/>
              </a:cxn>
              <a:cxn ang="0">
                <a:pos x="1876" y="3724"/>
              </a:cxn>
              <a:cxn ang="0">
                <a:pos x="2053" y="3760"/>
              </a:cxn>
              <a:cxn ang="0">
                <a:pos x="2187" y="3786"/>
              </a:cxn>
              <a:cxn ang="0">
                <a:pos x="2293" y="3813"/>
              </a:cxn>
              <a:cxn ang="0">
                <a:pos x="2373" y="3857"/>
              </a:cxn>
              <a:cxn ang="0">
                <a:pos x="2400" y="3866"/>
              </a:cxn>
              <a:cxn ang="0">
                <a:pos x="2516" y="3955"/>
              </a:cxn>
              <a:cxn ang="0">
                <a:pos x="2596" y="3991"/>
              </a:cxn>
              <a:cxn ang="0">
                <a:pos x="2782" y="4071"/>
              </a:cxn>
              <a:cxn ang="0">
                <a:pos x="3093" y="4044"/>
              </a:cxn>
              <a:cxn ang="0">
                <a:pos x="3200" y="3973"/>
              </a:cxn>
              <a:cxn ang="0">
                <a:pos x="3253" y="3937"/>
              </a:cxn>
              <a:cxn ang="0">
                <a:pos x="3333" y="3840"/>
              </a:cxn>
              <a:cxn ang="0">
                <a:pos x="3396" y="3769"/>
              </a:cxn>
              <a:cxn ang="0">
                <a:pos x="3458" y="3653"/>
              </a:cxn>
              <a:cxn ang="0">
                <a:pos x="3502" y="3493"/>
              </a:cxn>
              <a:cxn ang="0">
                <a:pos x="3600" y="3351"/>
              </a:cxn>
              <a:cxn ang="0">
                <a:pos x="3653" y="3226"/>
              </a:cxn>
              <a:cxn ang="0">
                <a:pos x="3707" y="3022"/>
              </a:cxn>
              <a:cxn ang="0">
                <a:pos x="3724" y="2969"/>
              </a:cxn>
              <a:cxn ang="0">
                <a:pos x="3689" y="2764"/>
              </a:cxn>
              <a:cxn ang="0">
                <a:pos x="3707" y="2657"/>
              </a:cxn>
              <a:cxn ang="0">
                <a:pos x="3716" y="2426"/>
              </a:cxn>
              <a:cxn ang="0">
                <a:pos x="3769" y="2417"/>
              </a:cxn>
              <a:cxn ang="0">
                <a:pos x="3849" y="2391"/>
              </a:cxn>
              <a:cxn ang="0">
                <a:pos x="3884" y="2337"/>
              </a:cxn>
              <a:cxn ang="0">
                <a:pos x="3902" y="2284"/>
              </a:cxn>
              <a:cxn ang="0">
                <a:pos x="3884" y="2257"/>
              </a:cxn>
              <a:cxn ang="0">
                <a:pos x="3893" y="2231"/>
              </a:cxn>
              <a:cxn ang="0">
                <a:pos x="3884" y="2097"/>
              </a:cxn>
              <a:cxn ang="0">
                <a:pos x="3902" y="1893"/>
              </a:cxn>
              <a:cxn ang="0">
                <a:pos x="3911" y="1866"/>
              </a:cxn>
              <a:cxn ang="0">
                <a:pos x="3920" y="1751"/>
              </a:cxn>
              <a:cxn ang="0">
                <a:pos x="4009" y="1724"/>
              </a:cxn>
              <a:cxn ang="0">
                <a:pos x="4036" y="1457"/>
              </a:cxn>
              <a:cxn ang="0">
                <a:pos x="4053" y="1155"/>
              </a:cxn>
              <a:cxn ang="0">
                <a:pos x="4116" y="995"/>
              </a:cxn>
              <a:cxn ang="0">
                <a:pos x="4160" y="773"/>
              </a:cxn>
              <a:cxn ang="0">
                <a:pos x="4169" y="613"/>
              </a:cxn>
              <a:cxn ang="0">
                <a:pos x="4178" y="320"/>
              </a:cxn>
              <a:cxn ang="0">
                <a:pos x="4187" y="266"/>
              </a:cxn>
              <a:cxn ang="0">
                <a:pos x="4222" y="62"/>
              </a:cxn>
              <a:cxn ang="0">
                <a:pos x="4231" y="0"/>
              </a:cxn>
            </a:cxnLst>
            <a:rect l="0" t="0" r="r" b="b"/>
            <a:pathLst>
              <a:path w="4231" h="4071">
                <a:moveTo>
                  <a:pt x="0" y="3360"/>
                </a:moveTo>
                <a:cubicBezTo>
                  <a:pt x="89" y="3329"/>
                  <a:pt x="172" y="3328"/>
                  <a:pt x="267" y="3315"/>
                </a:cubicBezTo>
                <a:cubicBezTo>
                  <a:pt x="311" y="3299"/>
                  <a:pt x="412" y="3321"/>
                  <a:pt x="444" y="3324"/>
                </a:cubicBezTo>
                <a:cubicBezTo>
                  <a:pt x="532" y="3318"/>
                  <a:pt x="615" y="3302"/>
                  <a:pt x="702" y="3315"/>
                </a:cubicBezTo>
                <a:cubicBezTo>
                  <a:pt x="764" y="3335"/>
                  <a:pt x="826" y="3356"/>
                  <a:pt x="889" y="3377"/>
                </a:cubicBezTo>
                <a:cubicBezTo>
                  <a:pt x="927" y="3389"/>
                  <a:pt x="978" y="3389"/>
                  <a:pt x="1013" y="3413"/>
                </a:cubicBezTo>
                <a:cubicBezTo>
                  <a:pt x="1073" y="3453"/>
                  <a:pt x="1156" y="3468"/>
                  <a:pt x="1227" y="3484"/>
                </a:cubicBezTo>
                <a:cubicBezTo>
                  <a:pt x="1257" y="3490"/>
                  <a:pt x="1285" y="3507"/>
                  <a:pt x="1316" y="3511"/>
                </a:cubicBezTo>
                <a:cubicBezTo>
                  <a:pt x="1417" y="3521"/>
                  <a:pt x="1537" y="3540"/>
                  <a:pt x="1636" y="3573"/>
                </a:cubicBezTo>
                <a:cubicBezTo>
                  <a:pt x="1696" y="3614"/>
                  <a:pt x="1668" y="3602"/>
                  <a:pt x="1716" y="3617"/>
                </a:cubicBezTo>
                <a:cubicBezTo>
                  <a:pt x="1758" y="3661"/>
                  <a:pt x="1816" y="3704"/>
                  <a:pt x="1876" y="3724"/>
                </a:cubicBezTo>
                <a:cubicBezTo>
                  <a:pt x="1931" y="3762"/>
                  <a:pt x="1981" y="3754"/>
                  <a:pt x="2053" y="3760"/>
                </a:cubicBezTo>
                <a:cubicBezTo>
                  <a:pt x="2097" y="3768"/>
                  <a:pt x="2141" y="3778"/>
                  <a:pt x="2187" y="3786"/>
                </a:cubicBezTo>
                <a:cubicBezTo>
                  <a:pt x="2221" y="3797"/>
                  <a:pt x="2257" y="3803"/>
                  <a:pt x="2293" y="3813"/>
                </a:cubicBezTo>
                <a:cubicBezTo>
                  <a:pt x="2333" y="3853"/>
                  <a:pt x="2307" y="3835"/>
                  <a:pt x="2373" y="3857"/>
                </a:cubicBezTo>
                <a:cubicBezTo>
                  <a:pt x="2382" y="3859"/>
                  <a:pt x="2400" y="3866"/>
                  <a:pt x="2400" y="3866"/>
                </a:cubicBezTo>
                <a:cubicBezTo>
                  <a:pt x="2426" y="3892"/>
                  <a:pt x="2481" y="3943"/>
                  <a:pt x="2516" y="3955"/>
                </a:cubicBezTo>
                <a:cubicBezTo>
                  <a:pt x="2579" y="3976"/>
                  <a:pt x="2553" y="3962"/>
                  <a:pt x="2596" y="3991"/>
                </a:cubicBezTo>
                <a:cubicBezTo>
                  <a:pt x="2643" y="4063"/>
                  <a:pt x="2701" y="4062"/>
                  <a:pt x="2782" y="4071"/>
                </a:cubicBezTo>
                <a:cubicBezTo>
                  <a:pt x="2838" y="4067"/>
                  <a:pt x="3042" y="4071"/>
                  <a:pt x="3093" y="4044"/>
                </a:cubicBezTo>
                <a:cubicBezTo>
                  <a:pt x="3129" y="4023"/>
                  <a:pt x="3164" y="3996"/>
                  <a:pt x="3200" y="3973"/>
                </a:cubicBezTo>
                <a:cubicBezTo>
                  <a:pt x="3217" y="3961"/>
                  <a:pt x="3253" y="3937"/>
                  <a:pt x="3253" y="3937"/>
                </a:cubicBezTo>
                <a:cubicBezTo>
                  <a:pt x="3280" y="3896"/>
                  <a:pt x="3293" y="3865"/>
                  <a:pt x="3333" y="3840"/>
                </a:cubicBezTo>
                <a:cubicBezTo>
                  <a:pt x="3345" y="3803"/>
                  <a:pt x="3363" y="3789"/>
                  <a:pt x="3396" y="3769"/>
                </a:cubicBezTo>
                <a:cubicBezTo>
                  <a:pt x="3409" y="3723"/>
                  <a:pt x="3445" y="3691"/>
                  <a:pt x="3458" y="3653"/>
                </a:cubicBezTo>
                <a:cubicBezTo>
                  <a:pt x="3469" y="3617"/>
                  <a:pt x="3487" y="3515"/>
                  <a:pt x="3502" y="3493"/>
                </a:cubicBezTo>
                <a:cubicBezTo>
                  <a:pt x="3536" y="3440"/>
                  <a:pt x="3574" y="3417"/>
                  <a:pt x="3600" y="3351"/>
                </a:cubicBezTo>
                <a:cubicBezTo>
                  <a:pt x="3617" y="3304"/>
                  <a:pt x="3632" y="3268"/>
                  <a:pt x="3653" y="3226"/>
                </a:cubicBezTo>
                <a:cubicBezTo>
                  <a:pt x="3682" y="3165"/>
                  <a:pt x="3686" y="3086"/>
                  <a:pt x="3707" y="3022"/>
                </a:cubicBezTo>
                <a:cubicBezTo>
                  <a:pt x="3712" y="3004"/>
                  <a:pt x="3724" y="2969"/>
                  <a:pt x="3724" y="2969"/>
                </a:cubicBezTo>
                <a:cubicBezTo>
                  <a:pt x="3718" y="2864"/>
                  <a:pt x="3735" y="2833"/>
                  <a:pt x="3689" y="2764"/>
                </a:cubicBezTo>
                <a:cubicBezTo>
                  <a:pt x="3693" y="2728"/>
                  <a:pt x="3704" y="2693"/>
                  <a:pt x="3707" y="2657"/>
                </a:cubicBezTo>
                <a:cubicBezTo>
                  <a:pt x="3712" y="2580"/>
                  <a:pt x="3696" y="2500"/>
                  <a:pt x="3716" y="2426"/>
                </a:cubicBezTo>
                <a:cubicBezTo>
                  <a:pt x="3720" y="2408"/>
                  <a:pt x="3751" y="2420"/>
                  <a:pt x="3769" y="2417"/>
                </a:cubicBezTo>
                <a:cubicBezTo>
                  <a:pt x="3796" y="2411"/>
                  <a:pt x="3849" y="2391"/>
                  <a:pt x="3849" y="2391"/>
                </a:cubicBezTo>
                <a:cubicBezTo>
                  <a:pt x="3860" y="2373"/>
                  <a:pt x="3877" y="2357"/>
                  <a:pt x="3884" y="2337"/>
                </a:cubicBezTo>
                <a:cubicBezTo>
                  <a:pt x="3890" y="2319"/>
                  <a:pt x="3902" y="2284"/>
                  <a:pt x="3902" y="2284"/>
                </a:cubicBezTo>
                <a:cubicBezTo>
                  <a:pt x="3896" y="2275"/>
                  <a:pt x="3885" y="2267"/>
                  <a:pt x="3884" y="2257"/>
                </a:cubicBezTo>
                <a:cubicBezTo>
                  <a:pt x="3882" y="2247"/>
                  <a:pt x="3893" y="2240"/>
                  <a:pt x="3893" y="2231"/>
                </a:cubicBezTo>
                <a:cubicBezTo>
                  <a:pt x="3893" y="2186"/>
                  <a:pt x="3887" y="2141"/>
                  <a:pt x="3884" y="2097"/>
                </a:cubicBezTo>
                <a:cubicBezTo>
                  <a:pt x="3890" y="2029"/>
                  <a:pt x="3894" y="1960"/>
                  <a:pt x="3902" y="1893"/>
                </a:cubicBezTo>
                <a:cubicBezTo>
                  <a:pt x="3903" y="1883"/>
                  <a:pt x="3909" y="1875"/>
                  <a:pt x="3911" y="1866"/>
                </a:cubicBezTo>
                <a:cubicBezTo>
                  <a:pt x="3915" y="1827"/>
                  <a:pt x="3909" y="1787"/>
                  <a:pt x="3920" y="1751"/>
                </a:cubicBezTo>
                <a:cubicBezTo>
                  <a:pt x="3920" y="1749"/>
                  <a:pt x="3999" y="1727"/>
                  <a:pt x="4009" y="1724"/>
                </a:cubicBezTo>
                <a:cubicBezTo>
                  <a:pt x="4071" y="1629"/>
                  <a:pt x="4023" y="1712"/>
                  <a:pt x="4036" y="1457"/>
                </a:cubicBezTo>
                <a:cubicBezTo>
                  <a:pt x="4040" y="1356"/>
                  <a:pt x="4041" y="1255"/>
                  <a:pt x="4053" y="1155"/>
                </a:cubicBezTo>
                <a:cubicBezTo>
                  <a:pt x="4059" y="1096"/>
                  <a:pt x="4098" y="1048"/>
                  <a:pt x="4116" y="995"/>
                </a:cubicBezTo>
                <a:cubicBezTo>
                  <a:pt x="4124" y="919"/>
                  <a:pt x="4104" y="828"/>
                  <a:pt x="4160" y="773"/>
                </a:cubicBezTo>
                <a:cubicBezTo>
                  <a:pt x="4165" y="718"/>
                  <a:pt x="4182" y="665"/>
                  <a:pt x="4169" y="613"/>
                </a:cubicBezTo>
                <a:cubicBezTo>
                  <a:pt x="4172" y="515"/>
                  <a:pt x="4172" y="417"/>
                  <a:pt x="4178" y="320"/>
                </a:cubicBezTo>
                <a:cubicBezTo>
                  <a:pt x="4178" y="301"/>
                  <a:pt x="4185" y="284"/>
                  <a:pt x="4187" y="266"/>
                </a:cubicBezTo>
                <a:cubicBezTo>
                  <a:pt x="4195" y="165"/>
                  <a:pt x="4176" y="130"/>
                  <a:pt x="4222" y="62"/>
                </a:cubicBezTo>
                <a:cubicBezTo>
                  <a:pt x="4231" y="7"/>
                  <a:pt x="4231" y="27"/>
                  <a:pt x="4231" y="0"/>
                </a:cubicBezTo>
              </a:path>
            </a:pathLst>
          </a:custGeom>
          <a:noFill/>
          <a:ln w="57150" cap="flat" cmpd="sng">
            <a:solidFill>
              <a:srgbClr val="CC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471046" name="Oval 6"/>
          <p:cNvSpPr>
            <a:spLocks noChangeArrowheads="1"/>
          </p:cNvSpPr>
          <p:nvPr/>
        </p:nvSpPr>
        <p:spPr bwMode="auto">
          <a:xfrm>
            <a:off x="9372600" y="457200"/>
            <a:ext cx="914400" cy="914400"/>
          </a:xfrm>
          <a:prstGeom prst="ellipse">
            <a:avLst/>
          </a:prstGeom>
          <a:solidFill>
            <a:schemeClr val="accent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Garamond" charset="0"/>
              <a:ea typeface="ＭＳ Ｐゴシック" charset="0"/>
            </a:endParaRPr>
          </a:p>
        </p:txBody>
      </p:sp>
      <p:sp>
        <p:nvSpPr>
          <p:cNvPr id="184326" name="Text Box 7"/>
          <p:cNvSpPr txBox="1">
            <a:spLocks noChangeArrowheads="1"/>
          </p:cNvSpPr>
          <p:nvPr/>
        </p:nvSpPr>
        <p:spPr bwMode="auto">
          <a:xfrm>
            <a:off x="4251325" y="3481388"/>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600">
                <a:solidFill>
                  <a:schemeClr val="tx1"/>
                </a:solidFill>
                <a:latin typeface="Garamond" charset="0"/>
                <a:ea typeface="ＭＳ Ｐゴシック" charset="0"/>
                <a:cs typeface="ＭＳ Ｐゴシック" charset="0"/>
              </a:defRPr>
            </a:lvl1pPr>
            <a:lvl2pPr marL="742950" indent="-285750">
              <a:defRPr sz="3600">
                <a:solidFill>
                  <a:schemeClr val="tx1"/>
                </a:solidFill>
                <a:latin typeface="Garamond" charset="0"/>
                <a:ea typeface="ＭＳ Ｐゴシック" charset="0"/>
              </a:defRPr>
            </a:lvl2pPr>
            <a:lvl3pPr marL="1143000" indent="-228600">
              <a:defRPr sz="3600">
                <a:solidFill>
                  <a:schemeClr val="tx1"/>
                </a:solidFill>
                <a:latin typeface="Garamond" charset="0"/>
                <a:ea typeface="ＭＳ Ｐゴシック" charset="0"/>
              </a:defRPr>
            </a:lvl3pPr>
            <a:lvl4pPr marL="1600200" indent="-228600">
              <a:defRPr sz="3600">
                <a:solidFill>
                  <a:schemeClr val="tx1"/>
                </a:solidFill>
                <a:latin typeface="Garamond" charset="0"/>
                <a:ea typeface="ＭＳ Ｐゴシック" charset="0"/>
              </a:defRPr>
            </a:lvl4pPr>
            <a:lvl5pPr marL="2057400" indent="-228600">
              <a:defRPr sz="3600">
                <a:solidFill>
                  <a:schemeClr val="tx1"/>
                </a:solidFill>
                <a:latin typeface="Garamond" charset="0"/>
                <a:ea typeface="ＭＳ Ｐゴシック" charset="0"/>
              </a:defRPr>
            </a:lvl5pPr>
            <a:lvl6pPr marL="2514600" indent="-228600" eaLnBrk="0" fontAlgn="t" hangingPunct="0">
              <a:spcBef>
                <a:spcPct val="50000"/>
              </a:spcBef>
              <a:spcAft>
                <a:spcPct val="0"/>
              </a:spcAft>
              <a:defRPr sz="3600">
                <a:solidFill>
                  <a:schemeClr val="tx1"/>
                </a:solidFill>
                <a:latin typeface="Garamond" charset="0"/>
                <a:ea typeface="ＭＳ Ｐゴシック" charset="0"/>
              </a:defRPr>
            </a:lvl6pPr>
            <a:lvl7pPr marL="2971800" indent="-228600" eaLnBrk="0" fontAlgn="t" hangingPunct="0">
              <a:spcBef>
                <a:spcPct val="50000"/>
              </a:spcBef>
              <a:spcAft>
                <a:spcPct val="0"/>
              </a:spcAft>
              <a:defRPr sz="3600">
                <a:solidFill>
                  <a:schemeClr val="tx1"/>
                </a:solidFill>
                <a:latin typeface="Garamond" charset="0"/>
                <a:ea typeface="ＭＳ Ｐゴシック" charset="0"/>
              </a:defRPr>
            </a:lvl7pPr>
            <a:lvl8pPr marL="3429000" indent="-228600" eaLnBrk="0" fontAlgn="t" hangingPunct="0">
              <a:spcBef>
                <a:spcPct val="50000"/>
              </a:spcBef>
              <a:spcAft>
                <a:spcPct val="0"/>
              </a:spcAft>
              <a:defRPr sz="3600">
                <a:solidFill>
                  <a:schemeClr val="tx1"/>
                </a:solidFill>
                <a:latin typeface="Garamond" charset="0"/>
                <a:ea typeface="ＭＳ Ｐゴシック" charset="0"/>
              </a:defRPr>
            </a:lvl8pPr>
            <a:lvl9pPr marL="3886200" indent="-228600" eaLnBrk="0" fontAlgn="t" hangingPunct="0">
              <a:spcBef>
                <a:spcPct val="50000"/>
              </a:spcBef>
              <a:spcAft>
                <a:spcPct val="0"/>
              </a:spcAft>
              <a:defRPr sz="3600">
                <a:solidFill>
                  <a:schemeClr val="tx1"/>
                </a:solidFill>
                <a:latin typeface="Garamond"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4327" name="Rectangle 8"/>
          <p:cNvSpPr>
            <a:spLocks noChangeArrowheads="1"/>
          </p:cNvSpPr>
          <p:nvPr/>
        </p:nvSpPr>
        <p:spPr bwMode="auto">
          <a:xfrm>
            <a:off x="5562600" y="6096000"/>
            <a:ext cx="3505200" cy="762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rPr>
              <a:t>Barry </a:t>
            </a:r>
            <a:r>
              <a:rPr kumimoji="0" lang="en-US" sz="1800" b="1" i="0" u="none" strike="noStrike" kern="1200" cap="none" spc="0" normalizeH="0" baseline="0" noProof="0" dirty="0" err="1">
                <a:ln>
                  <a:noFill/>
                </a:ln>
                <a:solidFill>
                  <a:srgbClr val="000000"/>
                </a:solidFill>
                <a:effectLst/>
                <a:uLnTx/>
                <a:uFillTx/>
                <a:latin typeface="Times New Roman" charset="0"/>
                <a:ea typeface="ＭＳ Ｐゴシック" charset="0"/>
              </a:rPr>
              <a:t>Beitzel</a:t>
            </a:r>
            <a:r>
              <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rPr>
              <a:t>, </a:t>
            </a:r>
            <a:br>
              <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rPr>
            </a:br>
            <a:r>
              <a:rPr kumimoji="0" lang="en-US" sz="1800" b="1" i="1" u="none" strike="noStrike" kern="1200" cap="none" spc="0" normalizeH="0" baseline="0" noProof="0" dirty="0">
                <a:ln>
                  <a:noFill/>
                </a:ln>
                <a:solidFill>
                  <a:srgbClr val="000000"/>
                </a:solidFill>
                <a:effectLst/>
                <a:uLnTx/>
                <a:uFillTx/>
                <a:latin typeface="Times New Roman" charset="0"/>
                <a:ea typeface="ＭＳ Ｐゴシック" charset="0"/>
              </a:rPr>
              <a:t>Moody Atlas of Bible Lands</a:t>
            </a:r>
            <a:r>
              <a:rPr kumimoji="0" lang="en-US" sz="1800" b="1" i="0" u="none" strike="noStrike" kern="1200" cap="none" spc="0" normalizeH="0" baseline="0" noProof="0" dirty="0">
                <a:ln>
                  <a:noFill/>
                </a:ln>
                <a:solidFill>
                  <a:srgbClr val="000000"/>
                </a:solidFill>
                <a:effectLst/>
                <a:uLnTx/>
                <a:uFillTx/>
                <a:latin typeface="Times New Roman" charset="0"/>
                <a:ea typeface="ＭＳ Ｐゴシック" charset="0"/>
              </a:rPr>
              <a:t>, 87</a:t>
            </a:r>
          </a:p>
        </p:txBody>
      </p:sp>
      <p:grpSp>
        <p:nvGrpSpPr>
          <p:cNvPr id="184328" name="Group 9"/>
          <p:cNvGrpSpPr>
            <a:grpSpLocks/>
          </p:cNvGrpSpPr>
          <p:nvPr/>
        </p:nvGrpSpPr>
        <p:grpSpPr bwMode="auto">
          <a:xfrm>
            <a:off x="3733800" y="3352800"/>
            <a:ext cx="2057400" cy="914400"/>
            <a:chOff x="2352" y="2112"/>
            <a:chExt cx="1296" cy="576"/>
          </a:xfrm>
        </p:grpSpPr>
        <p:sp>
          <p:nvSpPr>
            <p:cNvPr id="184329" name="Rectangle 10"/>
            <p:cNvSpPr>
              <a:spLocks noChangeArrowheads="1"/>
            </p:cNvSpPr>
            <p:nvPr/>
          </p:nvSpPr>
          <p:spPr bwMode="auto">
            <a:xfrm>
              <a:off x="2352" y="2112"/>
              <a:ext cx="1027" cy="411"/>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TW" altLang="en-US" sz="3200" b="1" i="0" u="none" strike="noStrike" kern="1200" cap="none" spc="0" normalizeH="0" baseline="0" noProof="0">
                  <a:ln>
                    <a:noFill/>
                  </a:ln>
                  <a:solidFill>
                    <a:srgbClr val="000000"/>
                  </a:solidFill>
                  <a:effectLst/>
                  <a:uLnTx/>
                  <a:uFillTx/>
                  <a:latin typeface="Arial"/>
                  <a:ea typeface="ＭＳ Ｐゴシック" charset="0"/>
                  <a:cs typeface="Arial"/>
                </a:rPr>
                <a:t>佩特拉</a:t>
              </a:r>
              <a:endParaRPr kumimoji="0" lang="en-US" sz="3200" b="1"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71051" name="Oval 11"/>
            <p:cNvSpPr>
              <a:spLocks noChangeArrowheads="1"/>
            </p:cNvSpPr>
            <p:nvPr/>
          </p:nvSpPr>
          <p:spPr bwMode="auto">
            <a:xfrm>
              <a:off x="3456" y="2496"/>
              <a:ext cx="192" cy="192"/>
            </a:xfrm>
            <a:prstGeom prst="ellipse">
              <a:avLst/>
            </a:prstGeom>
            <a:solidFill>
              <a:schemeClr val="accent1"/>
            </a:solidFill>
            <a:ln w="9525">
              <a:solidFill>
                <a:schemeClr val="tx1"/>
              </a:solidFill>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a:ea typeface="ＭＳ Ｐゴシック" charset="0"/>
                <a:cs typeface="Arial"/>
              </a:endParaRPr>
            </a:p>
          </p:txBody>
        </p:sp>
      </p:grpSp>
    </p:spTree>
    <p:extLst>
      <p:ext uri="{BB962C8B-B14F-4D97-AF65-F5344CB8AC3E}">
        <p14:creationId xmlns:p14="http://schemas.microsoft.com/office/powerpoint/2010/main" val="18103716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1045"/>
                                        </p:tgtEl>
                                        <p:attrNameLst>
                                          <p:attrName>style.visibility</p:attrName>
                                        </p:attrNameLst>
                                      </p:cBhvr>
                                      <p:to>
                                        <p:strVal val="visible"/>
                                      </p:to>
                                    </p:set>
                                    <p:animEffect transition="in" filter="wipe(left)">
                                      <p:cBhvr>
                                        <p:cTn id="7" dur="500"/>
                                        <p:tgtEl>
                                          <p:spTgt spid="4710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zh-CN" altLang="en-US" sz="3600" b="1" dirty="0">
                <a:solidFill>
                  <a:schemeClr val="bg1"/>
                </a:solidFill>
                <a:effectLst>
                  <a:glow rad="101600">
                    <a:schemeClr val="tx1">
                      <a:alpha val="99000"/>
                    </a:schemeClr>
                  </a:glow>
                </a:effectLst>
                <a:latin typeface="Arial"/>
                <a:cs typeface="Arial"/>
              </a:rPr>
              <a:t>弥赛亚</a:t>
            </a:r>
            <a:endParaRPr lang="en-US" sz="3600" b="1" dirty="0">
              <a:solidFill>
                <a:schemeClr val="bg1"/>
              </a:solidFill>
              <a:effectLst>
                <a:glow rad="101600">
                  <a:schemeClr val="tx1">
                    <a:alpha val="99000"/>
                  </a:schemeClr>
                </a:glow>
              </a:effectLst>
              <a:latin typeface="Arial"/>
              <a:cs typeface="Arial"/>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zh-CN" altLang="en-US" sz="3200" b="1" dirty="0">
                <a:solidFill>
                  <a:srgbClr val="FFFFFF"/>
                </a:solidFill>
                <a:effectLst>
                  <a:glow rad="127000">
                    <a:srgbClr val="000000"/>
                  </a:glow>
                </a:effectLst>
                <a:latin typeface="Arial" charset="0"/>
                <a:ea typeface="ＭＳ Ｐゴシック" charset="0"/>
                <a:cs typeface="ＭＳ Ｐゴシック" charset="0"/>
              </a:rPr>
              <a:t>在他与其他拯救者（</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21</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）统治之前，基督不仅要审判以东，还要审判所有国家（</a:t>
            </a:r>
            <a:r>
              <a:rPr lang="en-US" altLang="zh-CN" sz="3200" b="1" dirty="0">
                <a:solidFill>
                  <a:srgbClr val="FFFFFF"/>
                </a:solidFill>
                <a:effectLst>
                  <a:glow rad="127000">
                    <a:srgbClr val="000000"/>
                  </a:glow>
                </a:effectLst>
                <a:latin typeface="Arial" charset="0"/>
                <a:ea typeface="ＭＳ Ｐゴシック" charset="0"/>
                <a:cs typeface="ＭＳ Ｐゴシック" charset="0"/>
              </a:rPr>
              <a:t>15-16</a:t>
            </a:r>
            <a:r>
              <a:rPr lang="zh-CN" altLang="en-US" sz="3200" b="1" dirty="0">
                <a:solidFill>
                  <a:srgbClr val="FFFFFF"/>
                </a:solidFill>
                <a:effectLst>
                  <a:glow rad="127000">
                    <a:srgbClr val="000000"/>
                  </a:glow>
                </a:effectLst>
                <a:latin typeface="Arial" charset="0"/>
                <a:ea typeface="ＭＳ Ｐゴシック" charset="0"/>
                <a:cs typeface="ＭＳ Ｐゴシック" charset="0"/>
              </a:rPr>
              <a:t>）。</a:t>
            </a:r>
            <a:endParaRPr lang="en-SG" sz="3200" b="1" dirty="0">
              <a:solidFill>
                <a:srgbClr val="FFFFFF"/>
              </a:solidFill>
              <a:effectLst>
                <a:glow rad="127000">
                  <a:srgbClr val="000000"/>
                </a:glow>
              </a:effectLst>
              <a:latin typeface="Arial" charset="0"/>
              <a:ea typeface="ＭＳ Ｐゴシック" charset="0"/>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Text Box 3"/>
          <p:cNvSpPr txBox="1">
            <a:spLocks noChangeArrowheads="1"/>
          </p:cNvSpPr>
          <p:nvPr/>
        </p:nvSpPr>
        <p:spPr bwMode="auto">
          <a:xfrm>
            <a:off x="8170701" y="44450"/>
            <a:ext cx="8683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347c</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ko-KR" altLang="en-US" sz="4800" b="1" i="0" u="none" strike="noStrike" kern="1200" cap="none" spc="0" normalizeH="0" baseline="0" noProof="0" dirty="0" err="1">
                <a:ln>
                  <a:noFill/>
                </a:ln>
                <a:solidFill>
                  <a:srgbClr val="FFFFFF"/>
                </a:solidFill>
                <a:effectLst>
                  <a:glow rad="127000">
                    <a:srgbClr val="000000"/>
                  </a:glow>
                </a:effectLst>
                <a:uLnTx/>
                <a:uFillTx/>
                <a:latin typeface="Arial" charset="0"/>
                <a:ea typeface="ＭＳ Ｐゴシック" charset="0"/>
                <a:cs typeface="ＭＳ Ｐゴシック" charset="0"/>
              </a:rPr>
              <a:t>俄巴底亚</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39699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69"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7" name="Rectangle 3"/>
          <p:cNvSpPr>
            <a:spLocks noGrp="1" noRot="1" noChangeArrowheads="1"/>
          </p:cNvSpPr>
          <p:nvPr>
            <p:ph type="title" idx="4294967295"/>
          </p:nvPr>
        </p:nvSpPr>
        <p:spPr>
          <a:xfrm>
            <a:off x="2286000" y="152400"/>
            <a:ext cx="5410200" cy="762000"/>
          </a:xfrm>
          <a:solidFill>
            <a:srgbClr val="800080"/>
          </a:solidFill>
          <a:ln w="57150">
            <a:solidFill>
              <a:schemeClr val="bg2"/>
            </a:solidFill>
          </a:ln>
        </p:spPr>
        <p:txBody>
          <a:bodyPr/>
          <a:lstStyle/>
          <a:p>
            <a:pPr eaLnBrk="1" hangingPunct="1">
              <a:defRPr/>
            </a:pPr>
            <a:r>
              <a:rPr lang="zh-CN" altLang="en-US" sz="4000" dirty="0">
                <a:latin typeface="Garamond" charset="0"/>
              </a:rPr>
              <a:t>香料贸易</a:t>
            </a:r>
            <a:endParaRPr lang="en-US" sz="4000" dirty="0">
              <a:latin typeface="Garamond" charset="0"/>
            </a:endParaRPr>
          </a:p>
        </p:txBody>
      </p:sp>
      <p:pic>
        <p:nvPicPr>
          <p:cNvPr id="186371"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57200" y="28956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2069" name="Freeform 5"/>
          <p:cNvSpPr>
            <a:spLocks/>
          </p:cNvSpPr>
          <p:nvPr/>
        </p:nvSpPr>
        <p:spPr bwMode="auto">
          <a:xfrm>
            <a:off x="84138" y="1533525"/>
            <a:ext cx="4953000" cy="4378325"/>
          </a:xfrm>
          <a:custGeom>
            <a:avLst/>
            <a:gdLst/>
            <a:ahLst/>
            <a:cxnLst>
              <a:cxn ang="0">
                <a:pos x="3120" y="2758"/>
              </a:cxn>
              <a:cxn ang="0">
                <a:pos x="3049" y="2678"/>
              </a:cxn>
              <a:cxn ang="0">
                <a:pos x="2907" y="2332"/>
              </a:cxn>
              <a:cxn ang="0">
                <a:pos x="2836" y="2163"/>
              </a:cxn>
              <a:cxn ang="0">
                <a:pos x="2729" y="2065"/>
              </a:cxn>
              <a:cxn ang="0">
                <a:pos x="2551" y="1816"/>
              </a:cxn>
              <a:cxn ang="0">
                <a:pos x="2516" y="1781"/>
              </a:cxn>
              <a:cxn ang="0">
                <a:pos x="2480" y="1727"/>
              </a:cxn>
              <a:cxn ang="0">
                <a:pos x="2445" y="1674"/>
              </a:cxn>
              <a:cxn ang="0">
                <a:pos x="2365" y="1603"/>
              </a:cxn>
              <a:cxn ang="0">
                <a:pos x="2223" y="1496"/>
              </a:cxn>
              <a:cxn ang="0">
                <a:pos x="2054" y="1443"/>
              </a:cxn>
              <a:cxn ang="0">
                <a:pos x="1983" y="1345"/>
              </a:cxn>
              <a:cxn ang="0">
                <a:pos x="1974" y="1318"/>
              </a:cxn>
              <a:cxn ang="0">
                <a:pos x="1751" y="1150"/>
              </a:cxn>
              <a:cxn ang="0">
                <a:pos x="1725" y="1123"/>
              </a:cxn>
              <a:cxn ang="0">
                <a:pos x="1698" y="1105"/>
              </a:cxn>
              <a:cxn ang="0">
                <a:pos x="1663" y="1061"/>
              </a:cxn>
              <a:cxn ang="0">
                <a:pos x="1645" y="1025"/>
              </a:cxn>
              <a:cxn ang="0">
                <a:pos x="1618" y="1007"/>
              </a:cxn>
              <a:cxn ang="0">
                <a:pos x="1574" y="954"/>
              </a:cxn>
              <a:cxn ang="0">
                <a:pos x="1503" y="732"/>
              </a:cxn>
              <a:cxn ang="0">
                <a:pos x="1378" y="714"/>
              </a:cxn>
              <a:cxn ang="0">
                <a:pos x="1049" y="652"/>
              </a:cxn>
              <a:cxn ang="0">
                <a:pos x="925" y="590"/>
              </a:cxn>
              <a:cxn ang="0">
                <a:pos x="889" y="563"/>
              </a:cxn>
              <a:cxn ang="0">
                <a:pos x="863" y="554"/>
              </a:cxn>
              <a:cxn ang="0">
                <a:pos x="747" y="465"/>
              </a:cxn>
              <a:cxn ang="0">
                <a:pos x="534" y="394"/>
              </a:cxn>
              <a:cxn ang="0">
                <a:pos x="463" y="350"/>
              </a:cxn>
              <a:cxn ang="0">
                <a:pos x="383" y="323"/>
              </a:cxn>
              <a:cxn ang="0">
                <a:pos x="249" y="243"/>
              </a:cxn>
              <a:cxn ang="0">
                <a:pos x="178" y="198"/>
              </a:cxn>
              <a:cxn ang="0">
                <a:pos x="107" y="118"/>
              </a:cxn>
              <a:cxn ang="0">
                <a:pos x="80" y="65"/>
              </a:cxn>
              <a:cxn ang="0">
                <a:pos x="27" y="30"/>
              </a:cxn>
              <a:cxn ang="0">
                <a:pos x="0" y="3"/>
              </a:cxn>
            </a:cxnLst>
            <a:rect l="0" t="0" r="r" b="b"/>
            <a:pathLst>
              <a:path w="3120" h="2758">
                <a:moveTo>
                  <a:pt x="3120" y="2758"/>
                </a:moveTo>
                <a:cubicBezTo>
                  <a:pt x="3087" y="2725"/>
                  <a:pt x="3068" y="2713"/>
                  <a:pt x="3049" y="2678"/>
                </a:cubicBezTo>
                <a:cubicBezTo>
                  <a:pt x="2988" y="2568"/>
                  <a:pt x="2963" y="2442"/>
                  <a:pt x="2907" y="2332"/>
                </a:cubicBezTo>
                <a:cubicBezTo>
                  <a:pt x="2900" y="2298"/>
                  <a:pt x="2858" y="2190"/>
                  <a:pt x="2836" y="2163"/>
                </a:cubicBezTo>
                <a:cubicBezTo>
                  <a:pt x="2802" y="2121"/>
                  <a:pt x="2761" y="2103"/>
                  <a:pt x="2729" y="2065"/>
                </a:cubicBezTo>
                <a:cubicBezTo>
                  <a:pt x="2663" y="1986"/>
                  <a:pt x="2613" y="1896"/>
                  <a:pt x="2551" y="1816"/>
                </a:cubicBezTo>
                <a:cubicBezTo>
                  <a:pt x="2540" y="1802"/>
                  <a:pt x="2526" y="1793"/>
                  <a:pt x="2516" y="1781"/>
                </a:cubicBezTo>
                <a:cubicBezTo>
                  <a:pt x="2502" y="1764"/>
                  <a:pt x="2491" y="1745"/>
                  <a:pt x="2480" y="1727"/>
                </a:cubicBezTo>
                <a:cubicBezTo>
                  <a:pt x="2479" y="1725"/>
                  <a:pt x="2445" y="1674"/>
                  <a:pt x="2445" y="1674"/>
                </a:cubicBezTo>
                <a:cubicBezTo>
                  <a:pt x="2415" y="1654"/>
                  <a:pt x="2365" y="1603"/>
                  <a:pt x="2365" y="1603"/>
                </a:cubicBezTo>
                <a:cubicBezTo>
                  <a:pt x="2340" y="1528"/>
                  <a:pt x="2286" y="1527"/>
                  <a:pt x="2223" y="1496"/>
                </a:cubicBezTo>
                <a:cubicBezTo>
                  <a:pt x="2170" y="1469"/>
                  <a:pt x="2111" y="1454"/>
                  <a:pt x="2054" y="1443"/>
                </a:cubicBezTo>
                <a:cubicBezTo>
                  <a:pt x="2007" y="1407"/>
                  <a:pt x="2006" y="1415"/>
                  <a:pt x="1983" y="1345"/>
                </a:cubicBezTo>
                <a:cubicBezTo>
                  <a:pt x="1980" y="1336"/>
                  <a:pt x="1979" y="1325"/>
                  <a:pt x="1974" y="1318"/>
                </a:cubicBezTo>
                <a:cubicBezTo>
                  <a:pt x="1910" y="1240"/>
                  <a:pt x="1829" y="1208"/>
                  <a:pt x="1751" y="1150"/>
                </a:cubicBezTo>
                <a:cubicBezTo>
                  <a:pt x="1740" y="1142"/>
                  <a:pt x="1734" y="1131"/>
                  <a:pt x="1725" y="1123"/>
                </a:cubicBezTo>
                <a:cubicBezTo>
                  <a:pt x="1716" y="1115"/>
                  <a:pt x="1707" y="1111"/>
                  <a:pt x="1698" y="1105"/>
                </a:cubicBezTo>
                <a:cubicBezTo>
                  <a:pt x="1676" y="1039"/>
                  <a:pt x="1707" y="1114"/>
                  <a:pt x="1663" y="1061"/>
                </a:cubicBezTo>
                <a:cubicBezTo>
                  <a:pt x="1654" y="1050"/>
                  <a:pt x="1653" y="1035"/>
                  <a:pt x="1645" y="1025"/>
                </a:cubicBezTo>
                <a:cubicBezTo>
                  <a:pt x="1638" y="1016"/>
                  <a:pt x="1626" y="1013"/>
                  <a:pt x="1618" y="1007"/>
                </a:cubicBezTo>
                <a:cubicBezTo>
                  <a:pt x="1589" y="984"/>
                  <a:pt x="1592" y="982"/>
                  <a:pt x="1574" y="954"/>
                </a:cubicBezTo>
                <a:cubicBezTo>
                  <a:pt x="1562" y="908"/>
                  <a:pt x="1558" y="753"/>
                  <a:pt x="1503" y="732"/>
                </a:cubicBezTo>
                <a:cubicBezTo>
                  <a:pt x="1479" y="723"/>
                  <a:pt x="1388" y="715"/>
                  <a:pt x="1378" y="714"/>
                </a:cubicBezTo>
                <a:cubicBezTo>
                  <a:pt x="1270" y="686"/>
                  <a:pt x="1153" y="686"/>
                  <a:pt x="1049" y="652"/>
                </a:cubicBezTo>
                <a:cubicBezTo>
                  <a:pt x="956" y="589"/>
                  <a:pt x="1000" y="603"/>
                  <a:pt x="925" y="590"/>
                </a:cubicBezTo>
                <a:cubicBezTo>
                  <a:pt x="913" y="581"/>
                  <a:pt x="901" y="570"/>
                  <a:pt x="889" y="563"/>
                </a:cubicBezTo>
                <a:cubicBezTo>
                  <a:pt x="881" y="558"/>
                  <a:pt x="870" y="559"/>
                  <a:pt x="863" y="554"/>
                </a:cubicBezTo>
                <a:cubicBezTo>
                  <a:pt x="797" y="504"/>
                  <a:pt x="836" y="501"/>
                  <a:pt x="747" y="465"/>
                </a:cubicBezTo>
                <a:cubicBezTo>
                  <a:pt x="672" y="434"/>
                  <a:pt x="610" y="413"/>
                  <a:pt x="534" y="394"/>
                </a:cubicBezTo>
                <a:cubicBezTo>
                  <a:pt x="502" y="370"/>
                  <a:pt x="498" y="364"/>
                  <a:pt x="463" y="350"/>
                </a:cubicBezTo>
                <a:cubicBezTo>
                  <a:pt x="436" y="339"/>
                  <a:pt x="406" y="338"/>
                  <a:pt x="383" y="323"/>
                </a:cubicBezTo>
                <a:cubicBezTo>
                  <a:pt x="339" y="294"/>
                  <a:pt x="293" y="270"/>
                  <a:pt x="249" y="243"/>
                </a:cubicBezTo>
                <a:cubicBezTo>
                  <a:pt x="225" y="228"/>
                  <a:pt x="197" y="217"/>
                  <a:pt x="178" y="198"/>
                </a:cubicBezTo>
                <a:cubicBezTo>
                  <a:pt x="152" y="172"/>
                  <a:pt x="123" y="150"/>
                  <a:pt x="107" y="118"/>
                </a:cubicBezTo>
                <a:cubicBezTo>
                  <a:pt x="95" y="94"/>
                  <a:pt x="102" y="84"/>
                  <a:pt x="80" y="65"/>
                </a:cubicBezTo>
                <a:cubicBezTo>
                  <a:pt x="64" y="51"/>
                  <a:pt x="27" y="30"/>
                  <a:pt x="27" y="30"/>
                </a:cubicBezTo>
                <a:cubicBezTo>
                  <a:pt x="7" y="0"/>
                  <a:pt x="19" y="3"/>
                  <a:pt x="0" y="3"/>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472070" name="Freeform 6"/>
          <p:cNvSpPr>
            <a:spLocks/>
          </p:cNvSpPr>
          <p:nvPr/>
        </p:nvSpPr>
        <p:spPr bwMode="auto">
          <a:xfrm>
            <a:off x="1820863" y="2482850"/>
            <a:ext cx="2954337" cy="706438"/>
          </a:xfrm>
          <a:custGeom>
            <a:avLst/>
            <a:gdLst/>
            <a:ahLst/>
            <a:cxnLst>
              <a:cxn ang="0">
                <a:pos x="0" y="445"/>
              </a:cxn>
              <a:cxn ang="0">
                <a:pos x="53" y="418"/>
              </a:cxn>
              <a:cxn ang="0">
                <a:pos x="71" y="392"/>
              </a:cxn>
              <a:cxn ang="0">
                <a:pos x="169" y="374"/>
              </a:cxn>
              <a:cxn ang="0">
                <a:pos x="373" y="409"/>
              </a:cxn>
              <a:cxn ang="0">
                <a:pos x="480" y="400"/>
              </a:cxn>
              <a:cxn ang="0">
                <a:pos x="542" y="329"/>
              </a:cxn>
              <a:cxn ang="0">
                <a:pos x="577" y="187"/>
              </a:cxn>
              <a:cxn ang="0">
                <a:pos x="604" y="107"/>
              </a:cxn>
              <a:cxn ang="0">
                <a:pos x="906" y="0"/>
              </a:cxn>
              <a:cxn ang="0">
                <a:pos x="1662" y="27"/>
              </a:cxn>
              <a:cxn ang="0">
                <a:pos x="1786" y="45"/>
              </a:cxn>
              <a:cxn ang="0">
                <a:pos x="1831" y="54"/>
              </a:cxn>
            </a:cxnLst>
            <a:rect l="0" t="0" r="r" b="b"/>
            <a:pathLst>
              <a:path w="1861" h="445">
                <a:moveTo>
                  <a:pt x="0" y="445"/>
                </a:moveTo>
                <a:cubicBezTo>
                  <a:pt x="21" y="437"/>
                  <a:pt x="35" y="435"/>
                  <a:pt x="53" y="418"/>
                </a:cubicBezTo>
                <a:cubicBezTo>
                  <a:pt x="60" y="410"/>
                  <a:pt x="62" y="398"/>
                  <a:pt x="71" y="392"/>
                </a:cubicBezTo>
                <a:cubicBezTo>
                  <a:pt x="96" y="371"/>
                  <a:pt x="136" y="378"/>
                  <a:pt x="169" y="374"/>
                </a:cubicBezTo>
                <a:cubicBezTo>
                  <a:pt x="237" y="383"/>
                  <a:pt x="304" y="397"/>
                  <a:pt x="373" y="409"/>
                </a:cubicBezTo>
                <a:cubicBezTo>
                  <a:pt x="408" y="406"/>
                  <a:pt x="444" y="406"/>
                  <a:pt x="480" y="400"/>
                </a:cubicBezTo>
                <a:cubicBezTo>
                  <a:pt x="506" y="394"/>
                  <a:pt x="537" y="342"/>
                  <a:pt x="542" y="329"/>
                </a:cubicBezTo>
                <a:cubicBezTo>
                  <a:pt x="557" y="282"/>
                  <a:pt x="566" y="234"/>
                  <a:pt x="577" y="187"/>
                </a:cubicBezTo>
                <a:cubicBezTo>
                  <a:pt x="583" y="156"/>
                  <a:pt x="578" y="129"/>
                  <a:pt x="604" y="107"/>
                </a:cubicBezTo>
                <a:cubicBezTo>
                  <a:pt x="670" y="48"/>
                  <a:pt x="819" y="22"/>
                  <a:pt x="906" y="0"/>
                </a:cubicBezTo>
                <a:cubicBezTo>
                  <a:pt x="1164" y="5"/>
                  <a:pt x="1406" y="15"/>
                  <a:pt x="1662" y="27"/>
                </a:cubicBezTo>
                <a:cubicBezTo>
                  <a:pt x="1728" y="49"/>
                  <a:pt x="1649" y="25"/>
                  <a:pt x="1786" y="45"/>
                </a:cubicBezTo>
                <a:cubicBezTo>
                  <a:pt x="1861" y="55"/>
                  <a:pt x="1776" y="54"/>
                  <a:pt x="1831" y="54"/>
                </a:cubicBezTo>
              </a:path>
            </a:pathLst>
          </a:custGeom>
          <a:noFill/>
          <a:ln w="76200" cap="flat" cmpd="sng">
            <a:solidFill>
              <a:srgbClr val="FF3300"/>
            </a:solidFill>
            <a:prstDash val="solid"/>
            <a:round/>
            <a:headEnd/>
            <a:tailEnd/>
          </a:ln>
          <a:effectLst/>
        </p:spPr>
        <p:txBody>
          <a:bodyPr wrap="none" anchor="ctr"/>
          <a:lstStyle/>
          <a:p>
            <a:pPr marL="0" marR="0" lvl="0" indent="0" algn="l" defTabSz="914400" rtl="0" eaLnBrk="0" fontAlgn="t" latinLnBrk="0" hangingPunct="0">
              <a:lnSpc>
                <a:spcPct val="100000"/>
              </a:lnSpc>
              <a:spcBef>
                <a:spcPct val="50000"/>
              </a:spcBef>
              <a:spcAft>
                <a:spcPct val="0"/>
              </a:spcAft>
              <a:buClrTx/>
              <a:buSzTx/>
              <a:buFontTx/>
              <a:buNone/>
              <a:tabLst/>
              <a:defRPr/>
            </a:pPr>
            <a:endParaRPr kumimoji="0" lang="en-US" sz="36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Garamond" charset="0"/>
              <a:ea typeface="ＭＳ Ｐゴシック" charset="0"/>
              <a:cs typeface="+mn-cs"/>
            </a:endParaRPr>
          </a:p>
        </p:txBody>
      </p:sp>
      <p:sp>
        <p:nvSpPr>
          <p:cNvPr id="8" name="Rectangle 10"/>
          <p:cNvSpPr>
            <a:spLocks noChangeArrowheads="1"/>
          </p:cNvSpPr>
          <p:nvPr/>
        </p:nvSpPr>
        <p:spPr bwMode="auto">
          <a:xfrm>
            <a:off x="2843808" y="2708920"/>
            <a:ext cx="1630363" cy="652463"/>
          </a:xfrm>
          <a:prstGeom prst="rect">
            <a:avLst/>
          </a:prstGeom>
          <a:solidFill>
            <a:srgbClr val="FFFFFF"/>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ts val="0"/>
              </a:spcAft>
              <a:buClrTx/>
              <a:buSzTx/>
              <a:buFontTx/>
              <a:buNone/>
              <a:tabLst/>
              <a:defRPr/>
            </a:pPr>
            <a:r>
              <a:rPr kumimoji="0" lang="zh-TW" altLang="en-US" sz="3200" b="1" i="0" u="none" strike="noStrike" kern="1200" cap="none" spc="0" normalizeH="0" baseline="0" noProof="0">
                <a:ln>
                  <a:noFill/>
                </a:ln>
                <a:solidFill>
                  <a:srgbClr val="000000"/>
                </a:solidFill>
                <a:effectLst/>
                <a:uLnTx/>
                <a:uFillTx/>
                <a:latin typeface="Arial"/>
                <a:ea typeface="ＭＳ Ｐゴシック" charset="0"/>
                <a:cs typeface="Arial"/>
              </a:rPr>
              <a:t>佩特拉</a:t>
            </a:r>
            <a:endParaRPr kumimoji="0" lang="en-US" sz="3200" b="1" i="0" u="none" strike="noStrike" kern="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610722638"/>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472070"/>
                                        </p:tgtEl>
                                        <p:attrNameLst>
                                          <p:attrName>style.visibility</p:attrName>
                                        </p:attrNameLst>
                                      </p:cBhvr>
                                      <p:to>
                                        <p:strVal val="visible"/>
                                      </p:to>
                                    </p:set>
                                    <p:animEffect transition="in" filter="wipe(left)">
                                      <p:cBhvr>
                                        <p:cTn id="7" dur="500"/>
                                        <p:tgtEl>
                                          <p:spTgt spid="4720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72067"/>
                                        </p:tgtEl>
                                        <p:attrNameLst>
                                          <p:attrName>style.visibility</p:attrName>
                                        </p:attrNameLst>
                                      </p:cBhvr>
                                      <p:to>
                                        <p:strVal val="visible"/>
                                      </p:to>
                                    </p:set>
                                    <p:animEffect transition="in" filter="wipe(down)">
                                      <p:cBhvr>
                                        <p:cTn id="12" dur="500"/>
                                        <p:tgtEl>
                                          <p:spTgt spid="47206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nodeType="clickEffect">
                                  <p:stCondLst>
                                    <p:cond delay="0"/>
                                  </p:stCondLst>
                                  <p:childTnLst>
                                    <p:set>
                                      <p:cBhvr>
                                        <p:cTn id="16" dur="1" fill="hold">
                                          <p:stCondLst>
                                            <p:cond delay="0"/>
                                          </p:stCondLst>
                                        </p:cTn>
                                        <p:tgtEl>
                                          <p:spTgt spid="472069"/>
                                        </p:tgtEl>
                                        <p:attrNameLst>
                                          <p:attrName>style.visibility</p:attrName>
                                        </p:attrNameLst>
                                      </p:cBhvr>
                                      <p:to>
                                        <p:strVal val="visible"/>
                                      </p:to>
                                    </p:set>
                                    <p:animEffect transition="in" filter="wipe(right)">
                                      <p:cBhvr>
                                        <p:cTn id="17" dur="500"/>
                                        <p:tgtEl>
                                          <p:spTgt spid="4720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2067"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5" descr="A Jordan 8-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0" name="Rectangle 4"/>
          <p:cNvSpPr>
            <a:spLocks noChangeArrowheads="1"/>
          </p:cNvSpPr>
          <p:nvPr/>
        </p:nvSpPr>
        <p:spPr bwMode="auto">
          <a:xfrm>
            <a:off x="1752600" y="6477000"/>
            <a:ext cx="72390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l" defTabSz="914400" rtl="0" eaLnBrk="1" fontAlgn="base" latinLnBrk="0" hangingPunct="1">
              <a:lnSpc>
                <a:spcPct val="120000"/>
              </a:lnSpc>
              <a:spcBef>
                <a:spcPct val="0"/>
              </a:spcBef>
              <a:spcAft>
                <a:spcPct val="0"/>
              </a:spcAft>
              <a:buClrTx/>
              <a:buSzTx/>
              <a:buFontTx/>
              <a:buNone/>
              <a:tabLst/>
              <a:defRPr/>
            </a:pPr>
            <a:r>
              <a:rPr kumimoji="0" lang="pt-BR" altLang="en-US" sz="1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Music:  "Helwa Already Baladi" (My Country is Beautiful) Singer:  Dalidá </a:t>
            </a:r>
            <a:endParaRPr kumimoji="0" lang="en-US" altLang="en-US" sz="1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endParaRPr>
          </a:p>
        </p:txBody>
      </p:sp>
      <p:sp>
        <p:nvSpPr>
          <p:cNvPr id="39943" name="Text Box 7"/>
          <p:cNvSpPr txBox="1">
            <a:spLocks noChangeArrowheads="1"/>
          </p:cNvSpPr>
          <p:nvPr/>
        </p:nvSpPr>
        <p:spPr bwMode="auto">
          <a:xfrm>
            <a:off x="0" y="0"/>
            <a:ext cx="9144000"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4000" b="0"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约旦佩特拉市是世界的七大奇观之一</a:t>
            </a: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2000" b="0"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s-PE" altLang="en-US" sz="1800" b="0" i="1" u="none" strike="noStrike" kern="1200" cap="none" spc="0" normalizeH="0" baseline="0" noProof="0" dirty="0">
              <a:ln>
                <a:noFill/>
              </a:ln>
              <a:solidFill>
                <a:srgbClr val="FFFFFF"/>
              </a:solidFill>
              <a:effectLst/>
              <a:uLnTx/>
              <a:uFillTx/>
              <a:latin typeface="Times New Roman" pitchFamily="18" charset="0"/>
              <a:ea typeface="ＭＳ Ｐゴシック" pitchFamily="34" charset="-128"/>
              <a:cs typeface="+mn-cs"/>
            </a:endParaRPr>
          </a:p>
        </p:txBody>
      </p:sp>
    </p:spTree>
    <p:extLst>
      <p:ext uri="{BB962C8B-B14F-4D97-AF65-F5344CB8AC3E}">
        <p14:creationId xmlns:p14="http://schemas.microsoft.com/office/powerpoint/2010/main" val="457021588"/>
      </p:ext>
    </p:extLst>
  </p:cSld>
  <p:clrMapOvr>
    <a:masterClrMapping/>
  </p:clrMapOvr>
  <p:transition spd="slow" advTm="14000">
    <p:zoom/>
    <p:sndAc>
      <p:stSnd loop="1">
        <p:snd r:embed="rId3" name="Helwa Ya Baladi - Dalid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nodeType="afterEffect">
                                  <p:stCondLst>
                                    <p:cond delay="0"/>
                                  </p:stCondLst>
                                  <p:childTnLst>
                                    <p:set>
                                      <p:cBhvr>
                                        <p:cTn id="6" dur="1" fill="hold">
                                          <p:stCondLst>
                                            <p:cond delay="0"/>
                                          </p:stCondLst>
                                        </p:cTn>
                                        <p:tgtEl>
                                          <p:spTgt spid="39943">
                                            <p:txEl>
                                              <p:charRg st="0" end="29"/>
                                            </p:txEl>
                                          </p:spTgt>
                                        </p:tgtEl>
                                        <p:attrNameLst>
                                          <p:attrName>style.visibility</p:attrName>
                                        </p:attrNameLst>
                                      </p:cBhvr>
                                      <p:to>
                                        <p:strVal val="visible"/>
                                      </p:to>
                                    </p:set>
                                    <p:anim calcmode="lin" valueType="num">
                                      <p:cBhvr>
                                        <p:cTn id="7" dur="2000" fill="hold"/>
                                        <p:tgtEl>
                                          <p:spTgt spid="39943">
                                            <p:txEl>
                                              <p:charRg st="0" end="29"/>
                                            </p:txEl>
                                          </p:spTgt>
                                        </p:tgtEl>
                                        <p:attrNameLst>
                                          <p:attrName>ppt_w</p:attrName>
                                        </p:attrNameLst>
                                      </p:cBhvr>
                                      <p:tavLst>
                                        <p:tav tm="0">
                                          <p:val>
                                            <p:fltVal val="0"/>
                                          </p:val>
                                        </p:tav>
                                        <p:tav tm="100000">
                                          <p:val>
                                            <p:strVal val="#ppt_w"/>
                                          </p:val>
                                        </p:tav>
                                      </p:tavLst>
                                    </p:anim>
                                    <p:anim calcmode="lin" valueType="num">
                                      <p:cBhvr>
                                        <p:cTn id="8" dur="2000" fill="hold"/>
                                        <p:tgtEl>
                                          <p:spTgt spid="39943">
                                            <p:txEl>
                                              <p:charRg st="0" end="29"/>
                                            </p:txEl>
                                          </p:spTgt>
                                        </p:tgtEl>
                                        <p:attrNameLst>
                                          <p:attrName>ppt_h</p:attrName>
                                        </p:attrNameLst>
                                      </p:cBhvr>
                                      <p:tavLst>
                                        <p:tav tm="0">
                                          <p:val>
                                            <p:fltVal val="0"/>
                                          </p:val>
                                        </p:tav>
                                        <p:tav tm="100000">
                                          <p:val>
                                            <p:strVal val="#ppt_h"/>
                                          </p:val>
                                        </p:tav>
                                      </p:tavLst>
                                    </p:anim>
                                    <p:animEffect transition="in" filter="fade">
                                      <p:cBhvr>
                                        <p:cTn id="9" dur="2000"/>
                                        <p:tgtEl>
                                          <p:spTgt spid="39943">
                                            <p:txEl>
                                              <p:charRg st="0" end="29"/>
                                            </p:txEl>
                                          </p:spTgt>
                                        </p:tgtEl>
                                      </p:cBhvr>
                                    </p:animEffect>
                                  </p:childTnLst>
                                </p:cTn>
                              </p:par>
                            </p:childTnLst>
                          </p:cTn>
                        </p:par>
                        <p:par>
                          <p:cTn id="10" fill="hold" nodeType="afterGroup">
                            <p:stCondLst>
                              <p:cond delay="2000"/>
                            </p:stCondLst>
                            <p:childTnLst>
                              <p:par>
                                <p:cTn id="11" presetID="10" presetClass="entr" presetSubtype="0" fill="hold" nodeType="afterEffect">
                                  <p:stCondLst>
                                    <p:cond delay="0"/>
                                  </p:stCondLst>
                                  <p:iterate type="lt">
                                    <p:tmPct val="2000"/>
                                  </p:iterate>
                                  <p:childTnLst>
                                    <p:set>
                                      <p:cBhvr>
                                        <p:cTn id="12" dur="1" fill="hold">
                                          <p:stCondLst>
                                            <p:cond delay="0"/>
                                          </p:stCondLst>
                                        </p:cTn>
                                        <p:tgtEl>
                                          <p:spTgt spid="39943">
                                            <p:txEl>
                                              <p:charRg st="29" end="29"/>
                                            </p:txEl>
                                          </p:spTgt>
                                        </p:tgtEl>
                                        <p:attrNameLst>
                                          <p:attrName>style.visibility</p:attrName>
                                        </p:attrNameLst>
                                      </p:cBhvr>
                                      <p:to>
                                        <p:strVal val="visible"/>
                                      </p:to>
                                    </p:set>
                                    <p:animEffect transition="in" filter="fade">
                                      <p:cBhvr>
                                        <p:cTn id="13" dur="2000"/>
                                        <p:tgtEl>
                                          <p:spTgt spid="39943">
                                            <p:txEl>
                                              <p:charRg st="29" end="29"/>
                                            </p:txEl>
                                          </p:spTgt>
                                        </p:tgtEl>
                                      </p:cBhvr>
                                    </p:animEffect>
                                  </p:childTnLst>
                                </p:cTn>
                              </p:par>
                            </p:childTnLst>
                          </p:cTn>
                        </p:par>
                        <p:par>
                          <p:cTn id="14" fill="hold" nodeType="afterGroup">
                            <p:stCondLst>
                              <p:cond delay="3960"/>
                            </p:stCondLst>
                            <p:childTnLst>
                              <p:par>
                                <p:cTn id="15" presetID="10" presetClass="entr" presetSubtype="0" fill="hold" nodeType="afterEffect">
                                  <p:stCondLst>
                                    <p:cond delay="0"/>
                                  </p:stCondLst>
                                  <p:iterate type="lt">
                                    <p:tmPct val="2000"/>
                                  </p:iterate>
                                  <p:childTnLst>
                                    <p:set>
                                      <p:cBhvr>
                                        <p:cTn id="16" dur="1" fill="hold">
                                          <p:stCondLst>
                                            <p:cond delay="0"/>
                                          </p:stCondLst>
                                        </p:cTn>
                                        <p:tgtEl>
                                          <p:spTgt spid="39943">
                                            <p:txEl>
                                              <p:charRg st="29" end="29"/>
                                            </p:txEl>
                                          </p:spTgt>
                                        </p:tgtEl>
                                        <p:attrNameLst>
                                          <p:attrName>style.visibility</p:attrName>
                                        </p:attrNameLst>
                                      </p:cBhvr>
                                      <p:to>
                                        <p:strVal val="visible"/>
                                      </p:to>
                                    </p:set>
                                    <p:animEffect transition="in" filter="fade">
                                      <p:cBhvr>
                                        <p:cTn id="17" dur="2000"/>
                                        <p:tgtEl>
                                          <p:spTgt spid="39943">
                                            <p:txEl>
                                              <p:charRg st="29" end="29"/>
                                            </p:txEl>
                                          </p:spTgt>
                                        </p:tgtEl>
                                      </p:cBhvr>
                                    </p:animEffect>
                                  </p:childTnLst>
                                </p:cTn>
                              </p:par>
                            </p:childTnLst>
                          </p:cTn>
                        </p:par>
                        <p:par>
                          <p:cTn id="18" fill="hold" nodeType="afterGroup">
                            <p:stCondLst>
                              <p:cond delay="5920"/>
                            </p:stCondLst>
                            <p:childTnLst>
                              <p:par>
                                <p:cTn id="19" presetID="10" presetClass="entr" presetSubtype="0" fill="hold" nodeType="afterEffect">
                                  <p:stCondLst>
                                    <p:cond delay="0"/>
                                  </p:stCondLst>
                                  <p:iterate type="lt">
                                    <p:tmPct val="2000"/>
                                  </p:iterate>
                                  <p:childTnLst>
                                    <p:set>
                                      <p:cBhvr>
                                        <p:cTn id="20" dur="1" fill="hold">
                                          <p:stCondLst>
                                            <p:cond delay="0"/>
                                          </p:stCondLst>
                                        </p:cTn>
                                        <p:tgtEl>
                                          <p:spTgt spid="39943">
                                            <p:txEl>
                                              <p:charRg st="29" end="29"/>
                                            </p:txEl>
                                          </p:spTgt>
                                        </p:tgtEl>
                                        <p:attrNameLst>
                                          <p:attrName>style.visibility</p:attrName>
                                        </p:attrNameLst>
                                      </p:cBhvr>
                                      <p:to>
                                        <p:strVal val="visible"/>
                                      </p:to>
                                    </p:set>
                                    <p:animEffect transition="in" filter="fade">
                                      <p:cBhvr>
                                        <p:cTn id="21" dur="2000"/>
                                        <p:tgtEl>
                                          <p:spTgt spid="39943">
                                            <p:txEl>
                                              <p:charRg st="29" end="29"/>
                                            </p:txEl>
                                          </p:spTgt>
                                        </p:tgtEl>
                                      </p:cBhvr>
                                    </p:animEffect>
                                  </p:childTnLst>
                                </p:cTn>
                              </p:par>
                            </p:childTnLst>
                          </p:cTn>
                        </p:par>
                        <p:par>
                          <p:cTn id="22" fill="hold" nodeType="afterGroup">
                            <p:stCondLst>
                              <p:cond delay="7880"/>
                            </p:stCondLst>
                            <p:childTnLst>
                              <p:par>
                                <p:cTn id="23" presetID="40" presetClass="entr" presetSubtype="0" fill="hold" grpId="0" nodeType="afterEffect">
                                  <p:stCondLst>
                                    <p:cond delay="0"/>
                                  </p:stCondLst>
                                  <p:iterate type="lt">
                                    <p:tmPct val="10000"/>
                                  </p:iterate>
                                  <p:childTnLst>
                                    <p:set>
                                      <p:cBhvr>
                                        <p:cTn id="24" dur="1" fill="hold">
                                          <p:stCondLst>
                                            <p:cond delay="0"/>
                                          </p:stCondLst>
                                        </p:cTn>
                                        <p:tgtEl>
                                          <p:spTgt spid="39940"/>
                                        </p:tgtEl>
                                        <p:attrNameLst>
                                          <p:attrName>style.visibility</p:attrName>
                                        </p:attrNameLst>
                                      </p:cBhvr>
                                      <p:to>
                                        <p:strVal val="visible"/>
                                      </p:to>
                                    </p:set>
                                    <p:animEffect transition="in" filter="fade">
                                      <p:cBhvr>
                                        <p:cTn id="25" dur="1000"/>
                                        <p:tgtEl>
                                          <p:spTgt spid="39940"/>
                                        </p:tgtEl>
                                      </p:cBhvr>
                                    </p:animEffect>
                                    <p:anim calcmode="lin" valueType="num">
                                      <p:cBhvr>
                                        <p:cTn id="26" dur="1000" fill="hold"/>
                                        <p:tgtEl>
                                          <p:spTgt spid="39940"/>
                                        </p:tgtEl>
                                        <p:attrNameLst>
                                          <p:attrName>ppt_x</p:attrName>
                                        </p:attrNameLst>
                                      </p:cBhvr>
                                      <p:tavLst>
                                        <p:tav tm="0">
                                          <p:val>
                                            <p:strVal val="#ppt_x-.1"/>
                                          </p:val>
                                        </p:tav>
                                        <p:tav tm="100000">
                                          <p:val>
                                            <p:strVal val="#ppt_x"/>
                                          </p:val>
                                        </p:tav>
                                      </p:tavLst>
                                    </p:anim>
                                    <p:anim calcmode="lin" valueType="num">
                                      <p:cBhvr>
                                        <p:cTn id="27" dur="1000" fill="hold"/>
                                        <p:tgtEl>
                                          <p:spTgt spid="3994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0"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7" descr="A Jorda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6" name="Text Box 8"/>
          <p:cNvSpPr txBox="1">
            <a:spLocks noChangeArrowheads="1"/>
          </p:cNvSpPr>
          <p:nvPr/>
        </p:nvSpPr>
        <p:spPr bwMode="auto">
          <a:xfrm>
            <a:off x="0" y="0"/>
            <a:ext cx="9144000" cy="1200329"/>
          </a:xfrm>
          <a:prstGeom prst="rect">
            <a:avLst/>
          </a:prstGeom>
          <a:solidFill>
            <a:srgbClr val="993300">
              <a:alpha val="28999"/>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600</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年来</a:t>
            </a:r>
            <a:r>
              <a:rPr kumimoji="0" lang="zh-CN"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人们一直认为这座位于约旦沙漠中心的这座城市不是真的，而只是有如亚特兰蒂斯和特洛伊这样的传说</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289379857"/>
      </p:ext>
    </p:extLst>
  </p:cSld>
  <p:clrMapOvr>
    <a:masterClrMapping/>
  </p:clrMapOvr>
  <p:transition spd="slow" advTm="14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iterate type="lt">
                                    <p:tmPct val="2000"/>
                                  </p:iterate>
                                  <p:childTnLst>
                                    <p:set>
                                      <p:cBhvr>
                                        <p:cTn id="6" dur="1" fill="hold">
                                          <p:stCondLst>
                                            <p:cond delay="0"/>
                                          </p:stCondLst>
                                        </p:cTn>
                                        <p:tgtEl>
                                          <p:spTgt spid="43016"/>
                                        </p:tgtEl>
                                        <p:attrNameLst>
                                          <p:attrName>style.visibility</p:attrName>
                                        </p:attrNameLst>
                                      </p:cBhvr>
                                      <p:to>
                                        <p:strVal val="visible"/>
                                      </p:to>
                                    </p:set>
                                    <p:animEffect transition="in" filter="fade">
                                      <p:cBhvr>
                                        <p:cTn id="7" dur="2000"/>
                                        <p:tgtEl>
                                          <p:spTgt spid="430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6"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2" descr="A Petra 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Text Box 4"/>
          <p:cNvSpPr txBox="1">
            <a:spLocks noChangeArrowheads="1"/>
          </p:cNvSpPr>
          <p:nvPr/>
        </p:nvSpPr>
        <p:spPr bwMode="auto">
          <a:xfrm>
            <a:off x="0" y="0"/>
            <a:ext cx="9144000" cy="1200329"/>
          </a:xfrm>
          <a:prstGeom prst="rect">
            <a:avLst/>
          </a:prstGeom>
          <a:solidFill>
            <a:srgbClr val="993300">
              <a:alpha val="37000"/>
            </a:srgb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在</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19</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世纪设法找到它的瑞士探险家不得不穿越令人印象深刻的道路，因为这是在山石之间。</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3816533864"/>
      </p:ext>
    </p:extLst>
  </p:cSld>
  <p:clrMapOvr>
    <a:masterClrMapping/>
  </p:clrMapOvr>
  <p:transition spd="slow" advTm="11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9700"/>
                                        </p:tgtEl>
                                        <p:attrNameLst>
                                          <p:attrName>style.visibility</p:attrName>
                                        </p:attrNameLst>
                                      </p:cBhvr>
                                      <p:to>
                                        <p:strVal val="visible"/>
                                      </p:to>
                                    </p:set>
                                    <p:animEffect transition="in" filter="fade">
                                      <p:cBhvr>
                                        <p:cTn id="7" dur="2000"/>
                                        <p:tgtEl>
                                          <p:spTgt spid="297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0"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 descr="A Petra 29"/>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Text Box 5"/>
          <p:cNvSpPr txBox="1">
            <a:spLocks noChangeArrowheads="1"/>
          </p:cNvSpPr>
          <p:nvPr/>
        </p:nvSpPr>
        <p:spPr bwMode="auto">
          <a:xfrm>
            <a:off x="5562600" y="3276600"/>
            <a:ext cx="3581400" cy="1569660"/>
          </a:xfrm>
          <a:prstGeom prst="rect">
            <a:avLst/>
          </a:prstGeom>
          <a:solidFill>
            <a:schemeClr val="tx1">
              <a:alpha val="28000"/>
            </a:schemeClr>
          </a:solid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rPr>
              <a:t>想象一下他的情绪，当他第一次到达时，他看到了这个场景！</a:t>
            </a:r>
            <a:endParaRPr kumimoji="0" lang="es-PE" altLang="en-US" sz="2400" b="1" i="0" u="none" strike="noStrike" kern="1200" cap="none" spc="0" normalizeH="0" baseline="0" noProof="0" dirty="0">
              <a:ln>
                <a:noFill/>
              </a:ln>
              <a:solidFill>
                <a:srgbClr val="FFFFFF"/>
              </a:solidFill>
              <a:effectLst>
                <a:outerShdw blurRad="38100" dist="38100" dir="2700000" algn="tl">
                  <a:srgbClr val="80808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83878442"/>
      </p:ext>
    </p:extLst>
  </p:cSld>
  <p:clrMapOvr>
    <a:masterClrMapping/>
  </p:clrMapOvr>
  <p:transition spd="slow" advTm="10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Effect transition="in" filter="fade">
                                      <p:cBhvr>
                                        <p:cTn id="7" dur="2000"/>
                                        <p:tgtEl>
                                          <p:spTgt spid="317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9"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22529" name="Picture 2" descr="A Petra 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613"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p:cNvSpPr txBox="1">
            <a:spLocks noChangeArrowheads="1"/>
          </p:cNvSpPr>
          <p:nvPr/>
        </p:nvSpPr>
        <p:spPr bwMode="auto">
          <a:xfrm>
            <a:off x="0" y="1412875"/>
            <a:ext cx="1908175"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佩特拉宫，希腊风格的寺庙（希腊），也被称为“财政部”，</a:t>
            </a:r>
            <a:endPar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有高</a:t>
            </a:r>
            <a:r>
              <a:rPr kumimoji="0" lang="en-US" altLang="ja-JP"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42</a:t>
            </a: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米</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908975595"/>
      </p:ext>
    </p:extLst>
  </p:cSld>
  <p:clrMapOvr>
    <a:masterClrMapping/>
  </p:clrMapOvr>
  <p:transition spd="slow" advTm="13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676"/>
                                        </p:tgtEl>
                                        <p:attrNameLst>
                                          <p:attrName>style.visibility</p:attrName>
                                        </p:attrNameLst>
                                      </p:cBhvr>
                                      <p:to>
                                        <p:strVal val="visible"/>
                                      </p:to>
                                    </p:set>
                                    <p:animEffect transition="in" filter="fade">
                                      <p:cBhvr>
                                        <p:cTn id="7" dur="2000"/>
                                        <p:tgtEl>
                                          <p:spTgt spid="2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7" name="Picture 2" descr="A Petra 2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30" name="Text Box 6"/>
          <p:cNvSpPr txBox="1">
            <a:spLocks noChangeArrowheads="1"/>
          </p:cNvSpPr>
          <p:nvPr/>
        </p:nvSpPr>
        <p:spPr bwMode="auto">
          <a:xfrm rot="10800000" flipV="1">
            <a:off x="6804248" y="3786614"/>
            <a:ext cx="2111152" cy="83099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FFFFFF"/>
                </a:solidFill>
                <a:effectLst/>
                <a:uLnTx/>
                <a:uFillTx/>
                <a:latin typeface="Comic Sans MS" pitchFamily="66" charset="0"/>
                <a:ea typeface="ＭＳ Ｐゴシック" pitchFamily="34" charset="-128"/>
                <a:cs typeface="+mn-cs"/>
              </a:rPr>
              <a:t>它完全雕刻在钙质岩石中。</a:t>
            </a:r>
            <a:endParaRPr kumimoji="0" lang="es-PE" altLang="en-US" sz="2400" b="1" i="0" u="none" strike="noStrike" kern="1200" cap="none" spc="0" normalizeH="0" baseline="0" noProof="0" dirty="0">
              <a:ln>
                <a:noFill/>
              </a:ln>
              <a:solidFill>
                <a:srgbClr val="FFFFFF"/>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833384708"/>
      </p:ext>
    </p:extLst>
  </p:cSld>
  <p:clrMapOvr>
    <a:masterClrMapping/>
  </p:clrMapOvr>
  <p:transition spd="slow" advTm="13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630"/>
                                        </p:tgtEl>
                                        <p:attrNameLst>
                                          <p:attrName>style.visibility</p:attrName>
                                        </p:attrNameLst>
                                      </p:cBhvr>
                                      <p:to>
                                        <p:strVal val="visible"/>
                                      </p:to>
                                    </p:set>
                                    <p:animEffect transition="in" filter="fade">
                                      <p:cBhvr>
                                        <p:cTn id="7" dur="2000"/>
                                        <p:tgtEl>
                                          <p:spTgt spid="266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30" grpId="0" animBg="1"/>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990000"/>
        </a:solidFill>
        <a:effectLst/>
      </p:bgPr>
    </p:bg>
    <p:spTree>
      <p:nvGrpSpPr>
        <p:cNvPr id="1" name=""/>
        <p:cNvGrpSpPr/>
        <p:nvPr/>
      </p:nvGrpSpPr>
      <p:grpSpPr>
        <a:xfrm>
          <a:off x="0" y="0"/>
          <a:ext cx="0" cy="0"/>
          <a:chOff x="0" y="0"/>
          <a:chExt cx="0" cy="0"/>
        </a:xfrm>
      </p:grpSpPr>
      <p:pic>
        <p:nvPicPr>
          <p:cNvPr id="26625" name="Picture 5" descr="A Jordan 1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1463" y="0"/>
            <a:ext cx="456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6"/>
          <p:cNvSpPr txBox="1">
            <a:spLocks noChangeArrowheads="1"/>
          </p:cNvSpPr>
          <p:nvPr/>
        </p:nvSpPr>
        <p:spPr bwMode="auto">
          <a:xfrm>
            <a:off x="76200" y="1916113"/>
            <a:ext cx="2624138" cy="2308324"/>
          </a:xfrm>
          <a:prstGeom prst="rect">
            <a:avLst/>
          </a:prstGeom>
          <a:noFill/>
          <a:ln w="9525">
            <a:noFill/>
            <a:miter lim="800000"/>
            <a:headEnd/>
            <a:tailEnd/>
          </a:ln>
          <a:effec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rPr>
              <a:t>但这座宫殿只是众多华丽中的一座 佩特拉的建筑，全部雕刻在钙质岩石中。</a:t>
            </a:r>
            <a:endParaRPr kumimoji="0" lang="es-PE" alt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268659371"/>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0246"/>
                                        </p:tgtEl>
                                        <p:attrNameLst>
                                          <p:attrName>style.visibility</p:attrName>
                                        </p:attrNameLst>
                                      </p:cBhvr>
                                      <p:to>
                                        <p:strVal val="visible"/>
                                      </p:to>
                                    </p:set>
                                    <p:animEffect transition="in" filter="fade">
                                      <p:cBhvr>
                                        <p:cTn id="7" dur="2000"/>
                                        <p:tgtEl>
                                          <p:spTgt spid="102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4" descr="A Jordan 2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1619672" y="-171400"/>
            <a:ext cx="765996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br>
              <a:rPr kumimoji="0" lang="ja-JP"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br>
            <a:r>
              <a:rPr kumimoji="0" lang="ja-JP"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佩特拉于公元前</a:t>
            </a:r>
            <a:r>
              <a:rPr kumimoji="0" lang="en-US" altLang="ja-JP" sz="2400" b="1" i="0" u="none" strike="noStrike" kern="1200" cap="none" spc="0" normalizeH="0" baseline="0" noProof="0" dirty="0">
                <a:ln>
                  <a:noFill/>
                </a:ln>
                <a:solidFill>
                  <a:srgbClr val="000000"/>
                </a:solidFill>
                <a:effectLst/>
                <a:uLnTx/>
                <a:uFillTx/>
                <a:latin typeface="Comic Sans MS" pitchFamily="66" charset="0"/>
                <a:ea typeface="ＭＳ Ｐゴシック" pitchFamily="34" charset="-128"/>
                <a:cs typeface="+mn-cs"/>
              </a:rPr>
              <a:t>6</a:t>
            </a:r>
            <a:r>
              <a:rPr kumimoji="0" lang="ja-JP"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世纪由波斯帝国时期的纳巴泰人建造。</a:t>
            </a:r>
            <a:endParaRPr kumimoji="0" lang="en-US" altLang="en-US" sz="2400" b="1" i="0" u="none" strike="noStrike" kern="1200" cap="none" spc="0" normalizeH="0" baseline="0" noProof="0" dirty="0">
              <a:ln>
                <a:noFill/>
              </a:ln>
              <a:solidFill>
                <a:srgbClr val="000000"/>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1627458214"/>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3251"/>
                                        </p:tgtEl>
                                        <p:attrNameLst>
                                          <p:attrName>style.visibility</p:attrName>
                                        </p:attrNameLst>
                                      </p:cBhvr>
                                      <p:to>
                                        <p:strVal val="visible"/>
                                      </p:to>
                                    </p:set>
                                    <p:animEffect transition="in" filter="fade">
                                      <p:cBhvr>
                                        <p:cTn id="7" dur="2000"/>
                                        <p:tgtEl>
                                          <p:spTgt spid="53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1" name="Picture 2" descr="A Jordan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 Box 4"/>
          <p:cNvSpPr txBox="1">
            <a:spLocks noChangeArrowheads="1"/>
          </p:cNvSpPr>
          <p:nvPr/>
        </p:nvSpPr>
        <p:spPr bwMode="auto">
          <a:xfrm>
            <a:off x="5562600" y="0"/>
            <a:ext cx="3581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ea typeface="ＭＳ Ｐゴシック" pitchFamily="34" charset="-128"/>
              </a:defRPr>
            </a:lvl1pPr>
            <a:lvl2pPr marL="742950" indent="-285750" eaLnBrk="0" hangingPunct="0">
              <a:defRPr sz="2400">
                <a:solidFill>
                  <a:schemeClr val="tx1"/>
                </a:solidFill>
                <a:latin typeface="Times New Roman" pitchFamily="18" charset="0"/>
                <a:ea typeface="ＭＳ Ｐゴシック" pitchFamily="34" charset="-128"/>
              </a:defRPr>
            </a:lvl2pPr>
            <a:lvl3pPr marL="1143000" indent="-228600" eaLnBrk="0" hangingPunct="0">
              <a:defRPr sz="2400">
                <a:solidFill>
                  <a:schemeClr val="tx1"/>
                </a:solidFill>
                <a:latin typeface="Times New Roman" pitchFamily="18" charset="0"/>
                <a:ea typeface="ＭＳ Ｐゴシック" pitchFamily="34" charset="-128"/>
              </a:defRPr>
            </a:lvl3pPr>
            <a:lvl4pPr marL="1600200" indent="-228600" eaLnBrk="0" hangingPunct="0">
              <a:defRPr sz="2400">
                <a:solidFill>
                  <a:schemeClr val="tx1"/>
                </a:solidFill>
                <a:latin typeface="Times New Roman" pitchFamily="18" charset="0"/>
                <a:ea typeface="ＭＳ Ｐゴシック" pitchFamily="34" charset="-128"/>
              </a:defRPr>
            </a:lvl4pPr>
            <a:lvl5pPr marL="2057400" indent="-228600" eaLnBrk="0" hangingPunct="0">
              <a:defRPr sz="2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Times New Roman"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2400" b="1" i="0" u="none" strike="noStrike" kern="1200" cap="none" spc="0" normalizeH="0" baseline="0" noProof="0">
                <a:ln>
                  <a:noFill/>
                </a:ln>
                <a:solidFill>
                  <a:srgbClr val="000000"/>
                </a:solidFill>
                <a:effectLst/>
                <a:uLnTx/>
                <a:uFillTx/>
                <a:latin typeface="Comic Sans MS" pitchFamily="66" charset="0"/>
                <a:ea typeface="ＭＳ Ｐゴシック" pitchFamily="34" charset="-128"/>
                <a:cs typeface="+mn-cs"/>
              </a:rPr>
              <a:t>纳巴泰人</a:t>
            </a:r>
            <a:r>
              <a:rPr kumimoji="0" lang="zh-CN" altLang="en-US" sz="2400" b="1" i="0" u="none" strike="noStrike" kern="1200" cap="none" spc="0" normalizeH="0" baseline="0" noProof="0" dirty="0">
                <a:ln>
                  <a:noFill/>
                </a:ln>
                <a:solidFill>
                  <a:srgbClr val="000000"/>
                </a:solidFill>
                <a:effectLst/>
                <a:uLnTx/>
                <a:uFillTx/>
                <a:latin typeface="Times New Roman" pitchFamily="18" charset="0"/>
                <a:ea typeface="ＭＳ Ｐゴシック" pitchFamily="34" charset="-128"/>
                <a:cs typeface="+mn-cs"/>
              </a:rPr>
              <a:t>是贝都因人，他们依靠香料，没药和芳香植物等香料来生活。</a:t>
            </a:r>
            <a:endParaRPr kumimoji="0" lang="es-PE" altLang="en-US" sz="2400" b="1" i="0" u="none" strike="noStrike" kern="1200" cap="none" spc="0" normalizeH="0" baseline="0" noProof="0" dirty="0">
              <a:ln>
                <a:noFill/>
              </a:ln>
              <a:solidFill>
                <a:srgbClr val="000000"/>
              </a:solidFill>
              <a:effectLst/>
              <a:uLnTx/>
              <a:uFillTx/>
              <a:latin typeface="Comic Sans MS" pitchFamily="66" charset="0"/>
              <a:ea typeface="ＭＳ Ｐゴシック" pitchFamily="34" charset="-128"/>
              <a:cs typeface="+mn-cs"/>
            </a:endParaRPr>
          </a:p>
        </p:txBody>
      </p:sp>
    </p:spTree>
    <p:extLst>
      <p:ext uri="{BB962C8B-B14F-4D97-AF65-F5344CB8AC3E}">
        <p14:creationId xmlns:p14="http://schemas.microsoft.com/office/powerpoint/2010/main" val="2134272629"/>
      </p:ext>
    </p:extLst>
  </p:cSld>
  <p:clrMapOvr>
    <a:masterClrMapping/>
  </p:clrMapOvr>
  <p:transition spd="slow" advTm="12000">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868"/>
                                        </p:tgtEl>
                                        <p:attrNameLst>
                                          <p:attrName>style.visibility</p:attrName>
                                        </p:attrNameLst>
                                      </p:cBhvr>
                                      <p:to>
                                        <p:strVal val="visible"/>
                                      </p:to>
                                    </p:set>
                                    <p:animEffect transition="in" filter="fade">
                                      <p:cBhvr>
                                        <p:cTn id="7" dur="2000"/>
                                        <p:tgtEl>
                                          <p:spTgt spid="368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8" grpId="0"/>
    </p:bldLst>
  </p:timing>
</p:sld>
</file>

<file path=ppt/theme/_rels/theme1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image" Target="../media/image6.jpeg"/></Relationships>
</file>

<file path=ppt/theme/_rels/them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theme/theme1.xml><?xml version="1.0" encoding="utf-8"?>
<a:theme xmlns:a="http://schemas.openxmlformats.org/drawingml/2006/main" name="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3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17.xml><?xml version="1.0" encoding="utf-8"?>
<a:theme xmlns:a="http://schemas.openxmlformats.org/drawingml/2006/main" name="6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6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8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outerShdw blurRad="38100" dist="38100" dir="2700000" algn="tl">
                <a:srgbClr val="000000">
                  <a:alpha val="43137"/>
                </a:srgbClr>
              </a:outerShdw>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Desk Lamp">
  <a:themeElements>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fontScheme name="Desk Lamp">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rgbClr val="030201"/>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sk Lamp 1">
        <a:dk1>
          <a:srgbClr val="000000"/>
        </a:dk1>
        <a:lt1>
          <a:srgbClr val="CDCBBF"/>
        </a:lt1>
        <a:dk2>
          <a:srgbClr val="000000"/>
        </a:dk2>
        <a:lt2>
          <a:srgbClr val="808080"/>
        </a:lt2>
        <a:accent1>
          <a:srgbClr val="BBE0E3"/>
        </a:accent1>
        <a:accent2>
          <a:srgbClr val="333399"/>
        </a:accent2>
        <a:accent3>
          <a:srgbClr val="E3E2D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sk Lamp 2">
        <a:dk1>
          <a:srgbClr val="000000"/>
        </a:dk1>
        <a:lt1>
          <a:srgbClr val="CDCBBF"/>
        </a:lt1>
        <a:dk2>
          <a:srgbClr val="000000"/>
        </a:dk2>
        <a:lt2>
          <a:srgbClr val="969696"/>
        </a:lt2>
        <a:accent1>
          <a:srgbClr val="FBDF53"/>
        </a:accent1>
        <a:accent2>
          <a:srgbClr val="FF9966"/>
        </a:accent2>
        <a:accent3>
          <a:srgbClr val="E3E2DC"/>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sk Lamp 3">
        <a:dk1>
          <a:srgbClr val="000000"/>
        </a:dk1>
        <a:lt1>
          <a:srgbClr val="CDCBBF"/>
        </a:lt1>
        <a:dk2>
          <a:srgbClr val="000000"/>
        </a:dk2>
        <a:lt2>
          <a:srgbClr val="808080"/>
        </a:lt2>
        <a:accent1>
          <a:srgbClr val="99CCFF"/>
        </a:accent1>
        <a:accent2>
          <a:srgbClr val="CCCCFF"/>
        </a:accent2>
        <a:accent3>
          <a:srgbClr val="E3E2DC"/>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sk Lamp 4">
        <a:dk1>
          <a:srgbClr val="000000"/>
        </a:dk1>
        <a:lt1>
          <a:srgbClr val="CDCBBF"/>
        </a:lt1>
        <a:dk2>
          <a:srgbClr val="000000"/>
        </a:dk2>
        <a:lt2>
          <a:srgbClr val="003366"/>
        </a:lt2>
        <a:accent1>
          <a:srgbClr val="3366CC"/>
        </a:accent1>
        <a:accent2>
          <a:srgbClr val="00B000"/>
        </a:accent2>
        <a:accent3>
          <a:srgbClr val="E3E2DC"/>
        </a:accent3>
        <a:accent4>
          <a:srgbClr val="000000"/>
        </a:accent4>
        <a:accent5>
          <a:srgbClr val="ADB8E2"/>
        </a:accent5>
        <a:accent6>
          <a:srgbClr val="009F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Desk Lamp 5">
        <a:dk1>
          <a:srgbClr val="000000"/>
        </a:dk1>
        <a:lt1>
          <a:srgbClr val="CDCBBF"/>
        </a:lt1>
        <a:dk2>
          <a:srgbClr val="000000"/>
        </a:dk2>
        <a:lt2>
          <a:srgbClr val="3E3E5C"/>
        </a:lt2>
        <a:accent1>
          <a:srgbClr val="60597B"/>
        </a:accent1>
        <a:accent2>
          <a:srgbClr val="6666FF"/>
        </a:accent2>
        <a:accent3>
          <a:srgbClr val="E3E2DC"/>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9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0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1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2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8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8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spDef>
    <a:lnDef>
      <a:spPr bwMode="auto">
        <a:xfrm>
          <a:off x="0" y="0"/>
          <a:ext cx="1" cy="1"/>
        </a:xfrm>
        <a:custGeom>
          <a:avLst/>
          <a:gdLst/>
          <a:ahLst/>
          <a:cxnLst/>
          <a:rect l="0" t="0" r="0" b="0"/>
          <a:pathLst/>
        </a:custGeom>
        <a:gradFill rotWithShape="0">
          <a:gsLst>
            <a:gs pos="0">
              <a:srgbClr val="FFFF00"/>
            </a:gs>
            <a:gs pos="100000">
              <a:srgbClr val="FFFF00">
                <a:gamma/>
                <a:tint val="96471"/>
                <a:invGamma/>
              </a:srgbClr>
            </a:gs>
          </a:gsLst>
          <a:lin ang="5400000" scaled="1"/>
        </a:gradFill>
        <a:ln w="9525" cap="flat" cmpd="sng" algn="ctr">
          <a:noFill/>
          <a:prstDash val="solid"/>
          <a:round/>
          <a:headEnd type="none" w="med" len="med"/>
          <a:tailEnd type="none" w="med" len="med"/>
        </a:ln>
        <a:effectLst/>
        <a:scene3d>
          <a:camera prst="legacyPerspectiveTopLeft"/>
          <a:lightRig rig="legacyNormal3" dir="r"/>
        </a:scene3d>
        <a:sp3d extrusionH="201600" prstMaterial="legacyMetal">
          <a:bevelT w="13500" h="13500" prst="angle"/>
          <a:bevelB w="13500" h="13500" prst="angle"/>
          <a:extrusionClr>
            <a:srgbClr val="FFFFFF"/>
          </a:extrusionClr>
        </a:sp3d>
        <a:extLst>
          <a:ext uri="{AF507438-7753-43E0-B8FC-AC1667EBCBE1}">
            <a14:hiddenEffects xmlns:a14="http://schemas.microsoft.com/office/drawing/2010/main">
              <a:effectLst>
                <a:outerShdw blurRad="63500" dist="35921" dir="2700000" algn="ctr" rotWithShape="0">
                  <a:srgbClr val="868686"/>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Comic Sans MS" charset="0"/>
            <a:ea typeface="ＭＳ Ｐゴシック"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5.xml><?xml version="1.0" encoding="utf-8"?>
<a:theme xmlns:a="http://schemas.openxmlformats.org/drawingml/2006/main" name="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1_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Sakura">
  <a:themeElements>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fontScheme name="Sakur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spDef>
    <a:lnDef>
      <a:spPr bwMode="auto">
        <a:xfrm>
          <a:off x="0" y="0"/>
          <a:ext cx="1" cy="1"/>
        </a:xfrm>
        <a:custGeom>
          <a:avLst/>
          <a:gdLst/>
          <a:ahLst/>
          <a:cxnLst/>
          <a:rect l="0" t="0" r="0" b="0"/>
          <a:pathLst/>
        </a:custGeom>
        <a:solidFill>
          <a:srgbClr val="663300"/>
        </a:solidFill>
        <a:ln w="9525" cap="flat" cmpd="sng" algn="ctr">
          <a:noFill/>
          <a:prstDash val="solid"/>
          <a:round/>
          <a:headEnd type="none" w="med" len="med"/>
          <a:tailEnd type="none" w="med" len="med"/>
        </a:ln>
        <a:effectLst>
          <a:outerShdw blurRad="63500" dist="35921" dir="2700000" algn="ctr" rotWithShape="0">
            <a:schemeClr val="bg2">
              <a:alpha val="50000"/>
            </a:schemeClr>
          </a:outerShdw>
        </a:effectLst>
      </a:spPr>
      <a:bodyPr vert="horz" wrap="square" lIns="91440" tIns="45720" rIns="91440" bIns="45720" numCol="1" anchor="t" anchorCtr="0" compatLnSpc="1">
        <a:prstTxWarp prst="textNoShape">
          <a:avLst/>
        </a:prstTxWarp>
        <a:spAutoFit/>
      </a:bodyPr>
      <a:lstStyle>
        <a:defPPr marL="0" marR="0" indent="0" algn="l" defTabSz="914400" rtl="0" eaLnBrk="0" fontAlgn="t" latinLnBrk="0" hangingPunct="0">
          <a:lnSpc>
            <a:spcPct val="100000"/>
          </a:lnSpc>
          <a:spcBef>
            <a:spcPct val="50000"/>
          </a:spcBef>
          <a:spcAft>
            <a:spcPct val="0"/>
          </a:spcAft>
          <a:buClrTx/>
          <a:buSzTx/>
          <a:buFontTx/>
          <a:buNone/>
          <a:tabLst/>
          <a:defRPr kumimoji="0" lang="en-US" sz="3600" b="0" i="0" u="none" strike="noStrike" cap="none" normalizeH="0" baseline="0">
            <a:ln>
              <a:noFill/>
            </a:ln>
            <a:solidFill>
              <a:schemeClr val="tx1"/>
            </a:solidFill>
            <a:effectLst>
              <a:outerShdw blurRad="38100" dist="38100" dir="2700000" algn="tl">
                <a:srgbClr val="000000">
                  <a:alpha val="43137"/>
                </a:srgbClr>
              </a:outerShdw>
            </a:effectLst>
            <a:latin typeface="Garamond" charset="0"/>
          </a:defRPr>
        </a:defPPr>
      </a:lstStyle>
    </a:lnDef>
  </a:objectDefaults>
  <a:extraClrSchemeLst>
    <a:extraClrScheme>
      <a:clrScheme name="Sakura 1">
        <a:dk1>
          <a:srgbClr val="463634"/>
        </a:dk1>
        <a:lt1>
          <a:srgbClr val="AA947E"/>
        </a:lt1>
        <a:dk2>
          <a:srgbClr val="795241"/>
        </a:dk2>
        <a:lt2>
          <a:srgbClr val="000000"/>
        </a:lt2>
        <a:accent1>
          <a:srgbClr val="F9DBD3"/>
        </a:accent1>
        <a:accent2>
          <a:srgbClr val="DACA9C"/>
        </a:accent2>
        <a:accent3>
          <a:srgbClr val="D2C8C0"/>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2">
        <a:dk1>
          <a:srgbClr val="463634"/>
        </a:dk1>
        <a:lt1>
          <a:srgbClr val="FFFFCC"/>
        </a:lt1>
        <a:dk2>
          <a:srgbClr val="795241"/>
        </a:dk2>
        <a:lt2>
          <a:srgbClr val="000000"/>
        </a:lt2>
        <a:accent1>
          <a:srgbClr val="F9DBD3"/>
        </a:accent1>
        <a:accent2>
          <a:srgbClr val="DACA9C"/>
        </a:accent2>
        <a:accent3>
          <a:srgbClr val="FFFFE2"/>
        </a:accent3>
        <a:accent4>
          <a:srgbClr val="3A2D2B"/>
        </a:accent4>
        <a:accent5>
          <a:srgbClr val="FBEAE6"/>
        </a:accent5>
        <a:accent6>
          <a:srgbClr val="C5B78D"/>
        </a:accent6>
        <a:hlink>
          <a:srgbClr val="393A18"/>
        </a:hlink>
        <a:folHlink>
          <a:srgbClr val="560000"/>
        </a:folHlink>
      </a:clrScheme>
      <a:clrMap bg1="lt1" tx1="dk1" bg2="lt2" tx2="dk2" accent1="accent1" accent2="accent2" accent3="accent3" accent4="accent4" accent5="accent5" accent6="accent6" hlink="hlink" folHlink="folHlink"/>
    </a:extraClrScheme>
    <a:extraClrScheme>
      <a:clrScheme name="Sakura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Petraunadelas7maravillasdelmundo">
  <a:themeElements>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etraunadelas7maravillasdelmundo">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Petraunadelas7maravillasdelmundo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Petraunadelas7maravillasdelmundo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Petraunadelas7maravillasdelmundo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Petraunadelas7maravillasdelmundo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Petraunadelas7maravillasdelmundo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Petraunadelas7maravillasdelmundo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Petraunadelas7maravillasdelmundo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5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28"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4.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5.xml><?xml version="1.0" encoding="utf-8"?>
<a:themeOverride xmlns:a="http://schemas.openxmlformats.org/drawingml/2006/main">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themeOverride>
</file>

<file path=ppt/theme/themeOverride6.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Designs\Sakura.pot</Template>
  <TotalTime>5054</TotalTime>
  <Words>12180</Words>
  <Application>Microsoft Office PowerPoint</Application>
  <PresentationFormat>On-screen Show (4:3)</PresentationFormat>
  <Paragraphs>1567</Paragraphs>
  <Slides>191</Slides>
  <Notes>150</Notes>
  <HiddenSlides>23</HiddenSlides>
  <MMClips>0</MMClips>
  <ScaleCrop>false</ScaleCrop>
  <HeadingPairs>
    <vt:vector size="8" baseType="variant">
      <vt:variant>
        <vt:lpstr>Fonts Used</vt:lpstr>
      </vt:variant>
      <vt:variant>
        <vt:i4>37</vt:i4>
      </vt:variant>
      <vt:variant>
        <vt:lpstr>Theme</vt:lpstr>
      </vt:variant>
      <vt:variant>
        <vt:i4>53</vt:i4>
      </vt:variant>
      <vt:variant>
        <vt:lpstr>Embedded OLE Servers</vt:lpstr>
      </vt:variant>
      <vt:variant>
        <vt:i4>3</vt:i4>
      </vt:variant>
      <vt:variant>
        <vt:lpstr>Slide Titles</vt:lpstr>
      </vt:variant>
      <vt:variant>
        <vt:i4>191</vt:i4>
      </vt:variant>
    </vt:vector>
  </HeadingPairs>
  <TitlesOfParts>
    <vt:vector size="284" baseType="lpstr">
      <vt:lpstr>KaiTi</vt:lpstr>
      <vt:lpstr>MS Gothic</vt:lpstr>
      <vt:lpstr>MS PGothic</vt:lpstr>
      <vt:lpstr>MS PGothic</vt:lpstr>
      <vt:lpstr>PMingLiU</vt:lpstr>
      <vt:lpstr>SimHei</vt:lpstr>
      <vt:lpstr>宋体</vt:lpstr>
      <vt:lpstr>宋体</vt:lpstr>
      <vt:lpstr>华文细黑</vt:lpstr>
      <vt:lpstr>华文新魏</vt:lpstr>
      <vt:lpstr>Arial</vt:lpstr>
      <vt:lpstr>Arial Black</vt:lpstr>
      <vt:lpstr>Arial Narrow</vt:lpstr>
      <vt:lpstr>B VAG Rounded Bold</vt:lpstr>
      <vt:lpstr>BONES</vt:lpstr>
      <vt:lpstr>Book Antiqua</vt:lpstr>
      <vt:lpstr>Braggadocio</vt:lpstr>
      <vt:lpstr>Calibri</vt:lpstr>
      <vt:lpstr>Chicago</vt:lpstr>
      <vt:lpstr>Comic Sans MS</vt:lpstr>
      <vt:lpstr>Constantia</vt:lpstr>
      <vt:lpstr>Garamond</vt:lpstr>
      <vt:lpstr>Geneva</vt:lpstr>
      <vt:lpstr>Helvetica</vt:lpstr>
      <vt:lpstr>Impact</vt:lpstr>
      <vt:lpstr>Kosher-Normal</vt:lpstr>
      <vt:lpstr>Monotype Sorts</vt:lpstr>
      <vt:lpstr>Nadianne</vt:lpstr>
      <vt:lpstr>Osaka</vt:lpstr>
      <vt:lpstr>Scholar</vt:lpstr>
      <vt:lpstr>Tahoma</vt:lpstr>
      <vt:lpstr>Times</vt:lpstr>
      <vt:lpstr>Times New Roman</vt:lpstr>
      <vt:lpstr>Trebuchet MS</vt:lpstr>
      <vt:lpstr>Tw Cen MT</vt:lpstr>
      <vt:lpstr>Wingdings</vt:lpstr>
      <vt:lpstr>Wingdings 2</vt:lpstr>
      <vt:lpstr>Sakura</vt:lpstr>
      <vt:lpstr>Radar</vt:lpstr>
      <vt:lpstr>1_Sakura</vt:lpstr>
      <vt:lpstr>2_Gesture</vt:lpstr>
      <vt:lpstr>2_Sakura</vt:lpstr>
      <vt:lpstr>1_Balance</vt:lpstr>
      <vt:lpstr>3_Gesture</vt:lpstr>
      <vt:lpstr>1_Gesture</vt:lpstr>
      <vt:lpstr>5_Gesture</vt:lpstr>
      <vt:lpstr>50_Blank Presentation</vt:lpstr>
      <vt:lpstr>1_Office Theme</vt:lpstr>
      <vt:lpstr>3_Sakura</vt:lpstr>
      <vt:lpstr>49_Blank Presentation</vt:lpstr>
      <vt:lpstr>2_untitled 1</vt:lpstr>
      <vt:lpstr>4_Sakura</vt:lpstr>
      <vt:lpstr>Median</vt:lpstr>
      <vt:lpstr>6_Gesture</vt:lpstr>
      <vt:lpstr>4_Default Design</vt:lpstr>
      <vt:lpstr>16_Default Design</vt:lpstr>
      <vt:lpstr>Desk Lamp</vt:lpstr>
      <vt:lpstr>1_Blank Presentation</vt:lpstr>
      <vt:lpstr>1_Default Design</vt:lpstr>
      <vt:lpstr>5_Sakura</vt:lpstr>
      <vt:lpstr>6_Sakura</vt:lpstr>
      <vt:lpstr>7_Sakura</vt:lpstr>
      <vt:lpstr>8_Sakura</vt:lpstr>
      <vt:lpstr>2_Orbit</vt:lpstr>
      <vt:lpstr>Default Design</vt:lpstr>
      <vt:lpstr>1_Desk Lamp</vt:lpstr>
      <vt:lpstr>23_Office Theme</vt:lpstr>
      <vt:lpstr>17_Default Design</vt:lpstr>
      <vt:lpstr>9_Sakura</vt:lpstr>
      <vt:lpstr>10_Sakura</vt:lpstr>
      <vt:lpstr>11_Sakura</vt:lpstr>
      <vt:lpstr>22_Default Design</vt:lpstr>
      <vt:lpstr>13_Default Design</vt:lpstr>
      <vt:lpstr>3_untitled 3</vt:lpstr>
      <vt:lpstr>4_untitled 3</vt:lpstr>
      <vt:lpstr>6_untitled 3</vt:lpstr>
      <vt:lpstr>7_untitled 3</vt:lpstr>
      <vt:lpstr>8_untitled 3</vt:lpstr>
      <vt:lpstr>untitled 3</vt:lpstr>
      <vt:lpstr>3_blstripc.ppt - Blue Stripes</vt:lpstr>
      <vt:lpstr>8_Orbit</vt:lpstr>
      <vt:lpstr>1_untitled 3</vt:lpstr>
      <vt:lpstr>2_Office Theme</vt:lpstr>
      <vt:lpstr>2_Blank Presentation</vt:lpstr>
      <vt:lpstr>1_SERENE</vt:lpstr>
      <vt:lpstr>Paper</vt:lpstr>
      <vt:lpstr>Stream</vt:lpstr>
      <vt:lpstr>2_Default Design</vt:lpstr>
      <vt:lpstr>12_Sakura</vt:lpstr>
      <vt:lpstr>Petraunadelas7maravillasdelmundo</vt:lpstr>
      <vt:lpstr>Photo Editor Photo</vt:lpstr>
      <vt:lpstr>Document</vt:lpstr>
      <vt:lpstr>Microsoft ClipArt Gallery</vt:lpstr>
      <vt:lpstr>俄巴底亚书</vt:lpstr>
      <vt:lpstr>关键字</vt:lpstr>
      <vt:lpstr>主题</vt:lpstr>
      <vt:lpstr>关键节</vt:lpstr>
      <vt:lpstr>俄巴底亚国度声明</vt:lpstr>
      <vt:lpstr>俄巴底亚 信息声明</vt:lpstr>
      <vt:lpstr>圣约</vt:lpstr>
      <vt:lpstr>救赎</vt:lpstr>
      <vt:lpstr>弥赛亚</vt:lpstr>
      <vt:lpstr>俄巴底亚大纲</vt:lpstr>
      <vt:lpstr>Barry Huddleston, The Acrostic Summarized Bible (Grand Rapids: Baker, 1992)</vt:lpstr>
      <vt:lpstr>俄巴底亚</vt:lpstr>
      <vt:lpstr>先知们的时间段</vt:lpstr>
      <vt:lpstr>先知服事地点</vt:lpstr>
      <vt:lpstr>Placing the Prophetic Books</vt:lpstr>
      <vt:lpstr>上帝如何回应</vt:lpstr>
      <vt:lpstr>一。上帝审判那些骄傲的。 </vt:lpstr>
      <vt:lpstr>二。上帝祝福那些谦卑的。 </vt:lpstr>
      <vt:lpstr>—俄巴底亚的重点—</vt:lpstr>
      <vt:lpstr>Black</vt:lpstr>
      <vt:lpstr>Placing the Prophets</vt:lpstr>
      <vt:lpstr>路德对先知的看法</vt:lpstr>
      <vt:lpstr>Problems &amp; Tips in Interpreting Prophecy</vt:lpstr>
      <vt:lpstr>先知的信息</vt:lpstr>
      <vt:lpstr>PowerPoint Presentation</vt:lpstr>
      <vt:lpstr>Purpose of the Prophetic Books</vt:lpstr>
      <vt:lpstr>祝福 与      咒诅 (申 28)</vt:lpstr>
      <vt:lpstr>场合</vt:lpstr>
      <vt:lpstr>Purpose of the Prophetic Books</vt:lpstr>
      <vt:lpstr>PowerPoint Presentation</vt:lpstr>
      <vt:lpstr>Topography of Israel</vt:lpstr>
      <vt:lpstr>PowerPoint Presentation</vt:lpstr>
      <vt:lpstr>无条件契约的各层面</vt:lpstr>
      <vt:lpstr>申命记 30:1-4</vt:lpstr>
      <vt:lpstr>PowerPoint Presentation</vt:lpstr>
      <vt:lpstr>Approaching a Summit</vt:lpstr>
      <vt:lpstr>先知们的时间段</vt:lpstr>
      <vt:lpstr>We See the Valleys</vt:lpstr>
      <vt:lpstr>Placing the Prophetic Books</vt:lpstr>
      <vt:lpstr>先知服事地点</vt:lpstr>
      <vt:lpstr>单元</vt:lpstr>
      <vt:lpstr>俄巴底亚</vt:lpstr>
      <vt:lpstr>独特性</vt:lpstr>
      <vt:lpstr>俄巴底亚大纲</vt:lpstr>
      <vt:lpstr>作者 (敬畏上帝)</vt:lpstr>
      <vt:lpstr>外在证据</vt:lpstr>
      <vt:lpstr>内在证据</vt:lpstr>
      <vt:lpstr>听众</vt:lpstr>
      <vt:lpstr>论点</vt:lpstr>
      <vt:lpstr>俄巴底亚</vt:lpstr>
      <vt:lpstr>We all hate pride.</vt:lpstr>
      <vt:lpstr>Why do you think we all struggle with</vt:lpstr>
      <vt:lpstr>上帝如何回应</vt:lpstr>
      <vt:lpstr>OT Bookshelf</vt:lpstr>
      <vt:lpstr>The Twelve</vt:lpstr>
      <vt:lpstr>What do these men have to offer us?</vt:lpstr>
      <vt:lpstr>上帝如何回应</vt:lpstr>
      <vt:lpstr>"The vision of 俄巴底亚"  (俄巴底亚 1 NIV).</vt:lpstr>
      <vt:lpstr>Different Dates Proposed</vt:lpstr>
      <vt:lpstr>上帝如何回应</vt:lpstr>
      <vt:lpstr>俄巴底亚大纲</vt:lpstr>
      <vt:lpstr>Slides on  俄巴底亚 1-14</vt:lpstr>
      <vt:lpstr>一。上帝审判那些骄傲的。 </vt:lpstr>
      <vt:lpstr>"The vision of 俄巴底亚"  (俄巴底亚 1 NIV).</vt:lpstr>
      <vt:lpstr>“主耶和华指着以东这样说： 我们从耶和华那里听见了一个信息， 有一位使者被派往列国去，说： “起来吧！我们起来与以东争战。”  (俄巴底亚 1b CNV).</vt:lpstr>
      <vt:lpstr>“看哪！我必使你在列国中成为弱小的， 你必大受藐视。”  (俄巴底亚 2 CNV).</vt:lpstr>
      <vt:lpstr>“你心中的傲气欺骗了你； 你这住在岩石的隐密处，居所在高处的啊！ 你心里说：“谁能把我拉下地呢？‘” (俄巴底亚 3)</vt:lpstr>
      <vt:lpstr>地理背景</vt:lpstr>
      <vt:lpstr>目的</vt:lpstr>
      <vt:lpstr>国家地理有几篇文章提到 Petra这地方从 1907年到现在</vt:lpstr>
      <vt:lpstr>Petra Article Front Page</vt:lpstr>
      <vt:lpstr>想像居住在这样的地理环境!</vt:lpstr>
      <vt:lpstr>The Siq （窄洞出口） (pronounced "seek")</vt:lpstr>
      <vt:lpstr>水道被埋了几百年</vt:lpstr>
      <vt:lpstr>窄洞的出口</vt:lpstr>
      <vt:lpstr>Dark Siq Exit</vt:lpstr>
      <vt:lpstr>国库</vt:lpstr>
      <vt:lpstr>从国库往下看</vt:lpstr>
      <vt:lpstr>纳巴泰人（Nabataean） 的工程师聪明地收集每年仅6寸的雨水。</vt:lpstr>
      <vt:lpstr>纳巴泰市区中心东面的坟墓</vt:lpstr>
      <vt:lpstr>拜占庭教会的磨石  (五世纪)</vt:lpstr>
      <vt:lpstr>你心中的傲气欺骗了你； 你这住在巖石的隐密处， 居所在高处的啊！ 你心里说：   “谁能把我拉下地呢？ (俄巴底亚书 3)</vt:lpstr>
      <vt:lpstr>柱状建筑物旧址</vt:lpstr>
      <vt:lpstr>柱状建筑物完成构图</vt:lpstr>
      <vt:lpstr>宁芙（Nymphaeum) </vt:lpstr>
      <vt:lpstr>宁芙原貌</vt:lpstr>
      <vt:lpstr>谁居住在佩特拉?</vt:lpstr>
      <vt:lpstr>埃及 到美索不达米亚贸易</vt:lpstr>
      <vt:lpstr>国王的 高速公路</vt:lpstr>
      <vt:lpstr>香料贸易</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你虽如鹰高飞， 在星宿之间搭窝， 我也必从那里把你拉下来。 这是耶和华的宣告。”</vt:lpstr>
      <vt:lpstr>“你虽如鹰高飞， 在星宿之间搭窝， 我也必从那里把你拉下来。 这是耶和华的宣告。” (俄巴底亚 4 CNV).</vt:lpstr>
      <vt:lpstr>“窃贼若来到你那里， 强盗若夜间来到， 岂不会偷窃直到够了呢？ 你将会怎样被灭绝！ 摘葡萄的若来到你那里， 岂不只剩下几粒葡萄吗？”  (俄巴底亚 5 CNV).</vt:lpstr>
      <vt:lpstr>“以扫要怎样被搜索， 他收藏的宝物被搜查出来。”  (俄巴底亚 6 CNV).</vt:lpstr>
      <vt:lpstr>“曾与你结盟的，都把你送到边界； 本来与你友好的，却欺骗你，胜过你； 与你同席的在你脚下暗设网罗， 你却毫不晓得。”  (俄巴底亚 7 CNV).</vt:lpstr>
      <vt:lpstr>“耶和华宣告说：到那日， 我岂不从以东灭绝智慧人吗？ 岂不从以扫山除掉聪明人吗？‘” (俄巴底亚 8 CNV).</vt:lpstr>
      <vt:lpstr>“提幔哪！你的勇士要惊惶，  因此在以扫山上人人被杀戮剪除。”  (俄巴底亚 9 CNV).</vt:lpstr>
      <vt:lpstr>“因你对兄弟雅各行强暴， 你必受羞辱， 永被剪除。”  (俄巴底亚 10 CNV).</vt:lpstr>
      <vt:lpstr>“外地人劫掠雅各财物的日子， 外族人进入他的城门， 为耶路撒冷抽签；那时你竟袖手旁观， 甚至好象他们中间的一分子！”  (俄巴底亚 11 CNV).</vt:lpstr>
      <vt:lpstr>Edom's Excuse</vt:lpstr>
      <vt:lpstr>“你兄弟遭遇祸患的日子， 你不该看着不理； 犹大人被灭的日子， 你不该幸灾乐祸； 他们遭难的日子， 你不该张口狂傲”  (俄巴底亚 12 CNV).</vt:lpstr>
      <vt:lpstr>“我子民遭灾的日子， 你不该进入他们的城门； 他们遭灾的日子，你不该看着他们受苦； 他们遭灾的日子， 你不该抢夺他们的财物。”  (俄巴底亚 13 CNV).</vt:lpstr>
      <vt:lpstr>“你不该站在岔路口， 剪除他们中间逃脱的人；他们遭难的日子， 你不该把他们生还的人交出来。”  (俄巴底亚 14 CNV).</vt:lpstr>
      <vt:lpstr>PowerPoint Presentation</vt:lpstr>
      <vt:lpstr>PowerPoint Presentation</vt:lpstr>
      <vt:lpstr>彩虹</vt:lpstr>
      <vt:lpstr>PowerPoint Presentation</vt:lpstr>
      <vt:lpstr>PowerPoint Presentation</vt:lpstr>
      <vt:lpstr>忧伤痛悔的民</vt:lpstr>
      <vt:lpstr>忧伤痛悔的民</vt:lpstr>
      <vt:lpstr>一。上帝审判那些骄傲的。 </vt:lpstr>
      <vt:lpstr>上帝如何回应</vt:lpstr>
      <vt:lpstr>主要经节</vt:lpstr>
      <vt:lpstr>Slides on  俄巴底亚 15-21</vt:lpstr>
      <vt:lpstr>二。上帝祝福那些谦卑的。 </vt:lpstr>
      <vt:lpstr>“耶和华的日子临近万国了， 人必照你所行的向你施行， 你的报应必归到你的头上。”  (俄巴底亚 15 CNV).</vt:lpstr>
      <vt:lpstr>“你们怎样在我的圣山上喝过苦杯，  万国也必照样不住地喝，  他们要喝，并且要吞下去，  他们就不再存在了。”  (俄巴底亚 16 CNV).</vt:lpstr>
      <vt:lpstr>Reversal in 俄巴底亚</vt:lpstr>
      <vt:lpstr>Approaching a Summit</vt:lpstr>
      <vt:lpstr>先知们的时间段</vt:lpstr>
      <vt:lpstr>We See the Valleys</vt:lpstr>
      <vt:lpstr>末世事件时序</vt:lpstr>
      <vt:lpstr>Reversal in 俄巴底亚</vt:lpstr>
      <vt:lpstr>Reversal in 俄巴底亚</vt:lpstr>
      <vt:lpstr>以色列民族有未来吗?</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应许之地</vt:lpstr>
      <vt:lpstr>上帝的应许</vt:lpstr>
      <vt:lpstr>Bible Lands Blank Map</vt:lpstr>
      <vt:lpstr>上帝的应许 （第20节）</vt:lpstr>
      <vt:lpstr>上帝的应许 （第21节）</vt:lpstr>
      <vt:lpstr>国度与约的时间表 </vt:lpstr>
      <vt:lpstr>上帝如何回应</vt:lpstr>
      <vt:lpstr>—俄巴底亚的重点—</vt:lpstr>
      <vt:lpstr>Calls to Humility</vt:lpstr>
      <vt:lpstr>PowerPoint Presentation</vt:lpstr>
      <vt:lpstr>PowerPoint Presentation</vt:lpstr>
      <vt:lpstr>PowerPoint Presentation</vt:lpstr>
      <vt:lpstr>谦卑是什么?</vt:lpstr>
      <vt:lpstr>Black</vt:lpstr>
      <vt:lpstr>OT Preaching • BibleStudyDownloads.org</vt:lpstr>
      <vt:lpstr>忧伤痛悔的民</vt:lpstr>
      <vt:lpstr>忧伤痛悔的民</vt:lpstr>
      <vt:lpstr>场合</vt:lpstr>
      <vt:lpstr>信息声明</vt:lpstr>
      <vt:lpstr>1-14节</vt:lpstr>
      <vt:lpstr>神学</vt:lpstr>
      <vt:lpstr>PowerPoint Presentation</vt:lpstr>
      <vt:lpstr>PowerPoint Presentation</vt:lpstr>
      <vt:lpstr>PowerPoint Presentation</vt:lpstr>
      <vt:lpstr>PowerPoint Presentation</vt:lpstr>
      <vt:lpstr>问题 #1</vt:lpstr>
      <vt:lpstr>解答</vt:lpstr>
      <vt:lpstr>问题 #2</vt:lpstr>
      <vt:lpstr>解答</vt:lpstr>
      <vt:lpstr>解答</vt:lpstr>
      <vt:lpstr>解答</vt:lpstr>
      <vt:lpstr>应用</vt:lpstr>
      <vt:lpstr>旧约全书概论链接地址 BibleStudyDownloads.org</vt:lpstr>
    </vt:vector>
  </TitlesOfParts>
  <Company>Ahkit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OBADIAH</dc:title>
  <dc:creator>Ahkit</dc:creator>
  <cp:lastModifiedBy>Sarah Heal</cp:lastModifiedBy>
  <cp:revision>248</cp:revision>
  <dcterms:created xsi:type="dcterms:W3CDTF">2002-01-12T12:28:18Z</dcterms:created>
  <dcterms:modified xsi:type="dcterms:W3CDTF">2020-08-27T07:34:52Z</dcterms:modified>
</cp:coreProperties>
</file>