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0.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theme/theme22.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4.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2.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7.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8.xml" ContentType="application/vnd.openxmlformats-officedocument.theme+xml"/>
  <Override PartName="/ppt/theme/themeOverride2.xml" ContentType="application/vnd.openxmlformats-officedocument.themeOverrid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1.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4.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heme/themeOverride6.xml" ContentType="application/vnd.openxmlformats-officedocument.themeOverr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7.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99" r:id="rId4"/>
    <p:sldMasterId id="2147483711" r:id="rId5"/>
    <p:sldMasterId id="2147483725" r:id="rId6"/>
    <p:sldMasterId id="2147483739" r:id="rId7"/>
    <p:sldMasterId id="2147484246" r:id="rId8"/>
    <p:sldMasterId id="2147484260" r:id="rId9"/>
    <p:sldMasterId id="2147484274" r:id="rId10"/>
    <p:sldMasterId id="2147484286" r:id="rId11"/>
    <p:sldMasterId id="2147484299" r:id="rId12"/>
    <p:sldMasterId id="2147484311" r:id="rId13"/>
    <p:sldMasterId id="2147484348" r:id="rId14"/>
    <p:sldMasterId id="2147484359" r:id="rId15"/>
    <p:sldMasterId id="2147484371" r:id="rId16"/>
    <p:sldMasterId id="2147484384" r:id="rId17"/>
    <p:sldMasterId id="2147484408" r:id="rId18"/>
    <p:sldMasterId id="2147484422" r:id="rId19"/>
    <p:sldMasterId id="2147484434" r:id="rId20"/>
    <p:sldMasterId id="2147484447" r:id="rId21"/>
    <p:sldMasterId id="2147484449" r:id="rId22"/>
    <p:sldMasterId id="2147484451" r:id="rId23"/>
    <p:sldMasterId id="2147484464" r:id="rId24"/>
    <p:sldMasterId id="2147484476" r:id="rId25"/>
    <p:sldMasterId id="2147484489" r:id="rId26"/>
    <p:sldMasterId id="2147484501" r:id="rId27"/>
    <p:sldMasterId id="2147484513" r:id="rId28"/>
    <p:sldMasterId id="2147484525" r:id="rId29"/>
    <p:sldMasterId id="2147484539" r:id="rId30"/>
    <p:sldMasterId id="2147484553" r:id="rId31"/>
    <p:sldMasterId id="2147484567" r:id="rId32"/>
    <p:sldMasterId id="2147484579" r:id="rId33"/>
    <p:sldMasterId id="2147484590" r:id="rId34"/>
    <p:sldMasterId id="2147484602" r:id="rId35"/>
    <p:sldMasterId id="2147484614" r:id="rId36"/>
    <p:sldMasterId id="2147484627" r:id="rId37"/>
    <p:sldMasterId id="2147484639" r:id="rId38"/>
    <p:sldMasterId id="2147484651" r:id="rId39"/>
    <p:sldMasterId id="2147484665" r:id="rId40"/>
    <p:sldMasterId id="2147484677" r:id="rId41"/>
    <p:sldMasterId id="2147484691" r:id="rId42"/>
  </p:sldMasterIdLst>
  <p:notesMasterIdLst>
    <p:notesMasterId r:id="rId210"/>
  </p:notesMasterIdLst>
  <p:sldIdLst>
    <p:sldId id="293" r:id="rId43"/>
    <p:sldId id="294" r:id="rId44"/>
    <p:sldId id="441" r:id="rId45"/>
    <p:sldId id="295" r:id="rId46"/>
    <p:sldId id="296" r:id="rId47"/>
    <p:sldId id="297" r:id="rId48"/>
    <p:sldId id="372" r:id="rId49"/>
    <p:sldId id="373" r:id="rId50"/>
    <p:sldId id="374" r:id="rId51"/>
    <p:sldId id="365" r:id="rId52"/>
    <p:sldId id="299" r:id="rId53"/>
    <p:sldId id="375" r:id="rId54"/>
    <p:sldId id="376" r:id="rId55"/>
    <p:sldId id="377" r:id="rId56"/>
    <p:sldId id="378" r:id="rId57"/>
    <p:sldId id="379" r:id="rId58"/>
    <p:sldId id="380" r:id="rId59"/>
    <p:sldId id="381" r:id="rId60"/>
    <p:sldId id="382" r:id="rId61"/>
    <p:sldId id="383" r:id="rId62"/>
    <p:sldId id="257" r:id="rId63"/>
    <p:sldId id="300" r:id="rId64"/>
    <p:sldId id="368" r:id="rId65"/>
    <p:sldId id="302" r:id="rId66"/>
    <p:sldId id="258" r:id="rId67"/>
    <p:sldId id="259" r:id="rId68"/>
    <p:sldId id="260" r:id="rId69"/>
    <p:sldId id="535" r:id="rId70"/>
    <p:sldId id="532" r:id="rId71"/>
    <p:sldId id="533" r:id="rId72"/>
    <p:sldId id="534" r:id="rId73"/>
    <p:sldId id="538" r:id="rId74"/>
    <p:sldId id="537" r:id="rId75"/>
    <p:sldId id="539" r:id="rId76"/>
    <p:sldId id="540" r:id="rId77"/>
    <p:sldId id="442" r:id="rId78"/>
    <p:sldId id="385" r:id="rId79"/>
    <p:sldId id="386" r:id="rId80"/>
    <p:sldId id="387" r:id="rId81"/>
    <p:sldId id="388" r:id="rId82"/>
    <p:sldId id="443" r:id="rId83"/>
    <p:sldId id="1977" r:id="rId84"/>
    <p:sldId id="605" r:id="rId85"/>
    <p:sldId id="392" r:id="rId86"/>
    <p:sldId id="393" r:id="rId87"/>
    <p:sldId id="394" r:id="rId88"/>
    <p:sldId id="395" r:id="rId89"/>
    <p:sldId id="396" r:id="rId90"/>
    <p:sldId id="397" r:id="rId91"/>
    <p:sldId id="606" r:id="rId92"/>
    <p:sldId id="607" r:id="rId93"/>
    <p:sldId id="400" r:id="rId94"/>
    <p:sldId id="305" r:id="rId95"/>
    <p:sldId id="306" r:id="rId96"/>
    <p:sldId id="307" r:id="rId97"/>
    <p:sldId id="311" r:id="rId98"/>
    <p:sldId id="1976" r:id="rId99"/>
    <p:sldId id="401" r:id="rId100"/>
    <p:sldId id="402" r:id="rId101"/>
    <p:sldId id="403" r:id="rId102"/>
    <p:sldId id="312" r:id="rId103"/>
    <p:sldId id="313" r:id="rId104"/>
    <p:sldId id="314" r:id="rId105"/>
    <p:sldId id="315" r:id="rId106"/>
    <p:sldId id="316" r:id="rId107"/>
    <p:sldId id="317" r:id="rId108"/>
    <p:sldId id="264" r:id="rId109"/>
    <p:sldId id="265" r:id="rId110"/>
    <p:sldId id="266" r:id="rId111"/>
    <p:sldId id="318" r:id="rId112"/>
    <p:sldId id="366" r:id="rId113"/>
    <p:sldId id="439" r:id="rId114"/>
    <p:sldId id="267" r:id="rId115"/>
    <p:sldId id="321" r:id="rId116"/>
    <p:sldId id="322" r:id="rId117"/>
    <p:sldId id="323" r:id="rId118"/>
    <p:sldId id="324" r:id="rId119"/>
    <p:sldId id="325" r:id="rId120"/>
    <p:sldId id="326" r:id="rId121"/>
    <p:sldId id="269" r:id="rId122"/>
    <p:sldId id="270" r:id="rId123"/>
    <p:sldId id="406" r:id="rId124"/>
    <p:sldId id="285" r:id="rId125"/>
    <p:sldId id="327" r:id="rId126"/>
    <p:sldId id="328" r:id="rId127"/>
    <p:sldId id="329" r:id="rId128"/>
    <p:sldId id="367" r:id="rId129"/>
    <p:sldId id="331" r:id="rId130"/>
    <p:sldId id="407" r:id="rId131"/>
    <p:sldId id="408" r:id="rId132"/>
    <p:sldId id="409" r:id="rId133"/>
    <p:sldId id="410" r:id="rId134"/>
    <p:sldId id="411" r:id="rId135"/>
    <p:sldId id="412" r:id="rId136"/>
    <p:sldId id="609" r:id="rId137"/>
    <p:sldId id="608" r:id="rId138"/>
    <p:sldId id="415" r:id="rId139"/>
    <p:sldId id="416" r:id="rId140"/>
    <p:sldId id="417" r:id="rId141"/>
    <p:sldId id="418" r:id="rId142"/>
    <p:sldId id="419" r:id="rId143"/>
    <p:sldId id="332" r:id="rId144"/>
    <p:sldId id="333" r:id="rId145"/>
    <p:sldId id="334" r:id="rId146"/>
    <p:sldId id="335" r:id="rId147"/>
    <p:sldId id="336" r:id="rId148"/>
    <p:sldId id="337" r:id="rId149"/>
    <p:sldId id="275" r:id="rId150"/>
    <p:sldId id="287" r:id="rId151"/>
    <p:sldId id="286" r:id="rId152"/>
    <p:sldId id="276" r:id="rId153"/>
    <p:sldId id="338" r:id="rId154"/>
    <p:sldId id="288" r:id="rId155"/>
    <p:sldId id="277" r:id="rId156"/>
    <p:sldId id="339" r:id="rId157"/>
    <p:sldId id="340" r:id="rId158"/>
    <p:sldId id="541" r:id="rId159"/>
    <p:sldId id="342" r:id="rId160"/>
    <p:sldId id="343" r:id="rId161"/>
    <p:sldId id="344" r:id="rId162"/>
    <p:sldId id="345" r:id="rId163"/>
    <p:sldId id="346" r:id="rId164"/>
    <p:sldId id="347" r:id="rId165"/>
    <p:sldId id="348" r:id="rId166"/>
    <p:sldId id="349" r:id="rId167"/>
    <p:sldId id="350" r:id="rId168"/>
    <p:sldId id="351" r:id="rId169"/>
    <p:sldId id="352" r:id="rId170"/>
    <p:sldId id="353" r:id="rId171"/>
    <p:sldId id="354" r:id="rId172"/>
    <p:sldId id="355" r:id="rId173"/>
    <p:sldId id="420" r:id="rId174"/>
    <p:sldId id="421" r:id="rId175"/>
    <p:sldId id="422" r:id="rId176"/>
    <p:sldId id="423" r:id="rId177"/>
    <p:sldId id="807" r:id="rId178"/>
    <p:sldId id="610" r:id="rId179"/>
    <p:sldId id="613" r:id="rId180"/>
    <p:sldId id="611" r:id="rId181"/>
    <p:sldId id="612" r:id="rId182"/>
    <p:sldId id="429" r:id="rId183"/>
    <p:sldId id="430" r:id="rId184"/>
    <p:sldId id="614" r:id="rId185"/>
    <p:sldId id="615" r:id="rId186"/>
    <p:sldId id="616" r:id="rId187"/>
    <p:sldId id="434" r:id="rId188"/>
    <p:sldId id="1975" r:id="rId189"/>
    <p:sldId id="435" r:id="rId190"/>
    <p:sldId id="436" r:id="rId191"/>
    <p:sldId id="437" r:id="rId192"/>
    <p:sldId id="438" r:id="rId193"/>
    <p:sldId id="278" r:id="rId194"/>
    <p:sldId id="356" r:id="rId195"/>
    <p:sldId id="357" r:id="rId196"/>
    <p:sldId id="358" r:id="rId197"/>
    <p:sldId id="359" r:id="rId198"/>
    <p:sldId id="360" r:id="rId199"/>
    <p:sldId id="361" r:id="rId200"/>
    <p:sldId id="279" r:id="rId201"/>
    <p:sldId id="280" r:id="rId202"/>
    <p:sldId id="281" r:id="rId203"/>
    <p:sldId id="282" r:id="rId204"/>
    <p:sldId id="283" r:id="rId205"/>
    <p:sldId id="362" r:id="rId206"/>
    <p:sldId id="289" r:id="rId207"/>
    <p:sldId id="364" r:id="rId208"/>
    <p:sldId id="363" r:id="rId209"/>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2400" kern="1200">
        <a:solidFill>
          <a:schemeClr val="bg1"/>
        </a:solidFill>
        <a:latin typeface="Times New Roman" charset="0"/>
        <a:ea typeface="SimSun" charset="0"/>
        <a:cs typeface="SimSun" charset="0"/>
      </a:defRPr>
    </a:lvl5pPr>
    <a:lvl6pPr marL="2286000" algn="l" defTabSz="457200" rtl="0" eaLnBrk="1" latinLnBrk="0" hangingPunct="1">
      <a:defRPr sz="2400" kern="1200">
        <a:solidFill>
          <a:schemeClr val="bg1"/>
        </a:solidFill>
        <a:latin typeface="Times New Roman" charset="0"/>
        <a:ea typeface="SimSun" charset="0"/>
        <a:cs typeface="SimSun" charset="0"/>
      </a:defRPr>
    </a:lvl6pPr>
    <a:lvl7pPr marL="2743200" algn="l" defTabSz="457200" rtl="0" eaLnBrk="1" latinLnBrk="0" hangingPunct="1">
      <a:defRPr sz="2400" kern="1200">
        <a:solidFill>
          <a:schemeClr val="bg1"/>
        </a:solidFill>
        <a:latin typeface="Times New Roman" charset="0"/>
        <a:ea typeface="SimSun" charset="0"/>
        <a:cs typeface="SimSun" charset="0"/>
      </a:defRPr>
    </a:lvl7pPr>
    <a:lvl8pPr marL="3200400" algn="l" defTabSz="457200" rtl="0" eaLnBrk="1" latinLnBrk="0" hangingPunct="1">
      <a:defRPr sz="2400" kern="1200">
        <a:solidFill>
          <a:schemeClr val="bg1"/>
        </a:solidFill>
        <a:latin typeface="Times New Roman" charset="0"/>
        <a:ea typeface="SimSun" charset="0"/>
        <a:cs typeface="SimSun" charset="0"/>
      </a:defRPr>
    </a:lvl8pPr>
    <a:lvl9pPr marL="3657600" algn="l" defTabSz="457200" rtl="0" eaLnBrk="1" latinLnBrk="0" hangingPunct="1">
      <a:defRPr sz="2400" kern="1200">
        <a:solidFill>
          <a:schemeClr val="bg1"/>
        </a:solidFill>
        <a:latin typeface="Times New Roman" charset="0"/>
        <a:ea typeface="SimSun" charset="0"/>
        <a:cs typeface="SimSun" charset="0"/>
      </a:defRPr>
    </a:lvl9pPr>
  </p:defaultTextStyle>
  <p:extLst>
    <p:ext uri="{521415D9-36F7-43E2-AB2F-B90AF26B5E84}">
      <p14:sectionLst xmlns:p14="http://schemas.microsoft.com/office/powerpoint/2010/main">
        <p14:section name="Overview" id="{3639A972-91F6-4259-B9DD-5843C7C7D5A9}">
          <p14:sldIdLst>
            <p14:sldId id="293"/>
            <p14:sldId id="294"/>
            <p14:sldId id="441"/>
            <p14:sldId id="295"/>
            <p14:sldId id="296"/>
            <p14:sldId id="297"/>
            <p14:sldId id="372"/>
            <p14:sldId id="373"/>
            <p14:sldId id="374"/>
            <p14:sldId id="365"/>
            <p14:sldId id="299"/>
            <p14:sldId id="375"/>
            <p14:sldId id="376"/>
            <p14:sldId id="377"/>
            <p14:sldId id="378"/>
            <p14:sldId id="379"/>
            <p14:sldId id="380"/>
            <p14:sldId id="381"/>
            <p14:sldId id="382"/>
            <p14:sldId id="383"/>
          </p14:sldIdLst>
        </p14:section>
        <p14:section name="Introduction" id="{B0003571-028C-412C-B697-3EC93D4F479B}">
          <p14:sldIdLst>
            <p14:sldId id="257"/>
            <p14:sldId id="300"/>
            <p14:sldId id="368"/>
            <p14:sldId id="302"/>
            <p14:sldId id="258"/>
            <p14:sldId id="259"/>
            <p14:sldId id="260"/>
            <p14:sldId id="535"/>
            <p14:sldId id="532"/>
            <p14:sldId id="533"/>
            <p14:sldId id="534"/>
            <p14:sldId id="538"/>
            <p14:sldId id="537"/>
            <p14:sldId id="539"/>
            <p14:sldId id="540"/>
          </p14:sldIdLst>
        </p14:section>
        <p14:section name="Sermon" id="{2DF72A07-652A-48A7-A9DD-1697B7917C14}">
          <p14:sldIdLst>
            <p14:sldId id="442"/>
            <p14:sldId id="385"/>
            <p14:sldId id="386"/>
            <p14:sldId id="387"/>
            <p14:sldId id="388"/>
            <p14:sldId id="443"/>
            <p14:sldId id="1977"/>
            <p14:sldId id="605"/>
            <p14:sldId id="392"/>
            <p14:sldId id="393"/>
            <p14:sldId id="394"/>
            <p14:sldId id="395"/>
            <p14:sldId id="396"/>
            <p14:sldId id="397"/>
            <p14:sldId id="606"/>
            <p14:sldId id="607"/>
            <p14:sldId id="400"/>
          </p14:sldIdLst>
        </p14:section>
        <p14:section name="Chapters" id="{D1641AF3-5503-4306-958A-0EF6A0C16D80}">
          <p14:sldIdLst>
            <p14:sldId id="305"/>
            <p14:sldId id="306"/>
            <p14:sldId id="307"/>
            <p14:sldId id="311"/>
            <p14:sldId id="1976"/>
            <p14:sldId id="401"/>
            <p14:sldId id="402"/>
            <p14:sldId id="403"/>
            <p14:sldId id="312"/>
            <p14:sldId id="313"/>
            <p14:sldId id="314"/>
            <p14:sldId id="315"/>
            <p14:sldId id="316"/>
            <p14:sldId id="317"/>
            <p14:sldId id="264"/>
            <p14:sldId id="265"/>
            <p14:sldId id="266"/>
            <p14:sldId id="318"/>
            <p14:sldId id="366"/>
            <p14:sldId id="439"/>
            <p14:sldId id="267"/>
            <p14:sldId id="321"/>
            <p14:sldId id="322"/>
            <p14:sldId id="323"/>
            <p14:sldId id="324"/>
            <p14:sldId id="325"/>
            <p14:sldId id="326"/>
            <p14:sldId id="269"/>
            <p14:sldId id="270"/>
            <p14:sldId id="406"/>
            <p14:sldId id="285"/>
            <p14:sldId id="327"/>
            <p14:sldId id="328"/>
            <p14:sldId id="329"/>
            <p14:sldId id="367"/>
            <p14:sldId id="331"/>
            <p14:sldId id="407"/>
            <p14:sldId id="408"/>
            <p14:sldId id="409"/>
            <p14:sldId id="410"/>
            <p14:sldId id="411"/>
            <p14:sldId id="412"/>
            <p14:sldId id="609"/>
            <p14:sldId id="608"/>
            <p14:sldId id="415"/>
            <p14:sldId id="416"/>
            <p14:sldId id="417"/>
            <p14:sldId id="418"/>
            <p14:sldId id="419"/>
            <p14:sldId id="332"/>
            <p14:sldId id="333"/>
            <p14:sldId id="334"/>
            <p14:sldId id="335"/>
            <p14:sldId id="336"/>
            <p14:sldId id="337"/>
            <p14:sldId id="275"/>
            <p14:sldId id="287"/>
            <p14:sldId id="286"/>
            <p14:sldId id="276"/>
            <p14:sldId id="338"/>
            <p14:sldId id="288"/>
            <p14:sldId id="277"/>
            <p14:sldId id="339"/>
            <p14:sldId id="340"/>
            <p14:sldId id="541"/>
            <p14:sldId id="342"/>
            <p14:sldId id="343"/>
            <p14:sldId id="344"/>
            <p14:sldId id="345"/>
            <p14:sldId id="346"/>
            <p14:sldId id="347"/>
            <p14:sldId id="348"/>
            <p14:sldId id="349"/>
            <p14:sldId id="350"/>
            <p14:sldId id="351"/>
            <p14:sldId id="352"/>
            <p14:sldId id="353"/>
            <p14:sldId id="354"/>
            <p14:sldId id="355"/>
            <p14:sldId id="420"/>
            <p14:sldId id="421"/>
            <p14:sldId id="422"/>
            <p14:sldId id="423"/>
            <p14:sldId id="807"/>
          </p14:sldIdLst>
        </p14:section>
        <p14:section name="Conclusion" id="{290EFDF9-4D31-4664-95C1-BB95478ADAF6}">
          <p14:sldIdLst>
            <p14:sldId id="610"/>
            <p14:sldId id="613"/>
            <p14:sldId id="611"/>
            <p14:sldId id="612"/>
            <p14:sldId id="429"/>
            <p14:sldId id="430"/>
            <p14:sldId id="614"/>
            <p14:sldId id="615"/>
            <p14:sldId id="616"/>
            <p14:sldId id="434"/>
            <p14:sldId id="1975"/>
            <p14:sldId id="435"/>
            <p14:sldId id="436"/>
            <p14:sldId id="437"/>
            <p14:sldId id="438"/>
            <p14:sldId id="278"/>
            <p14:sldId id="356"/>
            <p14:sldId id="357"/>
            <p14:sldId id="358"/>
            <p14:sldId id="359"/>
            <p14:sldId id="360"/>
            <p14:sldId id="361"/>
            <p14:sldId id="279"/>
            <p14:sldId id="280"/>
            <p14:sldId id="281"/>
            <p14:sldId id="282"/>
            <p14:sldId id="283"/>
            <p14:sldId id="362"/>
            <p14:sldId id="289"/>
            <p14:sldId id="364"/>
            <p14:sldId id="3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02"/>
    <p:restoredTop sz="77630" autoAdjust="0"/>
  </p:normalViewPr>
  <p:slideViewPr>
    <p:cSldViewPr>
      <p:cViewPr varScale="1">
        <p:scale>
          <a:sx n="100" d="100"/>
          <a:sy n="100" d="100"/>
        </p:scale>
        <p:origin x="2824" y="176"/>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59" Type="http://schemas.openxmlformats.org/officeDocument/2006/relationships/slide" Target="slides/slide117.xml"/><Relationship Id="rId170" Type="http://schemas.openxmlformats.org/officeDocument/2006/relationships/slide" Target="slides/slide128.xml"/><Relationship Id="rId191" Type="http://schemas.openxmlformats.org/officeDocument/2006/relationships/slide" Target="slides/slide149.xml"/><Relationship Id="rId205" Type="http://schemas.openxmlformats.org/officeDocument/2006/relationships/slide" Target="slides/slide163.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160" Type="http://schemas.openxmlformats.org/officeDocument/2006/relationships/slide" Target="slides/slide118.xml"/><Relationship Id="rId181" Type="http://schemas.openxmlformats.org/officeDocument/2006/relationships/slide" Target="slides/slide139.xml"/><Relationship Id="rId22" Type="http://schemas.openxmlformats.org/officeDocument/2006/relationships/slideMaster" Target="slideMasters/slideMaster22.xml"/><Relationship Id="rId43" Type="http://schemas.openxmlformats.org/officeDocument/2006/relationships/slide" Target="slides/slide1.xml"/><Relationship Id="rId64" Type="http://schemas.openxmlformats.org/officeDocument/2006/relationships/slide" Target="slides/slide22.xml"/><Relationship Id="rId118" Type="http://schemas.openxmlformats.org/officeDocument/2006/relationships/slide" Target="slides/slide76.xml"/><Relationship Id="rId139" Type="http://schemas.openxmlformats.org/officeDocument/2006/relationships/slide" Target="slides/slide97.xml"/><Relationship Id="rId85" Type="http://schemas.openxmlformats.org/officeDocument/2006/relationships/slide" Target="slides/slide43.xml"/><Relationship Id="rId150" Type="http://schemas.openxmlformats.org/officeDocument/2006/relationships/slide" Target="slides/slide108.xml"/><Relationship Id="rId171" Type="http://schemas.openxmlformats.org/officeDocument/2006/relationships/slide" Target="slides/slide129.xml"/><Relationship Id="rId192" Type="http://schemas.openxmlformats.org/officeDocument/2006/relationships/slide" Target="slides/slide150.xml"/><Relationship Id="rId206" Type="http://schemas.openxmlformats.org/officeDocument/2006/relationships/slide" Target="slides/slide16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6.xml"/><Relationship Id="rId129" Type="http://schemas.openxmlformats.org/officeDocument/2006/relationships/slide" Target="slides/slide87.xml"/><Relationship Id="rId54" Type="http://schemas.openxmlformats.org/officeDocument/2006/relationships/slide" Target="slides/slide12.xml"/><Relationship Id="rId75" Type="http://schemas.openxmlformats.org/officeDocument/2006/relationships/slide" Target="slides/slide33.xml"/><Relationship Id="rId96" Type="http://schemas.openxmlformats.org/officeDocument/2006/relationships/slide" Target="slides/slide54.xml"/><Relationship Id="rId140" Type="http://schemas.openxmlformats.org/officeDocument/2006/relationships/slide" Target="slides/slide98.xml"/><Relationship Id="rId161" Type="http://schemas.openxmlformats.org/officeDocument/2006/relationships/slide" Target="slides/slide119.xml"/><Relationship Id="rId182" Type="http://schemas.openxmlformats.org/officeDocument/2006/relationships/slide" Target="slides/slide14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7.xml"/><Relationship Id="rId44" Type="http://schemas.openxmlformats.org/officeDocument/2006/relationships/slide" Target="slides/slide2.xml"/><Relationship Id="rId65" Type="http://schemas.openxmlformats.org/officeDocument/2006/relationships/slide" Target="slides/slide23.xml"/><Relationship Id="rId86" Type="http://schemas.openxmlformats.org/officeDocument/2006/relationships/slide" Target="slides/slide44.xml"/><Relationship Id="rId130" Type="http://schemas.openxmlformats.org/officeDocument/2006/relationships/slide" Target="slides/slide88.xml"/><Relationship Id="rId151" Type="http://schemas.openxmlformats.org/officeDocument/2006/relationships/slide" Target="slides/slide109.xml"/><Relationship Id="rId172" Type="http://schemas.openxmlformats.org/officeDocument/2006/relationships/slide" Target="slides/slide130.xml"/><Relationship Id="rId193" Type="http://schemas.openxmlformats.org/officeDocument/2006/relationships/slide" Target="slides/slide151.xml"/><Relationship Id="rId207" Type="http://schemas.openxmlformats.org/officeDocument/2006/relationships/slide" Target="slides/slide165.xml"/><Relationship Id="rId13" Type="http://schemas.openxmlformats.org/officeDocument/2006/relationships/slideMaster" Target="slideMasters/slideMaster13.xml"/><Relationship Id="rId109" Type="http://schemas.openxmlformats.org/officeDocument/2006/relationships/slide" Target="slides/slide67.xml"/><Relationship Id="rId34" Type="http://schemas.openxmlformats.org/officeDocument/2006/relationships/slideMaster" Target="slideMasters/slideMaster34.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20" Type="http://schemas.openxmlformats.org/officeDocument/2006/relationships/slide" Target="slides/slide78.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79" Type="http://schemas.openxmlformats.org/officeDocument/2006/relationships/slide" Target="slides/slide137.xml"/><Relationship Id="rId195" Type="http://schemas.openxmlformats.org/officeDocument/2006/relationships/slide" Target="slides/slide153.xml"/><Relationship Id="rId209" Type="http://schemas.openxmlformats.org/officeDocument/2006/relationships/slide" Target="slides/slide167.xml"/><Relationship Id="rId190" Type="http://schemas.openxmlformats.org/officeDocument/2006/relationships/slide" Target="slides/slide148.xml"/><Relationship Id="rId204" Type="http://schemas.openxmlformats.org/officeDocument/2006/relationships/slide" Target="slides/slide16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164" Type="http://schemas.openxmlformats.org/officeDocument/2006/relationships/slide" Target="slides/slide122.xml"/><Relationship Id="rId169" Type="http://schemas.openxmlformats.org/officeDocument/2006/relationships/slide" Target="slides/slide127.xml"/><Relationship Id="rId185" Type="http://schemas.openxmlformats.org/officeDocument/2006/relationships/slide" Target="slides/slide14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8.xml"/><Relationship Id="rId210" Type="http://schemas.openxmlformats.org/officeDocument/2006/relationships/notesMaster" Target="notesMasters/notesMaster1.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202" Type="http://schemas.openxmlformats.org/officeDocument/2006/relationships/slide" Target="slides/slide16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360">
                <a:solidFill>
                  <a:srgbClr val="000000"/>
                </a:solidFill>
                <a:miter lim="800000"/>
                <a:headEnd/>
                <a:tailEnd/>
              </a14:hiddenLine>
            </a:ext>
          </a:extLst>
        </p:spPr>
        <p:txBody>
          <a:bodyPr wrap="none" anchor="ctr"/>
          <a:lstStyle/>
          <a:p>
            <a:endParaRPr lang="en-US"/>
          </a:p>
        </p:txBody>
      </p:sp>
      <p:sp>
        <p:nvSpPr>
          <p:cNvPr id="119811" name="AutoShape 2"/>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23" name="Rectangle 3"/>
          <p:cNvSpPr>
            <a:spLocks noGrp="1" noChangeArrowheads="1"/>
          </p:cNvSpPr>
          <p:nvPr>
            <p:ph type="hdr"/>
          </p:nvPr>
        </p:nvSpPr>
        <p:spPr bwMode="auto">
          <a:xfrm>
            <a:off x="0"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5124" name="Rectangle 4"/>
          <p:cNvSpPr>
            <a:spLocks noGrp="1" noChangeArrowheads="1"/>
          </p:cNvSpPr>
          <p:nvPr>
            <p:ph type="dt"/>
          </p:nvPr>
        </p:nvSpPr>
        <p:spPr bwMode="auto">
          <a:xfrm>
            <a:off x="3886200" y="0"/>
            <a:ext cx="2968625" cy="4540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119814"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a:solidFill>
              <a:srgbClr val="000000"/>
            </a:solidFill>
            <a:miter lim="800000"/>
            <a:headEnd/>
            <a:tailEnd/>
          </a:ln>
          <a:extLst>
            <a:ext uri="{FAA26D3D-D897-4be2-8F04-BA451C77F1D7}">
              <ma14:placeholderFlag xmlns="" xmlns:ma14="http://schemas.microsoft.com/office/mac/drawingml/2011/main" val="1"/>
            </a:ext>
          </a:extLst>
        </p:spPr>
      </p:sp>
      <p:sp>
        <p:nvSpPr>
          <p:cNvPr id="5126" name="Rectangle 6"/>
          <p:cNvSpPr>
            <a:spLocks noGrp="1" noChangeArrowheads="1"/>
          </p:cNvSpPr>
          <p:nvPr>
            <p:ph type="body"/>
          </p:nvPr>
        </p:nvSpPr>
        <p:spPr bwMode="auto">
          <a:xfrm>
            <a:off x="914400" y="4343400"/>
            <a:ext cx="5026025" cy="411162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5127" name="Rectangle 7"/>
          <p:cNvSpPr>
            <a:spLocks noGrp="1" noChangeArrowheads="1"/>
          </p:cNvSpPr>
          <p:nvPr>
            <p:ph type="ftr"/>
          </p:nvPr>
        </p:nvSpPr>
        <p:spPr bwMode="auto">
          <a:xfrm>
            <a:off x="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endParaRPr lang="en-US"/>
          </a:p>
        </p:txBody>
      </p:sp>
      <p:sp>
        <p:nvSpPr>
          <p:cNvPr id="5128" name="Rectangle 8"/>
          <p:cNvSpPr>
            <a:spLocks noGrp="1" noChangeArrowheads="1"/>
          </p:cNvSpPr>
          <p:nvPr>
            <p:ph type="sldNum"/>
          </p:nvPr>
        </p:nvSpPr>
        <p:spPr bwMode="auto">
          <a:xfrm>
            <a:off x="3886200" y="8686800"/>
            <a:ext cx="29686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spcBef>
                <a:spcPts val="3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smtClean="0">
                <a:solidFill>
                  <a:srgbClr val="000000"/>
                </a:solidFill>
                <a:cs typeface="Lucida Sans Unicode" charset="0"/>
              </a:defRPr>
            </a:lvl1pPr>
          </a:lstStyle>
          <a:p>
            <a:pPr>
              <a:defRPr/>
            </a:pPr>
            <a:fld id="{E2B2E03C-DCAB-6D41-85DA-303F94438134}" type="slidenum">
              <a:rPr lang="en-US"/>
              <a:pPr>
                <a:defRPr/>
              </a:pPr>
              <a:t>‹#›</a:t>
            </a:fld>
            <a:endParaRPr lang="en-US"/>
          </a:p>
        </p:txBody>
      </p:sp>
    </p:spTree>
    <p:extLst>
      <p:ext uri="{BB962C8B-B14F-4D97-AF65-F5344CB8AC3E}">
        <p14:creationId xmlns:p14="http://schemas.microsoft.com/office/powerpoint/2010/main" val="322901217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7"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www.nytimes.com/1976/05/23/archives/locusts-watched-by-world-center-early-warning-observation-helps.html" TargetMode="External"/><Relationship Id="rId13" Type="http://schemas.openxmlformats.org/officeDocument/2006/relationships/hyperlink" Target="https://www.ipcc.ch/site/assets/uploads/2018/02/WG1AR5_Chapter12_FINAL.pdf" TargetMode="External"/><Relationship Id="rId3" Type="http://schemas.openxmlformats.org/officeDocument/2006/relationships/hyperlink" Target="https://www.nationalguard.mil/News/Article-View/Article/575751/in-1937-colorado-guard-used-flamethrowers-and-explosives-against-plague-of-locu/" TargetMode="External"/><Relationship Id="rId7" Type="http://schemas.openxmlformats.org/officeDocument/2006/relationships/hyperlink" Target="https://www.nature.com/articles/158231d0" TargetMode="External"/><Relationship Id="rId12" Type="http://schemas.openxmlformats.org/officeDocument/2006/relationships/hyperlink" Target="https://mashable.com/article/2019-second-warmest-year-on-record/"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ww.qdl.qa/en/forgotten-war-against-locusts-helped-win-war" TargetMode="External"/><Relationship Id="rId11" Type="http://schemas.openxmlformats.org/officeDocument/2006/relationships/hyperlink" Target="https://mashable.com/article/australia-fires-climate-change/?utm_cid=a-seealso" TargetMode="External"/><Relationship Id="rId5" Type="http://schemas.openxmlformats.org/officeDocument/2006/relationships/hyperlink" Target="https://earthobservatory.nasa.gov/features/Locusts/locusts2.php" TargetMode="External"/><Relationship Id="rId10" Type="http://schemas.openxmlformats.org/officeDocument/2006/relationships/hyperlink" Target="https://mashable.com/article/smokey-bear-climate-change-wildfires-history/" TargetMode="External"/><Relationship Id="rId4" Type="http://schemas.openxmlformats.org/officeDocument/2006/relationships/hyperlink" Target="https://news.un.org/en/story/2020/01/1055631" TargetMode="External"/><Relationship Id="rId9" Type="http://schemas.openxmlformats.org/officeDocument/2006/relationships/hyperlink" Target="https://www.fs.fed.us/rm/pubs_other/rmrs_2012_miller_c001.pdf" TargetMode="External"/><Relationship Id="rId14" Type="http://schemas.openxmlformats.org/officeDocument/2006/relationships/hyperlink" Target="https://mashable.com/author/mark-kaufman/"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ationalguard.mil/News/Article-View/Article/575751/in-1937-colorado-guard-used-flamethrowers-and-explosives-against-plague-of-locu/"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news.un.org/en/story/2020/01/1055631"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7" Type="http://schemas.openxmlformats.org/officeDocument/2006/relationships/hyperlink" Target="https://mashable.com/author/mark-kaufman/"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s://www.nytimes.com/1976/05/23/archives/locusts-watched-by-world-center-early-warning-observation-helps.html" TargetMode="External"/><Relationship Id="rId5" Type="http://schemas.openxmlformats.org/officeDocument/2006/relationships/hyperlink" Target="https://www.nature.com/articles/158231d0" TargetMode="External"/><Relationship Id="rId4" Type="http://schemas.openxmlformats.org/officeDocument/2006/relationships/hyperlink" Target="https://www.qdl.qa/en/forgotten-war-against-locusts-helped-win-war"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arthobservatory.nasa.gov/features/Locusts/locusts2.php"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mashable.com/author/mark-kaufma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s.fed.us/rm/pubs_other/rmrs_2012_miller_c001.pdf"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mashable.com/author/mark-kaufman/" TargetMode="External"/><Relationship Id="rId4" Type="http://schemas.openxmlformats.org/officeDocument/2006/relationships/hyperlink" Target="https://mashable.com/article/smokey-bear-climate-change-wildfires-history/"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ashable.com/article/australia-fires-climate-change/?utm_cid=a-seealso"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mashable.com/author/mark-kaufman/" TargetMode="External"/><Relationship Id="rId5" Type="http://schemas.openxmlformats.org/officeDocument/2006/relationships/hyperlink" Target="https://www.ipcc.ch/site/assets/uploads/2018/02/WG1AR5_Chapter12_FINAL.pdf" TargetMode="External"/><Relationship Id="rId4" Type="http://schemas.openxmlformats.org/officeDocument/2006/relationships/hyperlink" Target="https://mashable.com/article/2019-second-warmest-year-on-record/" TargetMode="External"/></Relationships>
</file>

<file path=ppt/notesSlides/_rels/notesSlide29.xml.rels><?xml version="1.0" encoding="UTF-8" standalone="yes"?>
<Relationships xmlns="http://schemas.openxmlformats.org/package/2006/relationships"><Relationship Id="rId8" Type="http://schemas.openxmlformats.org/officeDocument/2006/relationships/hyperlink" Target="https://www.npr.org/2020/02/21/807483297/why-are-swarms-of-locusts-wreaking-havoc-in-east-africa" TargetMode="External"/><Relationship Id="rId3" Type="http://schemas.openxmlformats.org/officeDocument/2006/relationships/hyperlink" Target="https://nymag.com/tags/just-asking-questions/" TargetMode="External"/><Relationship Id="rId7" Type="http://schemas.openxmlformats.org/officeDocument/2006/relationships/hyperlink" Target="https://www.jpost.com/Middle-East/Starving-Yemenis-find-food-source-in-massive-locust-outbreak-591426" TargetMode="External"/><Relationship Id="rId12" Type="http://schemas.openxmlformats.org/officeDocument/2006/relationships/hyperlink" Target="https://www.voxmedia.com/a/go-deeper"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nytimes.com/2020/02/21/world/africa/locusts-kenya-east-africa.html" TargetMode="External"/><Relationship Id="rId11" Type="http://schemas.openxmlformats.org/officeDocument/2006/relationships/hyperlink" Target="http://www.fao.org/ag/locusts/common/ecg/75/en/200302forecast.jpg" TargetMode="External"/><Relationship Id="rId5" Type="http://schemas.openxmlformats.org/officeDocument/2006/relationships/hyperlink" Target="https://www.vulture.com/2020/03/coronavirus-empty-spaces-photo-video-roundup.html#_ga=2.91960986.1475023414.1583638507-1449795920.1579121881" TargetMode="External"/><Relationship Id="rId10" Type="http://schemas.openxmlformats.org/officeDocument/2006/relationships/hyperlink" Target="http://floodlist.com/africa/somalia-tropical-cyclone-pawan-december-2019" TargetMode="External"/><Relationship Id="rId4" Type="http://schemas.openxmlformats.org/officeDocument/2006/relationships/hyperlink" Target="https://nymag.com/author/matt-stieb/" TargetMode="External"/><Relationship Id="rId9" Type="http://schemas.openxmlformats.org/officeDocument/2006/relationships/hyperlink" Target="https://subs.nymag.com/magazine/subscribe/official-subscriptionpt2.html?utm_source=disitepromo&amp;utm_medium=siteacquisition&amp;utm_campaign=bum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8" Type="http://schemas.openxmlformats.org/officeDocument/2006/relationships/hyperlink" Target="http://www.lifewayresearch.com/2015/07/01/americans-optimistic-about-future/" TargetMode="External"/><Relationship Id="rId13" Type="http://schemas.openxmlformats.org/officeDocument/2006/relationships/hyperlink" Target="http://www.lifewayresearch.com/files/2015/06/American-Views-on-God-and-America.pdf" TargetMode="External"/><Relationship Id="rId3" Type="http://schemas.openxmlformats.org/officeDocument/2006/relationships/hyperlink" Target="http://www.christianitytoday.com/edstetzer/" TargetMode="External"/><Relationship Id="rId7" Type="http://schemas.openxmlformats.org/officeDocument/2006/relationships/hyperlink" Target="http://www.lifewayresearch.com/" TargetMode="External"/><Relationship Id="rId12" Type="http://schemas.openxmlformats.org/officeDocument/2006/relationships/hyperlink" Target="http://www.washingtonpost.com/wp-srv/special/politics/american-exceptionalism/" TargetMode="External"/><Relationship Id="rId2" Type="http://schemas.openxmlformats.org/officeDocument/2006/relationships/slide" Target="../slides/slide90.xml"/><Relationship Id="rId1" Type="http://schemas.openxmlformats.org/officeDocument/2006/relationships/notesMaster" Target="../notesMasters/notesMaster1.xml"/><Relationship Id="rId6" Type="http://schemas.openxmlformats.org/officeDocument/2006/relationships/hyperlink" Target="http://www.christianitytoday.com/edstetzer/2012/july/rightful-revelry-cautions-concerning-combining-patriotism.html" TargetMode="External"/><Relationship Id="rId11" Type="http://schemas.openxmlformats.org/officeDocument/2006/relationships/hyperlink" Target="https://www.gop.com/platform/american-exceptionalism/" TargetMode="External"/><Relationship Id="rId5" Type="http://schemas.openxmlformats.org/officeDocument/2006/relationships/hyperlink" Target="http://www.christianitytoday.com/edstetzer/2015/july/" TargetMode="External"/><Relationship Id="rId10" Type="http://schemas.openxmlformats.org/officeDocument/2006/relationships/hyperlink" Target="http://www.washingtonpost.com/sf/national/2015/06/03/obama-and-american-exceptionalism/" TargetMode="External"/><Relationship Id="rId4" Type="http://schemas.openxmlformats.org/officeDocument/2006/relationships/hyperlink" Target="http://www.christianitytoday.com/edstetzer/2015/" TargetMode="External"/><Relationship Id="rId9" Type="http://schemas.openxmlformats.org/officeDocument/2006/relationships/hyperlink" Target="http://www.christianitytoday.com/gleanings/2015/july/god-and-america-its-complicated-lifeway-prri.html" TargetMode="External"/><Relationship Id="rId14" Type="http://schemas.openxmlformats.org/officeDocument/2006/relationships/hyperlink" Target="https://subscribe.christianitytoday.com/servlet/OrdersGateway?cds_mag_code=TDY&amp;cds_page_id=209188&amp;cds_from_id=stetzerEOAsub&amp;cds_misc_1=991959390.1481147730" TargetMode="Externa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57365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326885059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553358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129</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1376189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130</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077956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533578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036217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Repentance will bring restoration in a nation: Repentance in the USA is bringing about his blessing</a:t>
            </a:r>
            <a:r>
              <a:rPr kumimoji="1" lang="en-SG" sz="1200" kern="1200">
                <a:solidFill>
                  <a:schemeClr val="tx1"/>
                </a:solidFill>
                <a:effectLst/>
                <a:latin typeface="Arial"/>
                <a:ea typeface="ＭＳ Ｐゴシック" pitchFamily="-112" charset="-128"/>
                <a:cs typeface="Arial"/>
              </a:rPr>
              <a:t>.</a:t>
            </a:r>
          </a:p>
          <a:p>
            <a:r>
              <a:rPr kumimoji="1" lang="en-US" sz="1200" kern="1200">
                <a:solidFill>
                  <a:schemeClr val="tx1"/>
                </a:solidFill>
                <a:effectLst/>
                <a:latin typeface="Arial"/>
                <a:ea typeface="ＭＳ Ｐゴシック" pitchFamily="-112" charset="-128"/>
                <a:cs typeface="Arial"/>
              </a:rPr>
              <a:t>In April 2016 the most conservative Supreme Court justice died suddenly and his body was pronounced dead by a coroner who never actually saw the body, then the body was cremated within hours. This set the stage for a huge showdown whether the Court would shift to the Left for the next generation.</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421699800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The breaking point came last year when we actually had a candidate running for office under FBI investigation who destroyed 30,000 government documents.</a:t>
            </a:r>
          </a:p>
          <a:p>
            <a:r>
              <a:rPr lang="en-US">
                <a:latin typeface="Arial"/>
                <a:cs typeface="Arial"/>
              </a:rPr>
              <a:t>God brought American Christians to a breaking point. Franklin Graham devoted the year to 50 prayer vigils—one on the steps of each capital of each state in the USA.</a:t>
            </a:r>
          </a:p>
          <a:p>
            <a:r>
              <a:rPr lang="en-US">
                <a:latin typeface="Arial"/>
                <a:cs typeface="Arial"/>
              </a:rPr>
              <a:t>Election night showed a huge lead for Clinton until a massive prayer effort nationwide surged at about 8-9 PM, when it totally shifted. </a:t>
            </a:r>
          </a:p>
          <a:p>
            <a:r>
              <a:rPr lang="en-US">
                <a:latin typeface="Arial"/>
                <a:cs typeface="Arial"/>
              </a:rPr>
              <a:t>The result? The past 8 years over 1000 liberal elected officials have been removed from office, culminating in the first Republican president, House and Senate in nearly 100 years. Only 17 of the 50 state governors are liberal now. </a:t>
            </a:r>
          </a:p>
          <a:p>
            <a:endParaRPr lang="en-US">
              <a:latin typeface="Arial"/>
              <a:cs typeface="Arial"/>
            </a:endParaRPr>
          </a:p>
        </p:txBody>
      </p:sp>
    </p:spTree>
    <p:extLst>
      <p:ext uri="{BB962C8B-B14F-4D97-AF65-F5344CB8AC3E}">
        <p14:creationId xmlns:p14="http://schemas.microsoft.com/office/powerpoint/2010/main" val="22897119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culmination came just two days ago (7 April 2017) when Neil Gorsuch was confirmed to the Court, restoring the 5-4 Constitutional edge. This was by far the most enduring act of President Trump will have in his 4-year or 8-year term(s) of office.</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52440858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a:ea typeface="ＭＳ Ｐゴシック" charset="0"/>
              <a:cs typeface="Arial"/>
            </a:endParaRPr>
          </a:p>
          <a:p>
            <a:pPr eaLnBrk="1" hangingPunct="1"/>
            <a:r>
              <a:rPr kumimoji="1" lang="en-US" sz="1200" kern="1200" dirty="0">
                <a:solidFill>
                  <a:schemeClr val="tx1"/>
                </a:solidFill>
                <a:effectLst/>
                <a:latin typeface="Arial"/>
                <a:ea typeface="ＭＳ Ｐゴシック" pitchFamily="-112" charset="-128"/>
                <a:cs typeface="Arial"/>
              </a:rPr>
              <a:t>Repentance will bring restoration in a church: God wants our church to really trust him</a:t>
            </a:r>
            <a:r>
              <a:rPr kumimoji="1" lang="en-SG" sz="1200" kern="1200" dirty="0">
                <a:solidFill>
                  <a:schemeClr val="tx1"/>
                </a:solidFill>
                <a:effectLst/>
                <a:latin typeface="Arial"/>
                <a:ea typeface="ＭＳ Ｐゴシック" pitchFamily="-112" charset="-128"/>
                <a:cs typeface="Arial"/>
              </a:rPr>
              <a:t>.</a:t>
            </a:r>
          </a:p>
          <a:p>
            <a:pPr eaLnBrk="1" hangingPunct="1"/>
            <a:r>
              <a:rPr lang="en-SG" dirty="0">
                <a:latin typeface="Arial"/>
                <a:ea typeface="ＭＳ Ｐゴシック" charset="0"/>
                <a:cs typeface="Arial"/>
              </a:rPr>
              <a:t>We still don’t see our need for him as we don’t see our need to pray.</a:t>
            </a:r>
          </a:p>
          <a:p>
            <a:pPr eaLnBrk="1" hangingPunct="1"/>
            <a:r>
              <a:rPr lang="en-SG" dirty="0">
                <a:latin typeface="Arial"/>
                <a:ea typeface="ＭＳ Ｐゴシック" charset="0"/>
                <a:cs typeface="Arial"/>
              </a:rPr>
              <a:t>We also need to be involved in his work: missions, teaching, accountability groups, finances, etc. </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_______________</a:t>
            </a:r>
          </a:p>
          <a:p>
            <a:pPr eaLnBrk="1" hangingPunct="1"/>
            <a:endParaRPr lang="en-SG" dirty="0">
              <a:latin typeface="Arial"/>
              <a:ea typeface="ＭＳ Ｐゴシック" charset="0"/>
              <a:cs typeface="Arial"/>
            </a:endParaRPr>
          </a:p>
          <a:p>
            <a:pPr eaLnBrk="1" hangingPunct="1"/>
            <a:r>
              <a:rPr lang="en-SG" dirty="0">
                <a:latin typeface="Arial"/>
                <a:ea typeface="ＭＳ Ｐゴシック" charset="0"/>
                <a:cs typeface="Arial"/>
              </a:rPr>
              <a:t>OS-29-Joel-128</a:t>
            </a:r>
          </a:p>
          <a:p>
            <a:pPr eaLnBrk="1" hangingPunct="1"/>
            <a:r>
              <a:rPr lang="en-SG" dirty="0">
                <a:latin typeface="Arial"/>
                <a:ea typeface="ＭＳ Ｐゴシック" charset="0"/>
                <a:cs typeface="Arial"/>
              </a:rPr>
              <a:t>NS-13-1 Thess-115</a:t>
            </a:r>
          </a:p>
          <a:p>
            <a:pPr eaLnBrk="1" hangingPunct="1"/>
            <a:endParaRPr lang="en-US" dirty="0">
              <a:latin typeface="Arial"/>
              <a:ea typeface="ＭＳ Ｐゴシック" charset="0"/>
              <a:cs typeface="Arial"/>
            </a:endParaRPr>
          </a:p>
        </p:txBody>
      </p:sp>
    </p:spTree>
    <p:extLst>
      <p:ext uri="{BB962C8B-B14F-4D97-AF65-F5344CB8AC3E}">
        <p14:creationId xmlns:p14="http://schemas.microsoft.com/office/powerpoint/2010/main" val="37975280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3523956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40119772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4717780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24366230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594469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The book </a:t>
            </a:r>
            <a:r>
              <a:rPr kumimoji="1" lang="en-US" sz="1200" i="1" kern="1200">
                <a:solidFill>
                  <a:schemeClr val="tx1"/>
                </a:solidFill>
                <a:effectLst/>
                <a:latin typeface="Arial"/>
                <a:ea typeface="ＭＳ Ｐゴシック" pitchFamily="-112" charset="-128"/>
                <a:cs typeface="Arial"/>
              </a:rPr>
              <a:t>Celebration of Discipline</a:t>
            </a:r>
            <a:r>
              <a:rPr kumimoji="1" lang="en-US" sz="1200" kern="1200">
                <a:solidFill>
                  <a:schemeClr val="tx1"/>
                </a:solidFill>
                <a:effectLst/>
                <a:latin typeface="Arial"/>
                <a:ea typeface="ＭＳ Ｐゴシック" pitchFamily="-112" charset="-128"/>
                <a:cs typeface="Arial"/>
              </a:rPr>
              <a:t> shows the value of spiritual disciplines</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extLst>
      <p:ext uri="{BB962C8B-B14F-4D97-AF65-F5344CB8AC3E}">
        <p14:creationId xmlns:p14="http://schemas.microsoft.com/office/powerpoint/2010/main" val="22066516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33867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05892334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2765241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3495010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4878771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C4E5229-E6E6-A34B-8D0C-9F73AF16F4BD}"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36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36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822653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11927579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22A74ED-07C2-044F-ACCE-B6AC7C519AF1}"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149</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56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56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0095137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F9FACC70-CBFC-CE42-B94C-755FB2ABC2B3}"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76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770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6674757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EC298C-53FA-E946-9846-2402B9A36CAF}"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151</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597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5974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5590066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FA52914-99FD-8647-A4DE-D4C65DF6D838}" type="slidenum">
              <a:rPr lang="en-US" sz="1200">
                <a:solidFill>
                  <a:srgbClr val="000000"/>
                </a:solidFill>
              </a:rPr>
              <a:pPr/>
              <a:t>152</a:t>
            </a:fld>
            <a:endParaRPr lang="en-US" sz="1200">
              <a:solidFill>
                <a:srgbClr val="000000"/>
              </a:solidFill>
            </a:endParaRPr>
          </a:p>
        </p:txBody>
      </p:sp>
      <p:sp>
        <p:nvSpPr>
          <p:cNvPr id="1710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101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4820433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740E21-A9AA-414D-9425-9DB298CB945F}" type="slidenum">
              <a:rPr lang="en-US" sz="1200">
                <a:solidFill>
                  <a:srgbClr val="000000"/>
                </a:solidFill>
                <a:latin typeface="Times New Roman" charset="0"/>
              </a:rPr>
              <a:pPr/>
              <a:t>153</a:t>
            </a:fld>
            <a:endParaRPr lang="en-US" sz="1200">
              <a:solidFill>
                <a:srgbClr val="000000"/>
              </a:solidFill>
              <a:latin typeface="Times New Roman"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357787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0EBEF7E-AD63-1E43-BE4B-259197050812}" type="slidenum">
              <a:rPr lang="en-US" sz="1200">
                <a:solidFill>
                  <a:srgbClr val="000000"/>
                </a:solidFill>
              </a:rPr>
              <a:pPr/>
              <a:t>159</a:t>
            </a:fld>
            <a:endParaRPr lang="en-US" sz="1200">
              <a:solidFill>
                <a:srgbClr val="000000"/>
              </a:solidFill>
            </a:endParaRPr>
          </a:p>
        </p:txBody>
      </p:sp>
      <p:sp>
        <p:nvSpPr>
          <p:cNvPr id="1730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306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67581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9C09DD4-9446-324F-BD38-3072DBDC7374}" type="slidenum">
              <a:rPr lang="en-US" sz="1200">
                <a:solidFill>
                  <a:srgbClr val="000000"/>
                </a:solidFill>
              </a:rPr>
              <a:pPr/>
              <a:t>160</a:t>
            </a:fld>
            <a:endParaRPr lang="en-US" sz="1200">
              <a:solidFill>
                <a:srgbClr val="000000"/>
              </a:solidFill>
            </a:endParaRPr>
          </a:p>
        </p:txBody>
      </p:sp>
      <p:sp>
        <p:nvSpPr>
          <p:cNvPr id="1751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510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107474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3A1C9588-F44A-6649-8463-10A43531C042}" type="slidenum">
              <a:rPr lang="en-US" sz="1200">
                <a:solidFill>
                  <a:srgbClr val="000000"/>
                </a:solidFill>
              </a:rPr>
              <a:pPr/>
              <a:t>161</a:t>
            </a:fld>
            <a:endParaRPr lang="en-US" sz="1200">
              <a:solidFill>
                <a:srgbClr val="000000"/>
              </a:solidFill>
            </a:endParaRPr>
          </a:p>
        </p:txBody>
      </p:sp>
      <p:sp>
        <p:nvSpPr>
          <p:cNvPr id="177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715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362737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047CCED7-F207-CF48-AC44-3A1C89C88C72}" type="slidenum">
              <a:rPr lang="en-US" sz="1200">
                <a:solidFill>
                  <a:srgbClr val="000000"/>
                </a:solidFill>
              </a:rPr>
              <a:pPr/>
              <a:t>162</a:t>
            </a:fld>
            <a:endParaRPr lang="en-US" sz="1200">
              <a:solidFill>
                <a:srgbClr val="000000"/>
              </a:solidFill>
            </a:endParaRPr>
          </a:p>
        </p:txBody>
      </p:sp>
      <p:sp>
        <p:nvSpPr>
          <p:cNvPr id="179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92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5611105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D12F80D6-F1EB-AD4B-938C-D62A9987E46B}" type="slidenum">
              <a:rPr lang="en-US" sz="1200">
                <a:solidFill>
                  <a:srgbClr val="000000"/>
                </a:solidFill>
              </a:rPr>
              <a:pPr/>
              <a:t>163</a:t>
            </a:fld>
            <a:endParaRPr lang="en-US" sz="1200">
              <a:solidFill>
                <a:srgbClr val="000000"/>
              </a:solidFill>
            </a:endParaRPr>
          </a:p>
        </p:txBody>
      </p:sp>
      <p:sp>
        <p:nvSpPr>
          <p:cNvPr id="1812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12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98378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840873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167</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1197804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1334440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dirty="0">
              <a:cs typeface="ＭＳ Ｐゴシック" charset="0"/>
            </a:endParaRPr>
          </a:p>
        </p:txBody>
      </p:sp>
    </p:spTree>
    <p:extLst>
      <p:ext uri="{BB962C8B-B14F-4D97-AF65-F5344CB8AC3E}">
        <p14:creationId xmlns:p14="http://schemas.microsoft.com/office/powerpoint/2010/main" val="337263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F818A9D4-E250-BA4B-BA48-DDBAAE0400FF}" type="slidenum">
              <a:rPr lang="en-US" sz="1200">
                <a:solidFill>
                  <a:srgbClr val="000000"/>
                </a:solidFill>
              </a:rPr>
              <a:pPr/>
              <a:t>21</a:t>
            </a:fld>
            <a:endParaRPr lang="en-US" sz="1200">
              <a:solidFill>
                <a:srgbClr val="000000"/>
              </a:solidFill>
            </a:endParaRPr>
          </a:p>
        </p:txBody>
      </p:sp>
      <p:sp>
        <p:nvSpPr>
          <p:cNvPr id="1239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2390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9778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22</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When we approach</a:t>
            </a:r>
            <a:r>
              <a:rPr lang="en-US" baseline="0">
                <a:latin typeface="Times New Roman" charset="0"/>
                <a:ea typeface="ＭＳ Ｐゴシック" charset="0"/>
                <a:cs typeface="ＭＳ Ｐゴシック" charset="0"/>
              </a:rPr>
              <a:t> the summit of a mountain range, it looks like the peaks continually go upward.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56474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800F7735-DC7A-9C43-84E6-47E59753A714}" type="slidenum">
              <a:rPr lang="en-US" sz="1200">
                <a:solidFill>
                  <a:prstClr val="black"/>
                </a:solidFill>
              </a:rPr>
              <a:pPr eaLnBrk="1" hangingPunct="1">
                <a:defRPr/>
              </a:pPr>
              <a:t>23</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037148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24</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085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3173995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EEAF4CF-33A2-394C-A63E-E7748E3BEF19}" type="slidenum">
              <a:rPr lang="en-US" sz="1200">
                <a:solidFill>
                  <a:srgbClr val="000000"/>
                </a:solidFill>
              </a:rPr>
              <a:pPr/>
              <a:t>25</a:t>
            </a:fld>
            <a:endParaRPr lang="en-US" sz="1200">
              <a:solidFill>
                <a:srgbClr val="000000"/>
              </a:solidFill>
            </a:endParaRPr>
          </a:p>
        </p:txBody>
      </p:sp>
      <p:sp>
        <p:nvSpPr>
          <p:cNvPr id="1259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2595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286943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8465CD55-3DD7-814E-AE7F-7FDF81CE1571}" type="slidenum">
              <a:rPr lang="en-US" sz="1200">
                <a:solidFill>
                  <a:srgbClr val="000000"/>
                </a:solidFill>
              </a:rPr>
              <a:pPr/>
              <a:t>26</a:t>
            </a:fld>
            <a:endParaRPr lang="en-US" sz="1200">
              <a:solidFill>
                <a:srgbClr val="000000"/>
              </a:solidFill>
            </a:endParaRPr>
          </a:p>
        </p:txBody>
      </p:sp>
      <p:sp>
        <p:nvSpPr>
          <p:cNvPr id="12800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2800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79427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D24EBD44-BC38-E046-9A83-BCD29C77459B}" type="slidenum">
              <a:rPr lang="en-US" sz="1200">
                <a:solidFill>
                  <a:srgbClr val="000000"/>
                </a:solidFill>
              </a:rPr>
              <a:pPr/>
              <a:t>27</a:t>
            </a:fld>
            <a:endParaRPr lang="en-US" sz="1200">
              <a:solidFill>
                <a:srgbClr val="000000"/>
              </a:solidFill>
            </a:endParaRPr>
          </a:p>
        </p:txBody>
      </p:sp>
      <p:sp>
        <p:nvSpPr>
          <p:cNvPr id="1300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005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931244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WHOLE ARTICLE BROKEN INTO PARTS IN FOLLOWING SLIDES:</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r>
              <a:rPr lang="en-SG" dirty="0">
                <a:solidFill>
                  <a:schemeClr val="tx1"/>
                </a:solidFill>
                <a:latin typeface="Arial" panose="020B0604020202020204" pitchFamily="34" charset="0"/>
                <a:cs typeface="Arial" panose="020B0604020202020204" pitchFamily="34" charset="0"/>
              </a:rPr>
              <a:t>Desert locust movements and prediction released on Jan. 28, 2020. </a:t>
            </a:r>
          </a:p>
          <a:p>
            <a:r>
              <a:rPr lang="en-SG" dirty="0">
                <a:solidFill>
                  <a:schemeClr val="tx1"/>
                </a:solidFill>
                <a:latin typeface="Arial" panose="020B0604020202020204" pitchFamily="34" charset="0"/>
                <a:cs typeface="Arial" panose="020B0604020202020204" pitchFamily="34" charset="0"/>
              </a:rPr>
              <a:t>Image: UN </a:t>
            </a:r>
            <a:r>
              <a:rPr lang="en-SG" dirty="0" err="1">
                <a:solidFill>
                  <a:schemeClr val="tx1"/>
                </a:solidFill>
                <a:latin typeface="Arial" panose="020B0604020202020204" pitchFamily="34" charset="0"/>
                <a:cs typeface="Arial" panose="020B0604020202020204" pitchFamily="34" charset="0"/>
              </a:rPr>
              <a:t>Fao</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Kenyan farmer picks up a desert locust in Jan. 2020. </a:t>
            </a:r>
          </a:p>
          <a:p>
            <a:r>
              <a:rPr lang="en-SG" dirty="0">
                <a:solidFill>
                  <a:schemeClr val="tx1"/>
                </a:solidFill>
                <a:latin typeface="Arial" panose="020B0604020202020204" pitchFamily="34" charset="0"/>
                <a:cs typeface="Arial" panose="020B0604020202020204" pitchFamily="34" charset="0"/>
              </a:rPr>
              <a:t>Image: DAI KUROKAWA / EPA-EFE / Shutterstock </a:t>
            </a:r>
          </a:p>
          <a:p>
            <a:r>
              <a:rPr lang="en-SG" dirty="0">
                <a:solidFill>
                  <a:schemeClr val="tx1"/>
                </a:solidFill>
                <a:latin typeface="Arial" panose="020B0604020202020204" pitchFamily="34" charset="0"/>
                <a:cs typeface="Arial" panose="020B0604020202020204" pitchFamily="34" charset="0"/>
              </a:rPr>
              <a:t>"Locusts are highly cannibalistic," explained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noting that they start cannibalizing when swarming begins and food starts to vanish. "As soon as resources are limited they turn on each other."</a:t>
            </a:r>
          </a:p>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2223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In 1937, aboard slowly-moving trains, the Army National Guard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used flamethrowers</a:t>
            </a:r>
            <a:r>
              <a:rPr lang="en-SG" dirty="0">
                <a:solidFill>
                  <a:schemeClr val="tx1"/>
                </a:solidFill>
                <a:latin typeface="Arial" panose="020B0604020202020204" pitchFamily="34" charset="0"/>
                <a:cs typeface="Arial" panose="020B0604020202020204" pitchFamily="34" charset="0"/>
              </a:rPr>
              <a:t> in an attempt to quell a relentless plague of locusts crossing through Colorado.</a:t>
            </a:r>
          </a:p>
          <a:p>
            <a:r>
              <a:rPr lang="en-SG" dirty="0">
                <a:solidFill>
                  <a:schemeClr val="tx1"/>
                </a:solidFill>
                <a:latin typeface="Arial" panose="020B0604020202020204" pitchFamily="34" charset="0"/>
                <a:cs typeface="Arial" panose="020B0604020202020204" pitchFamily="34" charset="0"/>
              </a:rPr>
              <a:t>But the flamethrowers failed. And so did explosives. The locusts easily endured, devouring farmland.</a:t>
            </a:r>
          </a:p>
          <a:p>
            <a:r>
              <a:rPr lang="en-SG" dirty="0">
                <a:solidFill>
                  <a:schemeClr val="tx1"/>
                </a:solidFill>
                <a:latin typeface="Arial" panose="020B0604020202020204" pitchFamily="34" charset="0"/>
                <a:cs typeface="Arial" panose="020B0604020202020204" pitchFamily="34" charset="0"/>
              </a:rPr>
              <a:t>Over 80 years later, great locust swarms still can't be contained. Last week, the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U.N. announced</a:t>
            </a:r>
            <a:r>
              <a:rPr lang="en-SG" dirty="0">
                <a:solidFill>
                  <a:schemeClr val="tx1"/>
                </a:solidFill>
                <a:latin typeface="Arial" panose="020B0604020202020204" pitchFamily="34" charset="0"/>
                <a:cs typeface="Arial" panose="020B0604020202020204" pitchFamily="34" charset="0"/>
              </a:rPr>
              <a:t> that desert locusts — the most devastating type — descended upon East Africa, and over the coming months the insects may increase their populations by a whopping 500-fold. "Kenya has not faced a locust threat of this magnitude in 70 years," the U.N. said.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704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A single swarm of locusts, which are voracious grasshopper species that can spread over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460-square miles of land</a:t>
            </a:r>
            <a:r>
              <a:rPr lang="en-SG" dirty="0">
                <a:solidFill>
                  <a:schemeClr val="tx1"/>
                </a:solidFill>
                <a:latin typeface="Arial" panose="020B0604020202020204" pitchFamily="34" charset="0"/>
                <a:cs typeface="Arial" panose="020B0604020202020204" pitchFamily="34" charset="0"/>
              </a:rPr>
              <a:t>, have been a scourge — at least through the eyes of humans — for thousands of years. In more modern times, the British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formed an anti-locust unit</a:t>
            </a:r>
            <a:r>
              <a:rPr lang="en-SG" dirty="0">
                <a:solidFill>
                  <a:schemeClr val="tx1"/>
                </a:solidFill>
                <a:latin typeface="Arial" panose="020B0604020202020204" pitchFamily="34" charset="0"/>
                <a:cs typeface="Arial" panose="020B0604020202020204" pitchFamily="34" charset="0"/>
              </a:rPr>
              <a:t> at the height of World War II to combat the pests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in Africa</a:t>
            </a:r>
            <a:r>
              <a:rPr lang="en-SG" dirty="0">
                <a:solidFill>
                  <a:schemeClr val="tx1"/>
                </a:solidFill>
                <a:latin typeface="Arial" panose="020B0604020202020204" pitchFamily="34" charset="0"/>
                <a:cs typeface="Arial" panose="020B0604020202020204" pitchFamily="34" charset="0"/>
              </a:rPr>
              <a:t> and the Middle East, and a </a:t>
            </a:r>
            <a:r>
              <a:rPr lang="en-SG" i="1" dirty="0">
                <a:solidFill>
                  <a:schemeClr val="tx1"/>
                </a:solidFill>
                <a:latin typeface="Arial" panose="020B0604020202020204" pitchFamily="34" charset="0"/>
                <a:cs typeface="Arial" panose="020B0604020202020204" pitchFamily="34" charset="0"/>
              </a:rPr>
              <a:t>New York Times</a:t>
            </a:r>
            <a:r>
              <a:rPr lang="en-SG" dirty="0">
                <a:solidFill>
                  <a:schemeClr val="tx1"/>
                </a:solidFill>
                <a:latin typeface="Arial" panose="020B0604020202020204" pitchFamily="34" charset="0"/>
                <a:cs typeface="Arial" panose="020B0604020202020204" pitchFamily="34" charset="0"/>
              </a:rPr>
              <a:t> reporter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pondered</a:t>
            </a:r>
            <a:r>
              <a:rPr lang="en-SG" dirty="0">
                <a:solidFill>
                  <a:schemeClr val="tx1"/>
                </a:solidFill>
                <a:latin typeface="Arial" panose="020B0604020202020204" pitchFamily="34" charset="0"/>
                <a:cs typeface="Arial" panose="020B0604020202020204" pitchFamily="34" charset="0"/>
              </a:rPr>
              <a:t>, in 1976, if "swarms that darken the sky" and "denude the land of crops" could be eliminated by progressing technology. Still today, the locust affliction continues.</a:t>
            </a:r>
          </a:p>
          <a:p>
            <a:r>
              <a:rPr lang="en-SG" dirty="0">
                <a:solidFill>
                  <a:schemeClr val="tx1"/>
                </a:solidFill>
                <a:latin typeface="Arial" panose="020B0604020202020204" pitchFamily="34" charset="0"/>
                <a:cs typeface="Arial" panose="020B0604020202020204" pitchFamily="34" charset="0"/>
              </a:rPr>
              <a:t>"It's not surprising to me that we still don’t have a grip on this," said Iain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director of the Max Planck Institute of Animal </a:t>
            </a:r>
            <a:r>
              <a:rPr lang="en-SG" dirty="0" err="1">
                <a:solidFill>
                  <a:schemeClr val="tx1"/>
                </a:solidFill>
                <a:latin typeface="Arial" panose="020B0604020202020204" pitchFamily="34" charset="0"/>
                <a:cs typeface="Arial" panose="020B0604020202020204" pitchFamily="34" charset="0"/>
              </a:rPr>
              <a:t>Behavior</a:t>
            </a:r>
            <a:r>
              <a:rPr lang="en-SG" dirty="0">
                <a:solidFill>
                  <a:schemeClr val="tx1"/>
                </a:solidFill>
                <a:latin typeface="Arial" panose="020B0604020202020204" pitchFamily="34" charset="0"/>
                <a:cs typeface="Arial" panose="020B0604020202020204" pitchFamily="34" charset="0"/>
              </a:rPr>
              <a:t> who researches locust swarms. </a:t>
            </a:r>
          </a:p>
          <a:p>
            <a:r>
              <a:rPr lang="en-SG" dirty="0">
                <a:solidFill>
                  <a:schemeClr val="tx1"/>
                </a:solidFill>
                <a:latin typeface="Arial" panose="020B0604020202020204" pitchFamily="34" charset="0"/>
                <a:cs typeface="Arial" panose="020B0604020202020204" pitchFamily="34" charset="0"/>
              </a:rPr>
              <a:t>Today, the best humanity can do is try and predict where the swarms will form before a massive population outbreak can occur and ultimately consume vast tracts of crops, which are often rural people's sustenance. "You need to catch it early," said Rick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 research coordinator at Arizona State University's Global Locust Initiative.</a:t>
            </a:r>
          </a:p>
          <a:p>
            <a:r>
              <a:rPr lang="en-SG" dirty="0">
                <a:solidFill>
                  <a:schemeClr val="tx1"/>
                </a:solidFill>
                <a:latin typeface="Arial" panose="020B0604020202020204" pitchFamily="34" charset="0"/>
                <a:cs typeface="Arial" panose="020B0604020202020204" pitchFamily="34" charset="0"/>
              </a:rPr>
              <a:t>Locust swarms in Kenya on Jan. 24. </a:t>
            </a:r>
          </a:p>
          <a:p>
            <a:r>
              <a:rPr lang="en-SG" dirty="0">
                <a:solidFill>
                  <a:schemeClr val="tx1"/>
                </a:solidFill>
                <a:latin typeface="Arial" panose="020B0604020202020204" pitchFamily="34" charset="0"/>
                <a:cs typeface="Arial" panose="020B0604020202020204" pitchFamily="34" charset="0"/>
              </a:rPr>
              <a:t>Image: Ben Curtis / AP / Shutterstock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6708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Once locusts grow wings as mature adults, there's no turning back. "They’re powerful fliers,"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"They can be in one country and move to another by the end of the week." And "during plagues" of the desert locust, the U.N. notes swarms can "affect 20 percent of the Earth's land, more than 65 of the world's poorest countries, and potentially damage the livelihood of one-tenth of the world's population."</a:t>
            </a:r>
          </a:p>
          <a:p>
            <a:r>
              <a:rPr lang="en-SG" dirty="0">
                <a:solidFill>
                  <a:schemeClr val="tx1"/>
                </a:solidFill>
                <a:latin typeface="Arial" panose="020B0604020202020204" pitchFamily="34" charset="0"/>
                <a:cs typeface="Arial" panose="020B0604020202020204" pitchFamily="34" charset="0"/>
              </a:rPr>
              <a:t>After an outbreak occurs or the swarming begins, the blunt strategy is often to drop millions of </a:t>
            </a:r>
            <a:r>
              <a:rPr lang="en-SG" dirty="0" err="1">
                <a:solidFill>
                  <a:schemeClr val="tx1"/>
                </a:solidFill>
                <a:latin typeface="Arial" panose="020B0604020202020204" pitchFamily="34" charset="0"/>
                <a:cs typeface="Arial" panose="020B0604020202020204" pitchFamily="34" charset="0"/>
              </a:rPr>
              <a:t>liters</a:t>
            </a:r>
            <a:r>
              <a:rPr lang="en-SG" dirty="0">
                <a:solidFill>
                  <a:schemeClr val="tx1"/>
                </a:solidFill>
                <a:latin typeface="Arial" panose="020B0604020202020204" pitchFamily="34" charset="0"/>
                <a:cs typeface="Arial" panose="020B0604020202020204" pitchFamily="34" charset="0"/>
              </a:rPr>
              <a:t> of chemical pesticides on the insects, which is bad for the environment and human health,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explained. </a:t>
            </a:r>
          </a:p>
          <a:p>
            <a:r>
              <a:rPr lang="en-SG" dirty="0">
                <a:solidFill>
                  <a:schemeClr val="tx1"/>
                </a:solidFill>
                <a:latin typeface="Arial" panose="020B0604020202020204" pitchFamily="34" charset="0"/>
                <a:cs typeface="Arial" panose="020B0604020202020204" pitchFamily="34" charset="0"/>
              </a:rPr>
              <a:t>But identifying exactly where the locusts start to swarm can be enormously daunting, especially when it comes to desert locusts in Africa and </a:t>
            </a:r>
            <a:r>
              <a:rPr lang="en-SG" dirty="0" err="1">
                <a:solidFill>
                  <a:schemeClr val="tx1"/>
                </a:solidFill>
                <a:latin typeface="Arial" panose="020B0604020202020204" pitchFamily="34" charset="0"/>
                <a:cs typeface="Arial" panose="020B0604020202020204" pitchFamily="34" charset="0"/>
              </a:rPr>
              <a:t>neighboring</a:t>
            </a:r>
            <a:r>
              <a:rPr lang="en-SG" dirty="0">
                <a:solidFill>
                  <a:schemeClr val="tx1"/>
                </a:solidFill>
                <a:latin typeface="Arial" panose="020B0604020202020204" pitchFamily="34" charset="0"/>
                <a:cs typeface="Arial" panose="020B0604020202020204" pitchFamily="34" charset="0"/>
              </a:rPr>
              <a:t> areas, which naturally inhabit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remote, mostly-uninhabited regions</a:t>
            </a:r>
            <a:r>
              <a:rPr lang="en-SG" dirty="0">
                <a:solidFill>
                  <a:schemeClr val="tx1"/>
                </a:solidFill>
                <a:latin typeface="Arial" panose="020B0604020202020204" pitchFamily="34" charset="0"/>
                <a:cs typeface="Arial" panose="020B0604020202020204" pitchFamily="34" charset="0"/>
              </a:rPr>
              <a:t> some 16 million square </a:t>
            </a:r>
            <a:r>
              <a:rPr lang="en-SG" dirty="0" err="1">
                <a:solidFill>
                  <a:schemeClr val="tx1"/>
                </a:solidFill>
                <a:latin typeface="Arial" panose="020B0604020202020204" pitchFamily="34" charset="0"/>
                <a:cs typeface="Arial" panose="020B0604020202020204" pitchFamily="34" charset="0"/>
              </a:rPr>
              <a:t>kilometers</a:t>
            </a:r>
            <a:r>
              <a:rPr lang="en-SG" dirty="0">
                <a:solidFill>
                  <a:schemeClr val="tx1"/>
                </a:solidFill>
                <a:latin typeface="Arial" panose="020B0604020202020204" pitchFamily="34" charset="0"/>
                <a:cs typeface="Arial" panose="020B0604020202020204" pitchFamily="34" charset="0"/>
              </a:rPr>
              <a:t>, or over 6 million square miles, in size. The creatures usually live solitary lives, but, when the right environmental conditions align (like after a good rainy season), the creatures become intensely attracted to each other, change </a:t>
            </a:r>
            <a:r>
              <a:rPr lang="en-SG" dirty="0" err="1">
                <a:solidFill>
                  <a:schemeClr val="tx1"/>
                </a:solidFill>
                <a:latin typeface="Arial" panose="020B0604020202020204" pitchFamily="34" charset="0"/>
                <a:cs typeface="Arial" panose="020B0604020202020204" pitchFamily="34" charset="0"/>
              </a:rPr>
              <a:t>color</a:t>
            </a:r>
            <a:r>
              <a:rPr lang="en-SG" dirty="0">
                <a:solidFill>
                  <a:schemeClr val="tx1"/>
                </a:solidFill>
                <a:latin typeface="Arial" panose="020B0604020202020204" pitchFamily="34" charset="0"/>
                <a:cs typeface="Arial" panose="020B0604020202020204" pitchFamily="34" charset="0"/>
              </a:rPr>
              <a:t>, and often grow longer wings and become more muscular. They transform into a formidable swarm. </a:t>
            </a:r>
          </a:p>
          <a:p>
            <a:r>
              <a:rPr lang="en-SG" dirty="0">
                <a:solidFill>
                  <a:schemeClr val="tx1"/>
                </a:solidFill>
                <a:latin typeface="Arial" panose="020B0604020202020204" pitchFamily="34" charset="0"/>
                <a:cs typeface="Arial" panose="020B0604020202020204" pitchFamily="34" charset="0"/>
              </a:rPr>
              <a:t>"Locusts are highly cannibalistic" "We’re not going to solve this problem as a human society anytime soon,"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said. </a:t>
            </a:r>
          </a:p>
          <a:p>
            <a:r>
              <a:rPr lang="en-SG" dirty="0">
                <a:solidFill>
                  <a:schemeClr val="tx1"/>
                </a:solidFill>
                <a:latin typeface="Arial" panose="020B0604020202020204" pitchFamily="34" charset="0"/>
                <a:cs typeface="Arial" panose="020B0604020202020204" pitchFamily="34" charset="0"/>
              </a:rPr>
              <a:t>Critically, humanity shouldn't </a:t>
            </a:r>
            <a:r>
              <a:rPr lang="en-SG" dirty="0" err="1">
                <a:solidFill>
                  <a:schemeClr val="tx1"/>
                </a:solidFill>
                <a:latin typeface="Arial" panose="020B0604020202020204" pitchFamily="34" charset="0"/>
                <a:cs typeface="Arial" panose="020B0604020202020204" pitchFamily="34" charset="0"/>
              </a:rPr>
              <a:t>endeavor</a:t>
            </a:r>
            <a:r>
              <a:rPr lang="en-SG" dirty="0">
                <a:solidFill>
                  <a:schemeClr val="tx1"/>
                </a:solidFill>
                <a:latin typeface="Arial" panose="020B0604020202020204" pitchFamily="34" charset="0"/>
                <a:cs typeface="Arial" panose="020B0604020202020204" pitchFamily="34" charset="0"/>
              </a:rPr>
              <a:t> to completely wipe out locust swarms, just because their populations can explode. After all, locust swarms are wild, natural phenomena. Attempting to eliminate the insects, even if that were possible, could have unforeseen, cascading environmental consequences. "It's one of the wonders of the natural world,"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."We don't want to stop them. We just want to manage them."</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99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Locust swarms have similarities to wildfires,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Sure, no one wants their house to burn down. But wide-scale </a:t>
            </a:r>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suppression of wildfire</a:t>
            </a:r>
            <a:r>
              <a:rPr lang="en-SG" dirty="0">
                <a:solidFill>
                  <a:schemeClr val="tx1"/>
                </a:solidFill>
                <a:latin typeface="Arial" panose="020B0604020202020204" pitchFamily="34" charset="0"/>
                <a:cs typeface="Arial" panose="020B0604020202020204" pitchFamily="34" charset="0"/>
              </a:rPr>
              <a:t>, a natural phenomenon, has resulted in vastly overgrown forests,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contributing to explosive infernos</a:t>
            </a:r>
            <a:r>
              <a:rPr lang="en-SG" dirty="0">
                <a:solidFill>
                  <a:schemeClr val="tx1"/>
                </a:solidFill>
                <a:latin typeface="Arial" panose="020B0604020202020204" pitchFamily="34" charset="0"/>
                <a:cs typeface="Arial" panose="020B0604020202020204" pitchFamily="34" charset="0"/>
              </a:rPr>
              <a:t> in the Western U.S. What might killing billions of locusts do? It's best not to find out.</a:t>
            </a:r>
          </a:p>
          <a:p>
            <a:r>
              <a:rPr lang="en-SG" dirty="0">
                <a:solidFill>
                  <a:schemeClr val="tx1"/>
                </a:solidFill>
                <a:latin typeface="Arial" panose="020B0604020202020204" pitchFamily="34" charset="0"/>
                <a:cs typeface="Arial" panose="020B0604020202020204" pitchFamily="34" charset="0"/>
              </a:rPr>
              <a:t>To fend off some super-swarms from devouring human food, the primary mission today is prediction. The Food and Agricultural Organization of the United Nations currently strives to forecast the swarms. </a:t>
            </a:r>
            <a:r>
              <a:rPr lang="en-SG" i="1" dirty="0">
                <a:solidFill>
                  <a:schemeClr val="tx1"/>
                </a:solidFill>
                <a:latin typeface="Arial" panose="020B0604020202020204" pitchFamily="34" charset="0"/>
                <a:cs typeface="Arial" panose="020B0604020202020204" pitchFamily="34" charset="0"/>
              </a:rPr>
              <a:t>Where will the locusts strike?</a:t>
            </a:r>
            <a:r>
              <a:rPr lang="en-SG" dirty="0">
                <a:solidFill>
                  <a:schemeClr val="tx1"/>
                </a:solidFill>
                <a:latin typeface="Arial" panose="020B0604020202020204" pitchFamily="34" charset="0"/>
                <a:cs typeface="Arial" panose="020B0604020202020204" pitchFamily="34" charset="0"/>
              </a:rPr>
              <a:t> Locust populations can explode after the right rains, at the right times, or after mild winters, explained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But, there's a slew of other things to better account for stressed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"We’re at the tip of the iceberg of what we need to know" for better predictions, he said, like how billions of insects will react to changing weather, what there is to eat hundreds of miles ahead — and how much locusts will eat </a:t>
            </a:r>
            <a:r>
              <a:rPr lang="en-SG" i="1" dirty="0">
                <a:solidFill>
                  <a:schemeClr val="tx1"/>
                </a:solidFill>
                <a:latin typeface="Arial" panose="020B0604020202020204" pitchFamily="34" charset="0"/>
                <a:cs typeface="Arial" panose="020B0604020202020204" pitchFamily="34" charset="0"/>
              </a:rPr>
              <a:t>each other</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The green "recession area" is where locusts naturally live, before swarming. </a:t>
            </a:r>
          </a:p>
          <a:p>
            <a:r>
              <a:rPr lang="en-SG" dirty="0">
                <a:solidFill>
                  <a:schemeClr val="tx1"/>
                </a:solidFill>
                <a:latin typeface="Arial" panose="020B0604020202020204" pitchFamily="34" charset="0"/>
                <a:cs typeface="Arial" panose="020B0604020202020204" pitchFamily="34" charset="0"/>
              </a:rPr>
              <a:t>Image: </a:t>
            </a:r>
            <a:r>
              <a:rPr lang="en-SG" dirty="0" err="1">
                <a:solidFill>
                  <a:schemeClr val="tx1"/>
                </a:solidFill>
                <a:latin typeface="Arial" panose="020B0604020202020204" pitchFamily="34" charset="0"/>
                <a:cs typeface="Arial" panose="020B0604020202020204" pitchFamily="34" charset="0"/>
              </a:rPr>
              <a:t>nasa</a:t>
            </a:r>
            <a:r>
              <a:rPr lang="en-SG" dirty="0">
                <a:solidFill>
                  <a:schemeClr val="tx1"/>
                </a:solidFill>
                <a:latin typeface="Arial" panose="020B0604020202020204" pitchFamily="34" charset="0"/>
                <a:cs typeface="Arial" panose="020B0604020202020204" pitchFamily="34" charset="0"/>
              </a:rPr>
              <a:t> </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327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rPr>
              <a:t>Though locust swarms impact about one in 10 people on Earth, there's a glaring lack of funding for swarm research. In part, this is because the swarms exist in boom and bust cycles, so there might be less research interest in the years, or sometimes decades, between outbreaks. What's more,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pointed out that locust swarms usually aren't descending upon the rich world. "It's affecting poor people," he said, so there's a lack of interest from wealthier nations. </a:t>
            </a:r>
          </a:p>
          <a:p>
            <a:r>
              <a:rPr lang="en-SG" dirty="0">
                <a:solidFill>
                  <a:schemeClr val="tx1"/>
                </a:solidFill>
                <a:latin typeface="Arial" panose="020B0604020202020204" pitchFamily="34" charset="0"/>
                <a:cs typeface="Arial" panose="020B0604020202020204" pitchFamily="34" charset="0"/>
              </a:rPr>
              <a:t>Humanity, though, isn't a completely hapless observer as clouds of locusts come swarming from the horizon. It's quite likely civilization is giving these swarms a boost, both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and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 agreed. </a:t>
            </a:r>
          </a:p>
          <a:p>
            <a:r>
              <a:rPr lang="en-SG" dirty="0">
                <a:solidFill>
                  <a:schemeClr val="tx1"/>
                </a:solidFill>
                <a:latin typeface="Arial" panose="020B0604020202020204" pitchFamily="34" charset="0"/>
                <a:cs typeface="Arial" panose="020B0604020202020204" pitchFamily="34" charset="0"/>
              </a:rPr>
              <a:t>"We’re trying to change the dogma that humans are</a:t>
            </a:r>
            <a:r>
              <a:rPr lang="en-SG" b="1" dirty="0">
                <a:solidFill>
                  <a:schemeClr val="tx1"/>
                </a:solidFill>
                <a:latin typeface="Arial" panose="020B0604020202020204" pitchFamily="34" charset="0"/>
                <a:cs typeface="Arial" panose="020B0604020202020204" pitchFamily="34" charset="0"/>
              </a:rPr>
              <a:t> </a:t>
            </a:r>
            <a:r>
              <a:rPr lang="en-SG" dirty="0">
                <a:solidFill>
                  <a:schemeClr val="tx1"/>
                </a:solidFill>
                <a:latin typeface="Arial" panose="020B0604020202020204" pitchFamily="34" charset="0"/>
                <a:cs typeface="Arial" panose="020B0604020202020204" pitchFamily="34" charset="0"/>
              </a:rPr>
              <a:t>passive victims of locust swarms," said </a:t>
            </a:r>
            <a:r>
              <a:rPr lang="en-SG" dirty="0" err="1">
                <a:solidFill>
                  <a:schemeClr val="tx1"/>
                </a:solidFill>
                <a:latin typeface="Arial" panose="020B0604020202020204" pitchFamily="34" charset="0"/>
                <a:cs typeface="Arial" panose="020B0604020202020204" pitchFamily="34" charset="0"/>
              </a:rPr>
              <a:t>Overson</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effectLst/>
                <a:latin typeface="Arial" panose="020B0604020202020204" pitchFamily="34" charset="0"/>
                <a:cs typeface="Arial" panose="020B0604020202020204" pitchFamily="34" charset="0"/>
              </a:rPr>
              <a:t>SEE ALSO: </a:t>
            </a:r>
            <a:r>
              <a:rPr lang="en-SG"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Why Australia won't escape its vicious fire spiral</a:t>
            </a:r>
            <a:endParaRPr lang="en-SG" dirty="0">
              <a:solidFill>
                <a:schemeClr val="tx1"/>
              </a:solidFill>
              <a:effectLst/>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We irrigate vast tracts of land, providing locusts with the carbohydrate-rich foods they (and we) love.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Climate change</a:t>
            </a:r>
            <a:r>
              <a:rPr lang="en-SG" dirty="0">
                <a:solidFill>
                  <a:schemeClr val="tx1"/>
                </a:solidFill>
                <a:latin typeface="Arial" panose="020B0604020202020204" pitchFamily="34" charset="0"/>
                <a:cs typeface="Arial" panose="020B0604020202020204" pitchFamily="34" charset="0"/>
              </a:rPr>
              <a:t> might make swarms more extreme, as rainfall events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become more intense</a:t>
            </a:r>
            <a:r>
              <a:rPr lang="en-SG" dirty="0">
                <a:solidFill>
                  <a:schemeClr val="tx1"/>
                </a:solidFill>
                <a:latin typeface="Arial" panose="020B0604020202020204" pitchFamily="34" charset="0"/>
                <a:cs typeface="Arial" panose="020B0604020202020204" pitchFamily="34" charset="0"/>
              </a:rPr>
              <a:t> on a warming planet, perhaps giving rise to swarms feeding on plentiful growth following deluges. These questions demand more research. </a:t>
            </a:r>
          </a:p>
          <a:p>
            <a:r>
              <a:rPr lang="en-SG" dirty="0">
                <a:solidFill>
                  <a:schemeClr val="tx1"/>
                </a:solidFill>
                <a:latin typeface="Arial" panose="020B0604020202020204" pitchFamily="34" charset="0"/>
                <a:cs typeface="Arial" panose="020B0604020202020204" pitchFamily="34" charset="0"/>
              </a:rPr>
              <a:t>In the coming months, locusts in East Africa will devour plants and croplands before their food runs out and they fade away — until the next swarm. It's what they're destined to do. </a:t>
            </a:r>
          </a:p>
          <a:p>
            <a:r>
              <a:rPr lang="en-SG" dirty="0">
                <a:solidFill>
                  <a:schemeClr val="tx1"/>
                </a:solidFill>
                <a:latin typeface="Arial" panose="020B0604020202020204" pitchFamily="34" charset="0"/>
                <a:cs typeface="Arial" panose="020B0604020202020204" pitchFamily="34" charset="0"/>
              </a:rPr>
              <a:t>"It's quite extraordinary," said </a:t>
            </a:r>
            <a:r>
              <a:rPr lang="en-SG" dirty="0" err="1">
                <a:solidFill>
                  <a:schemeClr val="tx1"/>
                </a:solidFill>
                <a:latin typeface="Arial" panose="020B0604020202020204" pitchFamily="34" charset="0"/>
                <a:cs typeface="Arial" panose="020B0604020202020204" pitchFamily="34" charset="0"/>
              </a:rPr>
              <a:t>Couzin</a:t>
            </a:r>
            <a:r>
              <a:rPr lang="en-SG" dirty="0">
                <a:solidFill>
                  <a:schemeClr val="tx1"/>
                </a:solidFill>
                <a:latin typeface="Arial" panose="020B0604020202020204" pitchFamily="34" charset="0"/>
                <a:cs typeface="Arial" panose="020B0604020202020204" pitchFamily="34" charset="0"/>
              </a:rPr>
              <a:t>. "The locusts have found this trick to survive in booms and busts."</a:t>
            </a:r>
          </a:p>
          <a:p>
            <a:r>
              <a:rPr lang="en-SG" dirty="0">
                <a:solidFill>
                  <a:schemeClr val="tx1"/>
                </a:solidFill>
                <a:latin typeface="Arial" panose="020B0604020202020204" pitchFamily="34" charset="0"/>
                <a:cs typeface="Arial" panose="020B0604020202020204" pitchFamily="34" charset="0"/>
              </a:rPr>
              <a:t>"It works well for them," he added. "Unfortunately, it doesn't work well for us."</a:t>
            </a:r>
          </a:p>
          <a:p>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SG" b="1" dirty="0">
                <a:solidFill>
                  <a:schemeClr val="tx1"/>
                </a:solidFill>
                <a:latin typeface="Arial" panose="020B0604020202020204" pitchFamily="34" charset="0"/>
                <a:cs typeface="Arial" panose="020B0604020202020204" pitchFamily="34" charset="0"/>
              </a:rPr>
              <a:t>Why today's biblical locust swarms can't be stopped</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Mark Kaufman</a:t>
            </a:r>
            <a:r>
              <a:rPr lang="en-SG" dirty="0">
                <a:solidFill>
                  <a:schemeClr val="tx1"/>
                </a:solidFill>
                <a:latin typeface="Arial" panose="020B0604020202020204" pitchFamily="34" charset="0"/>
                <a:cs typeface="Arial" panose="020B0604020202020204" pitchFamily="34" charset="0"/>
              </a:rPr>
              <a:t> Jan 28, 2020</a:t>
            </a:r>
          </a:p>
          <a:p>
            <a:r>
              <a:rPr lang="en-US" dirty="0">
                <a:solidFill>
                  <a:schemeClr val="tx1"/>
                </a:solidFill>
                <a:latin typeface="Arial" panose="020B0604020202020204" pitchFamily="34" charset="0"/>
                <a:cs typeface="Arial" panose="020B0604020202020204" pitchFamily="34" charset="0"/>
              </a:rPr>
              <a:t>https://</a:t>
            </a:r>
            <a:r>
              <a:rPr lang="en-US" dirty="0" err="1">
                <a:solidFill>
                  <a:schemeClr val="tx1"/>
                </a:solidFill>
                <a:latin typeface="Arial" panose="020B0604020202020204" pitchFamily="34" charset="0"/>
                <a:cs typeface="Arial" panose="020B0604020202020204" pitchFamily="34" charset="0"/>
              </a:rPr>
              <a:t>mashable.com</a:t>
            </a:r>
            <a:r>
              <a:rPr lang="en-US" dirty="0">
                <a:solidFill>
                  <a:schemeClr val="tx1"/>
                </a:solidFill>
                <a:latin typeface="Arial" panose="020B0604020202020204" pitchFamily="34" charset="0"/>
                <a:cs typeface="Arial" panose="020B0604020202020204" pitchFamily="34" charset="0"/>
              </a:rPr>
              <a:t>/article/locust-swarm-</a:t>
            </a:r>
            <a:r>
              <a:rPr lang="en-US" dirty="0" err="1">
                <a:solidFill>
                  <a:schemeClr val="tx1"/>
                </a:solidFill>
                <a:latin typeface="Arial" panose="020B0604020202020204" pitchFamily="34" charset="0"/>
                <a:cs typeface="Arial" panose="020B0604020202020204" pitchFamily="34" charset="0"/>
              </a:rPr>
              <a:t>africa</a:t>
            </a:r>
            <a:r>
              <a:rPr lang="en-US" dirty="0">
                <a:solidFill>
                  <a:schemeClr val="tx1"/>
                </a:solidFill>
                <a:latin typeface="Arial" panose="020B0604020202020204" pitchFamily="34" charset="0"/>
                <a:cs typeface="Arial" panose="020B0604020202020204" pitchFamily="34" charset="0"/>
              </a:rPr>
              <a:t>-explained/</a:t>
            </a:r>
          </a:p>
          <a:p>
            <a:r>
              <a:rPr lang="en-US" dirty="0">
                <a:solidFill>
                  <a:schemeClr val="tx1"/>
                </a:solidFill>
                <a:latin typeface="Arial" panose="020B0604020202020204" pitchFamily="34" charset="0"/>
                <a:cs typeface="Arial" panose="020B0604020202020204" pitchFamily="34" charset="0"/>
              </a:rPr>
              <a:t>Accessed 17 March 2020</a:t>
            </a: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041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just asking questions</a:t>
            </a:r>
            <a:r>
              <a:rPr lang="en-SG" dirty="0">
                <a:solidFill>
                  <a:schemeClr val="tx1"/>
                </a:solidFill>
                <a:latin typeface="Arial" panose="020B0604020202020204" pitchFamily="34" charset="0"/>
                <a:cs typeface="Arial" panose="020B0604020202020204" pitchFamily="34" charset="0"/>
              </a:rPr>
              <a:t> Mar. 14, 2020 </a:t>
            </a:r>
          </a:p>
          <a:p>
            <a:r>
              <a:rPr lang="en-SG" b="1" dirty="0">
                <a:solidFill>
                  <a:schemeClr val="tx1"/>
                </a:solidFill>
                <a:latin typeface="Arial" panose="020B0604020202020204" pitchFamily="34" charset="0"/>
                <a:cs typeface="Arial" panose="020B0604020202020204" pitchFamily="34" charset="0"/>
              </a:rPr>
              <a:t>So There’s a Locust Plague Too?</a:t>
            </a:r>
          </a:p>
          <a:p>
            <a:r>
              <a:rPr lang="en-SG" dirty="0">
                <a:solidFill>
                  <a:schemeClr val="tx1"/>
                </a:solidFill>
                <a:latin typeface="Arial" panose="020B0604020202020204" pitchFamily="34" charset="0"/>
                <a:cs typeface="Arial" panose="020B0604020202020204" pitchFamily="34" charset="0"/>
              </a:rPr>
              <a:t>By </a:t>
            </a:r>
            <a:r>
              <a:rPr lang="en-SG"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Matt Stieb</a:t>
            </a:r>
            <a:r>
              <a:rPr lang="en-SG" dirty="0">
                <a:solidFill>
                  <a:schemeClr val="tx1"/>
                </a:solidFill>
                <a:latin typeface="Arial" panose="020B0604020202020204" pitchFamily="34" charset="0"/>
                <a:cs typeface="Arial" panose="020B0604020202020204" pitchFamily="34" charset="0"/>
              </a:rPr>
              <a:t> </a:t>
            </a:r>
          </a:p>
          <a:p>
            <a:r>
              <a:rPr lang="en-SG" dirty="0">
                <a:solidFill>
                  <a:schemeClr val="tx1"/>
                </a:solidFill>
                <a:latin typeface="Arial" panose="020B0604020202020204" pitchFamily="34" charset="0"/>
                <a:cs typeface="Arial" panose="020B0604020202020204" pitchFamily="34" charset="0"/>
              </a:rPr>
              <a:t>A volunteer sprays pesticide in eastern Kenya — which is suffering from its worst locust outbreak in 70 years. Photo: Tony </a:t>
            </a:r>
            <a:r>
              <a:rPr lang="en-SG" dirty="0" err="1">
                <a:solidFill>
                  <a:schemeClr val="tx1"/>
                </a:solidFill>
                <a:latin typeface="Arial" panose="020B0604020202020204" pitchFamily="34" charset="0"/>
                <a:cs typeface="Arial" panose="020B0604020202020204" pitchFamily="34" charset="0"/>
              </a:rPr>
              <a:t>Karumba</a:t>
            </a:r>
            <a:r>
              <a:rPr lang="en-SG" dirty="0">
                <a:solidFill>
                  <a:schemeClr val="tx1"/>
                </a:solidFill>
                <a:latin typeface="Arial" panose="020B0604020202020204" pitchFamily="34" charset="0"/>
                <a:cs typeface="Arial" panose="020B0604020202020204" pitchFamily="34" charset="0"/>
              </a:rPr>
              <a:t>/AFP via Getty Images </a:t>
            </a:r>
          </a:p>
          <a:p>
            <a:r>
              <a:rPr lang="en-SG" dirty="0">
                <a:solidFill>
                  <a:schemeClr val="tx1"/>
                </a:solidFill>
                <a:latin typeface="Arial" panose="020B0604020202020204" pitchFamily="34" charset="0"/>
                <a:cs typeface="Arial" panose="020B0604020202020204" pitchFamily="34" charset="0"/>
              </a:rPr>
              <a:t>It’d be easy to quip biblically about the simultaneous breakout of pandemic and plague if not for the vast human toll that the intercontinental crises are exacting. As the </a:t>
            </a:r>
            <a:r>
              <a:rPr lang="en-SG"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coronavirus</a:t>
            </a:r>
            <a:r>
              <a:rPr lang="en-SG" dirty="0">
                <a:solidFill>
                  <a:schemeClr val="tx1"/>
                </a:solidFill>
                <a:latin typeface="Arial" panose="020B0604020202020204" pitchFamily="34" charset="0"/>
                <a:cs typeface="Arial" panose="020B0604020202020204" pitchFamily="34" charset="0"/>
              </a:rPr>
              <a:t> continues to spread on six continents, a desert locust outbreak has inundated East Africa with hundreds of billions of bugs, causing food shortages in Kenya, Somalia, and Ethiopia. “It was like an umbrella had covered the sky,” Joseph </a:t>
            </a:r>
            <a:r>
              <a:rPr lang="en-SG" dirty="0" err="1">
                <a:solidFill>
                  <a:schemeClr val="tx1"/>
                </a:solidFill>
                <a:latin typeface="Arial" panose="020B0604020202020204" pitchFamily="34" charset="0"/>
                <a:cs typeface="Arial" panose="020B0604020202020204" pitchFamily="34" charset="0"/>
              </a:rPr>
              <a:t>Katone</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Leparole</a:t>
            </a:r>
            <a:r>
              <a:rPr lang="en-SG" dirty="0">
                <a:solidFill>
                  <a:schemeClr val="tx1"/>
                </a:solidFill>
                <a:latin typeface="Arial" panose="020B0604020202020204" pitchFamily="34" charset="0"/>
                <a:cs typeface="Arial" panose="020B0604020202020204" pitchFamily="34" charset="0"/>
              </a:rPr>
              <a:t>, a 68-year-old living in central Kenya, </a:t>
            </a:r>
            <a:r>
              <a:rPr lang="en-SG"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told</a:t>
            </a:r>
            <a:r>
              <a:rPr lang="en-SG" dirty="0">
                <a:solidFill>
                  <a:schemeClr val="tx1"/>
                </a:solidFill>
                <a:latin typeface="Arial" panose="020B0604020202020204" pitchFamily="34" charset="0"/>
                <a:cs typeface="Arial" panose="020B0604020202020204" pitchFamily="34" charset="0"/>
              </a:rPr>
              <a:t> the New York </a:t>
            </a:r>
            <a:r>
              <a:rPr lang="en-SG" i="1" dirty="0">
                <a:solidFill>
                  <a:schemeClr val="tx1"/>
                </a:solidFill>
                <a:latin typeface="Arial" panose="020B0604020202020204" pitchFamily="34" charset="0"/>
                <a:cs typeface="Arial" panose="020B0604020202020204" pitchFamily="34" charset="0"/>
              </a:rPr>
              <a:t>Times</a:t>
            </a:r>
            <a:r>
              <a:rPr lang="en-SG" dirty="0">
                <a:solidFill>
                  <a:schemeClr val="tx1"/>
                </a:solidFill>
                <a:latin typeface="Arial" panose="020B0604020202020204" pitchFamily="34" charset="0"/>
                <a:cs typeface="Arial" panose="020B0604020202020204" pitchFamily="34" charset="0"/>
              </a:rPr>
              <a:t>.</a:t>
            </a:r>
          </a:p>
          <a:p>
            <a:r>
              <a:rPr lang="en-SG" dirty="0">
                <a:solidFill>
                  <a:schemeClr val="tx1"/>
                </a:solidFill>
                <a:latin typeface="Arial" panose="020B0604020202020204" pitchFamily="34" charset="0"/>
                <a:cs typeface="Arial" panose="020B0604020202020204" pitchFamily="34" charset="0"/>
              </a:rPr>
              <a:t>In our age of overlapping crises, it shouldn’t be a surprise that climate change can be identified as a factor in the upsurge, the technical term used for such a natural disaster that is just below plague. It began in 2018, when a pair of cyclones came in from the Indian Ocean and hit the “empty quarter” of the Arabian peninsula — the vast desert region near the borders of Saudi Arabia, Yemen, and Oman. In a speech before the African Union in February, U.N. general secretary António Guterres explained the unfortunate cycle: “Warmer seas mean more cyclones, generating the perfect breeding ground for locusts.”</a:t>
            </a:r>
          </a:p>
          <a:p>
            <a:r>
              <a:rPr lang="en-SG" dirty="0">
                <a:solidFill>
                  <a:schemeClr val="tx1"/>
                </a:solidFill>
                <a:latin typeface="Arial" panose="020B0604020202020204" pitchFamily="34" charset="0"/>
                <a:cs typeface="Arial" panose="020B0604020202020204" pitchFamily="34" charset="0"/>
              </a:rPr>
              <a:t>“When you have rains associated with cyclones, they’re much stronger than normal,” said Keith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the senior locust-forecasting officer at the United Nations’ Food and Agriculture Organization. “When those rains fall in desert areas with sandy soil, that will flood the soil. Once those floods recede, the soil retains so much moisture that it allows desert locust females to lay their eggs probably for a period of around six months.”</a:t>
            </a:r>
          </a:p>
          <a:p>
            <a:r>
              <a:rPr lang="en-SG" dirty="0">
                <a:solidFill>
                  <a:schemeClr val="tx1"/>
                </a:solidFill>
                <a:latin typeface="Arial" panose="020B0604020202020204" pitchFamily="34" charset="0"/>
                <a:cs typeface="Arial" panose="020B0604020202020204" pitchFamily="34" charset="0"/>
              </a:rPr>
              <a:t>From these ideal conditions, the bugs moved south into Yemen (already in a food crisis, Yemenis turned to them as a </a:t>
            </a:r>
            <a:r>
              <a:rPr lang="en-S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protein source</a:t>
            </a:r>
            <a:r>
              <a:rPr lang="en-SG" dirty="0">
                <a:solidFill>
                  <a:schemeClr val="tx1"/>
                </a:solidFill>
                <a:latin typeface="Arial" panose="020B0604020202020204" pitchFamily="34" charset="0"/>
                <a:cs typeface="Arial" panose="020B0604020202020204" pitchFamily="34" charset="0"/>
              </a:rPr>
              <a:t>) and into the Horn of Africa. The spread was rapid: A single locust can travel up to 90 miles in a day and eat its own weight in plant matter, of which there was a bounty, thanks to the excessive rains. They also turned north, across the Persian Gulf into Iran, and into India and Pakistan last summer. National emergencies have been declared in Pakistan, Jordan, and Somalia to help mobilize a response: The only </a:t>
            </a:r>
            <a:r>
              <a:rPr lang="en-SG"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effective</a:t>
            </a:r>
            <a:r>
              <a:rPr lang="en-SG" dirty="0">
                <a:solidFill>
                  <a:schemeClr val="tx1"/>
                </a:solidFill>
                <a:latin typeface="Arial" panose="020B0604020202020204" pitchFamily="34" charset="0"/>
                <a:cs typeface="Arial" panose="020B0604020202020204" pitchFamily="34" charset="0"/>
              </a:rPr>
              <a:t> control operation once a swarm is in motion is to spray pesticide directly on the bugs from the air.</a:t>
            </a:r>
          </a:p>
          <a:p>
            <a:r>
              <a:rPr lang="en-SG" dirty="0">
                <a:solidFill>
                  <a:schemeClr val="tx1"/>
                </a:solidFill>
                <a:latin typeface="Arial" panose="020B0604020202020204" pitchFamily="34" charset="0"/>
                <a:cs typeface="Arial" panose="020B0604020202020204" pitchFamily="34" charset="0"/>
              </a:rPr>
              <a:t>To help understand the crisis, </a:t>
            </a:r>
            <a:r>
              <a:rPr lang="en-SG" i="1" dirty="0">
                <a:solidFill>
                  <a:schemeClr val="tx1"/>
                </a:solidFill>
                <a:latin typeface="Arial" panose="020B0604020202020204" pitchFamily="34" charset="0"/>
                <a:cs typeface="Arial" panose="020B0604020202020204" pitchFamily="34" charset="0"/>
              </a:rPr>
              <a:t>Intelligencer</a:t>
            </a:r>
            <a:r>
              <a:rPr lang="en-SG" dirty="0">
                <a:solidFill>
                  <a:schemeClr val="tx1"/>
                </a:solidFill>
                <a:latin typeface="Arial" panose="020B0604020202020204" pitchFamily="34" charset="0"/>
                <a:cs typeface="Arial" panose="020B0604020202020204" pitchFamily="34" charset="0"/>
              </a:rPr>
              <a:t> spoke with the FAO’s </a:t>
            </a:r>
            <a:r>
              <a:rPr lang="en-SG" dirty="0" err="1">
                <a:solidFill>
                  <a:schemeClr val="tx1"/>
                </a:solidFill>
                <a:latin typeface="Arial" panose="020B0604020202020204" pitchFamily="34" charset="0"/>
                <a:cs typeface="Arial" panose="020B0604020202020204" pitchFamily="34" charset="0"/>
              </a:rPr>
              <a:t>Cressman</a:t>
            </a:r>
            <a:r>
              <a:rPr lang="en-SG" dirty="0">
                <a:solidFill>
                  <a:schemeClr val="tx1"/>
                </a:solidFill>
                <a:latin typeface="Arial" panose="020B0604020202020204" pitchFamily="34" charset="0"/>
                <a:cs typeface="Arial" panose="020B0604020202020204" pitchFamily="34" charset="0"/>
              </a:rPr>
              <a:t> about some of the bugs’ idiosyncrasies and what to expect in the coming months.</a:t>
            </a:r>
          </a:p>
          <a:p>
            <a:r>
              <a:rPr lang="en-SG" dirty="0">
                <a:solidFill>
                  <a:schemeClr val="tx1"/>
                </a:solidFill>
                <a:latin typeface="Arial" panose="020B0604020202020204" pitchFamily="34" charset="0"/>
                <a:cs typeface="Arial" panose="020B0604020202020204" pitchFamily="34" charset="0"/>
              </a:rPr>
              <a:t>Today Only! Save 60% on unlimited access to Intelligencer and everything else </a:t>
            </a:r>
            <a:r>
              <a:rPr lang="en-SG" i="1" dirty="0">
                <a:solidFill>
                  <a:schemeClr val="tx1"/>
                </a:solidFill>
                <a:latin typeface="Arial" panose="020B0604020202020204" pitchFamily="34" charset="0"/>
                <a:cs typeface="Arial" panose="020B0604020202020204" pitchFamily="34" charset="0"/>
              </a:rPr>
              <a:t>New York</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LEARN MORE »</a:t>
            </a:r>
            <a:r>
              <a:rPr lang="en-SG" dirty="0">
                <a:solidFill>
                  <a:schemeClr val="tx1"/>
                </a:solidFill>
                <a:latin typeface="Arial" panose="020B0604020202020204" pitchFamily="34" charset="0"/>
                <a:cs typeface="Arial" panose="020B0604020202020204" pitchFamily="34" charset="0"/>
              </a:rPr>
              <a:t> </a:t>
            </a:r>
            <a:r>
              <a:rPr lang="en-SG" b="1" dirty="0">
                <a:solidFill>
                  <a:schemeClr val="tx1"/>
                </a:solidFill>
                <a:latin typeface="Arial" panose="020B0604020202020204" pitchFamily="34" charset="0"/>
                <a:cs typeface="Arial" panose="020B0604020202020204" pitchFamily="34" charset="0"/>
              </a:rPr>
              <a:t>The FAO projects that the number of locusts could grow 400 times by June if not treated. Could you break that down?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life cycle of a locust is about three months, so after three months the adults are ready to lay eggs again. With each three-month generation, there’s a 20-fold increase in locust numbers. Locust females lay around 300 or more eggs — more than 90 percent of them die or the resulting hoppers don’t make it to adulthood. Out of all that breeding, for every single female locust there’s about 20 locusts in the new generation that make it. It’s an exponential increase, so after three months you have 20 times, after six months you have 20 squared, so that’s 400 times. After nine months, you’d have 20 cubed, which is 8,000 times. When you get that type of exponential breeding, then those locust numbers rapidly increase, and that’s how swarms form, basically.</a:t>
            </a:r>
          </a:p>
          <a:p>
            <a:r>
              <a:rPr lang="en-SG" b="1" dirty="0">
                <a:solidFill>
                  <a:schemeClr val="tx1"/>
                </a:solidFill>
                <a:latin typeface="Arial" panose="020B0604020202020204" pitchFamily="34" charset="0"/>
                <a:cs typeface="Arial" panose="020B0604020202020204" pitchFamily="34" charset="0"/>
              </a:rPr>
              <a:t>So with these new generations, countries in East Africa that have already been inundated could face even more locusts?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Absolutely. There’s a generation in progress now and breeding in Ethiopia, Somalia, and in Kenya. Conditions will probably remain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there because of a </a:t>
            </a:r>
            <a:r>
              <a:rPr lang="en-SG"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cyclone</a:t>
            </a:r>
            <a:r>
              <a:rPr lang="en-SG" dirty="0">
                <a:solidFill>
                  <a:schemeClr val="tx1"/>
                </a:solidFill>
                <a:latin typeface="Arial" panose="020B0604020202020204" pitchFamily="34" charset="0"/>
                <a:cs typeface="Arial" panose="020B0604020202020204" pitchFamily="34" charset="0"/>
              </a:rPr>
              <a:t> in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Somalia in December. Conditions are probably </a:t>
            </a:r>
            <a:r>
              <a:rPr lang="en-SG" dirty="0" err="1">
                <a:solidFill>
                  <a:schemeClr val="tx1"/>
                </a:solidFill>
                <a:latin typeface="Arial" panose="020B0604020202020204" pitchFamily="34" charset="0"/>
                <a:cs typeface="Arial" panose="020B0604020202020204" pitchFamily="34" charset="0"/>
              </a:rPr>
              <a:t>favorable</a:t>
            </a:r>
            <a:r>
              <a:rPr lang="en-SG" dirty="0">
                <a:solidFill>
                  <a:schemeClr val="tx1"/>
                </a:solidFill>
                <a:latin typeface="Arial" panose="020B0604020202020204" pitchFamily="34" charset="0"/>
                <a:cs typeface="Arial" panose="020B0604020202020204" pitchFamily="34" charset="0"/>
              </a:rPr>
              <a:t> in those three countries until June, so that will allow another generation to occur before then.</a:t>
            </a:r>
          </a:p>
          <a:p>
            <a:r>
              <a:rPr lang="en-SG" b="1" dirty="0">
                <a:solidFill>
                  <a:schemeClr val="tx1"/>
                </a:solidFill>
                <a:latin typeface="Arial" panose="020B0604020202020204" pitchFamily="34" charset="0"/>
                <a:cs typeface="Arial" panose="020B0604020202020204" pitchFamily="34" charset="0"/>
              </a:rPr>
              <a:t>How are the outbreaks in Pakistan, Iran, and China connected to those in East Africa?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 China, it’s a completely different species — apples and oranges. But the one in Iran and Pakistan, yes. What’s going on now in Pakistan is old swarms leftover from last summer that have been slowly maturing and now they’re ready to lay eggs, not in the deserts on the border of India and Pakistan but in the desert closer to Iran and Afghanistan.</a:t>
            </a:r>
          </a:p>
          <a:p>
            <a:r>
              <a:rPr lang="en-SG" b="1" dirty="0">
                <a:solidFill>
                  <a:schemeClr val="tx1"/>
                </a:solidFill>
                <a:latin typeface="Arial" panose="020B0604020202020204" pitchFamily="34" charset="0"/>
                <a:cs typeface="Arial" panose="020B0604020202020204" pitchFamily="34" charset="0"/>
              </a:rPr>
              <a:t>There’s an </a:t>
            </a:r>
            <a:r>
              <a:rPr lang="en-SG" b="1"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FAO map</a:t>
            </a:r>
            <a:r>
              <a:rPr lang="en-SG" b="1" dirty="0">
                <a:solidFill>
                  <a:schemeClr val="tx1"/>
                </a:solidFill>
                <a:latin typeface="Arial" panose="020B0604020202020204" pitchFamily="34" charset="0"/>
                <a:cs typeface="Arial" panose="020B0604020202020204" pitchFamily="34" charset="0"/>
              </a:rPr>
              <a:t> that shows them traveling directionally from the horn of Africa over Arabian sea. Can they travel over water?</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No problem. In the late ’80s, they went from West Africa to the Caribbean. They crossed the Atlantic in about ten days.</a:t>
            </a:r>
          </a:p>
          <a:p>
            <a:r>
              <a:rPr lang="en-SG" dirty="0">
                <a:solidFill>
                  <a:schemeClr val="tx1"/>
                </a:solidFill>
                <a:latin typeface="Arial" panose="020B0604020202020204" pitchFamily="34" charset="0"/>
                <a:cs typeface="Arial" panose="020B0604020202020204" pitchFamily="34" charset="0"/>
              </a:rPr>
              <a:t>Photo: United Nations </a:t>
            </a:r>
          </a:p>
          <a:p>
            <a:r>
              <a:rPr lang="en-SG" b="1" dirty="0">
                <a:solidFill>
                  <a:schemeClr val="tx1"/>
                </a:solidFill>
                <a:latin typeface="Arial" panose="020B0604020202020204" pitchFamily="34" charset="0"/>
                <a:cs typeface="Arial" panose="020B0604020202020204" pitchFamily="34" charset="0"/>
              </a:rPr>
              <a:t>How does that work if there’s no food?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eat a lot before or after! The way it worked crossing the Atlantic was, they had enough fuel in the tanks but still needed to rest sometimes, so they’d rest onboard ships, and then they’d take off again. If there weren’t any ships, they’d land on the surface of the ocean, and then a second swarm would come and land on top of the first swarm and rest, and the second swarm would take off and continue flying and the first swarm would drown.</a:t>
            </a:r>
          </a:p>
          <a:p>
            <a:r>
              <a:rPr lang="en-SG" b="1" dirty="0">
                <a:solidFill>
                  <a:schemeClr val="tx1"/>
                </a:solidFill>
                <a:latin typeface="Arial" panose="020B0604020202020204" pitchFamily="34" charset="0"/>
                <a:cs typeface="Arial" panose="020B0604020202020204" pitchFamily="34" charset="0"/>
              </a:rPr>
              <a:t>My impression was that they choose to go where food is. Do they have choice as a unit where they’re going or is it randomized by wind?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They seem to decide whether they want to take off or fly with the prevailing wind or not, in which case they’ll sit on the ground. They can somehow sense winds when they come from different directions, but they can’t fly like birds against the wind. So they are a victim of the wind, but still they do control motion to an extent.</a:t>
            </a:r>
          </a:p>
          <a:p>
            <a:r>
              <a:rPr lang="en-SG" b="1" dirty="0">
                <a:solidFill>
                  <a:schemeClr val="tx1"/>
                </a:solidFill>
                <a:latin typeface="Arial" panose="020B0604020202020204" pitchFamily="34" charset="0"/>
                <a:cs typeface="Arial" panose="020B0604020202020204" pitchFamily="34" charset="0"/>
              </a:rPr>
              <a:t>Without human intervention, how does a locust outbreak end?</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There would have to be a failure of the seasonal rains — that’s usually how mother nature helps to bring these things under control. Sometimes the winds will push locusts into areas they just don’t want to be in. For instance, if they got pushed further into the Democratic Republic of the Congo or into cold areas where they would die, or areas that are very tropical where they would pick up a lot of pathogens and die. They’re very susceptible to funguses. Like those guys that got pushed across the Atlantic ocean in the ’80s, they died immediately when they landed.</a:t>
            </a:r>
          </a:p>
          <a:p>
            <a:r>
              <a:rPr lang="en-SG" b="1" dirty="0">
                <a:solidFill>
                  <a:schemeClr val="tx1"/>
                </a:solidFill>
                <a:latin typeface="Arial" panose="020B0604020202020204" pitchFamily="34" charset="0"/>
                <a:cs typeface="Arial" panose="020B0604020202020204" pitchFamily="34" charset="0"/>
              </a:rPr>
              <a:t>What happens in a country like Iran where there’s a simultaneous outbreak of locusts and the coronavirus.</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Fortunately, different parts of the government are responding, so the Ministry of Agriculture is dealing with locusts and the Ministry of Health has to deal with the coronavirus. The resources and manpower are in completely different sectors of the economy. But any additional challenges that a country faces, they can have impacts on the control operations, and they might not be as effective as hoped.</a:t>
            </a:r>
          </a:p>
          <a:p>
            <a:r>
              <a:rPr lang="en-SG" b="1" dirty="0">
                <a:solidFill>
                  <a:schemeClr val="tx1"/>
                </a:solidFill>
                <a:latin typeface="Arial" panose="020B0604020202020204" pitchFamily="34" charset="0"/>
                <a:cs typeface="Arial" panose="020B0604020202020204" pitchFamily="34" charset="0"/>
              </a:rPr>
              <a:t>What about states in open conflict or with major security issues, like Yemen or Somalia?</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Yemen is very critical because it’s a frontline country for desert locusts. Desert locusts are there every year, and there’s a number of different breeding areas along the coast in the wintertime in the interior. It’s a country that has a really spectacular habitat for desert locusts, and when it rains, those locusts take advantage of it.</a:t>
            </a:r>
          </a:p>
          <a:p>
            <a:r>
              <a:rPr lang="en-SG" dirty="0">
                <a:solidFill>
                  <a:schemeClr val="tx1"/>
                </a:solidFill>
                <a:latin typeface="Arial" panose="020B0604020202020204" pitchFamily="34" charset="0"/>
                <a:cs typeface="Arial" panose="020B0604020202020204" pitchFamily="34" charset="0"/>
              </a:rPr>
              <a:t>That’s probably one of the reasons why the locust infestation shifted from the empty corridor in 2019 across to the Horn of Africa in the summer, because they stopped off in Yemen for a generation of breeding in the spring. Because of the conflict, there’s very little that can be done. It’s just not safe for the national locust teams to to operate throughout the country to undertake the survey for control operations. There are a few limited areas they can work in, but it simply isn’t enough.</a:t>
            </a:r>
          </a:p>
          <a:p>
            <a:r>
              <a:rPr lang="en-SG" dirty="0">
                <a:solidFill>
                  <a:schemeClr val="tx1"/>
                </a:solidFill>
                <a:latin typeface="Arial" panose="020B0604020202020204" pitchFamily="34" charset="0"/>
                <a:cs typeface="Arial" panose="020B0604020202020204" pitchFamily="34" charset="0"/>
              </a:rPr>
              <a:t>Fortunately, in Somalia, the key locust breeding areas are in the north of the country, which is a region that’s much easier to operate in. It’s much safer, so national teams can get in there and do the survey and control operations. However, in the south and central parts of the country, it is much more challenging. Those parts of the country don’t see locusts often, maybe once every few decades, so they also have very little capacity.</a:t>
            </a:r>
          </a:p>
          <a:p>
            <a:r>
              <a:rPr lang="en-SG" b="1" dirty="0">
                <a:solidFill>
                  <a:schemeClr val="tx1"/>
                </a:solidFill>
                <a:latin typeface="Arial" panose="020B0604020202020204" pitchFamily="34" charset="0"/>
                <a:cs typeface="Arial" panose="020B0604020202020204" pitchFamily="34" charset="0"/>
              </a:rPr>
              <a:t>What about in South Sudan, where there is already a food shortage?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good news is, it’s not really their typical habitat. It’s not dry enough, and they don’t have so much sandy soil. It’s more of a clay soil, and there’s much more vegetation cover, so this makes it hard for the females to find bare, empty places to lay their eggs. And we’ve seen this with those locusts that got into </a:t>
            </a:r>
            <a:r>
              <a:rPr lang="en-SG" dirty="0" err="1">
                <a:solidFill>
                  <a:schemeClr val="tx1"/>
                </a:solidFill>
                <a:latin typeface="Arial" panose="020B0604020202020204" pitchFamily="34" charset="0"/>
                <a:cs typeface="Arial" panose="020B0604020202020204" pitchFamily="34" charset="0"/>
              </a:rPr>
              <a:t>northeastern</a:t>
            </a:r>
            <a:r>
              <a:rPr lang="en-SG" dirty="0">
                <a:solidFill>
                  <a:schemeClr val="tx1"/>
                </a:solidFill>
                <a:latin typeface="Arial" panose="020B0604020202020204" pitchFamily="34" charset="0"/>
                <a:cs typeface="Arial" panose="020B0604020202020204" pitchFamily="34" charset="0"/>
              </a:rPr>
              <a:t> Uganda and the southeast of South Sudan: They flew around, and the females became so desperate that they just kind of dropped their eggs on top of the soil, which means that they immediately dry out and die. Desert locusts don’t do this very often. These guys are masters of survival. They’re professionals, so this means that those females are really desperate. So probably South Sudan is much more of a transit zone. Later on in the spring, a new generation of swarms will likely form in northern Kenya. Once it </a:t>
            </a:r>
            <a:r>
              <a:rPr lang="en-SG" dirty="0" err="1">
                <a:solidFill>
                  <a:schemeClr val="tx1"/>
                </a:solidFill>
                <a:latin typeface="Arial" panose="020B0604020202020204" pitchFamily="34" charset="0"/>
                <a:cs typeface="Arial" panose="020B0604020202020204" pitchFamily="34" charset="0"/>
              </a:rPr>
              <a:t>drys</a:t>
            </a:r>
            <a:r>
              <a:rPr lang="en-SG" dirty="0">
                <a:solidFill>
                  <a:schemeClr val="tx1"/>
                </a:solidFill>
                <a:latin typeface="Arial" panose="020B0604020202020204" pitchFamily="34" charset="0"/>
                <a:cs typeface="Arial" panose="020B0604020202020204" pitchFamily="34" charset="0"/>
              </a:rPr>
              <a:t> out there, they will be moving back into Somalia, back into Ethiopia, and probably into north Sudan to get really into the Sahara and the deserts they prefer.</a:t>
            </a:r>
          </a:p>
          <a:p>
            <a:r>
              <a:rPr lang="en-SG" b="1" dirty="0">
                <a:solidFill>
                  <a:schemeClr val="tx1"/>
                </a:solidFill>
                <a:latin typeface="Arial" panose="020B0604020202020204" pitchFamily="34" charset="0"/>
                <a:cs typeface="Arial" panose="020B0604020202020204" pitchFamily="34" charset="0"/>
              </a:rPr>
              <a:t>What’s the most effective form of prevention and treatment if an outbreak is already in motion?</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When you have these cyclones, it comes back to climate change: We’re starting to see more patterns of severe weather, which means unusually heavy rainfall, </a:t>
            </a:r>
            <a:r>
              <a:rPr lang="en-SG" dirty="0" err="1">
                <a:solidFill>
                  <a:schemeClr val="tx1"/>
                </a:solidFill>
                <a:latin typeface="Arial" panose="020B0604020202020204" pitchFamily="34" charset="0"/>
                <a:cs typeface="Arial" panose="020B0604020202020204" pitchFamily="34" charset="0"/>
              </a:rPr>
              <a:t>cyclones,t</a:t>
            </a:r>
            <a:r>
              <a:rPr lang="en-SG" dirty="0">
                <a:solidFill>
                  <a:schemeClr val="tx1"/>
                </a:solidFill>
                <a:latin typeface="Arial" panose="020B0604020202020204" pitchFamily="34" charset="0"/>
                <a:cs typeface="Arial" panose="020B0604020202020204" pitchFamily="34" charset="0"/>
              </a:rPr>
              <a:t> </a:t>
            </a:r>
            <a:r>
              <a:rPr lang="en-SG" dirty="0" err="1">
                <a:solidFill>
                  <a:schemeClr val="tx1"/>
                </a:solidFill>
                <a:latin typeface="Arial" panose="020B0604020202020204" pitchFamily="34" charset="0"/>
                <a:cs typeface="Arial" panose="020B0604020202020204" pitchFamily="34" charset="0"/>
              </a:rPr>
              <a:t>hese</a:t>
            </a:r>
            <a:r>
              <a:rPr lang="en-SG" dirty="0">
                <a:solidFill>
                  <a:schemeClr val="tx1"/>
                </a:solidFill>
                <a:latin typeface="Arial" panose="020B0604020202020204" pitchFamily="34" charset="0"/>
                <a:cs typeface="Arial" panose="020B0604020202020204" pitchFamily="34" charset="0"/>
              </a:rPr>
              <a:t> things. You can’t prevent them really. So we’re going to have to develop better mechanisms to respond to them better. Basically it means that countries are going to have to be very well prepared. To visit a wildfire metaphor, you need to have a lot of good fire stations with well trained crews and fire trucks — it’s the same with desert locusts. You need to have a good national locust program that’s well-equipped, well-trained, well-funded so that they can respond to these situations. But it’s probably too idealist to think these nations are always going to have sufficient resources. At one point, it will probably overwhelm capacities — that’s what’s happened now in Kenya, Somalia, and Ethiopia. Then the international community has to step in.</a:t>
            </a:r>
          </a:p>
          <a:p>
            <a:r>
              <a:rPr lang="en-SG" b="1" dirty="0">
                <a:solidFill>
                  <a:schemeClr val="tx1"/>
                </a:solidFill>
                <a:latin typeface="Arial" panose="020B0604020202020204" pitchFamily="34" charset="0"/>
                <a:cs typeface="Arial" panose="020B0604020202020204" pitchFamily="34" charset="0"/>
              </a:rPr>
              <a:t>The U.N. is calling for $138 million to mitigate the crisis. What does the allocation of that money look like?</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Roughly, it’s about half for control operations — that’s upscaling the aerial control operations and getting in more aircraft, more ground logistical teams, supplemented by ground control like vehicles, sprayers, pesticide. The other half is basically to protect the livelihoods or to help those who have already been damaged to help them to recover. This can be seed packages to farmers if their initial crop has been lost. For pastures, it would be animal feed, because there’s a lot of pastoralists in the Horn of Africa who rely on pastures for their grazing animals.</a:t>
            </a:r>
          </a:p>
          <a:p>
            <a:r>
              <a:rPr lang="en-SG" b="1" dirty="0">
                <a:solidFill>
                  <a:schemeClr val="tx1"/>
                </a:solidFill>
                <a:latin typeface="Arial" panose="020B0604020202020204" pitchFamily="34" charset="0"/>
                <a:cs typeface="Arial" panose="020B0604020202020204" pitchFamily="34" charset="0"/>
              </a:rPr>
              <a:t>What are the most concerning and the most hopeful aspects about the upsurge as it stands today?</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The greatest concern is where it’s occurring, in the Horn of Africa — which is already extremely vulnerable to any slight disruption to food security and livelihood, simply because they’ve had a series of droughts in the past. Now they’ve got floods and heavy rains, and on top of that, locusts. No. 2 is that the swarms are in countries that either do not have very robust national programs or don’t have them at all. Kenya has seen locusts twice in the last 70 years — don’t expect it to have a strong locust program compared to a country that has to deal with locusts every year that’s much better.</a:t>
            </a:r>
          </a:p>
          <a:p>
            <a:r>
              <a:rPr lang="en-SG" dirty="0">
                <a:solidFill>
                  <a:schemeClr val="tx1"/>
                </a:solidFill>
                <a:latin typeface="Arial" panose="020B0604020202020204" pitchFamily="34" charset="0"/>
                <a:cs typeface="Arial" panose="020B0604020202020204" pitchFamily="34" charset="0"/>
              </a:rPr>
              <a:t>Maybe the silver lining here is that they’re not going to stay in the Horn of Africa forever. Desert locusts are migratory in nature. When they move, they’ll move back north and into those countries where they are normally present — like Sudan, Eritrea, Saudi Arabia, Oman, Iran, Pakistan, India, and Egypt — and those countries have much stronger national programs to address them.</a:t>
            </a:r>
          </a:p>
          <a:p>
            <a:r>
              <a:rPr lang="en-SG" b="1" dirty="0">
                <a:solidFill>
                  <a:schemeClr val="tx1"/>
                </a:solidFill>
                <a:latin typeface="Arial" panose="020B0604020202020204" pitchFamily="34" charset="0"/>
                <a:cs typeface="Arial" panose="020B0604020202020204" pitchFamily="34" charset="0"/>
              </a:rPr>
              <a:t>Sign Up for the Intelligencer Newsletter</a:t>
            </a:r>
          </a:p>
          <a:p>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intelligencer is a </a:t>
            </a:r>
            <a:r>
              <a:rPr lang="en-SG"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Vox Media Network</a:t>
            </a:r>
            <a:r>
              <a:rPr lang="en-SG" dirty="0">
                <a:solidFill>
                  <a:schemeClr val="tx1"/>
                </a:solidFill>
                <a:latin typeface="Arial" panose="020B0604020202020204" pitchFamily="34" charset="0"/>
                <a:cs typeface="Arial" panose="020B0604020202020204" pitchFamily="34" charset="0"/>
              </a:rPr>
              <a:t>. © 2020 Vox Media, Inc. All rights reserved. </a:t>
            </a:r>
          </a:p>
          <a:p>
            <a:r>
              <a:rPr lang="en-SG" dirty="0">
                <a:solidFill>
                  <a:schemeClr val="tx1"/>
                </a:solidFill>
                <a:latin typeface="Arial" panose="020B0604020202020204" pitchFamily="34" charset="0"/>
                <a:cs typeface="Arial" panose="020B0604020202020204" pitchFamily="34" charset="0"/>
              </a:rPr>
              <a:t>https://</a:t>
            </a:r>
            <a:r>
              <a:rPr lang="en-SG" dirty="0" err="1">
                <a:solidFill>
                  <a:schemeClr val="tx1"/>
                </a:solidFill>
                <a:latin typeface="Arial" panose="020B0604020202020204" pitchFamily="34" charset="0"/>
                <a:cs typeface="Arial" panose="020B0604020202020204" pitchFamily="34" charset="0"/>
              </a:rPr>
              <a:t>nymag.com</a:t>
            </a:r>
            <a:r>
              <a:rPr lang="en-SG" dirty="0">
                <a:solidFill>
                  <a:schemeClr val="tx1"/>
                </a:solidFill>
                <a:latin typeface="Arial" panose="020B0604020202020204" pitchFamily="34" charset="0"/>
                <a:cs typeface="Arial" panose="020B0604020202020204" pitchFamily="34" charset="0"/>
              </a:rPr>
              <a:t>/intelligencer/2020/03/a-u-n-locust-forecaster-explains-the-crisis-in-east-</a:t>
            </a:r>
            <a:r>
              <a:rPr lang="en-SG" dirty="0" err="1">
                <a:solidFill>
                  <a:schemeClr val="tx1"/>
                </a:solidFill>
                <a:latin typeface="Arial" panose="020B0604020202020204" pitchFamily="34" charset="0"/>
                <a:cs typeface="Arial" panose="020B0604020202020204" pitchFamily="34" charset="0"/>
              </a:rPr>
              <a:t>africa.html</a:t>
            </a:r>
            <a:endParaRPr lang="en-SG" dirty="0">
              <a:solidFill>
                <a:schemeClr val="tx1"/>
              </a:solidFill>
              <a:latin typeface="Arial" panose="020B0604020202020204" pitchFamily="34" charset="0"/>
              <a:cs typeface="Arial" panose="020B0604020202020204" pitchFamily="34" charset="0"/>
            </a:endParaRPr>
          </a:p>
          <a:p>
            <a:r>
              <a:rPr lang="en-SG" dirty="0">
                <a:solidFill>
                  <a:schemeClr val="tx1"/>
                </a:solidFill>
                <a:latin typeface="Arial" panose="020B0604020202020204" pitchFamily="34" charset="0"/>
                <a:cs typeface="Arial" panose="020B0604020202020204" pitchFamily="34" charset="0"/>
              </a:rPr>
              <a:t>Accessed 17 March 2020</a:t>
            </a:r>
          </a:p>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135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5</a:t>
            </a:fld>
            <a:endParaRPr lang="en-US"/>
          </a:p>
        </p:txBody>
      </p:sp>
    </p:spTree>
    <p:extLst>
      <p:ext uri="{BB962C8B-B14F-4D97-AF65-F5344CB8AC3E}">
        <p14:creationId xmlns:p14="http://schemas.microsoft.com/office/powerpoint/2010/main" val="3646459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SG"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4909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488934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Be disciplined or you will be disciplined. </a:t>
            </a:r>
            <a:endParaRPr lang="en-US">
              <a:latin typeface="Arial"/>
              <a:cs typeface="Arial"/>
            </a:endParaRPr>
          </a:p>
        </p:txBody>
      </p:sp>
    </p:spTree>
    <p:extLst>
      <p:ext uri="{BB962C8B-B14F-4D97-AF65-F5344CB8AC3E}">
        <p14:creationId xmlns:p14="http://schemas.microsoft.com/office/powerpoint/2010/main" val="290393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This is true because any good leader disciplines those he cares about, and ultimately, God is the best disciplinarian</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extLst>
      <p:ext uri="{BB962C8B-B14F-4D97-AF65-F5344CB8AC3E}">
        <p14:creationId xmlns:p14="http://schemas.microsoft.com/office/powerpoint/2010/main" val="2633492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Which better describes your life now? Disciplining yourself or being disciplined by God?</a:t>
            </a:r>
            <a:r>
              <a:rPr lang="en-SG">
                <a:effectLst/>
                <a:latin typeface="Arial"/>
                <a:cs typeface="Arial"/>
              </a:rPr>
              <a:t> </a:t>
            </a:r>
          </a:p>
          <a:p>
            <a:r>
              <a:rPr kumimoji="1" lang="en-US" sz="1200" kern="1200">
                <a:solidFill>
                  <a:schemeClr val="tx1"/>
                </a:solidFill>
                <a:effectLst/>
                <a:latin typeface="Arial"/>
                <a:ea typeface="ＭＳ Ｐゴシック" pitchFamily="-112" charset="-128"/>
                <a:cs typeface="Arial"/>
              </a:rPr>
              <a:t>If your experiences are </a:t>
            </a:r>
            <a:r>
              <a:rPr kumimoji="1" lang="en-US" sz="1200" i="1" kern="1200">
                <a:solidFill>
                  <a:schemeClr val="tx1"/>
                </a:solidFill>
                <a:effectLst/>
                <a:latin typeface="Arial"/>
                <a:ea typeface="ＭＳ Ｐゴシック" pitchFamily="-112" charset="-128"/>
                <a:cs typeface="Arial"/>
              </a:rPr>
              <a:t>sweet</a:t>
            </a:r>
            <a:r>
              <a:rPr kumimoji="1" lang="en-US" sz="1200" kern="1200">
                <a:solidFill>
                  <a:schemeClr val="tx1"/>
                </a:solidFill>
                <a:effectLst/>
                <a:latin typeface="Arial"/>
                <a:ea typeface="ＭＳ Ｐゴシック" pitchFamily="-112" charset="-128"/>
                <a:cs typeface="Arial"/>
              </a:rPr>
              <a:t>, thank God. Maybe you are disciplining yourself so God doesn’t have to get your attention</a:t>
            </a:r>
            <a:r>
              <a:rPr kumimoji="1" lang="en-SG" sz="1200" kern="1200">
                <a:solidFill>
                  <a:schemeClr val="tx1"/>
                </a:solidFill>
                <a:effectLst/>
                <a:latin typeface="Arial"/>
                <a:ea typeface="ＭＳ Ｐゴシック" pitchFamily="-112" charset="-128"/>
                <a:cs typeface="Arial"/>
              </a:rPr>
              <a:t>. </a:t>
            </a:r>
            <a:r>
              <a:rPr kumimoji="1" lang="en-US" sz="1200" kern="1200">
                <a:solidFill>
                  <a:schemeClr val="tx1"/>
                </a:solidFill>
                <a:effectLst/>
                <a:latin typeface="Arial"/>
                <a:ea typeface="ＭＳ Ｐゴシック" pitchFamily="-112" charset="-128"/>
                <a:cs typeface="Arial"/>
              </a:rPr>
              <a:t>But if your experiences are </a:t>
            </a:r>
            <a:r>
              <a:rPr kumimoji="1" lang="en-US" sz="1200" i="1" kern="1200">
                <a:solidFill>
                  <a:schemeClr val="tx1"/>
                </a:solidFill>
                <a:effectLst/>
                <a:latin typeface="Arial"/>
                <a:ea typeface="ＭＳ Ｐゴシック" pitchFamily="-112" charset="-128"/>
                <a:cs typeface="Arial"/>
              </a:rPr>
              <a:t>sour</a:t>
            </a:r>
            <a:r>
              <a:rPr kumimoji="1" lang="en-US" sz="1200" kern="1200">
                <a:solidFill>
                  <a:schemeClr val="tx1"/>
                </a:solidFill>
                <a:effectLst/>
                <a:latin typeface="Arial"/>
                <a:ea typeface="ＭＳ Ｐゴシック" pitchFamily="-112" charset="-128"/>
                <a:cs typeface="Arial"/>
              </a:rPr>
              <a:t>, thank God also. Maybe this is just what you need for God to get your attention. Are you listening?</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2245771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Are</a:t>
            </a:r>
            <a:r>
              <a:rPr lang="en-US" baseline="0">
                <a:latin typeface="Arial"/>
                <a:cs typeface="Arial"/>
              </a:rPr>
              <a:t> you really listening to what God is trying to tell you in your life?</a:t>
            </a:r>
          </a:p>
          <a:p>
            <a:r>
              <a:rPr lang="en-US" baseline="0">
                <a:latin typeface="Arial"/>
                <a:cs typeface="Arial"/>
              </a:rPr>
              <a:t>Maybe he is trying to discipline you.</a:t>
            </a:r>
            <a:endParaRPr lang="en-US">
              <a:latin typeface="Arial"/>
              <a:cs typeface="Arial"/>
            </a:endParaRPr>
          </a:p>
        </p:txBody>
      </p:sp>
    </p:spTree>
    <p:extLst>
      <p:ext uri="{BB962C8B-B14F-4D97-AF65-F5344CB8AC3E}">
        <p14:creationId xmlns:p14="http://schemas.microsoft.com/office/powerpoint/2010/main" val="3276467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424851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OS-29-Joel-34</a:t>
            </a:r>
          </a:p>
          <a:p>
            <a:endParaRPr lang="en-US" dirty="0">
              <a:cs typeface="ＭＳ Ｐゴシック" charset="0"/>
            </a:endParaRPr>
          </a:p>
        </p:txBody>
      </p:sp>
    </p:spTree>
    <p:extLst>
      <p:ext uri="{BB962C8B-B14F-4D97-AF65-F5344CB8AC3E}">
        <p14:creationId xmlns:p14="http://schemas.microsoft.com/office/powerpoint/2010/main" val="171392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ACD67-803A-0B4A-BFF8-2F2EE84425D1}"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extLst>
      <p:ext uri="{BB962C8B-B14F-4D97-AF65-F5344CB8AC3E}">
        <p14:creationId xmlns:p14="http://schemas.microsoft.com/office/powerpoint/2010/main" val="1787148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Ar</a:t>
            </a:r>
          </a:p>
          <a:p>
            <a:endParaRPr lang="en-US"/>
          </a:p>
        </p:txBody>
      </p:sp>
    </p:spTree>
    <p:extLst>
      <p:ext uri="{BB962C8B-B14F-4D97-AF65-F5344CB8AC3E}">
        <p14:creationId xmlns:p14="http://schemas.microsoft.com/office/powerpoint/2010/main" val="2853584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b="0"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7</a:t>
            </a:fld>
            <a:endParaRPr lang="en-US"/>
          </a:p>
        </p:txBody>
      </p:sp>
    </p:spTree>
    <p:extLst>
      <p:ext uri="{BB962C8B-B14F-4D97-AF65-F5344CB8AC3E}">
        <p14:creationId xmlns:p14="http://schemas.microsoft.com/office/powerpoint/2010/main" val="1396270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a:ea typeface="ＭＳ Ｐゴシック" charset="0"/>
              <a:cs typeface="Arial"/>
            </a:endParaRPr>
          </a:p>
          <a:p>
            <a:pPr eaLnBrk="1" hangingPunct="1"/>
            <a:r>
              <a:rPr kumimoji="1" lang="en-US" sz="1200" kern="1200">
                <a:solidFill>
                  <a:schemeClr val="tx1"/>
                </a:solidFill>
                <a:effectLst/>
                <a:latin typeface="Arial"/>
                <a:ea typeface="ＭＳ Ｐゴシック" pitchFamily="-112" charset="-128"/>
                <a:cs typeface="Arial"/>
              </a:rPr>
              <a:t>Joel also mentions selling people to Greeks, which also happened only after about 600 BC when Greece became strong</a:t>
            </a:r>
            <a:r>
              <a:rPr kumimoji="1" lang="en-SG" sz="1200" kern="1200">
                <a:solidFill>
                  <a:schemeClr val="tx1"/>
                </a:solidFill>
                <a:effectLst/>
                <a:latin typeface="Arial"/>
                <a:ea typeface="ＭＳ Ｐゴシック" pitchFamily="-112" charset="-128"/>
                <a:cs typeface="Arial"/>
              </a:rPr>
              <a:t>.</a:t>
            </a:r>
            <a:endParaRPr lang="en-US" dirty="0">
              <a:latin typeface="Arial"/>
              <a:ea typeface="ＭＳ Ｐゴシック" charset="0"/>
              <a:cs typeface="Arial"/>
            </a:endParaRPr>
          </a:p>
        </p:txBody>
      </p:sp>
    </p:spTree>
    <p:extLst>
      <p:ext uri="{BB962C8B-B14F-4D97-AF65-F5344CB8AC3E}">
        <p14:creationId xmlns:p14="http://schemas.microsoft.com/office/powerpoint/2010/main" val="1467427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957364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9C9C4AC-8126-4F46-B116-56920B11B3E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dirty="0">
              <a:latin typeface="Arial"/>
              <a:ea typeface="ＭＳ Ｐゴシック" charset="0"/>
              <a:cs typeface="Arial"/>
            </a:endParaRPr>
          </a:p>
          <a:p>
            <a:r>
              <a:rPr kumimoji="1" lang="en-US" sz="1200" kern="1200" dirty="0">
                <a:solidFill>
                  <a:schemeClr val="tx1"/>
                </a:solidFill>
                <a:effectLst/>
                <a:latin typeface="Arial"/>
                <a:ea typeface="ＭＳ Ｐゴシック" pitchFamily="-112" charset="-128"/>
                <a:cs typeface="Arial"/>
              </a:rPr>
              <a:t>In our study of the Minor Prophets we are now near the time of the destruction of Jerusalem in 586 BC under Nebuchadnezzar. This was one of the two key times the city was destroyed as God’s discipline of his wayward people.</a:t>
            </a:r>
            <a:r>
              <a:rPr lang="en-SG" dirty="0">
                <a:effectLst/>
                <a:latin typeface="Arial"/>
                <a:cs typeface="Arial"/>
              </a:rPr>
              <a:t> </a:t>
            </a:r>
          </a:p>
          <a:p>
            <a:endParaRPr lang="en-SG" dirty="0">
              <a:effectLst/>
              <a:latin typeface="Arial"/>
              <a:ea typeface="ＭＳ Ｐゴシック" charset="0"/>
              <a:cs typeface="Arial"/>
            </a:endParaRPr>
          </a:p>
          <a:p>
            <a:r>
              <a:rPr lang="en-SG" dirty="0">
                <a:effectLst/>
                <a:latin typeface="Arial"/>
                <a:ea typeface="ＭＳ Ｐゴシック" charset="0"/>
                <a:cs typeface="Arial"/>
              </a:rPr>
              <a:t>_______</a:t>
            </a:r>
          </a:p>
          <a:p>
            <a:endParaRPr lang="en-SG" dirty="0">
              <a:effectLst/>
              <a:latin typeface="Arial"/>
              <a:ea typeface="ＭＳ Ｐゴシック" charset="0"/>
              <a:cs typeface="Arial"/>
            </a:endParaRPr>
          </a:p>
          <a:p>
            <a:r>
              <a:rPr lang="en-SG" dirty="0">
                <a:effectLst/>
                <a:latin typeface="Arial"/>
                <a:ea typeface="ＭＳ Ｐゴシック" charset="0"/>
                <a:cs typeface="Arial"/>
              </a:rPr>
              <a:t>OS-29-Joel-39</a:t>
            </a:r>
          </a:p>
          <a:p>
            <a:endParaRPr lang="en-US" dirty="0">
              <a:latin typeface="Arial"/>
              <a:ea typeface="ＭＳ Ｐゴシック" charset="0"/>
              <a:cs typeface="Arial"/>
            </a:endParaRPr>
          </a:p>
        </p:txBody>
      </p:sp>
    </p:spTree>
    <p:extLst>
      <p:ext uri="{BB962C8B-B14F-4D97-AF65-F5344CB8AC3E}">
        <p14:creationId xmlns:p14="http://schemas.microsoft.com/office/powerpoint/2010/main" val="629001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God's instrument of discipline was this pagan Babylonian</a:t>
            </a:r>
            <a:r>
              <a:rPr lang="en-US" baseline="0">
                <a:latin typeface="Arial"/>
                <a:cs typeface="Arial"/>
              </a:rPr>
              <a:t> king.</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027657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a:p>
            <a:r>
              <a:rPr kumimoji="1" lang="en-US" sz="1200" kern="1200">
                <a:solidFill>
                  <a:schemeClr val="tx1"/>
                </a:solidFill>
                <a:effectLst/>
                <a:latin typeface="Times New Roman" pitchFamily="-112" charset="0"/>
                <a:ea typeface="ＭＳ Ｐゴシック" pitchFamily="-112" charset="-128"/>
                <a:cs typeface="ＭＳ Ｐゴシック" pitchFamily="-112" charset="-128"/>
              </a:rPr>
              <a:t>Today we’ll see what to do about present difficulties, and then how these will all turn out in the end. </a:t>
            </a:r>
            <a:endParaRPr lang="en-US" dirty="0"/>
          </a:p>
        </p:txBody>
      </p:sp>
    </p:spTree>
    <p:extLst>
      <p:ext uri="{BB962C8B-B14F-4D97-AF65-F5344CB8AC3E}">
        <p14:creationId xmlns:p14="http://schemas.microsoft.com/office/powerpoint/2010/main" val="502862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7224149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2484594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54</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369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4358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0849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8</a:t>
            </a:fld>
            <a:endParaRPr lang="en-US"/>
          </a:p>
        </p:txBody>
      </p:sp>
    </p:spTree>
    <p:extLst>
      <p:ext uri="{BB962C8B-B14F-4D97-AF65-F5344CB8AC3E}">
        <p14:creationId xmlns:p14="http://schemas.microsoft.com/office/powerpoint/2010/main" val="1009772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648C30C9-D8E0-6B4F-AC8A-16B0CBC13A97}"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20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210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4102630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357384C-9EFD-1040-B91B-7708FEB70207}"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41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414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8315000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CD64CCCA-5ADC-FE49-AFA9-49FB74A23134}" type="slidenum">
              <a:rPr kumimoji="0" lang="en-US" sz="1200" b="0" i="0" u="none" strike="noStrike" kern="1200" cap="none" spc="0" normalizeH="0" baseline="0" noProof="0">
                <a:ln>
                  <a:noFill/>
                </a:ln>
                <a:solidFill>
                  <a:srgbClr val="000000"/>
                </a:solidFill>
                <a:effectLst/>
                <a:uLnTx/>
                <a:uFillTx/>
                <a:latin typeface="Times New Roman" charset="0"/>
                <a:ea typeface="SimSun" charset="0"/>
              </a:rPr>
              <a:pPr marL="0" marR="0" lvl="0" indent="0" algn="r" defTabSz="457200" rtl="0" eaLnBrk="0" fontAlgn="base" latinLnBrk="0" hangingPunct="0">
                <a:lnSpc>
                  <a:spcPct val="100000"/>
                </a:lnSpc>
                <a:spcBef>
                  <a:spcPts val="3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SimSun" charset="0"/>
            </a:endParaRPr>
          </a:p>
        </p:txBody>
      </p:sp>
      <p:sp>
        <p:nvSpPr>
          <p:cNvPr id="1361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cs typeface="+mn-cs"/>
            </a:endParaRPr>
          </a:p>
        </p:txBody>
      </p:sp>
      <p:sp>
        <p:nvSpPr>
          <p:cNvPr id="13619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416443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122543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08076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88982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4386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00488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813204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9C827AD4-3499-4E4D-A381-04BBDDF8DAD4}" type="slidenum">
              <a:rPr lang="en-US" sz="1200">
                <a:solidFill>
                  <a:srgbClr val="000000"/>
                </a:solidFill>
              </a:rPr>
              <a:pPr/>
              <a:t>67</a:t>
            </a:fld>
            <a:endParaRPr lang="en-US" sz="1200">
              <a:solidFill>
                <a:srgbClr val="000000"/>
              </a:solidFill>
            </a:endParaRPr>
          </a:p>
        </p:txBody>
      </p:sp>
      <p:sp>
        <p:nvSpPr>
          <p:cNvPr id="1382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8244" name="Text Box 2"/>
          <p:cNvSpPr>
            <a:spLocks noGrp="1" noChangeArrowheads="1"/>
          </p:cNvSpPr>
          <p:nvPr>
            <p:ph type="body"/>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1" hangingPunct="1">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Arial" charset="0"/>
                <a:ea typeface="SimSun" charset="0"/>
                <a:cs typeface="SimSun" charset="0"/>
              </a:rPr>
              <a:t> Mali: mature gregarious adults copulating (Tamesna, 11/03) http://www.fao.org/NEWS/GLOBAL/LOCUSTS/outbreakpix03.htm</a:t>
            </a:r>
          </a:p>
        </p:txBody>
      </p:sp>
    </p:spTree>
    <p:extLst>
      <p:ext uri="{BB962C8B-B14F-4D97-AF65-F5344CB8AC3E}">
        <p14:creationId xmlns:p14="http://schemas.microsoft.com/office/powerpoint/2010/main" val="1016055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idx="10"/>
          </p:nvPr>
        </p:nvSpPr>
        <p:spPr/>
        <p:txBody>
          <a:bodyPr/>
          <a:lstStyle/>
          <a:p>
            <a:pPr>
              <a:defRPr/>
            </a:pPr>
            <a:fld id="{E2B2E03C-DCAB-6D41-85DA-303F94438134}" type="slidenum">
              <a:rPr lang="en-US" smtClean="0"/>
              <a:pPr>
                <a:defRPr/>
              </a:pPr>
              <a:t>9</a:t>
            </a:fld>
            <a:endParaRPr lang="en-US"/>
          </a:p>
        </p:txBody>
      </p:sp>
    </p:spTree>
    <p:extLst>
      <p:ext uri="{BB962C8B-B14F-4D97-AF65-F5344CB8AC3E}">
        <p14:creationId xmlns:p14="http://schemas.microsoft.com/office/powerpoint/2010/main" val="25754583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E647100-08B1-9745-802D-D8D1F80A15C1}" type="slidenum">
              <a:rPr lang="en-US" sz="1200">
                <a:solidFill>
                  <a:srgbClr val="000000"/>
                </a:solidFill>
              </a:rPr>
              <a:pPr/>
              <a:t>68</a:t>
            </a:fld>
            <a:endParaRPr lang="en-US" sz="1200">
              <a:solidFill>
                <a:srgbClr val="000000"/>
              </a:solidFill>
            </a:endParaRPr>
          </a:p>
        </p:txBody>
      </p:sp>
      <p:sp>
        <p:nvSpPr>
          <p:cNvPr id="1402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029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574830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AF14B637-51E6-E04C-9CCA-78FCD68B1A75}" type="slidenum">
              <a:rPr lang="en-US" sz="1200">
                <a:solidFill>
                  <a:srgbClr val="000000"/>
                </a:solidFill>
              </a:rPr>
              <a:pPr/>
              <a:t>69</a:t>
            </a:fld>
            <a:endParaRPr lang="en-US" sz="1200">
              <a:solidFill>
                <a:srgbClr val="000000"/>
              </a:solidFill>
            </a:endParaRPr>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2340"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7849379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52556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516598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976B24AB-41FA-1C4E-B8EC-EDE08A096665}" type="slidenum">
              <a:rPr lang="en-US" sz="1200">
                <a:solidFill>
                  <a:srgbClr val="000000"/>
                </a:solidFill>
              </a:rPr>
              <a:pPr/>
              <a:t>73</a:t>
            </a:fld>
            <a:endParaRPr lang="en-US" sz="1200">
              <a:solidFill>
                <a:srgbClr val="000000"/>
              </a:solidFill>
            </a:endParaRPr>
          </a:p>
        </p:txBody>
      </p:sp>
      <p:sp>
        <p:nvSpPr>
          <p:cNvPr id="1443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4388"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8870892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781691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97823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153972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598350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34841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7C74AE0B-DEBE-F24B-9696-8CEFBECF96FA}" type="slidenum">
              <a:rPr lang="en-US" sz="1200">
                <a:solidFill>
                  <a:srgbClr val="000000"/>
                </a:solidFill>
              </a:rPr>
              <a:pPr/>
              <a:t>10</a:t>
            </a:fld>
            <a:endParaRPr lang="en-US" sz="1200">
              <a:solidFill>
                <a:srgbClr val="000000"/>
              </a:solidFill>
            </a:endParaRPr>
          </a:p>
        </p:txBody>
      </p:sp>
      <p:sp>
        <p:nvSpPr>
          <p:cNvPr id="1464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solidFill>
                <a:prstClr val="white"/>
              </a:solidFill>
            </a:endParaRPr>
          </a:p>
        </p:txBody>
      </p:sp>
      <p:sp>
        <p:nvSpPr>
          <p:cNvPr id="14643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171088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1510CEA9-87C1-4D4B-852E-C0D07B25DF31}" type="slidenum">
              <a:rPr lang="en-US" sz="1200">
                <a:solidFill>
                  <a:srgbClr val="000000"/>
                </a:solidFill>
              </a:rPr>
              <a:pPr/>
              <a:t>80</a:t>
            </a:fld>
            <a:endParaRPr lang="en-US" sz="1200">
              <a:solidFill>
                <a:srgbClr val="000000"/>
              </a:solidFill>
            </a:endParaRPr>
          </a:p>
        </p:txBody>
      </p:sp>
      <p:sp>
        <p:nvSpPr>
          <p:cNvPr id="1484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848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17890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36D84FD3-23CE-D143-936B-165EF47910FC}" type="slidenum">
              <a:rPr lang="en-US" sz="1200">
                <a:solidFill>
                  <a:srgbClr val="000000"/>
                </a:solidFill>
              </a:rPr>
              <a:pPr/>
              <a:t>81</a:t>
            </a:fld>
            <a:endParaRPr lang="en-US" sz="1200">
              <a:solidFill>
                <a:srgbClr val="000000"/>
              </a:solidFill>
            </a:endParaRPr>
          </a:p>
        </p:txBody>
      </p:sp>
      <p:sp>
        <p:nvSpPr>
          <p:cNvPr id="1505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053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4091227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20CD464-A748-9E43-AD5D-DBE7B6AE7DA5}" type="slidenum">
              <a:rPr lang="en-US" sz="1200">
                <a:solidFill>
                  <a:prstClr val="black"/>
                </a:solidFill>
              </a:rPr>
              <a:pPr eaLnBrk="1" hangingPunct="1"/>
              <a:t>86</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02745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87</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eaLnBrk="1" hangingPunct="1">
              <a:buFont typeface="Calibri" charset="0"/>
              <a:buNone/>
            </a:pPr>
            <a:fld id="{3EAFC012-E3AC-B14B-99BB-1FFEEAEF3BC5}" type="slidenum">
              <a:rPr lang="en-GB" sz="1200">
                <a:solidFill>
                  <a:srgbClr val="000000"/>
                </a:solidFill>
                <a:latin typeface="Calibri" charset="0"/>
              </a:rPr>
              <a:pPr algn="r" eaLnBrk="1" hangingPunct="1">
                <a:buFont typeface="Calibri" charset="0"/>
                <a:buNone/>
              </a:pPr>
              <a:t>87</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3000"/>
              </a:lnSpc>
              <a:buClr>
                <a:srgbClr val="FFFFFF"/>
              </a:buClr>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83044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kumimoji="1" lang="en-US" sz="1200" kern="1200">
                <a:solidFill>
                  <a:schemeClr val="tx1"/>
                </a:solidFill>
                <a:effectLst/>
                <a:latin typeface="Arial"/>
                <a:ea typeface="ＭＳ Ｐゴシック" pitchFamily="-112" charset="-128"/>
                <a:cs typeface="Arial"/>
              </a:rPr>
              <a:t>God’s disciplining us should motivate us to seek the Lord</a:t>
            </a:r>
            <a:r>
              <a:rPr kumimoji="1" lang="en-SG" sz="1200" kern="1200">
                <a:solidFill>
                  <a:schemeClr val="tx1"/>
                </a:solidFill>
                <a:effectLst/>
                <a:latin typeface="Arial"/>
                <a:ea typeface="ＭＳ Ｐゴシック" pitchFamily="-112" charset="-128"/>
                <a:cs typeface="Arial"/>
              </a:rPr>
              <a:t>.</a:t>
            </a:r>
            <a:endParaRPr lang="en-US" dirty="0">
              <a:latin typeface="Arial"/>
              <a:cs typeface="Arial"/>
            </a:endParaRPr>
          </a:p>
        </p:txBody>
      </p:sp>
    </p:spTree>
    <p:extLst>
      <p:ext uri="{BB962C8B-B14F-4D97-AF65-F5344CB8AC3E}">
        <p14:creationId xmlns:p14="http://schemas.microsoft.com/office/powerpoint/2010/main" val="22228144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solidFill>
                <a:schemeClr val="tx1"/>
              </a:solidFill>
              <a:latin typeface="Arial"/>
              <a:cs typeface="Arial"/>
            </a:endParaRPr>
          </a:p>
          <a:p>
            <a:r>
              <a:rPr kumimoji="1" lang="en-US" sz="1200" kern="1200" dirty="0">
                <a:solidFill>
                  <a:schemeClr val="tx1"/>
                </a:solidFill>
                <a:effectLst/>
                <a:latin typeface="Arial"/>
                <a:ea typeface="ＭＳ Ｐゴシック" pitchFamily="-112" charset="-128"/>
                <a:cs typeface="Arial"/>
              </a:rPr>
              <a:t>The moral height of the USA was in the 1950s. The USA rebuilt its former enemies Japan and Germany, adopted “In God We Trust” as the national motto, and began to see many turn to Christ under Billy Graham as well send out missionaries to the nations</a:t>
            </a:r>
            <a:r>
              <a:rPr kumimoji="1" lang="en-SG" sz="1200" kern="1200" dirty="0">
                <a:solidFill>
                  <a:schemeClr val="tx1"/>
                </a:solidFill>
                <a:effectLst/>
                <a:latin typeface="Arial"/>
                <a:ea typeface="ＭＳ Ｐゴシック" pitchFamily="-112" charset="-128"/>
                <a:cs typeface="Arial"/>
              </a:rPr>
              <a:t>.</a:t>
            </a:r>
            <a:endParaRPr lang="en-US" dirty="0">
              <a:solidFill>
                <a:schemeClr val="tx1"/>
              </a:solidFill>
              <a:latin typeface="Arial"/>
              <a:cs typeface="Arial"/>
            </a:endParaRPr>
          </a:p>
          <a:p>
            <a:endParaRPr lang="en-US" dirty="0">
              <a:solidFill>
                <a:schemeClr val="tx1"/>
              </a:solidFill>
              <a:latin typeface="Arial"/>
              <a:cs typeface="Arial"/>
            </a:endParaRPr>
          </a:p>
          <a:p>
            <a:r>
              <a:rPr lang="en-US" dirty="0">
                <a:solidFill>
                  <a:schemeClr val="tx1"/>
                </a:solidFill>
                <a:latin typeface="Arial"/>
                <a:cs typeface="Arial"/>
                <a:hlinkClick r:id="rId3"/>
              </a:rPr>
              <a:t>Home</a:t>
            </a:r>
            <a:r>
              <a:rPr lang="en-US" dirty="0">
                <a:solidFill>
                  <a:schemeClr val="tx1"/>
                </a:solidFill>
                <a:latin typeface="Arial"/>
                <a:cs typeface="Arial"/>
              </a:rPr>
              <a:t> &gt; </a:t>
            </a:r>
            <a:r>
              <a:rPr lang="en-US" dirty="0">
                <a:solidFill>
                  <a:schemeClr val="tx1"/>
                </a:solidFill>
                <a:latin typeface="Arial"/>
                <a:cs typeface="Arial"/>
                <a:hlinkClick r:id="rId4"/>
              </a:rPr>
              <a:t>2015 </a:t>
            </a:r>
            <a:r>
              <a:rPr lang="en-US" dirty="0">
                <a:solidFill>
                  <a:schemeClr val="tx1"/>
                </a:solidFill>
                <a:latin typeface="Arial"/>
                <a:cs typeface="Arial"/>
              </a:rPr>
              <a:t>&gt; </a:t>
            </a:r>
            <a:r>
              <a:rPr lang="en-US" dirty="0">
                <a:solidFill>
                  <a:schemeClr val="tx1"/>
                </a:solidFill>
                <a:latin typeface="Arial"/>
                <a:cs typeface="Arial"/>
                <a:hlinkClick r:id="rId5"/>
              </a:rPr>
              <a:t>July</a:t>
            </a:r>
            <a:endParaRPr lang="en-US" dirty="0">
              <a:solidFill>
                <a:schemeClr val="tx1"/>
              </a:solidFill>
              <a:latin typeface="Arial"/>
              <a:cs typeface="Arial"/>
            </a:endParaRPr>
          </a:p>
          <a:p>
            <a:r>
              <a:rPr lang="en-US" dirty="0">
                <a:solidFill>
                  <a:schemeClr val="tx1"/>
                </a:solidFill>
                <a:latin typeface="Arial"/>
                <a:cs typeface="Arial"/>
              </a:rPr>
              <a:t>Jul 3, 2015</a:t>
            </a:r>
          </a:p>
          <a:p>
            <a:r>
              <a:rPr lang="en-US" b="1" dirty="0">
                <a:solidFill>
                  <a:schemeClr val="tx1"/>
                </a:solidFill>
                <a:latin typeface="Arial"/>
                <a:cs typeface="Arial"/>
              </a:rPr>
              <a:t>God and Country: Americans' Views of God's 'Relationship' with the U.S</a:t>
            </a:r>
          </a:p>
          <a:p>
            <a:r>
              <a:rPr lang="en-US" dirty="0">
                <a:solidFill>
                  <a:schemeClr val="tx1"/>
                </a:solidFill>
                <a:latin typeface="Arial"/>
                <a:cs typeface="Arial"/>
              </a:rPr>
              <a:t>What do Americans think about the United States and God? Fascinating new data. |</a:t>
            </a:r>
          </a:p>
          <a:p>
            <a:r>
              <a:rPr lang="en-US" dirty="0">
                <a:solidFill>
                  <a:schemeClr val="tx1"/>
                </a:solidFill>
                <a:latin typeface="Arial"/>
                <a:cs typeface="Arial"/>
              </a:rPr>
              <a:t>Ed Stetzer</a:t>
            </a:r>
          </a:p>
          <a:p>
            <a:r>
              <a:rPr lang="en-US" dirty="0">
                <a:solidFill>
                  <a:schemeClr val="tx1"/>
                </a:solidFill>
                <a:latin typeface="Arial"/>
                <a:cs typeface="Arial"/>
              </a:rPr>
              <a:t>http://</a:t>
            </a:r>
            <a:r>
              <a:rPr lang="en-US" dirty="0" err="1">
                <a:solidFill>
                  <a:schemeClr val="tx1"/>
                </a:solidFill>
                <a:latin typeface="Arial"/>
                <a:cs typeface="Arial"/>
              </a:rPr>
              <a:t>www.christianitytoday.com</a:t>
            </a:r>
            <a:r>
              <a:rPr lang="en-US" dirty="0">
                <a:solidFill>
                  <a:schemeClr val="tx1"/>
                </a:solidFill>
                <a:latin typeface="Arial"/>
                <a:cs typeface="Arial"/>
              </a:rPr>
              <a:t>/</a:t>
            </a:r>
            <a:r>
              <a:rPr lang="en-US" dirty="0" err="1">
                <a:solidFill>
                  <a:schemeClr val="tx1"/>
                </a:solidFill>
                <a:latin typeface="Arial"/>
                <a:cs typeface="Arial"/>
              </a:rPr>
              <a:t>edstetzer</a:t>
            </a:r>
            <a:r>
              <a:rPr lang="en-US" dirty="0">
                <a:solidFill>
                  <a:schemeClr val="tx1"/>
                </a:solidFill>
                <a:latin typeface="Arial"/>
                <a:cs typeface="Arial"/>
              </a:rPr>
              <a:t>/2015/</a:t>
            </a:r>
            <a:r>
              <a:rPr lang="en-US" dirty="0" err="1">
                <a:solidFill>
                  <a:schemeClr val="tx1"/>
                </a:solidFill>
                <a:latin typeface="Arial"/>
                <a:cs typeface="Arial"/>
              </a:rPr>
              <a:t>july</a:t>
            </a:r>
            <a:r>
              <a:rPr lang="en-US" dirty="0">
                <a:solidFill>
                  <a:schemeClr val="tx1"/>
                </a:solidFill>
                <a:latin typeface="Arial"/>
                <a:cs typeface="Arial"/>
              </a:rPr>
              <a:t>/god-and-country-new-research-on-</a:t>
            </a:r>
            <a:r>
              <a:rPr lang="en-US" dirty="0" err="1">
                <a:solidFill>
                  <a:schemeClr val="tx1"/>
                </a:solidFill>
                <a:latin typeface="Arial"/>
                <a:cs typeface="Arial"/>
              </a:rPr>
              <a:t>americans</a:t>
            </a:r>
            <a:r>
              <a:rPr lang="en-US" dirty="0">
                <a:solidFill>
                  <a:schemeClr val="tx1"/>
                </a:solidFill>
                <a:latin typeface="Arial"/>
                <a:cs typeface="Arial"/>
              </a:rPr>
              <a:t>-views-of-</a:t>
            </a:r>
            <a:r>
              <a:rPr lang="en-US" dirty="0" err="1">
                <a:solidFill>
                  <a:schemeClr val="tx1"/>
                </a:solidFill>
                <a:latin typeface="Arial"/>
                <a:cs typeface="Arial"/>
              </a:rPr>
              <a:t>country.html</a:t>
            </a:r>
            <a:endParaRPr lang="en-US" dirty="0">
              <a:solidFill>
                <a:schemeClr val="tx1"/>
              </a:solidFill>
              <a:latin typeface="Arial"/>
              <a:cs typeface="Arial"/>
            </a:endParaRPr>
          </a:p>
          <a:p>
            <a:r>
              <a:rPr lang="en-US" dirty="0">
                <a:solidFill>
                  <a:schemeClr val="tx1"/>
                </a:solidFill>
                <a:latin typeface="Arial"/>
                <a:cs typeface="Arial"/>
              </a:rPr>
              <a:t>Accessed 9 April 2017</a:t>
            </a:r>
          </a:p>
          <a:p>
            <a:r>
              <a:rPr lang="en-US" dirty="0">
                <a:solidFill>
                  <a:schemeClr val="tx1"/>
                </a:solidFill>
                <a:latin typeface="Arial"/>
                <a:cs typeface="Arial"/>
              </a:rPr>
              <a:t>Happy Fourth of July weekend folks, my American readers!</a:t>
            </a:r>
          </a:p>
          <a:p>
            <a:r>
              <a:rPr lang="en-US" dirty="0">
                <a:solidFill>
                  <a:schemeClr val="tx1"/>
                </a:solidFill>
                <a:latin typeface="Arial"/>
                <a:cs typeface="Arial"/>
              </a:rPr>
              <a:t>Two hundred thirty-nine years ago tomorrow, Congress adopted the Declaration of Independence, nearly a month before it would eventually be signed. I hope you're having a fun weekend, getting to enjoy some time with family and friends.</a:t>
            </a:r>
          </a:p>
          <a:p>
            <a:r>
              <a:rPr lang="en-US" dirty="0">
                <a:solidFill>
                  <a:schemeClr val="tx1"/>
                </a:solidFill>
                <a:latin typeface="Arial"/>
                <a:cs typeface="Arial"/>
              </a:rPr>
              <a:t>As </a:t>
            </a:r>
            <a:r>
              <a:rPr lang="en-US" dirty="0">
                <a:solidFill>
                  <a:schemeClr val="tx1"/>
                </a:solidFill>
                <a:latin typeface="Arial"/>
                <a:cs typeface="Arial"/>
                <a:hlinkClick r:id="rId6"/>
              </a:rPr>
              <a:t>I explained in a post last year</a:t>
            </a:r>
            <a:r>
              <a:rPr lang="en-US" dirty="0">
                <a:solidFill>
                  <a:schemeClr val="tx1"/>
                </a:solidFill>
                <a:latin typeface="Arial"/>
                <a:cs typeface="Arial"/>
              </a:rPr>
              <a:t>:</a:t>
            </a:r>
          </a:p>
          <a:p>
            <a:r>
              <a:rPr lang="en-US" dirty="0">
                <a:solidFill>
                  <a:schemeClr val="tx1"/>
                </a:solidFill>
                <a:latin typeface="Arial"/>
                <a:cs typeface="Arial"/>
              </a:rPr>
              <a:t>Christians are, in a sense, dual citizens-- of the Kingdom and of the nation where they live. I live in a country that is not without fault, but I am proud to be a citizen of that nation. I teach my children to be proud of their nation-- not unaware of its challenges-- and patriotic citizens.</a:t>
            </a:r>
          </a:p>
          <a:p>
            <a:r>
              <a:rPr lang="en-US" dirty="0">
                <a:solidFill>
                  <a:schemeClr val="tx1"/>
                </a:solidFill>
                <a:latin typeface="Arial"/>
                <a:cs typeface="Arial"/>
              </a:rPr>
              <a:t>Just this week, </a:t>
            </a:r>
            <a:r>
              <a:rPr lang="en-US" dirty="0">
                <a:solidFill>
                  <a:schemeClr val="tx1"/>
                </a:solidFill>
                <a:latin typeface="Arial"/>
                <a:cs typeface="Arial"/>
                <a:hlinkClick r:id="rId7"/>
              </a:rPr>
              <a:t>LifeWay Research</a:t>
            </a:r>
            <a:r>
              <a:rPr lang="en-US" dirty="0">
                <a:solidFill>
                  <a:schemeClr val="tx1"/>
                </a:solidFill>
                <a:latin typeface="Arial"/>
                <a:cs typeface="Arial"/>
              </a:rPr>
              <a:t> released </a:t>
            </a:r>
            <a:r>
              <a:rPr lang="en-US" dirty="0">
                <a:solidFill>
                  <a:schemeClr val="tx1"/>
                </a:solidFill>
                <a:latin typeface="Arial"/>
                <a:cs typeface="Arial"/>
                <a:hlinkClick r:id="rId8"/>
              </a:rPr>
              <a:t>some new data on how Americans view their country</a:t>
            </a:r>
            <a:r>
              <a:rPr lang="en-US" dirty="0">
                <a:solidFill>
                  <a:schemeClr val="tx1"/>
                </a:solidFill>
                <a:latin typeface="Arial"/>
                <a:cs typeface="Arial"/>
              </a:rPr>
              <a:t> and how God relates with it. Here's an excerpt from our report:</a:t>
            </a:r>
          </a:p>
          <a:p>
            <a:r>
              <a:rPr lang="en-US" dirty="0">
                <a:solidFill>
                  <a:schemeClr val="tx1"/>
                </a:solidFill>
                <a:latin typeface="Arial"/>
                <a:cs typeface="Arial"/>
              </a:rPr>
              <a:t>In a nation founded on religious liberty, most Americans believe God has a special relationship with the United States, and they’re optimistic the best is yet to come.</a:t>
            </a:r>
          </a:p>
          <a:p>
            <a:r>
              <a:rPr lang="en-US" dirty="0">
                <a:solidFill>
                  <a:schemeClr val="tx1"/>
                </a:solidFill>
                <a:latin typeface="Arial"/>
                <a:cs typeface="Arial"/>
              </a:rPr>
              <a:t>Despite headlines lamenting the global decline of the United States since the Cold War, 54 percent of Americans believe the nation is on the upswing, according to a September survey by </a:t>
            </a:r>
            <a:r>
              <a:rPr lang="en-US" dirty="0" err="1">
                <a:solidFill>
                  <a:schemeClr val="tx1"/>
                </a:solidFill>
                <a:latin typeface="Arial"/>
                <a:cs typeface="Arial"/>
              </a:rPr>
              <a:t>LifeWay</a:t>
            </a:r>
            <a:r>
              <a:rPr lang="en-US" dirty="0">
                <a:solidFill>
                  <a:schemeClr val="tx1"/>
                </a:solidFill>
                <a:latin typeface="Arial"/>
                <a:cs typeface="Arial"/>
              </a:rPr>
              <a:t> Research. Only 4 in 10 think “America’s best days are behind us.”</a:t>
            </a:r>
          </a:p>
          <a:p>
            <a:r>
              <a:rPr lang="en-US" dirty="0">
                <a:solidFill>
                  <a:schemeClr val="tx1"/>
                </a:solidFill>
                <a:latin typeface="Arial"/>
                <a:cs typeface="Arial"/>
              </a:rPr>
              <a:t>And though the U.S. Constitution makes no mention of God, 53 percent of Americans say they believe God and the nation have a special relationship, a concept stretching back to Pilgrim days. Even a third of atheists, agnostics, and those with no religious preference believe America has a special relationship with God.</a:t>
            </a:r>
          </a:p>
          <a:p>
            <a:r>
              <a:rPr lang="en-US" dirty="0">
                <a:solidFill>
                  <a:schemeClr val="tx1"/>
                </a:solidFill>
                <a:latin typeface="Arial"/>
                <a:cs typeface="Arial"/>
              </a:rPr>
              <a:t>“‘God Bless America’ is more than a song or a prayer for many Americans,” said Ed Stetzer, executive director of </a:t>
            </a:r>
            <a:r>
              <a:rPr lang="en-US" dirty="0" err="1">
                <a:solidFill>
                  <a:schemeClr val="tx1"/>
                </a:solidFill>
                <a:latin typeface="Arial"/>
                <a:cs typeface="Arial"/>
              </a:rPr>
              <a:t>LifeWay</a:t>
            </a:r>
            <a:r>
              <a:rPr lang="en-US" dirty="0">
                <a:solidFill>
                  <a:schemeClr val="tx1"/>
                </a:solidFill>
                <a:latin typeface="Arial"/>
                <a:cs typeface="Arial"/>
              </a:rPr>
              <a:t> Research. “It is a belief that God has blessed America beyond what is typical for nations throughout history. I am sure that would spawn many theological conversations, but it’s important to note most Americans think God has a special relationship with their country.”</a:t>
            </a:r>
          </a:p>
          <a:p>
            <a:r>
              <a:rPr lang="en-US" dirty="0">
                <a:solidFill>
                  <a:schemeClr val="tx1"/>
                </a:solidFill>
                <a:latin typeface="Arial"/>
                <a:cs typeface="Arial"/>
              </a:rPr>
              <a:t>Christianity Today reported on the data, and added additional research, in their article, "</a:t>
            </a:r>
            <a:r>
              <a:rPr lang="en-US" dirty="0">
                <a:solidFill>
                  <a:schemeClr val="tx1"/>
                </a:solidFill>
                <a:latin typeface="Arial"/>
                <a:cs typeface="Arial"/>
                <a:hlinkClick r:id="rId9"/>
              </a:rPr>
              <a:t>God and America: It's Complicated</a:t>
            </a:r>
            <a:r>
              <a:rPr lang="en-US" dirty="0">
                <a:solidFill>
                  <a:schemeClr val="tx1"/>
                </a:solidFill>
                <a:latin typeface="Arial"/>
                <a:cs typeface="Arial"/>
              </a:rPr>
              <a:t>," explaining, "A third of Americans say the United States is a Christian nation. But more than half say the country has a special relationship with the Almighty."</a:t>
            </a:r>
          </a:p>
          <a:p>
            <a:r>
              <a:rPr lang="en-US" dirty="0">
                <a:solidFill>
                  <a:schemeClr val="tx1"/>
                </a:solidFill>
                <a:latin typeface="Arial"/>
                <a:cs typeface="Arial"/>
              </a:rPr>
              <a:t>Christianity Today also included a link to my post providing </a:t>
            </a:r>
            <a:r>
              <a:rPr lang="en-US" dirty="0">
                <a:solidFill>
                  <a:schemeClr val="tx1"/>
                </a:solidFill>
                <a:latin typeface="Arial"/>
                <a:cs typeface="Arial"/>
                <a:hlinkClick r:id="rId6"/>
              </a:rPr>
              <a:t>cautions about combining patriotism and worship</a:t>
            </a:r>
            <a:r>
              <a:rPr lang="en-US" dirty="0">
                <a:solidFill>
                  <a:schemeClr val="tx1"/>
                </a:solidFill>
                <a:latin typeface="Arial"/>
                <a:cs typeface="Arial"/>
              </a:rPr>
              <a:t>, where I explained the importance of patriotism (and not just in the U.S.), but also cautioned, "If your church service was driven more by America than by Jesus, I think you need a change."</a:t>
            </a:r>
          </a:p>
          <a:p>
            <a:r>
              <a:rPr lang="en-US" dirty="0">
                <a:solidFill>
                  <a:schemeClr val="tx1"/>
                </a:solidFill>
                <a:latin typeface="Arial"/>
                <a:cs typeface="Arial"/>
              </a:rPr>
              <a:t>Here are a couple of the graphs depicting the major findings:</a:t>
            </a:r>
          </a:p>
          <a:p>
            <a:r>
              <a:rPr lang="en-US" dirty="0">
                <a:solidFill>
                  <a:schemeClr val="tx1"/>
                </a:solidFill>
                <a:latin typeface="Arial"/>
                <a:cs typeface="Arial"/>
              </a:rPr>
              <a:t>One of the most interesting parts of the survey was the gender divide among the views:</a:t>
            </a:r>
          </a:p>
          <a:p>
            <a:r>
              <a:rPr lang="en-US" dirty="0">
                <a:solidFill>
                  <a:schemeClr val="tx1"/>
                </a:solidFill>
                <a:latin typeface="Arial"/>
                <a:cs typeface="Arial"/>
              </a:rPr>
              <a:t>Women are significantly more likely than men to believe God has a special relationship with the United States. While 49 percent of men have that view, the number rises to 58 percent for women.</a:t>
            </a:r>
          </a:p>
          <a:p>
            <a:r>
              <a:rPr lang="en-US" dirty="0" err="1">
                <a:solidFill>
                  <a:schemeClr val="tx1"/>
                </a:solidFill>
                <a:latin typeface="Arial"/>
                <a:cs typeface="Arial"/>
              </a:rPr>
              <a:t>LifeWay</a:t>
            </a:r>
            <a:r>
              <a:rPr lang="en-US" dirty="0">
                <a:solidFill>
                  <a:schemeClr val="tx1"/>
                </a:solidFill>
                <a:latin typeface="Arial"/>
                <a:cs typeface="Arial"/>
              </a:rPr>
              <a:t> Research also found differences by age, race, geography, education, and religious preference.</a:t>
            </a:r>
          </a:p>
          <a:p>
            <a:r>
              <a:rPr lang="en-US" dirty="0">
                <a:solidFill>
                  <a:schemeClr val="tx1"/>
                </a:solidFill>
                <a:latin typeface="Arial"/>
                <a:cs typeface="Arial"/>
              </a:rPr>
              <a:t>Nearly two-thirds (63 percent) of Americans 45-54 years old think God has a special relationship with the United States, a belief shared by 48 percent of those 18-44.</a:t>
            </a:r>
          </a:p>
          <a:p>
            <a:r>
              <a:rPr lang="en-US" dirty="0">
                <a:solidFill>
                  <a:schemeClr val="tx1"/>
                </a:solidFill>
                <a:latin typeface="Arial"/>
                <a:cs typeface="Arial"/>
              </a:rPr>
              <a:t>Belief in a special relationship is also high among:</a:t>
            </a:r>
          </a:p>
          <a:p>
            <a:r>
              <a:rPr lang="en-US" dirty="0">
                <a:solidFill>
                  <a:schemeClr val="tx1"/>
                </a:solidFill>
                <a:latin typeface="Arial"/>
                <a:cs typeface="Arial"/>
              </a:rPr>
              <a:t>African-Americans, at 62 percent, compared to whites at 51 percent. Southerners, at 59 percent, compared to 49 percent of Midwesterners and 50 percent of Westerners. Those with a high school degree or less, at 66 percent. For those with some college, the rate drops to 51 percent. It drops further to 40 percent of those with a bachelor’s degree and 29 percent of those with a graduate degree. Evangelical Christians are the most likely to believe in a special relationship, with 67 percent agreeing. Among evangelicals 45 and older, the share soars to 71 percent.</a:t>
            </a:r>
          </a:p>
          <a:p>
            <a:r>
              <a:rPr lang="en-US" dirty="0">
                <a:solidFill>
                  <a:schemeClr val="tx1"/>
                </a:solidFill>
                <a:latin typeface="Arial"/>
                <a:cs typeface="Arial"/>
              </a:rPr>
              <a:t>“Americans, particularly those in more religious segments or geography, are most likely to believe in this special relationship,” Stetzer said. “But, considering the history of the nation, from Manifest Destiny to Ronald Reagan’s ‘City on a Hill’ speech, it’s not surprising this long-held theme continues today.”</a:t>
            </a:r>
          </a:p>
          <a:p>
            <a:r>
              <a:rPr lang="en-US" dirty="0">
                <a:solidFill>
                  <a:schemeClr val="tx1"/>
                </a:solidFill>
                <a:latin typeface="Arial"/>
                <a:cs typeface="Arial"/>
              </a:rPr>
              <a:t>A lot of this, of course, is rooted in our sense of American exceptionalism. Here's a bit on that from our report, including a thought from me:</a:t>
            </a:r>
          </a:p>
          <a:p>
            <a:r>
              <a:rPr lang="en-US" dirty="0">
                <a:solidFill>
                  <a:schemeClr val="tx1"/>
                </a:solidFill>
                <a:latin typeface="Arial"/>
                <a:cs typeface="Arial"/>
              </a:rPr>
              <a:t>Both ends of the political spectrum—from </a:t>
            </a:r>
            <a:r>
              <a:rPr lang="en-US" dirty="0">
                <a:solidFill>
                  <a:schemeClr val="tx1"/>
                </a:solidFill>
                <a:latin typeface="Arial"/>
                <a:cs typeface="Arial"/>
                <a:hlinkClick r:id="rId10"/>
              </a:rPr>
              <a:t>President Obama</a:t>
            </a:r>
            <a:r>
              <a:rPr lang="en-US" dirty="0">
                <a:solidFill>
                  <a:schemeClr val="tx1"/>
                </a:solidFill>
                <a:latin typeface="Arial"/>
                <a:cs typeface="Arial"/>
              </a:rPr>
              <a:t> to the </a:t>
            </a:r>
            <a:r>
              <a:rPr lang="en-US" dirty="0">
                <a:solidFill>
                  <a:schemeClr val="tx1"/>
                </a:solidFill>
                <a:latin typeface="Arial"/>
                <a:cs typeface="Arial"/>
                <a:hlinkClick r:id="rId11"/>
              </a:rPr>
              <a:t>Republican Party platform</a:t>
            </a:r>
            <a:r>
              <a:rPr lang="en-US" dirty="0">
                <a:solidFill>
                  <a:schemeClr val="tx1"/>
                </a:solidFill>
                <a:latin typeface="Arial"/>
                <a:cs typeface="Arial"/>
              </a:rPr>
              <a:t>—have touted </a:t>
            </a:r>
            <a:r>
              <a:rPr lang="en-US" dirty="0">
                <a:solidFill>
                  <a:schemeClr val="tx1"/>
                </a:solidFill>
                <a:latin typeface="Arial"/>
                <a:cs typeface="Arial"/>
                <a:hlinkClick r:id="rId12"/>
              </a:rPr>
              <a:t>American exceptionalism</a:t>
            </a:r>
            <a:r>
              <a:rPr lang="en-US" dirty="0">
                <a:solidFill>
                  <a:schemeClr val="tx1"/>
                </a:solidFill>
                <a:latin typeface="Arial"/>
                <a:cs typeface="Arial"/>
              </a:rPr>
              <a:t>, the belief that the United States plays a unique role in human history. For some, the concept includes the idea of a special relationship with God, although beliefs about the nature of the relationship vary.</a:t>
            </a:r>
          </a:p>
          <a:p>
            <a:r>
              <a:rPr lang="en-US" dirty="0">
                <a:solidFill>
                  <a:schemeClr val="tx1"/>
                </a:solidFill>
                <a:latin typeface="Arial"/>
                <a:cs typeface="Arial"/>
              </a:rPr>
              <a:t>“Some Christians view America as an archetype of biblical Israel, chosen and uniquely blessed by God,” Stetzer said. “That’s why Christians sometimes speak of God ‘healing our land,’ when most theologians say this American ‘land’ is not in the same category as the ‘land’ of biblical Israel.”</a:t>
            </a:r>
          </a:p>
          <a:p>
            <a:r>
              <a:rPr lang="en-US" dirty="0">
                <a:solidFill>
                  <a:schemeClr val="tx1"/>
                </a:solidFill>
                <a:latin typeface="Arial"/>
                <a:cs typeface="Arial"/>
              </a:rPr>
              <a:t>What do you think? Is America exceptional? Does God have a special relationship with the United States? Comment below.</a:t>
            </a:r>
          </a:p>
          <a:p>
            <a:r>
              <a:rPr lang="en-US" b="1" i="1" dirty="0">
                <a:solidFill>
                  <a:schemeClr val="tx1"/>
                </a:solidFill>
                <a:latin typeface="Arial"/>
                <a:cs typeface="Arial"/>
                <a:hlinkClick r:id="rId13"/>
              </a:rPr>
              <a:t>Click here to see the full research report.</a:t>
            </a:r>
            <a:endParaRPr lang="en-US" dirty="0">
              <a:solidFill>
                <a:schemeClr val="tx1"/>
              </a:solidFill>
              <a:latin typeface="Arial"/>
              <a:cs typeface="Arial"/>
            </a:endParaRPr>
          </a:p>
          <a:p>
            <a:r>
              <a:rPr lang="en-US" dirty="0">
                <a:solidFill>
                  <a:schemeClr val="tx1"/>
                </a:solidFill>
                <a:latin typeface="Arial"/>
                <a:cs typeface="Arial"/>
              </a:rPr>
              <a:t>Support our work. Subscribe to CT and </a:t>
            </a:r>
            <a:r>
              <a:rPr lang="en-US" dirty="0">
                <a:solidFill>
                  <a:schemeClr val="tx1"/>
                </a:solidFill>
                <a:latin typeface="Arial"/>
                <a:cs typeface="Arial"/>
                <a:hlinkClick r:id="rId14"/>
              </a:rPr>
              <a:t>get one year free.</a:t>
            </a:r>
            <a:endParaRPr lang="en-US" dirty="0">
              <a:solidFill>
                <a:schemeClr val="tx1"/>
              </a:solidFill>
              <a:latin typeface="Arial"/>
              <a:cs typeface="Arial"/>
            </a:endParaRPr>
          </a:p>
          <a:p>
            <a:endParaRPr lang="en-US" dirty="0">
              <a:solidFill>
                <a:schemeClr val="tx1"/>
              </a:solidFill>
              <a:latin typeface="Arial"/>
              <a:cs typeface="Arial"/>
            </a:endParaRPr>
          </a:p>
        </p:txBody>
      </p:sp>
    </p:spTree>
    <p:extLst>
      <p:ext uri="{BB962C8B-B14F-4D97-AF65-F5344CB8AC3E}">
        <p14:creationId xmlns:p14="http://schemas.microsoft.com/office/powerpoint/2010/main" val="2990514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But the 1960s became a turning point: corporations wanting to prolong the Vietnam War to make more money off it, making it illegal to pray and read the Bible in schools, chaos in the many riots, and assassinations of key leaders like John F Kenney and Martin Luther King. </a:t>
            </a:r>
          </a:p>
          <a:p>
            <a:r>
              <a:rPr kumimoji="1" lang="en-US" sz="1200" kern="1200">
                <a:solidFill>
                  <a:schemeClr val="tx1"/>
                </a:solidFill>
                <a:effectLst/>
                <a:latin typeface="Arial"/>
                <a:ea typeface="ＭＳ Ｐゴシック" pitchFamily="-112" charset="-128"/>
                <a:cs typeface="Arial"/>
              </a:rPr>
              <a:t>The last straw was America turning its back on Israel in recent years, even sponsoring a conference in January a week before the change of power in Washington.</a:t>
            </a:r>
          </a:p>
        </p:txBody>
      </p:sp>
    </p:spTree>
    <p:extLst>
      <p:ext uri="{BB962C8B-B14F-4D97-AF65-F5344CB8AC3E}">
        <p14:creationId xmlns:p14="http://schemas.microsoft.com/office/powerpoint/2010/main" val="17659769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As a result, the USA has been in horrible disarray: 78 million abortions, half of births to unwed mothers, 110 million people with STDs, disrespect around the world, involved in the longest war in US history in Afghanistan and Iraq, etc</a:t>
            </a:r>
            <a:r>
              <a:rPr kumimoji="1" lang="en-SG" sz="1200" kern="1200">
                <a:solidFill>
                  <a:schemeClr val="tx1"/>
                </a:solidFill>
                <a:effectLst/>
                <a:latin typeface="Arial"/>
                <a:ea typeface="ＭＳ Ｐゴシック" pitchFamily="-112" charset="-128"/>
                <a:cs typeface="Arial"/>
              </a:rPr>
              <a:t>.</a:t>
            </a:r>
            <a:endParaRPr kumimoji="1" lang="en-US" sz="1200" kern="1200">
              <a:solidFill>
                <a:schemeClr val="tx1"/>
              </a:solidFill>
              <a:effectLst/>
              <a:latin typeface="Arial"/>
              <a:ea typeface="ＭＳ Ｐゴシック" pitchFamily="-112" charset="-128"/>
              <a:cs typeface="Arial"/>
            </a:endParaRPr>
          </a:p>
          <a:p>
            <a:r>
              <a:rPr kumimoji="1" lang="en-US" sz="1200" kern="1200">
                <a:solidFill>
                  <a:schemeClr val="tx1"/>
                </a:solidFill>
                <a:effectLst/>
                <a:latin typeface="Arial"/>
                <a:ea typeface="ＭＳ Ｐゴシック" pitchFamily="-112" charset="-128"/>
                <a:cs typeface="Arial"/>
              </a:rPr>
              <a:t>The USA has been under the disciplining hand of God in order that the country might turn back to him.</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45213381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661500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Some of us could share our stories.</a:t>
            </a:r>
          </a:p>
          <a:p>
            <a:r>
              <a:rPr lang="en-US">
                <a:latin typeface="Arial"/>
                <a:cs typeface="Arial"/>
              </a:rPr>
              <a:t>Some have played with sin until we finally got disgusted with ourselves.</a:t>
            </a:r>
          </a:p>
          <a:p>
            <a:r>
              <a:rPr lang="en-US">
                <a:latin typeface="Arial"/>
                <a:cs typeface="Arial"/>
              </a:rPr>
              <a:t>Others of us have become complacent so that we hardly give God a thought until Sunday.</a:t>
            </a:r>
          </a:p>
          <a:p>
            <a:r>
              <a:rPr lang="en-US">
                <a:latin typeface="Arial"/>
                <a:cs typeface="Arial"/>
              </a:rPr>
              <a:t>The result? We lack love, joy, peace, patience, kindness, goodness, faithfulness, gentleness and self-control. How could we expect the fruit of the Spirit without being controlled by the Spirit?</a:t>
            </a:r>
          </a:p>
          <a:p>
            <a:r>
              <a:rPr lang="en-US">
                <a:latin typeface="Arial"/>
                <a:cs typeface="Arial"/>
              </a:rPr>
              <a:t>God is calling us to repentance—a change of mind in whom we trust.  He also wants to see in us the fruits of repentance—a change of actions that reveal we really did change our mind. </a:t>
            </a:r>
          </a:p>
          <a:p>
            <a:endParaRPr lang="en-US">
              <a:latin typeface="Arial"/>
              <a:cs typeface="Arial"/>
            </a:endParaRPr>
          </a:p>
        </p:txBody>
      </p:sp>
    </p:spTree>
    <p:extLst>
      <p:ext uri="{BB962C8B-B14F-4D97-AF65-F5344CB8AC3E}">
        <p14:creationId xmlns:p14="http://schemas.microsoft.com/office/powerpoint/2010/main" val="324495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245385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dirty="0"/>
              <a:t>困境时是改变我们观点的好时机。</a:t>
            </a:r>
            <a:endParaRPr lang="en-US" dirty="0"/>
          </a:p>
        </p:txBody>
      </p:sp>
    </p:spTree>
    <p:extLst>
      <p:ext uri="{BB962C8B-B14F-4D97-AF65-F5344CB8AC3E}">
        <p14:creationId xmlns:p14="http://schemas.microsoft.com/office/powerpoint/2010/main" val="30599644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zh-CN" altLang="en-US" sz="1200" b="0" i="0" kern="1200" dirty="0">
                <a:solidFill>
                  <a:srgbClr val="000000"/>
                </a:solidFill>
                <a:effectLst/>
                <a:latin typeface="Times New Roman" pitchFamily="-107" charset="0"/>
                <a:ea typeface="ＭＳ Ｐゴシック" pitchFamily="34" charset="-128"/>
                <a:cs typeface="ＭＳ Ｐゴシック" charset="0"/>
              </a:rPr>
              <a:t>改变我们对上帝的看法，才会改变我们的未来。</a:t>
            </a:r>
          </a:p>
          <a:p>
            <a:br>
              <a:rPr lang="zh-CN" altLang="en-US" sz="1200" b="0" i="0" kern="1200" dirty="0">
                <a:solidFill>
                  <a:srgbClr val="000000"/>
                </a:solidFill>
                <a:effectLst/>
                <a:latin typeface="Times New Roman" pitchFamily="-107" charset="0"/>
                <a:ea typeface="ＭＳ Ｐゴシック" pitchFamily="34" charset="-128"/>
                <a:cs typeface="ＭＳ Ｐゴシック" charset="0"/>
              </a:rPr>
            </a:br>
            <a:endParaRPr lang="en-US" dirty="0">
              <a:latin typeface="Arial"/>
              <a:cs typeface="Arial"/>
            </a:endParaRPr>
          </a:p>
        </p:txBody>
      </p:sp>
    </p:spTree>
    <p:extLst>
      <p:ext uri="{BB962C8B-B14F-4D97-AF65-F5344CB8AC3E}">
        <p14:creationId xmlns:p14="http://schemas.microsoft.com/office/powerpoint/2010/main" val="33884896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5221224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kumimoji="1" lang="en-US" sz="1200" kern="1200">
                <a:solidFill>
                  <a:schemeClr val="tx1"/>
                </a:solidFill>
                <a:effectLst/>
                <a:latin typeface="Arial"/>
                <a:ea typeface="ＭＳ Ｐゴシック" pitchFamily="-112" charset="-128"/>
                <a:cs typeface="Arial"/>
              </a:rPr>
              <a:t>Israel’s repentance will bring forgiveness and blessing (2:18-27)</a:t>
            </a:r>
            <a:r>
              <a:rPr kumimoji="1"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extLst>
      <p:ext uri="{BB962C8B-B14F-4D97-AF65-F5344CB8AC3E}">
        <p14:creationId xmlns:p14="http://schemas.microsoft.com/office/powerpoint/2010/main" val="41256616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5865989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54ABCE89-485E-FA4D-9334-CBA3D693E39C}" type="slidenum">
              <a:rPr lang="en-US" sz="1200">
                <a:solidFill>
                  <a:srgbClr val="000000"/>
                </a:solidFill>
              </a:rPr>
              <a:pPr/>
              <a:t>108</a:t>
            </a:fld>
            <a:endParaRPr lang="en-US" sz="1200">
              <a:solidFill>
                <a:srgbClr val="000000"/>
              </a:solidFill>
            </a:endParaRPr>
          </a:p>
        </p:txBody>
      </p:sp>
      <p:sp>
        <p:nvSpPr>
          <p:cNvPr id="1617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1796"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0242885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A41CC500-0326-274F-9D66-BD7B8AA6FC1F}" type="slidenum">
              <a:rPr lang="en-US" sz="1200">
                <a:solidFill>
                  <a:srgbClr val="000000"/>
                </a:solidFill>
              </a:rPr>
              <a:pPr/>
              <a:t>111</a:t>
            </a:fld>
            <a:endParaRPr lang="en-US" sz="1200">
              <a:solidFill>
                <a:srgbClr val="000000"/>
              </a:solidFill>
            </a:endParaRPr>
          </a:p>
        </p:txBody>
      </p:sp>
      <p:sp>
        <p:nvSpPr>
          <p:cNvPr id="165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5892"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13458496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8"/>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fld id="{0CDD1CE3-6C94-ED47-985C-EF7A7021162E}" type="slidenum">
              <a:rPr lang="en-US" sz="1200">
                <a:solidFill>
                  <a:srgbClr val="000000"/>
                </a:solidFill>
              </a:rPr>
              <a:pPr/>
              <a:t>114</a:t>
            </a:fld>
            <a:endParaRPr lang="en-US" sz="1200">
              <a:solidFill>
                <a:srgbClr val="000000"/>
              </a:solidFill>
            </a:endParaRPr>
          </a:p>
        </p:txBody>
      </p:sp>
      <p:sp>
        <p:nvSpPr>
          <p:cNvPr id="1689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8964" name="Text Box 2"/>
          <p:cNvSpPr>
            <a:spLocks noGrp="1" noChangeArrowheads="1"/>
          </p:cNvSpPr>
          <p:nvPr>
            <p:ph type="body"/>
          </p:nvPr>
        </p:nvSpPr>
        <p:spPr>
          <a:xfrm>
            <a:off x="914400" y="4343400"/>
            <a:ext cx="5027613"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endParaRPr>
          </a:p>
        </p:txBody>
      </p:sp>
    </p:spTree>
    <p:extLst>
      <p:ext uri="{BB962C8B-B14F-4D97-AF65-F5344CB8AC3E}">
        <p14:creationId xmlns:p14="http://schemas.microsoft.com/office/powerpoint/2010/main" val="2492422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2156897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verse teaches that, at the return of Christ when the prosperity of Israel is restored and the nations judged (Joel 3:1-2a), Gentile armies will be judged for three crimes:</a:t>
            </a:r>
          </a:p>
          <a:p>
            <a:pPr marL="228600" indent="-228600">
              <a:buAutoNum type="arabicParenBoth"/>
            </a:pPr>
            <a:r>
              <a:rPr lang="en-US" dirty="0">
                <a:latin typeface="Arial" panose="020B0604020202020204" pitchFamily="34" charset="0"/>
                <a:cs typeface="Arial" panose="020B0604020202020204" pitchFamily="34" charset="0"/>
              </a:rPr>
              <a:t>Harming Israel</a:t>
            </a:r>
          </a:p>
          <a:p>
            <a:pPr marL="228600" indent="-228600">
              <a:buAutoNum type="arabicParenBoth"/>
            </a:pPr>
            <a:r>
              <a:rPr lang="en-US" dirty="0">
                <a:latin typeface="Arial" panose="020B0604020202020204" pitchFamily="34" charset="0"/>
                <a:cs typeface="Arial" panose="020B0604020202020204" pitchFamily="34" charset="0"/>
              </a:rPr>
              <a:t>Scattering Jews among the nations, and</a:t>
            </a:r>
          </a:p>
          <a:p>
            <a:pPr marL="228600" indent="-228600">
              <a:buAutoNum type="arabicParenBoth"/>
            </a:pPr>
            <a:r>
              <a:rPr lang="en-US" dirty="0">
                <a:latin typeface="Arial" panose="020B0604020202020204" pitchFamily="34" charset="0"/>
                <a:cs typeface="Arial" panose="020B0604020202020204" pitchFamily="34" charset="0"/>
              </a:rPr>
              <a:t>Dividing Israel into various parts.</a:t>
            </a:r>
          </a:p>
          <a:p>
            <a:pPr marL="228600" indent="-228600">
              <a:buAutoNum type="arabicParenBoth"/>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The 2020 peace accords between Israel and Bahrain and between Israel and UAE were accomplished on the condition that Israel keep the land divided among Israel and the Palestinians. </a:t>
            </a:r>
          </a:p>
        </p:txBody>
      </p:sp>
    </p:spTree>
    <p:extLst>
      <p:ext uri="{BB962C8B-B14F-4D97-AF65-F5344CB8AC3E}">
        <p14:creationId xmlns:p14="http://schemas.microsoft.com/office/powerpoint/2010/main" val="55831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zh-CN" altLang="en-US" sz="1200" kern="1200" baseline="0" dirty="0">
                <a:solidFill>
                  <a:schemeClr val="tx1"/>
                </a:solidFill>
                <a:effectLst/>
                <a:latin typeface="Arial"/>
                <a:ea typeface="ＭＳ Ｐゴシック" pitchFamily="-112" charset="-128"/>
                <a:cs typeface="Arial"/>
              </a:rPr>
              <a:t>让</a:t>
            </a:r>
            <a:r>
              <a:rPr lang="zh-CN" altLang="en-US" dirty="0"/>
              <a:t>我们回到原本的问题</a:t>
            </a:r>
            <a:r>
              <a:rPr lang="en-US" altLang="zh-CN" dirty="0"/>
              <a:t>......</a:t>
            </a:r>
            <a:endParaRPr kumimoji="1" lang="en-US" sz="1200" kern="1200" baseline="0" dirty="0">
              <a:solidFill>
                <a:schemeClr val="tx1"/>
              </a:solidFill>
              <a:effectLst/>
              <a:latin typeface="Arial"/>
              <a:ea typeface="ＭＳ Ｐゴシック" pitchFamily="-112" charset="-128"/>
              <a:cs typeface="Arial"/>
            </a:endParaRPr>
          </a:p>
        </p:txBody>
      </p:sp>
    </p:spTree>
    <p:extLst>
      <p:ext uri="{BB962C8B-B14F-4D97-AF65-F5344CB8AC3E}">
        <p14:creationId xmlns:p14="http://schemas.microsoft.com/office/powerpoint/2010/main" val="30842893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918416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0814397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024535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121</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4326583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0203660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123</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0301980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15642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5677445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150610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93011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2" Type="http://schemas.openxmlformats.org/officeDocument/2006/relationships/slideMaster" Target="../slideMasters/slideMaster38.xml"/><Relationship Id="rId1" Type="http://schemas.openxmlformats.org/officeDocument/2006/relationships/themeOverride" Target="../theme/themeOverride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9.xml"/><Relationship Id="rId4" Type="http://schemas.openxmlformats.org/officeDocument/2006/relationships/image" Target="../media/image3.png"/></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A42B015-25B3-214C-ABE0-BD785D423B7B}" type="slidenum">
              <a:rPr lang="en-US"/>
              <a:pPr>
                <a:defRPr/>
              </a:pPr>
              <a:t>‹#›</a:t>
            </a:fld>
            <a:endParaRPr lang="en-US"/>
          </a:p>
        </p:txBody>
      </p:sp>
    </p:spTree>
    <p:extLst>
      <p:ext uri="{BB962C8B-B14F-4D97-AF65-F5344CB8AC3E}">
        <p14:creationId xmlns:p14="http://schemas.microsoft.com/office/powerpoint/2010/main" val="1923508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5B5E273-2FCB-4A45-AD88-053166FD9537}" type="slidenum">
              <a:rPr lang="en-US"/>
              <a:pPr>
                <a:defRPr/>
              </a:pPr>
              <a:t>‹#›</a:t>
            </a:fld>
            <a:endParaRPr lang="en-US"/>
          </a:p>
        </p:txBody>
      </p:sp>
    </p:spTree>
    <p:extLst>
      <p:ext uri="{BB962C8B-B14F-4D97-AF65-F5344CB8AC3E}">
        <p14:creationId xmlns:p14="http://schemas.microsoft.com/office/powerpoint/2010/main" val="36995558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03806005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375314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8342152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9548690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683574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793840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36377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69718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97111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6465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2925" y="379413"/>
            <a:ext cx="1943100" cy="5497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79413"/>
            <a:ext cx="5678487" cy="549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7644530-D246-F64F-9FAD-39FAEDC3380C}" type="slidenum">
              <a:rPr lang="en-US"/>
              <a:pPr>
                <a:defRPr/>
              </a:pPr>
              <a:t>‹#›</a:t>
            </a:fld>
            <a:endParaRPr lang="en-US"/>
          </a:p>
        </p:txBody>
      </p:sp>
    </p:spTree>
    <p:extLst>
      <p:ext uri="{BB962C8B-B14F-4D97-AF65-F5344CB8AC3E}">
        <p14:creationId xmlns:p14="http://schemas.microsoft.com/office/powerpoint/2010/main" val="26328269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13952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960233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719962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69180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373196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064646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9/26/20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459520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9/26/20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416794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9/26/20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79139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9396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1263"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3167B7A-F41A-F445-831D-7215FF6D7FD2}" type="slidenum">
              <a:rPr lang="en-US"/>
              <a:pPr>
                <a:defRPr/>
              </a:pPr>
              <a:t>‹#›</a:t>
            </a:fld>
            <a:endParaRPr lang="en-US"/>
          </a:p>
        </p:txBody>
      </p:sp>
    </p:spTree>
    <p:extLst>
      <p:ext uri="{BB962C8B-B14F-4D97-AF65-F5344CB8AC3E}">
        <p14:creationId xmlns:p14="http://schemas.microsoft.com/office/powerpoint/2010/main" val="530081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97610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35286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78141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85517213"/>
      </p:ext>
    </p:extLst>
  </p:cSld>
  <p:clrMapOvr>
    <a:masterClrMapping/>
  </p:clrMapOvr>
  <p:transition spd="med">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6246989"/>
      </p:ext>
    </p:extLst>
  </p:cSld>
  <p:clrMapOvr>
    <a:masterClrMapping/>
  </p:clrMapOvr>
  <p:transition spd="med">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5290005"/>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232503"/>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788070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04855674"/>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24339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79413"/>
            <a:ext cx="7769225" cy="1139825"/>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6825" cy="411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1263" y="1766888"/>
            <a:ext cx="3806825" cy="1978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1263" y="3897313"/>
            <a:ext cx="3806825"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idx="10"/>
          </p:nvPr>
        </p:nvSpPr>
        <p:spPr>
          <a:ln/>
        </p:spPr>
        <p:txBody>
          <a:bodyPr/>
          <a:lstStyle>
            <a:lvl1pPr>
              <a:defRPr/>
            </a:lvl1pPr>
          </a:lstStyle>
          <a:p>
            <a:pPr>
              <a:defRPr/>
            </a:pPr>
            <a:endParaRPr lang="en-US"/>
          </a:p>
        </p:txBody>
      </p:sp>
      <p:sp>
        <p:nvSpPr>
          <p:cNvPr id="7" name="Rectangle 4"/>
          <p:cNvSpPr>
            <a:spLocks noGrp="1" noChangeArrowheads="1"/>
          </p:cNvSpPr>
          <p:nvPr>
            <p:ph type="ftr" idx="11"/>
          </p:nvPr>
        </p:nvSpPr>
        <p:spPr>
          <a:ln/>
        </p:spPr>
        <p:txBody>
          <a:bodyPr/>
          <a:lstStyle>
            <a:lvl1pPr>
              <a:defRPr/>
            </a:lvl1pPr>
          </a:lstStyle>
          <a:p>
            <a:pPr>
              <a:defRPr/>
            </a:pPr>
            <a:endParaRPr lang="en-US"/>
          </a:p>
        </p:txBody>
      </p:sp>
      <p:sp>
        <p:nvSpPr>
          <p:cNvPr id="8" name="Rectangle 5"/>
          <p:cNvSpPr>
            <a:spLocks noGrp="1" noChangeArrowheads="1"/>
          </p:cNvSpPr>
          <p:nvPr>
            <p:ph type="sldNum" idx="12"/>
          </p:nvPr>
        </p:nvSpPr>
        <p:spPr>
          <a:ln/>
        </p:spPr>
        <p:txBody>
          <a:bodyPr/>
          <a:lstStyle>
            <a:lvl1pPr>
              <a:defRPr/>
            </a:lvl1pPr>
          </a:lstStyle>
          <a:p>
            <a:pPr>
              <a:defRPr/>
            </a:pPr>
            <a:fld id="{6482CA75-9667-EA4A-B896-2049D5B511A4}" type="slidenum">
              <a:rPr lang="en-US"/>
              <a:pPr>
                <a:defRPr/>
              </a:pPr>
              <a:t>‹#›</a:t>
            </a:fld>
            <a:endParaRPr lang="en-US"/>
          </a:p>
        </p:txBody>
      </p:sp>
    </p:spTree>
    <p:extLst>
      <p:ext uri="{BB962C8B-B14F-4D97-AF65-F5344CB8AC3E}">
        <p14:creationId xmlns:p14="http://schemas.microsoft.com/office/powerpoint/2010/main" val="6892044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0850510"/>
      </p:ext>
    </p:extLst>
  </p:cSld>
  <p:clrMapOvr>
    <a:masterClrMapping/>
  </p:clrMapOvr>
  <p:transition spd="med">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2345335"/>
      </p:ext>
    </p:extLst>
  </p:cSld>
  <p:clrMapOvr>
    <a:masterClrMapping/>
  </p:clrMapOvr>
  <p:transition spd="med">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532099"/>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620949"/>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eaLnBrk="1" hangingPunct="1">
              <a:buClrTx/>
              <a:buSzTx/>
              <a:buFontTx/>
              <a:buNone/>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1" hangingPunct="1">
              <a:buClrTx/>
              <a:buSzTx/>
              <a:buFontTx/>
              <a:buNone/>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48890993"/>
      </p:ext>
    </p:extLst>
  </p:cSld>
  <p:clrMapOvr>
    <a:masterClrMapping/>
  </p:clrMapOvr>
  <p:transition spd="med">
    <p:cu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26/09/20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982795164"/>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26/09/20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5310339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26/09/20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908760903"/>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26/09/20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862461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26/09/20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15333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0956E290-215E-2548-B1FD-F5AA4F01FF25}" type="slidenum">
              <a:rPr lang="en-US"/>
              <a:pPr>
                <a:defRPr/>
              </a:pPr>
              <a:t>‹#›</a:t>
            </a:fld>
            <a:endParaRPr lang="en-US"/>
          </a:p>
        </p:txBody>
      </p:sp>
    </p:spTree>
    <p:extLst>
      <p:ext uri="{BB962C8B-B14F-4D97-AF65-F5344CB8AC3E}">
        <p14:creationId xmlns:p14="http://schemas.microsoft.com/office/powerpoint/2010/main" val="8944684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26/09/20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901365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26/09/20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5991640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26/09/20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0391295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26/09/20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37245050"/>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26/09/20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7121420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26/09/20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825855949"/>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14603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68118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669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8807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701E28E2-C1DA-924F-824D-26A421DB1036}" type="slidenum">
              <a:rPr lang="en-US"/>
              <a:pPr>
                <a:defRPr/>
              </a:pPr>
              <a:t>‹#›</a:t>
            </a:fld>
            <a:endParaRPr lang="en-US"/>
          </a:p>
        </p:txBody>
      </p:sp>
    </p:spTree>
    <p:extLst>
      <p:ext uri="{BB962C8B-B14F-4D97-AF65-F5344CB8AC3E}">
        <p14:creationId xmlns:p14="http://schemas.microsoft.com/office/powerpoint/2010/main" val="35695626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26319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21475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35573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6810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8237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2676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31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79949569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176034024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306584430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86ECFA68-6EF3-BD43-B857-FD131BCDC386}" type="slidenum">
              <a:rPr lang="en-US"/>
              <a:pPr>
                <a:defRPr/>
              </a:pPr>
              <a:t>‹#›</a:t>
            </a:fld>
            <a:endParaRPr lang="en-US"/>
          </a:p>
        </p:txBody>
      </p:sp>
    </p:spTree>
    <p:extLst>
      <p:ext uri="{BB962C8B-B14F-4D97-AF65-F5344CB8AC3E}">
        <p14:creationId xmlns:p14="http://schemas.microsoft.com/office/powerpoint/2010/main" val="12924780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109834056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103807418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239778670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2954770336"/>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4220423584"/>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21329890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25657289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63990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3803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210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45227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7FC75FC5-E17B-174F-8A43-582B2F6C035E}" type="slidenum">
              <a:rPr lang="en-US"/>
              <a:pPr>
                <a:defRPr/>
              </a:pPr>
              <a:t>‹#›</a:t>
            </a:fld>
            <a:endParaRPr lang="en-US"/>
          </a:p>
        </p:txBody>
      </p:sp>
    </p:spTree>
    <p:extLst>
      <p:ext uri="{BB962C8B-B14F-4D97-AF65-F5344CB8AC3E}">
        <p14:creationId xmlns:p14="http://schemas.microsoft.com/office/powerpoint/2010/main" val="42808960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261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9358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4322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32922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0700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01329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5511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48452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195310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2211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3"/>
          <p:cNvSpPr>
            <a:spLocks noGrp="1" noChangeArrowheads="1"/>
          </p:cNvSpPr>
          <p:nvPr>
            <p:ph type="ftr" idx="11"/>
          </p:nvPr>
        </p:nvSpPr>
        <p:spPr>
          <a:ln/>
        </p:spPr>
        <p:txBody>
          <a:bodyPr/>
          <a:lstStyle>
            <a:lvl1pPr>
              <a:defRPr/>
            </a:lvl1pPr>
          </a:lstStyle>
          <a:p>
            <a:pPr>
              <a:defRPr/>
            </a:pPr>
            <a:endParaRPr lang="en-US"/>
          </a:p>
        </p:txBody>
      </p:sp>
      <p:sp>
        <p:nvSpPr>
          <p:cNvPr id="9" name="Rectangle 4"/>
          <p:cNvSpPr>
            <a:spLocks noGrp="1" noChangeArrowheads="1"/>
          </p:cNvSpPr>
          <p:nvPr>
            <p:ph type="sldNum" idx="12"/>
          </p:nvPr>
        </p:nvSpPr>
        <p:spPr>
          <a:ln/>
        </p:spPr>
        <p:txBody>
          <a:bodyPr/>
          <a:lstStyle>
            <a:lvl1pPr>
              <a:defRPr/>
            </a:lvl1pPr>
          </a:lstStyle>
          <a:p>
            <a:pPr>
              <a:defRPr/>
            </a:pPr>
            <a:fld id="{0ADAA3EC-13FD-6B4E-BFFA-03EBEA4D836E}" type="slidenum">
              <a:rPr lang="en-US"/>
              <a:pPr>
                <a:defRPr/>
              </a:pPr>
              <a:t>‹#›</a:t>
            </a:fld>
            <a:endParaRPr lang="en-US"/>
          </a:p>
        </p:txBody>
      </p:sp>
    </p:spTree>
    <p:extLst>
      <p:ext uri="{BB962C8B-B14F-4D97-AF65-F5344CB8AC3E}">
        <p14:creationId xmlns:p14="http://schemas.microsoft.com/office/powerpoint/2010/main" val="21264456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50807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155260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437446"/>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830977"/>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607122"/>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878033"/>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551383"/>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7936702"/>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204544"/>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1961608"/>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F692D02E-7E7D-9848-A5E4-864B40772207}" type="slidenum">
              <a:rPr lang="en-US"/>
              <a:pPr>
                <a:defRPr/>
              </a:pPr>
              <a:t>‹#›</a:t>
            </a:fld>
            <a:endParaRPr lang="en-US"/>
          </a:p>
        </p:txBody>
      </p:sp>
    </p:spTree>
    <p:extLst>
      <p:ext uri="{BB962C8B-B14F-4D97-AF65-F5344CB8AC3E}">
        <p14:creationId xmlns:p14="http://schemas.microsoft.com/office/powerpoint/2010/main" val="42019804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8973367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58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759974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98631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1837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15414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2441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5521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974750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128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23C89404-D318-4041-940C-6E961B1B3497}" type="slidenum">
              <a:rPr lang="en-US"/>
              <a:pPr>
                <a:defRPr/>
              </a:pPr>
              <a:t>‹#›</a:t>
            </a:fld>
            <a:endParaRPr lang="en-US"/>
          </a:p>
        </p:txBody>
      </p:sp>
    </p:spTree>
    <p:extLst>
      <p:ext uri="{BB962C8B-B14F-4D97-AF65-F5344CB8AC3E}">
        <p14:creationId xmlns:p14="http://schemas.microsoft.com/office/powerpoint/2010/main" val="14910030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3"/>
          <p:cNvSpPr>
            <a:spLocks noGrp="1" noChangeArrowheads="1"/>
          </p:cNvSpPr>
          <p:nvPr>
            <p:ph type="ftr" idx="11"/>
          </p:nvPr>
        </p:nvSpPr>
        <p:spPr>
          <a:ln/>
        </p:spPr>
        <p:txBody>
          <a:bodyPr/>
          <a:lstStyle>
            <a:lvl1pPr>
              <a:defRPr/>
            </a:lvl1pPr>
          </a:lstStyle>
          <a:p>
            <a:pPr>
              <a:defRPr/>
            </a:pPr>
            <a:endParaRPr lang="en-US"/>
          </a:p>
        </p:txBody>
      </p:sp>
      <p:sp>
        <p:nvSpPr>
          <p:cNvPr id="4" name="Rectangle 4"/>
          <p:cNvSpPr>
            <a:spLocks noGrp="1" noChangeArrowheads="1"/>
          </p:cNvSpPr>
          <p:nvPr>
            <p:ph type="sldNum" idx="12"/>
          </p:nvPr>
        </p:nvSpPr>
        <p:spPr>
          <a:ln/>
        </p:spPr>
        <p:txBody>
          <a:bodyPr/>
          <a:lstStyle>
            <a:lvl1pPr>
              <a:defRPr/>
            </a:lvl1pPr>
          </a:lstStyle>
          <a:p>
            <a:pPr>
              <a:defRPr/>
            </a:pPr>
            <a:fld id="{6E63D47C-E5D5-7141-A741-382022CF7692}" type="slidenum">
              <a:rPr lang="en-US"/>
              <a:pPr>
                <a:defRPr/>
              </a:pPr>
              <a:t>‹#›</a:t>
            </a:fld>
            <a:endParaRPr lang="en-US"/>
          </a:p>
        </p:txBody>
      </p:sp>
    </p:spTree>
    <p:extLst>
      <p:ext uri="{BB962C8B-B14F-4D97-AF65-F5344CB8AC3E}">
        <p14:creationId xmlns:p14="http://schemas.microsoft.com/office/powerpoint/2010/main" val="23399312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097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4310A5C-917D-3642-8581-5DB0B751CF50}" type="slidenum">
              <a:rPr lang="en-US"/>
              <a:pPr>
                <a:defRPr/>
              </a:pPr>
              <a:t>‹#›</a:t>
            </a:fld>
            <a:endParaRPr lang="en-US"/>
          </a:p>
        </p:txBody>
      </p:sp>
    </p:spTree>
    <p:extLst>
      <p:ext uri="{BB962C8B-B14F-4D97-AF65-F5344CB8AC3E}">
        <p14:creationId xmlns:p14="http://schemas.microsoft.com/office/powerpoint/2010/main" val="32954963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568FBCF4-0C41-D547-AC6A-D93568A01BCD}" type="slidenum">
              <a:rPr lang="en-US"/>
              <a:pPr>
                <a:defRPr/>
              </a:pPr>
              <a:t>‹#›</a:t>
            </a:fld>
            <a:endParaRPr lang="en-US"/>
          </a:p>
        </p:txBody>
      </p:sp>
    </p:spTree>
    <p:extLst>
      <p:ext uri="{BB962C8B-B14F-4D97-AF65-F5344CB8AC3E}">
        <p14:creationId xmlns:p14="http://schemas.microsoft.com/office/powerpoint/2010/main" val="8509461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644F3C80-B5EA-6948-936B-B498DB54DE2E}" type="slidenum">
              <a:rPr lang="en-US"/>
              <a:pPr>
                <a:defRPr/>
              </a:pPr>
              <a:t>‹#›</a:t>
            </a:fld>
            <a:endParaRPr lang="en-US"/>
          </a:p>
        </p:txBody>
      </p:sp>
    </p:spTree>
    <p:extLst>
      <p:ext uri="{BB962C8B-B14F-4D97-AF65-F5344CB8AC3E}">
        <p14:creationId xmlns:p14="http://schemas.microsoft.com/office/powerpoint/2010/main" val="4161886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DD06805-0F30-7248-81F4-EF6A8833DBCE}" type="slidenum">
              <a:rPr lang="en-US"/>
              <a:pPr>
                <a:defRPr/>
              </a:pPr>
              <a:t>‹#›</a:t>
            </a:fld>
            <a:endParaRPr lang="en-US"/>
          </a:p>
        </p:txBody>
      </p:sp>
    </p:spTree>
    <p:extLst>
      <p:ext uri="{BB962C8B-B14F-4D97-AF65-F5344CB8AC3E}">
        <p14:creationId xmlns:p14="http://schemas.microsoft.com/office/powerpoint/2010/main" val="135135801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AD633E85-8EDE-D946-9E3D-D0995B00C003}" type="slidenum">
              <a:rPr lang="en-US"/>
              <a:pPr>
                <a:defRPr/>
              </a:pPr>
              <a:t>‹#›</a:t>
            </a:fld>
            <a:endParaRPr lang="en-US"/>
          </a:p>
        </p:txBody>
      </p:sp>
    </p:spTree>
    <p:extLst>
      <p:ext uri="{BB962C8B-B14F-4D97-AF65-F5344CB8AC3E}">
        <p14:creationId xmlns:p14="http://schemas.microsoft.com/office/powerpoint/2010/main" val="150031229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0F6CA432-38AF-4D4B-B02A-061608E16D7E}" type="slidenum">
              <a:rPr lang="en-US"/>
              <a:pPr>
                <a:defRPr/>
              </a:pPr>
              <a:t>‹#›</a:t>
            </a:fld>
            <a:endParaRPr lang="en-US"/>
          </a:p>
        </p:txBody>
      </p:sp>
    </p:spTree>
    <p:extLst>
      <p:ext uri="{BB962C8B-B14F-4D97-AF65-F5344CB8AC3E}">
        <p14:creationId xmlns:p14="http://schemas.microsoft.com/office/powerpoint/2010/main" val="265498445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8D2FAC72-1137-2D44-A816-1BEDE92F87D6}" type="slidenum">
              <a:rPr lang="en-US"/>
              <a:pPr>
                <a:defRPr/>
              </a:pPr>
              <a:t>‹#›</a:t>
            </a:fld>
            <a:endParaRPr lang="en-US"/>
          </a:p>
        </p:txBody>
      </p:sp>
    </p:spTree>
    <p:extLst>
      <p:ext uri="{BB962C8B-B14F-4D97-AF65-F5344CB8AC3E}">
        <p14:creationId xmlns:p14="http://schemas.microsoft.com/office/powerpoint/2010/main" val="1949507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AE1E09E-F9AF-2A44-A29B-66F43122C796}" type="slidenum">
              <a:rPr lang="en-US"/>
              <a:pPr>
                <a:defRPr/>
              </a:pPr>
              <a:t>‹#›</a:t>
            </a:fld>
            <a:endParaRPr lang="en-US"/>
          </a:p>
        </p:txBody>
      </p:sp>
    </p:spTree>
    <p:extLst>
      <p:ext uri="{BB962C8B-B14F-4D97-AF65-F5344CB8AC3E}">
        <p14:creationId xmlns:p14="http://schemas.microsoft.com/office/powerpoint/2010/main" val="68743569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45921CC7-EBCB-8741-BB28-66D0F8900927}" type="slidenum">
              <a:rPr lang="en-US"/>
              <a:pPr>
                <a:defRPr/>
              </a:pPr>
              <a:t>‹#›</a:t>
            </a:fld>
            <a:endParaRPr lang="en-US"/>
          </a:p>
        </p:txBody>
      </p:sp>
    </p:spTree>
    <p:extLst>
      <p:ext uri="{BB962C8B-B14F-4D97-AF65-F5344CB8AC3E}">
        <p14:creationId xmlns:p14="http://schemas.microsoft.com/office/powerpoint/2010/main" val="2379623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DAFC264C-967D-CA43-8269-BC9F27558612}" type="slidenum">
              <a:rPr lang="en-US"/>
              <a:pPr>
                <a:defRPr/>
              </a:pPr>
              <a:t>‹#›</a:t>
            </a:fld>
            <a:endParaRPr lang="en-US"/>
          </a:p>
        </p:txBody>
      </p:sp>
    </p:spTree>
    <p:extLst>
      <p:ext uri="{BB962C8B-B14F-4D97-AF65-F5344CB8AC3E}">
        <p14:creationId xmlns:p14="http://schemas.microsoft.com/office/powerpoint/2010/main" val="15595898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3A09CB9F-15B0-8E47-BD5E-2F3DA283ABD6}" type="slidenum">
              <a:rPr lang="en-US"/>
              <a:pPr>
                <a:defRPr/>
              </a:pPr>
              <a:t>‹#›</a:t>
            </a:fld>
            <a:endParaRPr lang="en-US"/>
          </a:p>
        </p:txBody>
      </p:sp>
    </p:spTree>
    <p:extLst>
      <p:ext uri="{BB962C8B-B14F-4D97-AF65-F5344CB8AC3E}">
        <p14:creationId xmlns:p14="http://schemas.microsoft.com/office/powerpoint/2010/main" val="42397482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D73B74DB-78CA-984A-8FDF-A3F33EB1AC5E}" type="slidenum">
              <a:rPr lang="en-US"/>
              <a:pPr>
                <a:defRPr/>
              </a:pPr>
              <a:t>‹#›</a:t>
            </a:fld>
            <a:endParaRPr lang="en-US"/>
          </a:p>
        </p:txBody>
      </p:sp>
    </p:spTree>
    <p:extLst>
      <p:ext uri="{BB962C8B-B14F-4D97-AF65-F5344CB8AC3E}">
        <p14:creationId xmlns:p14="http://schemas.microsoft.com/office/powerpoint/2010/main" val="2902536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272A9C82-B2B6-144B-9C0B-93DC2FFE212D}" type="slidenum">
              <a:rPr lang="en-US"/>
              <a:pPr>
                <a:defRPr/>
              </a:pPr>
              <a:t>‹#›</a:t>
            </a:fld>
            <a:endParaRPr lang="en-US"/>
          </a:p>
        </p:txBody>
      </p:sp>
    </p:spTree>
    <p:extLst>
      <p:ext uri="{BB962C8B-B14F-4D97-AF65-F5344CB8AC3E}">
        <p14:creationId xmlns:p14="http://schemas.microsoft.com/office/powerpoint/2010/main" val="25824919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cs typeface="Arial" charset="0"/>
              </a:defRPr>
            </a:lvl1pPr>
          </a:lstStyle>
          <a:p>
            <a:pPr>
              <a:defRPr/>
            </a:pPr>
            <a:fld id="{9021C7C1-085C-4345-91A7-3E9A57D8AFEA}" type="slidenum">
              <a:rPr lang="en-US"/>
              <a:pPr>
                <a:defRPr/>
              </a:pPr>
              <a:t>‹#›</a:t>
            </a:fld>
            <a:endParaRPr lang="en-US"/>
          </a:p>
        </p:txBody>
      </p:sp>
    </p:spTree>
    <p:extLst>
      <p:ext uri="{BB962C8B-B14F-4D97-AF65-F5344CB8AC3E}">
        <p14:creationId xmlns:p14="http://schemas.microsoft.com/office/powerpoint/2010/main" val="3733676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55056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3964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17719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97241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07661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7885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3"/>
          <p:cNvSpPr>
            <a:spLocks noGrp="1" noChangeArrowheads="1"/>
          </p:cNvSpPr>
          <p:nvPr>
            <p:ph type="ftr" idx="11"/>
          </p:nvPr>
        </p:nvSpPr>
        <p:spPr>
          <a:ln/>
        </p:spPr>
        <p:txBody>
          <a:bodyPr/>
          <a:lstStyle>
            <a:lvl1pPr>
              <a:defRPr/>
            </a:lvl1pPr>
          </a:lstStyle>
          <a:p>
            <a:pPr>
              <a:defRPr/>
            </a:pPr>
            <a:endParaRPr lang="en-US"/>
          </a:p>
        </p:txBody>
      </p:sp>
      <p:sp>
        <p:nvSpPr>
          <p:cNvPr id="7" name="Rectangle 4"/>
          <p:cNvSpPr>
            <a:spLocks noGrp="1" noChangeArrowheads="1"/>
          </p:cNvSpPr>
          <p:nvPr>
            <p:ph type="sldNum" idx="12"/>
          </p:nvPr>
        </p:nvSpPr>
        <p:spPr>
          <a:ln/>
        </p:spPr>
        <p:txBody>
          <a:bodyPr/>
          <a:lstStyle>
            <a:lvl1pPr>
              <a:defRPr/>
            </a:lvl1pPr>
          </a:lstStyle>
          <a:p>
            <a:pPr>
              <a:defRPr/>
            </a:pPr>
            <a:fld id="{E6AA5A32-EF26-424F-B33C-F85785F2DE08}" type="slidenum">
              <a:rPr lang="en-US"/>
              <a:pPr>
                <a:defRPr/>
              </a:pPr>
              <a:t>‹#›</a:t>
            </a:fld>
            <a:endParaRPr lang="en-US"/>
          </a:p>
        </p:txBody>
      </p:sp>
    </p:spTree>
    <p:extLst>
      <p:ext uri="{BB962C8B-B14F-4D97-AF65-F5344CB8AC3E}">
        <p14:creationId xmlns:p14="http://schemas.microsoft.com/office/powerpoint/2010/main" val="6599003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45073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08834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86161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633826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00924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101682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9736720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473206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053318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20434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ABCF1A18-A18D-184B-AF47-760F58B9A15B}" type="slidenum">
              <a:rPr lang="en-US"/>
              <a:pPr>
                <a:defRPr/>
              </a:pPr>
              <a:t>‹#›</a:t>
            </a:fld>
            <a:endParaRPr lang="en-US"/>
          </a:p>
        </p:txBody>
      </p:sp>
    </p:spTree>
    <p:extLst>
      <p:ext uri="{BB962C8B-B14F-4D97-AF65-F5344CB8AC3E}">
        <p14:creationId xmlns:p14="http://schemas.microsoft.com/office/powerpoint/2010/main" val="30668902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067815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9161382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468164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9300014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948783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700928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8301041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6567282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F96326-6FC9-B040-83E3-02CE0E026AA5}" type="slidenum">
              <a:rPr lang="en-US"/>
              <a:pPr>
                <a:defRPr/>
              </a:pPr>
              <a:t>‹#›</a:t>
            </a:fld>
            <a:endParaRPr lang="en-US"/>
          </a:p>
        </p:txBody>
      </p:sp>
    </p:spTree>
    <p:extLst>
      <p:ext uri="{BB962C8B-B14F-4D97-AF65-F5344CB8AC3E}">
        <p14:creationId xmlns:p14="http://schemas.microsoft.com/office/powerpoint/2010/main" val="6070548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14030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990600"/>
            <a:ext cx="2055812" cy="5137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90600"/>
            <a:ext cx="6018213" cy="5137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3"/>
          <p:cNvSpPr>
            <a:spLocks noGrp="1" noChangeArrowheads="1"/>
          </p:cNvSpPr>
          <p:nvPr>
            <p:ph type="ftr" idx="11"/>
          </p:nvPr>
        </p:nvSpPr>
        <p:spPr>
          <a:ln/>
        </p:spPr>
        <p:txBody>
          <a:bodyPr/>
          <a:lstStyle>
            <a:lvl1pPr>
              <a:defRPr/>
            </a:lvl1pPr>
          </a:lstStyle>
          <a:p>
            <a:pPr>
              <a:defRPr/>
            </a:pPr>
            <a:endParaRPr lang="en-US"/>
          </a:p>
        </p:txBody>
      </p:sp>
      <p:sp>
        <p:nvSpPr>
          <p:cNvPr id="6" name="Rectangle 4"/>
          <p:cNvSpPr>
            <a:spLocks noGrp="1" noChangeArrowheads="1"/>
          </p:cNvSpPr>
          <p:nvPr>
            <p:ph type="sldNum" idx="12"/>
          </p:nvPr>
        </p:nvSpPr>
        <p:spPr>
          <a:ln/>
        </p:spPr>
        <p:txBody>
          <a:bodyPr/>
          <a:lstStyle>
            <a:lvl1pPr>
              <a:defRPr/>
            </a:lvl1pPr>
          </a:lstStyle>
          <a:p>
            <a:pPr>
              <a:defRPr/>
            </a:pPr>
            <a:fld id="{9A6865E0-2CCF-B84A-8E76-531090D16F97}" type="slidenum">
              <a:rPr lang="en-US"/>
              <a:pPr>
                <a:defRPr/>
              </a:pPr>
              <a:t>‹#›</a:t>
            </a:fld>
            <a:endParaRPr lang="en-US"/>
          </a:p>
        </p:txBody>
      </p:sp>
    </p:spTree>
    <p:extLst>
      <p:ext uri="{BB962C8B-B14F-4D97-AF65-F5344CB8AC3E}">
        <p14:creationId xmlns:p14="http://schemas.microsoft.com/office/powerpoint/2010/main" val="8807037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787248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78098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03867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5410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4329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55295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049940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72601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563415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4514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752600" y="990600"/>
            <a:ext cx="6397625" cy="2511425"/>
          </a:xfrm>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3"/>
          <p:cNvSpPr>
            <a:spLocks noGrp="1" noChangeArrowheads="1"/>
          </p:cNvSpPr>
          <p:nvPr>
            <p:ph type="ftr" idx="11"/>
          </p:nvPr>
        </p:nvSpPr>
        <p:spPr>
          <a:ln/>
        </p:spPr>
        <p:txBody>
          <a:bodyPr/>
          <a:lstStyle>
            <a:lvl1pPr>
              <a:defRPr/>
            </a:lvl1pPr>
          </a:lstStyle>
          <a:p>
            <a:pPr>
              <a:defRPr/>
            </a:pPr>
            <a:endParaRPr lang="en-US"/>
          </a:p>
        </p:txBody>
      </p:sp>
      <p:sp>
        <p:nvSpPr>
          <p:cNvPr id="5" name="Rectangle 4"/>
          <p:cNvSpPr>
            <a:spLocks noGrp="1" noChangeArrowheads="1"/>
          </p:cNvSpPr>
          <p:nvPr>
            <p:ph type="sldNum" idx="12"/>
          </p:nvPr>
        </p:nvSpPr>
        <p:spPr>
          <a:ln/>
        </p:spPr>
        <p:txBody>
          <a:bodyPr/>
          <a:lstStyle>
            <a:lvl1pPr>
              <a:defRPr/>
            </a:lvl1pPr>
          </a:lstStyle>
          <a:p>
            <a:pPr>
              <a:defRPr/>
            </a:pPr>
            <a:fld id="{E04B05C2-855B-6441-9575-2FF7742AF340}" type="slidenum">
              <a:rPr lang="en-US"/>
              <a:pPr>
                <a:defRPr/>
              </a:pPr>
              <a:t>‹#›</a:t>
            </a:fld>
            <a:endParaRPr lang="en-US"/>
          </a:p>
        </p:txBody>
      </p:sp>
    </p:spTree>
    <p:extLst>
      <p:ext uri="{BB962C8B-B14F-4D97-AF65-F5344CB8AC3E}">
        <p14:creationId xmlns:p14="http://schemas.microsoft.com/office/powerpoint/2010/main" val="282468709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496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218418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644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760301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07001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01980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646209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278799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59262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6619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52B38A15-79A0-5E4A-9492-8237D9DBBE73}" type="slidenum">
              <a:rPr lang="en-US"/>
              <a:pPr>
                <a:defRPr/>
              </a:pPr>
              <a:t>‹#›</a:t>
            </a:fld>
            <a:endParaRPr lang="en-US"/>
          </a:p>
        </p:txBody>
      </p:sp>
    </p:spTree>
    <p:extLst>
      <p:ext uri="{BB962C8B-B14F-4D97-AF65-F5344CB8AC3E}">
        <p14:creationId xmlns:p14="http://schemas.microsoft.com/office/powerpoint/2010/main" val="5709402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1310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935420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defTabSz="914400">
                <a:buClrTx/>
                <a:buSzTx/>
                <a:buFontTx/>
                <a:buNone/>
              </a:pPr>
              <a:endParaRPr lang="en-US" sz="1800">
                <a:solidFill>
                  <a:srgbClr val="EAEAEA"/>
                </a:solidFill>
                <a:latin typeface="Arial" charset="0"/>
                <a:ea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0B13CD47-E588-1048-A1AD-B3B32944EC80}" type="slidenum">
              <a:rPr lang="en-US"/>
              <a:pPr>
                <a:defRPr/>
              </a:pPr>
              <a:t>‹#›</a:t>
            </a:fld>
            <a:endParaRPr lang="en-US"/>
          </a:p>
        </p:txBody>
      </p:sp>
    </p:spTree>
    <p:extLst>
      <p:ext uri="{BB962C8B-B14F-4D97-AF65-F5344CB8AC3E}">
        <p14:creationId xmlns:p14="http://schemas.microsoft.com/office/powerpoint/2010/main" val="30656840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33BBB2E-B3B3-384E-96DC-6AA7AD3D43CB}" type="slidenum">
              <a:rPr lang="en-US"/>
              <a:pPr>
                <a:defRPr/>
              </a:pPr>
              <a:t>‹#›</a:t>
            </a:fld>
            <a:endParaRPr lang="en-US"/>
          </a:p>
        </p:txBody>
      </p:sp>
    </p:spTree>
    <p:extLst>
      <p:ext uri="{BB962C8B-B14F-4D97-AF65-F5344CB8AC3E}">
        <p14:creationId xmlns:p14="http://schemas.microsoft.com/office/powerpoint/2010/main" val="42143587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7D41E86-F9AA-B64D-839A-168FB2887986}" type="slidenum">
              <a:rPr lang="en-US"/>
              <a:pPr>
                <a:defRPr/>
              </a:pPr>
              <a:t>‹#›</a:t>
            </a:fld>
            <a:endParaRPr lang="en-US"/>
          </a:p>
        </p:txBody>
      </p:sp>
    </p:spTree>
    <p:extLst>
      <p:ext uri="{BB962C8B-B14F-4D97-AF65-F5344CB8AC3E}">
        <p14:creationId xmlns:p14="http://schemas.microsoft.com/office/powerpoint/2010/main" val="16345251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836DD0AA-315C-284B-9C78-2780E162A616}" type="slidenum">
              <a:rPr lang="en-US"/>
              <a:pPr>
                <a:defRPr/>
              </a:pPr>
              <a:t>‹#›</a:t>
            </a:fld>
            <a:endParaRPr lang="en-US"/>
          </a:p>
        </p:txBody>
      </p:sp>
    </p:spTree>
    <p:extLst>
      <p:ext uri="{BB962C8B-B14F-4D97-AF65-F5344CB8AC3E}">
        <p14:creationId xmlns:p14="http://schemas.microsoft.com/office/powerpoint/2010/main" val="16733185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2FC2947-F22E-2141-9ABC-640ACE24E5BC}" type="slidenum">
              <a:rPr lang="en-US"/>
              <a:pPr>
                <a:defRPr/>
              </a:pPr>
              <a:t>‹#›</a:t>
            </a:fld>
            <a:endParaRPr lang="en-US"/>
          </a:p>
        </p:txBody>
      </p:sp>
    </p:spTree>
    <p:extLst>
      <p:ext uri="{BB962C8B-B14F-4D97-AF65-F5344CB8AC3E}">
        <p14:creationId xmlns:p14="http://schemas.microsoft.com/office/powerpoint/2010/main" val="426311839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A1C4E4CD-FE19-9A41-AE79-DEED1228AD8E}" type="slidenum">
              <a:rPr lang="en-US"/>
              <a:pPr>
                <a:defRPr/>
              </a:pPr>
              <a:t>‹#›</a:t>
            </a:fld>
            <a:endParaRPr lang="en-US"/>
          </a:p>
        </p:txBody>
      </p:sp>
    </p:spTree>
    <p:extLst>
      <p:ext uri="{BB962C8B-B14F-4D97-AF65-F5344CB8AC3E}">
        <p14:creationId xmlns:p14="http://schemas.microsoft.com/office/powerpoint/2010/main" val="19731289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9E02755-FE17-774C-8ED7-3688818A143D}" type="slidenum">
              <a:rPr lang="en-US"/>
              <a:pPr>
                <a:defRPr/>
              </a:pPr>
              <a:t>‹#›</a:t>
            </a:fld>
            <a:endParaRPr lang="en-US"/>
          </a:p>
        </p:txBody>
      </p:sp>
    </p:spTree>
    <p:extLst>
      <p:ext uri="{BB962C8B-B14F-4D97-AF65-F5344CB8AC3E}">
        <p14:creationId xmlns:p14="http://schemas.microsoft.com/office/powerpoint/2010/main" val="1042827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32238ED7-A8C0-DA4C-B054-D203722B3C17}" type="slidenum">
              <a:rPr lang="en-US"/>
              <a:pPr>
                <a:defRPr/>
              </a:pPr>
              <a:t>‹#›</a:t>
            </a:fld>
            <a:endParaRPr lang="en-US"/>
          </a:p>
        </p:txBody>
      </p:sp>
    </p:spTree>
    <p:extLst>
      <p:ext uri="{BB962C8B-B14F-4D97-AF65-F5344CB8AC3E}">
        <p14:creationId xmlns:p14="http://schemas.microsoft.com/office/powerpoint/2010/main" val="4082154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2197AB4D-611C-FD46-BC56-C442E00A4F32}" type="slidenum">
              <a:rPr lang="en-US"/>
              <a:pPr>
                <a:defRPr/>
              </a:pPr>
              <a:t>‹#›</a:t>
            </a:fld>
            <a:endParaRPr lang="en-US"/>
          </a:p>
        </p:txBody>
      </p:sp>
    </p:spTree>
    <p:extLst>
      <p:ext uri="{BB962C8B-B14F-4D97-AF65-F5344CB8AC3E}">
        <p14:creationId xmlns:p14="http://schemas.microsoft.com/office/powerpoint/2010/main" val="207880146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0DD6F2A-7D45-D149-ADB3-5EA2C834D469}" type="slidenum">
              <a:rPr lang="en-US"/>
              <a:pPr>
                <a:defRPr/>
              </a:pPr>
              <a:t>‹#›</a:t>
            </a:fld>
            <a:endParaRPr lang="en-US"/>
          </a:p>
        </p:txBody>
      </p:sp>
    </p:spTree>
    <p:extLst>
      <p:ext uri="{BB962C8B-B14F-4D97-AF65-F5344CB8AC3E}">
        <p14:creationId xmlns:p14="http://schemas.microsoft.com/office/powerpoint/2010/main" val="32108890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636090D-9A7E-E747-BC31-71B86C16382E}" type="slidenum">
              <a:rPr lang="en-US"/>
              <a:pPr>
                <a:defRPr/>
              </a:pPr>
              <a:t>‹#›</a:t>
            </a:fld>
            <a:endParaRPr lang="en-US"/>
          </a:p>
        </p:txBody>
      </p:sp>
    </p:spTree>
    <p:extLst>
      <p:ext uri="{BB962C8B-B14F-4D97-AF65-F5344CB8AC3E}">
        <p14:creationId xmlns:p14="http://schemas.microsoft.com/office/powerpoint/2010/main" val="3071428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98DB03BC-0EF5-314F-AC9A-854730623763}" type="slidenum">
              <a:rPr lang="en-US"/>
              <a:pPr>
                <a:defRPr/>
              </a:pPr>
              <a:t>‹#›</a:t>
            </a:fld>
            <a:endParaRPr lang="en-US"/>
          </a:p>
        </p:txBody>
      </p:sp>
    </p:spTree>
    <p:extLst>
      <p:ext uri="{BB962C8B-B14F-4D97-AF65-F5344CB8AC3E}">
        <p14:creationId xmlns:p14="http://schemas.microsoft.com/office/powerpoint/2010/main" val="174897590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CCAF219D-6F18-4041-ACFA-E9B30BB35072}" type="slidenum">
              <a:rPr lang="en-US"/>
              <a:pPr>
                <a:defRPr/>
              </a:pPr>
              <a:t>‹#›</a:t>
            </a:fld>
            <a:endParaRPr lang="en-US"/>
          </a:p>
        </p:txBody>
      </p:sp>
    </p:spTree>
    <p:extLst>
      <p:ext uri="{BB962C8B-B14F-4D97-AF65-F5344CB8AC3E}">
        <p14:creationId xmlns:p14="http://schemas.microsoft.com/office/powerpoint/2010/main" val="39918059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3744281455"/>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3205892411"/>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1048283088"/>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808698309"/>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548963739"/>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438561272"/>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46EF622A-2846-D94A-8DCD-B3962AC3CE2E}" type="slidenum">
              <a:rPr lang="en-US"/>
              <a:pPr>
                <a:defRPr/>
              </a:pPr>
              <a:t>‹#›</a:t>
            </a:fld>
            <a:endParaRPr lang="en-US"/>
          </a:p>
        </p:txBody>
      </p:sp>
    </p:spTree>
    <p:extLst>
      <p:ext uri="{BB962C8B-B14F-4D97-AF65-F5344CB8AC3E}">
        <p14:creationId xmlns:p14="http://schemas.microsoft.com/office/powerpoint/2010/main" val="16251766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3490434810"/>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1954250116"/>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3152133052"/>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3686680667"/>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469320468"/>
      </p:ext>
    </p:extLst>
  </p:cSld>
  <p:clrMapOvr>
    <a:masterClrMapping/>
  </p:clrMapOvr>
  <p:transition spd="med">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26592185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2887459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6487989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292851850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31335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FC41DBA3-D61C-0640-AE72-50FD31E27A6A}" type="slidenum">
              <a:rPr lang="en-US"/>
              <a:pPr>
                <a:defRPr/>
              </a:pPr>
              <a:t>‹#›</a:t>
            </a:fld>
            <a:endParaRPr lang="en-US"/>
          </a:p>
        </p:txBody>
      </p:sp>
    </p:spTree>
    <p:extLst>
      <p:ext uri="{BB962C8B-B14F-4D97-AF65-F5344CB8AC3E}">
        <p14:creationId xmlns:p14="http://schemas.microsoft.com/office/powerpoint/2010/main" val="396398516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24864232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5902628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0658489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5987333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70575858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18781071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693753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0254002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18060932"/>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50046301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E716BA5-E4A9-8F47-B919-C3520C5FCBC5}" type="slidenum">
              <a:rPr lang="en-US"/>
              <a:pPr>
                <a:defRPr/>
              </a:pPr>
              <a:t>‹#›</a:t>
            </a:fld>
            <a:endParaRPr lang="en-US"/>
          </a:p>
        </p:txBody>
      </p:sp>
    </p:spTree>
    <p:extLst>
      <p:ext uri="{BB962C8B-B14F-4D97-AF65-F5344CB8AC3E}">
        <p14:creationId xmlns:p14="http://schemas.microsoft.com/office/powerpoint/2010/main" val="519804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3"/>
          <p:cNvSpPr>
            <a:spLocks noGrp="1" noChangeArrowheads="1"/>
          </p:cNvSpPr>
          <p:nvPr>
            <p:ph type="dt" idx="10"/>
          </p:nvPr>
        </p:nvSpPr>
        <p:spPr>
          <a:ln/>
        </p:spPr>
        <p:txBody>
          <a:bodyPr/>
          <a:lstStyle>
            <a:lvl1pPr>
              <a:defRPr/>
            </a:lvl1pPr>
          </a:lstStyle>
          <a:p>
            <a:pPr>
              <a:defRPr/>
            </a:pPr>
            <a:endParaRPr lang="en-US"/>
          </a:p>
        </p:txBody>
      </p:sp>
      <p:sp>
        <p:nvSpPr>
          <p:cNvPr id="8" name="Rectangle 44"/>
          <p:cNvSpPr>
            <a:spLocks noGrp="1" noChangeArrowheads="1"/>
          </p:cNvSpPr>
          <p:nvPr>
            <p:ph type="ftr" idx="11"/>
          </p:nvPr>
        </p:nvSpPr>
        <p:spPr>
          <a:ln/>
        </p:spPr>
        <p:txBody>
          <a:bodyPr/>
          <a:lstStyle>
            <a:lvl1pPr>
              <a:defRPr/>
            </a:lvl1pPr>
          </a:lstStyle>
          <a:p>
            <a:pPr>
              <a:defRPr/>
            </a:pPr>
            <a:endParaRPr lang="en-US"/>
          </a:p>
        </p:txBody>
      </p:sp>
      <p:sp>
        <p:nvSpPr>
          <p:cNvPr id="9" name="Rectangle 45"/>
          <p:cNvSpPr>
            <a:spLocks noGrp="1" noChangeArrowheads="1"/>
          </p:cNvSpPr>
          <p:nvPr>
            <p:ph type="sldNum" idx="12"/>
          </p:nvPr>
        </p:nvSpPr>
        <p:spPr>
          <a:ln/>
        </p:spPr>
        <p:txBody>
          <a:bodyPr/>
          <a:lstStyle>
            <a:lvl1pPr>
              <a:defRPr/>
            </a:lvl1pPr>
          </a:lstStyle>
          <a:p>
            <a:pPr>
              <a:defRPr/>
            </a:pPr>
            <a:fld id="{C924E182-E788-AE4C-BA3A-AA3AF0EAECC8}" type="slidenum">
              <a:rPr lang="en-US"/>
              <a:pPr>
                <a:defRPr/>
              </a:pPr>
              <a:t>‹#›</a:t>
            </a:fld>
            <a:endParaRPr lang="en-US"/>
          </a:p>
        </p:txBody>
      </p:sp>
    </p:spTree>
    <p:extLst>
      <p:ext uri="{BB962C8B-B14F-4D97-AF65-F5344CB8AC3E}">
        <p14:creationId xmlns:p14="http://schemas.microsoft.com/office/powerpoint/2010/main" val="366003027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92982079"/>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21413405"/>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57245320"/>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00506870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73982062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9336331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0789501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79439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023515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7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3"/>
          <p:cNvSpPr>
            <a:spLocks noGrp="1" noChangeArrowheads="1"/>
          </p:cNvSpPr>
          <p:nvPr>
            <p:ph type="dt" idx="10"/>
          </p:nvPr>
        </p:nvSpPr>
        <p:spPr>
          <a:ln/>
        </p:spPr>
        <p:txBody>
          <a:bodyPr/>
          <a:lstStyle>
            <a:lvl1pPr>
              <a:defRPr/>
            </a:lvl1pPr>
          </a:lstStyle>
          <a:p>
            <a:pPr>
              <a:defRPr/>
            </a:pPr>
            <a:endParaRPr lang="en-US"/>
          </a:p>
        </p:txBody>
      </p:sp>
      <p:sp>
        <p:nvSpPr>
          <p:cNvPr id="4" name="Rectangle 44"/>
          <p:cNvSpPr>
            <a:spLocks noGrp="1" noChangeArrowheads="1"/>
          </p:cNvSpPr>
          <p:nvPr>
            <p:ph type="ftr" idx="11"/>
          </p:nvPr>
        </p:nvSpPr>
        <p:spPr>
          <a:ln/>
        </p:spPr>
        <p:txBody>
          <a:bodyPr/>
          <a:lstStyle>
            <a:lvl1pPr>
              <a:defRPr/>
            </a:lvl1pPr>
          </a:lstStyle>
          <a:p>
            <a:pPr>
              <a:defRPr/>
            </a:pPr>
            <a:endParaRPr lang="en-US"/>
          </a:p>
        </p:txBody>
      </p:sp>
      <p:sp>
        <p:nvSpPr>
          <p:cNvPr id="5" name="Rectangle 45"/>
          <p:cNvSpPr>
            <a:spLocks noGrp="1" noChangeArrowheads="1"/>
          </p:cNvSpPr>
          <p:nvPr>
            <p:ph type="sldNum" idx="12"/>
          </p:nvPr>
        </p:nvSpPr>
        <p:spPr>
          <a:ln/>
        </p:spPr>
        <p:txBody>
          <a:bodyPr/>
          <a:lstStyle>
            <a:lvl1pPr>
              <a:defRPr/>
            </a:lvl1pPr>
          </a:lstStyle>
          <a:p>
            <a:pPr>
              <a:defRPr/>
            </a:pPr>
            <a:fld id="{B86B021A-00DE-B54F-84A1-137BB0C78B09}" type="slidenum">
              <a:rPr lang="en-US"/>
              <a:pPr>
                <a:defRPr/>
              </a:pPr>
              <a:t>‹#›</a:t>
            </a:fld>
            <a:endParaRPr lang="en-US"/>
          </a:p>
        </p:txBody>
      </p:sp>
    </p:spTree>
    <p:extLst>
      <p:ext uri="{BB962C8B-B14F-4D97-AF65-F5344CB8AC3E}">
        <p14:creationId xmlns:p14="http://schemas.microsoft.com/office/powerpoint/2010/main" val="19508628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88236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3102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4121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0060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622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2435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923427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81802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794392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387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3"/>
          <p:cNvSpPr>
            <a:spLocks noGrp="1" noChangeArrowheads="1"/>
          </p:cNvSpPr>
          <p:nvPr>
            <p:ph type="dt" idx="10"/>
          </p:nvPr>
        </p:nvSpPr>
        <p:spPr>
          <a:ln/>
        </p:spPr>
        <p:txBody>
          <a:bodyPr/>
          <a:lstStyle>
            <a:lvl1pPr>
              <a:defRPr/>
            </a:lvl1pPr>
          </a:lstStyle>
          <a:p>
            <a:pPr>
              <a:defRPr/>
            </a:pPr>
            <a:endParaRPr lang="en-US"/>
          </a:p>
        </p:txBody>
      </p:sp>
      <p:sp>
        <p:nvSpPr>
          <p:cNvPr id="3" name="Rectangle 44"/>
          <p:cNvSpPr>
            <a:spLocks noGrp="1" noChangeArrowheads="1"/>
          </p:cNvSpPr>
          <p:nvPr>
            <p:ph type="ftr" idx="11"/>
          </p:nvPr>
        </p:nvSpPr>
        <p:spPr>
          <a:ln/>
        </p:spPr>
        <p:txBody>
          <a:bodyPr/>
          <a:lstStyle>
            <a:lvl1pPr>
              <a:defRPr/>
            </a:lvl1pPr>
          </a:lstStyle>
          <a:p>
            <a:pPr>
              <a:defRPr/>
            </a:pPr>
            <a:endParaRPr lang="en-US"/>
          </a:p>
        </p:txBody>
      </p:sp>
      <p:sp>
        <p:nvSpPr>
          <p:cNvPr id="4" name="Rectangle 45"/>
          <p:cNvSpPr>
            <a:spLocks noGrp="1" noChangeArrowheads="1"/>
          </p:cNvSpPr>
          <p:nvPr>
            <p:ph type="sldNum" idx="12"/>
          </p:nvPr>
        </p:nvSpPr>
        <p:spPr>
          <a:ln/>
        </p:spPr>
        <p:txBody>
          <a:bodyPr/>
          <a:lstStyle>
            <a:lvl1pPr>
              <a:defRPr/>
            </a:lvl1pPr>
          </a:lstStyle>
          <a:p>
            <a:pPr>
              <a:defRPr/>
            </a:pPr>
            <a:fld id="{5A970019-2A9C-3843-8F98-E87D2DF94396}" type="slidenum">
              <a:rPr lang="en-US"/>
              <a:pPr>
                <a:defRPr/>
              </a:pPr>
              <a:t>‹#›</a:t>
            </a:fld>
            <a:endParaRPr lang="en-US"/>
          </a:p>
        </p:txBody>
      </p:sp>
    </p:spTree>
    <p:extLst>
      <p:ext uri="{BB962C8B-B14F-4D97-AF65-F5344CB8AC3E}">
        <p14:creationId xmlns:p14="http://schemas.microsoft.com/office/powerpoint/2010/main" val="331438337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cs typeface="MS PGothic" charset="0"/>
              </a:defRPr>
            </a:lvl1pPr>
          </a:lstStyle>
          <a:p>
            <a:pPr>
              <a:defRPr/>
            </a:pPr>
            <a:fld id="{1769AFA3-9DCA-5745-8D3C-9EB5AAE0B621}" type="slidenum">
              <a:rPr lang="en-US"/>
              <a:pPr>
                <a:defRPr/>
              </a:pPr>
              <a:t>‹#›</a:t>
            </a:fld>
            <a:endParaRPr lang="en-US"/>
          </a:p>
        </p:txBody>
      </p:sp>
    </p:spTree>
    <p:extLst>
      <p:ext uri="{BB962C8B-B14F-4D97-AF65-F5344CB8AC3E}">
        <p14:creationId xmlns:p14="http://schemas.microsoft.com/office/powerpoint/2010/main" val="2651564676"/>
      </p:ext>
    </p:extLst>
  </p:cSld>
  <p:clrMapOvr>
    <a:masterClrMapping/>
  </p:clrMapOvr>
  <p:transition>
    <p:fade thruBlk="1"/>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38901D88-D977-8842-ACD1-52C016C573BB}" type="slidenum">
              <a:rPr lang="en-US"/>
              <a:pPr>
                <a:defRPr/>
              </a:pPr>
              <a:t>‹#›</a:t>
            </a:fld>
            <a:endParaRPr lang="en-US"/>
          </a:p>
        </p:txBody>
      </p:sp>
    </p:spTree>
    <p:extLst>
      <p:ext uri="{BB962C8B-B14F-4D97-AF65-F5344CB8AC3E}">
        <p14:creationId xmlns:p14="http://schemas.microsoft.com/office/powerpoint/2010/main" val="2853705298"/>
      </p:ext>
    </p:extLst>
  </p:cSld>
  <p:clrMapOvr>
    <a:masterClrMapping/>
  </p:clrMapOvr>
  <p:transition>
    <p:fade thruBlk="1"/>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AED3BA61-B845-844E-A21B-E6AAF8B84C0A}" type="slidenum">
              <a:rPr lang="en-US"/>
              <a:pPr>
                <a:defRPr/>
              </a:pPr>
              <a:t>‹#›</a:t>
            </a:fld>
            <a:endParaRPr lang="en-US"/>
          </a:p>
        </p:txBody>
      </p:sp>
    </p:spTree>
    <p:extLst>
      <p:ext uri="{BB962C8B-B14F-4D97-AF65-F5344CB8AC3E}">
        <p14:creationId xmlns:p14="http://schemas.microsoft.com/office/powerpoint/2010/main" val="4015301160"/>
      </p:ext>
    </p:extLst>
  </p:cSld>
  <p:clrMapOvr>
    <a:masterClrMapping/>
  </p:clrMapOvr>
  <p:transition>
    <p:fade thruBlk="1"/>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3199DE27-675B-894E-AAE0-2521D472EEE0}" type="slidenum">
              <a:rPr lang="en-US"/>
              <a:pPr>
                <a:defRPr/>
              </a:pPr>
              <a:t>‹#›</a:t>
            </a:fld>
            <a:endParaRPr lang="en-US"/>
          </a:p>
        </p:txBody>
      </p:sp>
    </p:spTree>
    <p:extLst>
      <p:ext uri="{BB962C8B-B14F-4D97-AF65-F5344CB8AC3E}">
        <p14:creationId xmlns:p14="http://schemas.microsoft.com/office/powerpoint/2010/main" val="230613685"/>
      </p:ext>
    </p:extLst>
  </p:cSld>
  <p:clrMapOvr>
    <a:masterClrMapping/>
  </p:clrMapOvr>
  <p:transition>
    <p:fade thruBlk="1"/>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cs typeface="MS PGothic" charset="0"/>
              </a:defRPr>
            </a:lvl1pPr>
          </a:lstStyle>
          <a:p>
            <a:pPr>
              <a:defRPr/>
            </a:pPr>
            <a:fld id="{C6A7680B-420E-3B4F-8477-D06E2B804EA3}" type="slidenum">
              <a:rPr lang="en-US"/>
              <a:pPr>
                <a:defRPr/>
              </a:pPr>
              <a:t>‹#›</a:t>
            </a:fld>
            <a:endParaRPr lang="en-US"/>
          </a:p>
        </p:txBody>
      </p:sp>
    </p:spTree>
    <p:extLst>
      <p:ext uri="{BB962C8B-B14F-4D97-AF65-F5344CB8AC3E}">
        <p14:creationId xmlns:p14="http://schemas.microsoft.com/office/powerpoint/2010/main" val="2540461004"/>
      </p:ext>
    </p:extLst>
  </p:cSld>
  <p:clrMapOvr>
    <a:masterClrMapping/>
  </p:clrMapOvr>
  <p:transition>
    <p:fade thruBlk="1"/>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cs typeface="MS PGothic" charset="0"/>
              </a:defRPr>
            </a:lvl1pPr>
          </a:lstStyle>
          <a:p>
            <a:pPr>
              <a:defRPr/>
            </a:pPr>
            <a:fld id="{2F06EDB4-A3EB-8840-8986-9D615CE189DD}" type="slidenum">
              <a:rPr lang="en-US"/>
              <a:pPr>
                <a:defRPr/>
              </a:pPr>
              <a:t>‹#›</a:t>
            </a:fld>
            <a:endParaRPr lang="en-US"/>
          </a:p>
        </p:txBody>
      </p:sp>
    </p:spTree>
    <p:extLst>
      <p:ext uri="{BB962C8B-B14F-4D97-AF65-F5344CB8AC3E}">
        <p14:creationId xmlns:p14="http://schemas.microsoft.com/office/powerpoint/2010/main" val="1195531958"/>
      </p:ext>
    </p:extLst>
  </p:cSld>
  <p:clrMapOvr>
    <a:masterClrMapping/>
  </p:clrMapOvr>
  <p:transition>
    <p:fade thruBlk="1"/>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cs typeface="MS PGothic" charset="0"/>
              </a:defRPr>
            </a:lvl1pPr>
          </a:lstStyle>
          <a:p>
            <a:pPr>
              <a:defRPr/>
            </a:pPr>
            <a:fld id="{16D9A2E7-3FF1-2E4E-BC27-70ED676F6A16}" type="slidenum">
              <a:rPr lang="en-US"/>
              <a:pPr>
                <a:defRPr/>
              </a:pPr>
              <a:t>‹#›</a:t>
            </a:fld>
            <a:endParaRPr lang="en-US"/>
          </a:p>
        </p:txBody>
      </p:sp>
    </p:spTree>
    <p:extLst>
      <p:ext uri="{BB962C8B-B14F-4D97-AF65-F5344CB8AC3E}">
        <p14:creationId xmlns:p14="http://schemas.microsoft.com/office/powerpoint/2010/main" val="4212621258"/>
      </p:ext>
    </p:extLst>
  </p:cSld>
  <p:clrMapOvr>
    <a:masterClrMapping/>
  </p:clrMapOvr>
  <p:transition>
    <p:fade thruBlk="1"/>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B9577790-3371-934C-8C6C-B3B2A7ADED59}" type="slidenum">
              <a:rPr lang="en-US"/>
              <a:pPr>
                <a:defRPr/>
              </a:pPr>
              <a:t>‹#›</a:t>
            </a:fld>
            <a:endParaRPr lang="en-US"/>
          </a:p>
        </p:txBody>
      </p:sp>
    </p:spTree>
    <p:extLst>
      <p:ext uri="{BB962C8B-B14F-4D97-AF65-F5344CB8AC3E}">
        <p14:creationId xmlns:p14="http://schemas.microsoft.com/office/powerpoint/2010/main" val="55611339"/>
      </p:ext>
    </p:extLst>
  </p:cSld>
  <p:clrMapOvr>
    <a:masterClrMapping/>
  </p:clrMapOvr>
  <p:transition>
    <p:fade thruBlk="1"/>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90DE9AF9-5DDF-9B45-A53C-81244404624E}" type="slidenum">
              <a:rPr lang="en-US"/>
              <a:pPr>
                <a:defRPr/>
              </a:pPr>
              <a:t>‹#›</a:t>
            </a:fld>
            <a:endParaRPr lang="en-US"/>
          </a:p>
        </p:txBody>
      </p:sp>
    </p:spTree>
    <p:extLst>
      <p:ext uri="{BB962C8B-B14F-4D97-AF65-F5344CB8AC3E}">
        <p14:creationId xmlns:p14="http://schemas.microsoft.com/office/powerpoint/2010/main" val="4273074602"/>
      </p:ext>
    </p:extLst>
  </p:cSld>
  <p:clrMapOvr>
    <a:masterClrMapping/>
  </p:clrMapOvr>
  <p:transition>
    <p:fade thruBlk="1"/>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D36659B1-57FF-6847-AE7F-A263933B4DEE}" type="slidenum">
              <a:rPr lang="en-US"/>
              <a:pPr>
                <a:defRPr/>
              </a:pPr>
              <a:t>‹#›</a:t>
            </a:fld>
            <a:endParaRPr lang="en-US"/>
          </a:p>
        </p:txBody>
      </p:sp>
    </p:spTree>
    <p:extLst>
      <p:ext uri="{BB962C8B-B14F-4D97-AF65-F5344CB8AC3E}">
        <p14:creationId xmlns:p14="http://schemas.microsoft.com/office/powerpoint/2010/main" val="2966182843"/>
      </p:ext>
    </p:extLst>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FEB9499C-D376-8B4C-B42A-AB04F0A06386}" type="slidenum">
              <a:rPr lang="en-US"/>
              <a:pPr>
                <a:defRPr/>
              </a:pPr>
              <a:t>‹#›</a:t>
            </a:fld>
            <a:endParaRPr lang="en-US"/>
          </a:p>
        </p:txBody>
      </p:sp>
    </p:spTree>
    <p:extLst>
      <p:ext uri="{BB962C8B-B14F-4D97-AF65-F5344CB8AC3E}">
        <p14:creationId xmlns:p14="http://schemas.microsoft.com/office/powerpoint/2010/main" val="91344049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1C80939B-7CE2-AE44-B9D5-240A519A1E36}" type="slidenum">
              <a:rPr lang="en-US"/>
              <a:pPr>
                <a:defRPr/>
              </a:pPr>
              <a:t>‹#›</a:t>
            </a:fld>
            <a:endParaRPr lang="en-US"/>
          </a:p>
        </p:txBody>
      </p:sp>
    </p:spTree>
    <p:extLst>
      <p:ext uri="{BB962C8B-B14F-4D97-AF65-F5344CB8AC3E}">
        <p14:creationId xmlns:p14="http://schemas.microsoft.com/office/powerpoint/2010/main" val="2959904253"/>
      </p:ext>
    </p:extLst>
  </p:cSld>
  <p:clrMapOvr>
    <a:masterClrMapping/>
  </p:clrMapOvr>
  <p:transition>
    <p:fade thruBlk="1"/>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96277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47794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91734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895764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022877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72066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348201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997003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99407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3"/>
          <p:cNvSpPr>
            <a:spLocks noGrp="1" noChangeArrowheads="1"/>
          </p:cNvSpPr>
          <p:nvPr>
            <p:ph type="dt" idx="10"/>
          </p:nvPr>
        </p:nvSpPr>
        <p:spPr>
          <a:ln/>
        </p:spPr>
        <p:txBody>
          <a:bodyPr/>
          <a:lstStyle>
            <a:lvl1pPr>
              <a:defRPr/>
            </a:lvl1pPr>
          </a:lstStyle>
          <a:p>
            <a:pPr>
              <a:defRPr/>
            </a:pPr>
            <a:endParaRPr lang="en-US"/>
          </a:p>
        </p:txBody>
      </p:sp>
      <p:sp>
        <p:nvSpPr>
          <p:cNvPr id="6" name="Rectangle 44"/>
          <p:cNvSpPr>
            <a:spLocks noGrp="1" noChangeArrowheads="1"/>
          </p:cNvSpPr>
          <p:nvPr>
            <p:ph type="ftr" idx="11"/>
          </p:nvPr>
        </p:nvSpPr>
        <p:spPr>
          <a:ln/>
        </p:spPr>
        <p:txBody>
          <a:bodyPr/>
          <a:lstStyle>
            <a:lvl1pPr>
              <a:defRPr/>
            </a:lvl1pPr>
          </a:lstStyle>
          <a:p>
            <a:pPr>
              <a:defRPr/>
            </a:pPr>
            <a:endParaRPr lang="en-US"/>
          </a:p>
        </p:txBody>
      </p:sp>
      <p:sp>
        <p:nvSpPr>
          <p:cNvPr id="7" name="Rectangle 45"/>
          <p:cNvSpPr>
            <a:spLocks noGrp="1" noChangeArrowheads="1"/>
          </p:cNvSpPr>
          <p:nvPr>
            <p:ph type="sldNum" idx="12"/>
          </p:nvPr>
        </p:nvSpPr>
        <p:spPr>
          <a:ln/>
        </p:spPr>
        <p:txBody>
          <a:bodyPr/>
          <a:lstStyle>
            <a:lvl1pPr>
              <a:defRPr/>
            </a:lvl1pPr>
          </a:lstStyle>
          <a:p>
            <a:pPr>
              <a:defRPr/>
            </a:pPr>
            <a:fld id="{1C470508-2971-D344-8021-C3620526105E}" type="slidenum">
              <a:rPr lang="en-US"/>
              <a:pPr>
                <a:defRPr/>
              </a:pPr>
              <a:t>‹#›</a:t>
            </a:fld>
            <a:endParaRPr lang="en-US"/>
          </a:p>
        </p:txBody>
      </p:sp>
    </p:spTree>
    <p:extLst>
      <p:ext uri="{BB962C8B-B14F-4D97-AF65-F5344CB8AC3E}">
        <p14:creationId xmlns:p14="http://schemas.microsoft.com/office/powerpoint/2010/main" val="198192281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8020771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641587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4915255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130878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9199149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69386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2108872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9/26/20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597063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9/26/20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952324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9/26/20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60624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1E35861E-EE56-3E42-88AF-CED14BE83131}" type="slidenum">
              <a:rPr lang="en-US"/>
              <a:pPr>
                <a:defRPr/>
              </a:pPr>
              <a:t>‹#›</a:t>
            </a:fld>
            <a:endParaRPr lang="en-US"/>
          </a:p>
        </p:txBody>
      </p:sp>
    </p:spTree>
    <p:extLst>
      <p:ext uri="{BB962C8B-B14F-4D97-AF65-F5344CB8AC3E}">
        <p14:creationId xmlns:p14="http://schemas.microsoft.com/office/powerpoint/2010/main" val="289218198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9/26/20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3157881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9/26/20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0260170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9/26/20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837830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5520371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9/26/20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755810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B571D6F-68EB-D847-8DC4-B13C48E4F320}" type="slidenum">
              <a:rPr lang="en-US"/>
              <a:pPr>
                <a:defRPr/>
              </a:pPr>
              <a:t>‹#›</a:t>
            </a:fld>
            <a:endParaRPr lang="en-US"/>
          </a:p>
        </p:txBody>
      </p:sp>
    </p:spTree>
    <p:extLst>
      <p:ext uri="{BB962C8B-B14F-4D97-AF65-F5344CB8AC3E}">
        <p14:creationId xmlns:p14="http://schemas.microsoft.com/office/powerpoint/2010/main" val="3352093405"/>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A63988C-2403-5442-AD74-032FD20F2E16}" type="slidenum">
              <a:rPr lang="en-US"/>
              <a:pPr>
                <a:defRPr/>
              </a:pPr>
              <a:t>‹#›</a:t>
            </a:fld>
            <a:endParaRPr lang="en-US"/>
          </a:p>
        </p:txBody>
      </p:sp>
    </p:spTree>
    <p:extLst>
      <p:ext uri="{BB962C8B-B14F-4D97-AF65-F5344CB8AC3E}">
        <p14:creationId xmlns:p14="http://schemas.microsoft.com/office/powerpoint/2010/main" val="3005241370"/>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7AA4EEE-62B1-1745-BDA8-C44DF2C1E4BA}" type="slidenum">
              <a:rPr lang="en-US"/>
              <a:pPr>
                <a:defRPr/>
              </a:pPr>
              <a:t>‹#›</a:t>
            </a:fld>
            <a:endParaRPr lang="en-US"/>
          </a:p>
        </p:txBody>
      </p:sp>
    </p:spTree>
    <p:extLst>
      <p:ext uri="{BB962C8B-B14F-4D97-AF65-F5344CB8AC3E}">
        <p14:creationId xmlns:p14="http://schemas.microsoft.com/office/powerpoint/2010/main" val="1689038252"/>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6FA62C9-8E4B-9749-9946-A8E6E86A0CD7}" type="slidenum">
              <a:rPr lang="en-US"/>
              <a:pPr>
                <a:defRPr/>
              </a:pPr>
              <a:t>‹#›</a:t>
            </a:fld>
            <a:endParaRPr lang="en-US"/>
          </a:p>
        </p:txBody>
      </p:sp>
    </p:spTree>
    <p:extLst>
      <p:ext uri="{BB962C8B-B14F-4D97-AF65-F5344CB8AC3E}">
        <p14:creationId xmlns:p14="http://schemas.microsoft.com/office/powerpoint/2010/main" val="3254535599"/>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A139911-4B1E-4643-8110-703F32209E17}" type="slidenum">
              <a:rPr lang="en-US"/>
              <a:pPr>
                <a:defRPr/>
              </a:pPr>
              <a:t>‹#›</a:t>
            </a:fld>
            <a:endParaRPr lang="en-US"/>
          </a:p>
        </p:txBody>
      </p:sp>
    </p:spTree>
    <p:extLst>
      <p:ext uri="{BB962C8B-B14F-4D97-AF65-F5344CB8AC3E}">
        <p14:creationId xmlns:p14="http://schemas.microsoft.com/office/powerpoint/2010/main" val="303680558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7813"/>
            <a:ext cx="2055812"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8213"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3"/>
          <p:cNvSpPr>
            <a:spLocks noGrp="1" noChangeArrowheads="1"/>
          </p:cNvSpPr>
          <p:nvPr>
            <p:ph type="dt" idx="10"/>
          </p:nvPr>
        </p:nvSpPr>
        <p:spPr>
          <a:ln/>
        </p:spPr>
        <p:txBody>
          <a:bodyPr/>
          <a:lstStyle>
            <a:lvl1pPr>
              <a:defRPr/>
            </a:lvl1pPr>
          </a:lstStyle>
          <a:p>
            <a:pPr>
              <a:defRPr/>
            </a:pPr>
            <a:endParaRPr lang="en-US"/>
          </a:p>
        </p:txBody>
      </p:sp>
      <p:sp>
        <p:nvSpPr>
          <p:cNvPr id="5" name="Rectangle 44"/>
          <p:cNvSpPr>
            <a:spLocks noGrp="1" noChangeArrowheads="1"/>
          </p:cNvSpPr>
          <p:nvPr>
            <p:ph type="ftr" idx="11"/>
          </p:nvPr>
        </p:nvSpPr>
        <p:spPr>
          <a:ln/>
        </p:spPr>
        <p:txBody>
          <a:bodyPr/>
          <a:lstStyle>
            <a:lvl1pPr>
              <a:defRPr/>
            </a:lvl1pPr>
          </a:lstStyle>
          <a:p>
            <a:pPr>
              <a:defRPr/>
            </a:pPr>
            <a:endParaRPr lang="en-US"/>
          </a:p>
        </p:txBody>
      </p:sp>
      <p:sp>
        <p:nvSpPr>
          <p:cNvPr id="6" name="Rectangle 45"/>
          <p:cNvSpPr>
            <a:spLocks noGrp="1" noChangeArrowheads="1"/>
          </p:cNvSpPr>
          <p:nvPr>
            <p:ph type="sldNum" idx="12"/>
          </p:nvPr>
        </p:nvSpPr>
        <p:spPr>
          <a:ln/>
        </p:spPr>
        <p:txBody>
          <a:bodyPr/>
          <a:lstStyle>
            <a:lvl1pPr>
              <a:defRPr/>
            </a:lvl1pPr>
          </a:lstStyle>
          <a:p>
            <a:pPr>
              <a:defRPr/>
            </a:pPr>
            <a:fld id="{0132B0F8-8D54-E844-964C-443489636B29}" type="slidenum">
              <a:rPr lang="en-US"/>
              <a:pPr>
                <a:defRPr/>
              </a:pPr>
              <a:t>‹#›</a:t>
            </a:fld>
            <a:endParaRPr lang="en-US"/>
          </a:p>
        </p:txBody>
      </p:sp>
    </p:spTree>
    <p:extLst>
      <p:ext uri="{BB962C8B-B14F-4D97-AF65-F5344CB8AC3E}">
        <p14:creationId xmlns:p14="http://schemas.microsoft.com/office/powerpoint/2010/main" val="39379653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6960A-C4CA-8346-B49A-BD6D6AE62B68}" type="slidenum">
              <a:rPr lang="en-US"/>
              <a:pPr>
                <a:defRPr/>
              </a:pPr>
              <a:t>‹#›</a:t>
            </a:fld>
            <a:endParaRPr lang="en-US"/>
          </a:p>
        </p:txBody>
      </p:sp>
    </p:spTree>
    <p:extLst>
      <p:ext uri="{BB962C8B-B14F-4D97-AF65-F5344CB8AC3E}">
        <p14:creationId xmlns:p14="http://schemas.microsoft.com/office/powerpoint/2010/main" val="911733569"/>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6443946-DAA0-1046-8722-38BA67FBB801}" type="slidenum">
              <a:rPr lang="en-US"/>
              <a:pPr>
                <a:defRPr/>
              </a:pPr>
              <a:t>‹#›</a:t>
            </a:fld>
            <a:endParaRPr lang="en-US"/>
          </a:p>
        </p:txBody>
      </p:sp>
    </p:spTree>
    <p:extLst>
      <p:ext uri="{BB962C8B-B14F-4D97-AF65-F5344CB8AC3E}">
        <p14:creationId xmlns:p14="http://schemas.microsoft.com/office/powerpoint/2010/main" val="365416952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EFB09BB-2F9B-4B4D-8624-1D8C26D3036A}" type="slidenum">
              <a:rPr lang="en-US"/>
              <a:pPr>
                <a:defRPr/>
              </a:pPr>
              <a:t>‹#›</a:t>
            </a:fld>
            <a:endParaRPr lang="en-US"/>
          </a:p>
        </p:txBody>
      </p:sp>
    </p:spTree>
    <p:extLst>
      <p:ext uri="{BB962C8B-B14F-4D97-AF65-F5344CB8AC3E}">
        <p14:creationId xmlns:p14="http://schemas.microsoft.com/office/powerpoint/2010/main" val="3019336896"/>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1176F80-DEF7-C34E-9849-9F4F24C23D99}" type="slidenum">
              <a:rPr lang="en-US"/>
              <a:pPr>
                <a:defRPr/>
              </a:pPr>
              <a:t>‹#›</a:t>
            </a:fld>
            <a:endParaRPr lang="en-US"/>
          </a:p>
        </p:txBody>
      </p:sp>
    </p:spTree>
    <p:extLst>
      <p:ext uri="{BB962C8B-B14F-4D97-AF65-F5344CB8AC3E}">
        <p14:creationId xmlns:p14="http://schemas.microsoft.com/office/powerpoint/2010/main" val="4134362595"/>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448E9A-BC8B-664E-B74A-AB597E59871F}" type="slidenum">
              <a:rPr lang="en-US"/>
              <a:pPr>
                <a:defRPr/>
              </a:pPr>
              <a:t>‹#›</a:t>
            </a:fld>
            <a:endParaRPr lang="en-US"/>
          </a:p>
        </p:txBody>
      </p:sp>
    </p:spTree>
    <p:extLst>
      <p:ext uri="{BB962C8B-B14F-4D97-AF65-F5344CB8AC3E}">
        <p14:creationId xmlns:p14="http://schemas.microsoft.com/office/powerpoint/2010/main" val="1676037718"/>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78286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160680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581574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6817925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642460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D2DB27E4-7318-364F-8BDE-B7FDC2DDD624}" type="slidenum">
              <a:rPr lang="en-US"/>
              <a:pPr>
                <a:defRPr/>
              </a:pPr>
              <a:t>‹#›</a:t>
            </a:fld>
            <a:endParaRPr lang="en-US"/>
          </a:p>
        </p:txBody>
      </p:sp>
    </p:spTree>
    <p:extLst>
      <p:ext uri="{BB962C8B-B14F-4D97-AF65-F5344CB8AC3E}">
        <p14:creationId xmlns:p14="http://schemas.microsoft.com/office/powerpoint/2010/main" val="2013483248"/>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9651531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05320355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8593793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51349240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5444446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14356949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8456980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53902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631344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84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A59114DB-A8EF-AD4D-B3C2-9EE9576CBA5C}" type="slidenum">
              <a:rPr lang="en-US"/>
              <a:pPr>
                <a:defRPr/>
              </a:pPr>
              <a:t>‹#›</a:t>
            </a:fld>
            <a:endParaRPr lang="en-US"/>
          </a:p>
        </p:txBody>
      </p:sp>
    </p:spTree>
    <p:extLst>
      <p:ext uri="{BB962C8B-B14F-4D97-AF65-F5344CB8AC3E}">
        <p14:creationId xmlns:p14="http://schemas.microsoft.com/office/powerpoint/2010/main" val="3884901961"/>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8900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14269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50516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6231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683342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748827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82205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eaLnBrk="0" hangingPunct="0">
              <a:defRPr b="0"/>
            </a:lvl1pPr>
          </a:lstStyle>
          <a:p>
            <a:pPr>
              <a:defRPr/>
            </a:pPr>
            <a:endParaRPr lang="en-US"/>
          </a:p>
        </p:txBody>
      </p:sp>
      <p:sp>
        <p:nvSpPr>
          <p:cNvPr id="28" name="Rectangle 28"/>
          <p:cNvSpPr>
            <a:spLocks noGrp="1" noChangeArrowheads="1"/>
          </p:cNvSpPr>
          <p:nvPr>
            <p:ph type="ftr" sz="quarter" idx="11"/>
          </p:nvPr>
        </p:nvSpPr>
        <p:spPr/>
        <p:txBody>
          <a:bodyPr/>
          <a:lstStyle>
            <a:lvl1pPr eaLnBrk="0" hangingPunct="0">
              <a:defRPr b="0"/>
            </a:lvl1pPr>
          </a:lstStyle>
          <a:p>
            <a:pPr>
              <a:defRPr/>
            </a:pPr>
            <a:endParaRPr lang="en-US"/>
          </a:p>
        </p:txBody>
      </p:sp>
      <p:sp>
        <p:nvSpPr>
          <p:cNvPr id="29" name="Rectangle 29"/>
          <p:cNvSpPr>
            <a:spLocks noGrp="1" noChangeArrowheads="1"/>
          </p:cNvSpPr>
          <p:nvPr>
            <p:ph type="sldNum" sz="quarter" idx="12"/>
          </p:nvPr>
        </p:nvSpPr>
        <p:spPr/>
        <p:txBody>
          <a:bodyPr/>
          <a:lstStyle>
            <a:lvl1pPr eaLnBrk="0" hangingPunct="0">
              <a:defRPr b="0">
                <a:latin typeface="Arial" charset="0"/>
              </a:defRPr>
            </a:lvl1pPr>
          </a:lstStyle>
          <a:p>
            <a:pPr>
              <a:defRPr/>
            </a:pPr>
            <a:fld id="{CA00B84D-B698-934F-9756-026B99832A21}" type="slidenum">
              <a:rPr lang="en-US"/>
              <a:pPr>
                <a:defRPr/>
              </a:pPr>
              <a:t>‹#›</a:t>
            </a:fld>
            <a:endParaRPr lang="en-US"/>
          </a:p>
        </p:txBody>
      </p:sp>
    </p:spTree>
    <p:extLst>
      <p:ext uri="{BB962C8B-B14F-4D97-AF65-F5344CB8AC3E}">
        <p14:creationId xmlns:p14="http://schemas.microsoft.com/office/powerpoint/2010/main" val="425121244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7EF49B18-89A9-0645-A67B-BF712CC54880}" type="slidenum">
              <a:rPr lang="en-US"/>
              <a:pPr>
                <a:defRPr/>
              </a:pPr>
              <a:t>‹#›</a:t>
            </a:fld>
            <a:endParaRPr lang="en-US"/>
          </a:p>
        </p:txBody>
      </p:sp>
    </p:spTree>
    <p:extLst>
      <p:ext uri="{BB962C8B-B14F-4D97-AF65-F5344CB8AC3E}">
        <p14:creationId xmlns:p14="http://schemas.microsoft.com/office/powerpoint/2010/main" val="157183898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AA35EEB-4EC4-2D4D-93B7-E0ABA80E62DC}" type="slidenum">
              <a:rPr lang="en-US"/>
              <a:pPr>
                <a:defRPr/>
              </a:pPr>
              <a:t>‹#›</a:t>
            </a:fld>
            <a:endParaRPr lang="en-US"/>
          </a:p>
        </p:txBody>
      </p:sp>
    </p:spTree>
    <p:extLst>
      <p:ext uri="{BB962C8B-B14F-4D97-AF65-F5344CB8AC3E}">
        <p14:creationId xmlns:p14="http://schemas.microsoft.com/office/powerpoint/2010/main" val="1285797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0D7ACC05-F438-9A42-B4DD-102E520C258D}" type="slidenum">
              <a:rPr lang="en-US"/>
              <a:pPr>
                <a:defRPr/>
              </a:pPr>
              <a:t>‹#›</a:t>
            </a:fld>
            <a:endParaRPr lang="en-US"/>
          </a:p>
        </p:txBody>
      </p:sp>
    </p:spTree>
    <p:extLst>
      <p:ext uri="{BB962C8B-B14F-4D97-AF65-F5344CB8AC3E}">
        <p14:creationId xmlns:p14="http://schemas.microsoft.com/office/powerpoint/2010/main" val="1303859026"/>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B0DA8AE2-1EE6-644E-AC18-F3797629087F}" type="slidenum">
              <a:rPr lang="en-US"/>
              <a:pPr>
                <a:defRPr/>
              </a:pPr>
              <a:t>‹#›</a:t>
            </a:fld>
            <a:endParaRPr lang="en-US"/>
          </a:p>
        </p:txBody>
      </p:sp>
    </p:spTree>
    <p:extLst>
      <p:ext uri="{BB962C8B-B14F-4D97-AF65-F5344CB8AC3E}">
        <p14:creationId xmlns:p14="http://schemas.microsoft.com/office/powerpoint/2010/main" val="382208199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E457117-4510-4649-9ACD-F7E9B486F610}" type="slidenum">
              <a:rPr lang="en-US"/>
              <a:pPr>
                <a:defRPr/>
              </a:pPr>
              <a:t>‹#›</a:t>
            </a:fld>
            <a:endParaRPr lang="en-US"/>
          </a:p>
        </p:txBody>
      </p:sp>
    </p:spTree>
    <p:extLst>
      <p:ext uri="{BB962C8B-B14F-4D97-AF65-F5344CB8AC3E}">
        <p14:creationId xmlns:p14="http://schemas.microsoft.com/office/powerpoint/2010/main" val="35324321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E8B5FD0D-E5A9-414E-A60A-E1C2A063967D}" type="slidenum">
              <a:rPr lang="en-US"/>
              <a:pPr>
                <a:defRPr/>
              </a:pPr>
              <a:t>‹#›</a:t>
            </a:fld>
            <a:endParaRPr lang="en-US"/>
          </a:p>
        </p:txBody>
      </p:sp>
    </p:spTree>
    <p:extLst>
      <p:ext uri="{BB962C8B-B14F-4D97-AF65-F5344CB8AC3E}">
        <p14:creationId xmlns:p14="http://schemas.microsoft.com/office/powerpoint/2010/main" val="327524528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43BCE044-60D2-FA44-A5B0-BE8EBD7C3F2C}" type="slidenum">
              <a:rPr lang="en-US"/>
              <a:pPr>
                <a:defRPr/>
              </a:pPr>
              <a:t>‹#›</a:t>
            </a:fld>
            <a:endParaRPr lang="en-US"/>
          </a:p>
        </p:txBody>
      </p:sp>
    </p:spTree>
    <p:extLst>
      <p:ext uri="{BB962C8B-B14F-4D97-AF65-F5344CB8AC3E}">
        <p14:creationId xmlns:p14="http://schemas.microsoft.com/office/powerpoint/2010/main" val="38734581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18025AC3-F452-E14B-A3C7-7DC04D6F390C}" type="slidenum">
              <a:rPr lang="en-US"/>
              <a:pPr>
                <a:defRPr/>
              </a:pPr>
              <a:t>‹#›</a:t>
            </a:fld>
            <a:endParaRPr lang="en-US"/>
          </a:p>
        </p:txBody>
      </p:sp>
    </p:spTree>
    <p:extLst>
      <p:ext uri="{BB962C8B-B14F-4D97-AF65-F5344CB8AC3E}">
        <p14:creationId xmlns:p14="http://schemas.microsoft.com/office/powerpoint/2010/main" val="635698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4DAED70-71E5-AB4F-8C69-9595982C7905}" type="slidenum">
              <a:rPr lang="en-US"/>
              <a:pPr>
                <a:defRPr/>
              </a:pPr>
              <a:t>‹#›</a:t>
            </a:fld>
            <a:endParaRPr lang="en-US"/>
          </a:p>
        </p:txBody>
      </p:sp>
    </p:spTree>
    <p:extLst>
      <p:ext uri="{BB962C8B-B14F-4D97-AF65-F5344CB8AC3E}">
        <p14:creationId xmlns:p14="http://schemas.microsoft.com/office/powerpoint/2010/main" val="35397892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05F74D73-C70C-8E44-A39A-A71DC158365D}" type="slidenum">
              <a:rPr lang="en-US"/>
              <a:pPr>
                <a:defRPr/>
              </a:pPr>
              <a:t>‹#›</a:t>
            </a:fld>
            <a:endParaRPr lang="en-US"/>
          </a:p>
        </p:txBody>
      </p:sp>
    </p:spTree>
    <p:extLst>
      <p:ext uri="{BB962C8B-B14F-4D97-AF65-F5344CB8AC3E}">
        <p14:creationId xmlns:p14="http://schemas.microsoft.com/office/powerpoint/2010/main" val="28975310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26BBD1FE-A050-2E46-A067-9AF32E620AD7}" type="slidenum">
              <a:rPr lang="en-US"/>
              <a:pPr>
                <a:defRPr/>
              </a:pPr>
              <a:t>‹#›</a:t>
            </a:fld>
            <a:endParaRPr lang="en-US"/>
          </a:p>
        </p:txBody>
      </p:sp>
    </p:spTree>
    <p:extLst>
      <p:ext uri="{BB962C8B-B14F-4D97-AF65-F5344CB8AC3E}">
        <p14:creationId xmlns:p14="http://schemas.microsoft.com/office/powerpoint/2010/main" val="321313378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24"/>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Arial" charset="0"/>
              </a:defRPr>
            </a:lvl1pPr>
          </a:lstStyle>
          <a:p>
            <a:pPr>
              <a:defRPr/>
            </a:pPr>
            <a:fld id="{F8880E67-E89E-3247-A465-D751891791AC}" type="slidenum">
              <a:rPr lang="en-US"/>
              <a:pPr>
                <a:defRPr/>
              </a:pPr>
              <a:t>‹#›</a:t>
            </a:fld>
            <a:endParaRPr lang="en-US"/>
          </a:p>
        </p:txBody>
      </p:sp>
    </p:spTree>
    <p:extLst>
      <p:ext uri="{BB962C8B-B14F-4D97-AF65-F5344CB8AC3E}">
        <p14:creationId xmlns:p14="http://schemas.microsoft.com/office/powerpoint/2010/main" val="63639097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60A64E3A-BB37-C24E-A3D2-55143963BC12}" type="slidenum">
              <a:rPr lang="en-US"/>
              <a:pPr>
                <a:defRPr/>
              </a:pPr>
              <a:t>‹#›</a:t>
            </a:fld>
            <a:endParaRPr lang="en-US"/>
          </a:p>
        </p:txBody>
      </p:sp>
    </p:spTree>
    <p:extLst>
      <p:ext uri="{BB962C8B-B14F-4D97-AF65-F5344CB8AC3E}">
        <p14:creationId xmlns:p14="http://schemas.microsoft.com/office/powerpoint/2010/main" val="363050821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1263" y="1766888"/>
            <a:ext cx="3806825" cy="41100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DF74AC6-A107-8445-B66E-0FC7119BF7D3}" type="slidenum">
              <a:rPr lang="en-US"/>
              <a:pPr>
                <a:defRPr/>
              </a:pPr>
              <a:t>‹#›</a:t>
            </a:fld>
            <a:endParaRPr lang="en-US"/>
          </a:p>
        </p:txBody>
      </p:sp>
    </p:spTree>
    <p:extLst>
      <p:ext uri="{BB962C8B-B14F-4D97-AF65-F5344CB8AC3E}">
        <p14:creationId xmlns:p14="http://schemas.microsoft.com/office/powerpoint/2010/main" val="2570205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34218D3E-E1CE-5B4F-AC0C-DF3AD1F38E98}" type="slidenum">
              <a:rPr lang="en-US"/>
              <a:pPr>
                <a:defRPr/>
              </a:pPr>
              <a:t>‹#›</a:t>
            </a:fld>
            <a:endParaRPr lang="en-US"/>
          </a:p>
        </p:txBody>
      </p:sp>
    </p:spTree>
    <p:extLst>
      <p:ext uri="{BB962C8B-B14F-4D97-AF65-F5344CB8AC3E}">
        <p14:creationId xmlns:p14="http://schemas.microsoft.com/office/powerpoint/2010/main" val="2415872311"/>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40E6C5C-D9B7-FA41-B3DF-BA1582A08482}" type="slidenum">
              <a:rPr lang="en-US"/>
              <a:pPr>
                <a:defRPr/>
              </a:pPr>
              <a:t>‹#›</a:t>
            </a:fld>
            <a:endParaRPr lang="en-US"/>
          </a:p>
        </p:txBody>
      </p:sp>
    </p:spTree>
    <p:extLst>
      <p:ext uri="{BB962C8B-B14F-4D97-AF65-F5344CB8AC3E}">
        <p14:creationId xmlns:p14="http://schemas.microsoft.com/office/powerpoint/2010/main" val="878144233"/>
      </p:ext>
    </p:extLst>
  </p:cSld>
  <p:clrMapOvr>
    <a:masterClrMapping/>
  </p:clrMapOvr>
  <p:transition spd="med">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FDC25C4-486B-A346-A482-322B126FC5E8}" type="slidenum">
              <a:rPr lang="en-US"/>
              <a:pPr>
                <a:defRPr/>
              </a:pPr>
              <a:t>‹#›</a:t>
            </a:fld>
            <a:endParaRPr lang="en-US"/>
          </a:p>
        </p:txBody>
      </p:sp>
    </p:spTree>
    <p:extLst>
      <p:ext uri="{BB962C8B-B14F-4D97-AF65-F5344CB8AC3E}">
        <p14:creationId xmlns:p14="http://schemas.microsoft.com/office/powerpoint/2010/main" val="239029810"/>
      </p:ext>
    </p:extLst>
  </p:cSld>
  <p:clrMapOvr>
    <a:masterClrMapping/>
  </p:clrMapOvr>
  <p:transition spd="med">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340A26C-2F81-FC4F-8829-709BDEC38A2A}" type="slidenum">
              <a:rPr lang="en-US"/>
              <a:pPr>
                <a:defRPr/>
              </a:pPr>
              <a:t>‹#›</a:t>
            </a:fld>
            <a:endParaRPr lang="en-US"/>
          </a:p>
        </p:txBody>
      </p:sp>
    </p:spTree>
    <p:extLst>
      <p:ext uri="{BB962C8B-B14F-4D97-AF65-F5344CB8AC3E}">
        <p14:creationId xmlns:p14="http://schemas.microsoft.com/office/powerpoint/2010/main" val="1674514855"/>
      </p:ext>
    </p:extLst>
  </p:cSld>
  <p:clrMapOvr>
    <a:masterClrMapping/>
  </p:clrMapOvr>
  <p:transition spd="med">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C5560CE0-B37D-D442-8C81-1A16FD221C3B}" type="slidenum">
              <a:rPr lang="en-US"/>
              <a:pPr>
                <a:defRPr/>
              </a:pPr>
              <a:t>‹#›</a:t>
            </a:fld>
            <a:endParaRPr lang="en-US"/>
          </a:p>
        </p:txBody>
      </p:sp>
    </p:spTree>
    <p:extLst>
      <p:ext uri="{BB962C8B-B14F-4D97-AF65-F5344CB8AC3E}">
        <p14:creationId xmlns:p14="http://schemas.microsoft.com/office/powerpoint/2010/main" val="534422907"/>
      </p:ext>
    </p:extLst>
  </p:cSld>
  <p:clrMapOvr>
    <a:masterClrMapping/>
  </p:clrMapOvr>
  <p:transition spd="med">
    <p:randomBar dir="ver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53CE9357-D93C-4A40-AD20-08126EC1B631}" type="slidenum">
              <a:rPr lang="en-US"/>
              <a:pPr>
                <a:defRPr/>
              </a:pPr>
              <a:t>‹#›</a:t>
            </a:fld>
            <a:endParaRPr lang="en-US"/>
          </a:p>
        </p:txBody>
      </p:sp>
    </p:spTree>
    <p:extLst>
      <p:ext uri="{BB962C8B-B14F-4D97-AF65-F5344CB8AC3E}">
        <p14:creationId xmlns:p14="http://schemas.microsoft.com/office/powerpoint/2010/main" val="1830227108"/>
      </p:ext>
    </p:extLst>
  </p:cSld>
  <p:clrMapOvr>
    <a:masterClrMapping/>
  </p:clrMapOvr>
  <p:transition spd="med">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49283E33-E42A-B144-AED6-52F7ABB5772F}" type="slidenum">
              <a:rPr lang="en-US"/>
              <a:pPr>
                <a:defRPr/>
              </a:pPr>
              <a:t>‹#›</a:t>
            </a:fld>
            <a:endParaRPr lang="en-US"/>
          </a:p>
        </p:txBody>
      </p:sp>
    </p:spTree>
    <p:extLst>
      <p:ext uri="{BB962C8B-B14F-4D97-AF65-F5344CB8AC3E}">
        <p14:creationId xmlns:p14="http://schemas.microsoft.com/office/powerpoint/2010/main" val="3406710439"/>
      </p:ext>
    </p:extLst>
  </p:cSld>
  <p:clrMapOvr>
    <a:masterClrMapping/>
  </p:clrMapOvr>
  <p:transition spd="med">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E92F8433-D750-2340-A21F-266567443C96}" type="slidenum">
              <a:rPr lang="en-US"/>
              <a:pPr>
                <a:defRPr/>
              </a:pPr>
              <a:t>‹#›</a:t>
            </a:fld>
            <a:endParaRPr lang="en-US"/>
          </a:p>
        </p:txBody>
      </p:sp>
    </p:spTree>
    <p:extLst>
      <p:ext uri="{BB962C8B-B14F-4D97-AF65-F5344CB8AC3E}">
        <p14:creationId xmlns:p14="http://schemas.microsoft.com/office/powerpoint/2010/main" val="3073942266"/>
      </p:ext>
    </p:extLst>
  </p:cSld>
  <p:clrMapOvr>
    <a:masterClrMapping/>
  </p:clrMapOvr>
  <p:transition spd="med">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309CAAAF-5BFD-6543-BDAE-FC6D5E827539}" type="slidenum">
              <a:rPr lang="en-US"/>
              <a:pPr>
                <a:defRPr/>
              </a:pPr>
              <a:t>‹#›</a:t>
            </a:fld>
            <a:endParaRPr lang="en-US"/>
          </a:p>
        </p:txBody>
      </p:sp>
    </p:spTree>
    <p:extLst>
      <p:ext uri="{BB962C8B-B14F-4D97-AF65-F5344CB8AC3E}">
        <p14:creationId xmlns:p14="http://schemas.microsoft.com/office/powerpoint/2010/main" val="4292501772"/>
      </p:ext>
    </p:extLst>
  </p:cSld>
  <p:clrMapOvr>
    <a:masterClrMapping/>
  </p:clrMapOvr>
  <p:transition spd="med">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72F7CA2D-913B-A74A-A662-ACDEE0F57D8B}" type="slidenum">
              <a:rPr lang="en-US"/>
              <a:pPr>
                <a:defRPr/>
              </a:pPr>
              <a:t>‹#›</a:t>
            </a:fld>
            <a:endParaRPr lang="en-US"/>
          </a:p>
        </p:txBody>
      </p:sp>
    </p:spTree>
    <p:extLst>
      <p:ext uri="{BB962C8B-B14F-4D97-AF65-F5344CB8AC3E}">
        <p14:creationId xmlns:p14="http://schemas.microsoft.com/office/powerpoint/2010/main" val="1155382005"/>
      </p:ext>
    </p:extLst>
  </p:cSld>
  <p:clrMapOvr>
    <a:masterClrMapping/>
  </p:clrMapOvr>
  <p:transition spd="med">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cs typeface="ＭＳ Ｐゴシック" charset="0"/>
              </a:defRPr>
            </a:lvl1pPr>
          </a:lstStyle>
          <a:p>
            <a:pPr>
              <a:defRPr/>
            </a:pPr>
            <a:fld id="{03C6DD7D-DFF4-0842-B430-0555602F003E}" type="slidenum">
              <a:rPr lang="en-US"/>
              <a:pPr>
                <a:defRPr/>
              </a:pPr>
              <a:t>‹#›</a:t>
            </a:fld>
            <a:endParaRPr lang="en-US"/>
          </a:p>
        </p:txBody>
      </p:sp>
    </p:spTree>
    <p:extLst>
      <p:ext uri="{BB962C8B-B14F-4D97-AF65-F5344CB8AC3E}">
        <p14:creationId xmlns:p14="http://schemas.microsoft.com/office/powerpoint/2010/main" val="367699344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8E981A2D-C654-0240-B49B-2A48EC35CFCE}" type="slidenum">
              <a:rPr lang="en-US"/>
              <a:pPr>
                <a:defRPr/>
              </a:pPr>
              <a:t>‹#›</a:t>
            </a:fld>
            <a:endParaRPr lang="en-US"/>
          </a:p>
        </p:txBody>
      </p:sp>
    </p:spTree>
    <p:extLst>
      <p:ext uri="{BB962C8B-B14F-4D97-AF65-F5344CB8AC3E}">
        <p14:creationId xmlns:p14="http://schemas.microsoft.com/office/powerpoint/2010/main" val="48251244"/>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26/09/20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819779422"/>
      </p:ext>
    </p:extLst>
  </p:cSld>
  <p:clrMapOvr>
    <a:overrideClrMapping bg1="dk1" tx1="lt1" bg2="dk2" tx2="lt2" accent1="accent1" accent2="accent2" accent3="accent3" accent4="accent4" accent5="accent5" accent6="accent6" hlink="hlink" folHlink="folHlink"/>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26/09/20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26490685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26/09/20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101038808"/>
      </p:ext>
    </p:extLst>
  </p:cSld>
  <p:clrMapOvr>
    <a:overrideClrMapping bg1="lt1" tx1="dk1" bg2="lt2" tx2="dk2" accent1="accent1" accent2="accent2" accent3="accent3" accent4="accent4" accent5="accent5" accent6="accent6" hlink="hlink" folHlink="folHlink"/>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26/09/20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4271264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26/09/20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7668210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26/09/20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32698242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26/09/20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71907414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26/09/20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86455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26/09/20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27909994"/>
      </p:ext>
    </p:extLst>
  </p:cSld>
  <p:clrMapOvr>
    <a:overrideClrMapping bg1="lt1" tx1="dk1" bg2="lt2" tx2="dk2" accent1="accent1" accent2="accent2" accent3="accent3" accent4="accent4" accent5="accent5" accent6="accent6" hlink="hlink" folHlink="folHlink"/>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26/09/20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909996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B40F8892-AFE9-1748-AA8A-AA693DA7C585}" type="slidenum">
              <a:rPr lang="en-US"/>
              <a:pPr>
                <a:defRPr/>
              </a:pPr>
              <a:t>‹#›</a:t>
            </a:fld>
            <a:endParaRPr lang="en-US"/>
          </a:p>
        </p:txBody>
      </p:sp>
    </p:spTree>
    <p:extLst>
      <p:ext uri="{BB962C8B-B14F-4D97-AF65-F5344CB8AC3E}">
        <p14:creationId xmlns:p14="http://schemas.microsoft.com/office/powerpoint/2010/main" val="2883731334"/>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26/09/20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65977497"/>
      </p:ext>
    </p:extLst>
  </p:cSld>
  <p:clrMapOvr>
    <a:overrideClrMapping bg1="lt1" tx1="dk1" bg2="lt2" tx2="dk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207372358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70593238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82593935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70565686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79071748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182063085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28881172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265377160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1999004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2517A92F-DE48-F34E-8546-1A15220A1A57}" type="slidenum">
              <a:rPr lang="en-US"/>
              <a:pPr>
                <a:defRPr/>
              </a:pPr>
              <a:t>‹#›</a:t>
            </a:fld>
            <a:endParaRPr lang="en-US"/>
          </a:p>
        </p:txBody>
      </p:sp>
    </p:spTree>
    <p:extLst>
      <p:ext uri="{BB962C8B-B14F-4D97-AF65-F5344CB8AC3E}">
        <p14:creationId xmlns:p14="http://schemas.microsoft.com/office/powerpoint/2010/main" val="1457287023"/>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7197479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219233119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199351259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272382615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550076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61325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228290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51454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27174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007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91EA23FB-63AC-104E-A737-D8043C5B6BC6}" type="slidenum">
              <a:rPr lang="en-US"/>
              <a:pPr>
                <a:defRPr/>
              </a:pPr>
              <a:t>‹#›</a:t>
            </a:fld>
            <a:endParaRPr lang="en-US"/>
          </a:p>
        </p:txBody>
      </p:sp>
    </p:spTree>
    <p:extLst>
      <p:ext uri="{BB962C8B-B14F-4D97-AF65-F5344CB8AC3E}">
        <p14:creationId xmlns:p14="http://schemas.microsoft.com/office/powerpoint/2010/main" val="390919301"/>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03561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705327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42386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70494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67223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1203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466075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591644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4261874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384066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B12A5B01-5765-0348-98A0-1B0EB374D68D}" type="slidenum">
              <a:rPr lang="en-US"/>
              <a:pPr>
                <a:defRPr/>
              </a:pPr>
              <a:t>‹#›</a:t>
            </a:fld>
            <a:endParaRPr lang="en-US"/>
          </a:p>
        </p:txBody>
      </p:sp>
    </p:spTree>
    <p:extLst>
      <p:ext uri="{BB962C8B-B14F-4D97-AF65-F5344CB8AC3E}">
        <p14:creationId xmlns:p14="http://schemas.microsoft.com/office/powerpoint/2010/main" val="2003647315"/>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1725211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21098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312361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05548774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0990962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6392662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6377243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4738814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195430459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820735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eaLnBrk="0" hangingPunct="0">
              <a:buClr>
                <a:srgbClr val="000000"/>
              </a:buClr>
              <a:buSzPct val="100000"/>
              <a:buFont typeface="Times New Roman" charset="0"/>
              <a:buNone/>
              <a:defRPr smtClean="0">
                <a:latin typeface="Times New Roman" charset="0"/>
                <a:ea typeface="SimSun" charset="0"/>
                <a:cs typeface="SimSun" charset="0"/>
              </a:defRPr>
            </a:lvl1pPr>
          </a:lstStyle>
          <a:p>
            <a:pPr>
              <a:defRPr/>
            </a:pPr>
            <a:fld id="{A9619562-D3D2-7549-973A-6FCE69EF7E28}" type="slidenum">
              <a:rPr lang="en-US"/>
              <a:pPr>
                <a:defRPr/>
              </a:pPr>
              <a:t>‹#›</a:t>
            </a:fld>
            <a:endParaRPr lang="en-US"/>
          </a:p>
        </p:txBody>
      </p:sp>
    </p:spTree>
    <p:extLst>
      <p:ext uri="{BB962C8B-B14F-4D97-AF65-F5344CB8AC3E}">
        <p14:creationId xmlns:p14="http://schemas.microsoft.com/office/powerpoint/2010/main" val="4086118781"/>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0080586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2633553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239429595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50600683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32990647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290659587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418785114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423099970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141966541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19789487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811A075-0E67-9F49-A047-12BF46D75471}" type="slidenum">
              <a:rPr lang="en-US"/>
              <a:pPr>
                <a:defRPr/>
              </a:pPr>
              <a:t>‹#›</a:t>
            </a:fld>
            <a:endParaRPr lang="en-US"/>
          </a:p>
        </p:txBody>
      </p:sp>
    </p:spTree>
    <p:extLst>
      <p:ext uri="{BB962C8B-B14F-4D97-AF65-F5344CB8AC3E}">
        <p14:creationId xmlns:p14="http://schemas.microsoft.com/office/powerpoint/2010/main" val="63297687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761714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9FE13C0-AEA5-474E-AA8C-49EAC174FDD0}" type="slidenum">
              <a:rPr lang="en-US"/>
              <a:pPr>
                <a:defRPr/>
              </a:pPr>
              <a:t>‹#›</a:t>
            </a:fld>
            <a:endParaRPr lang="en-US"/>
          </a:p>
        </p:txBody>
      </p:sp>
    </p:spTree>
    <p:extLst>
      <p:ext uri="{BB962C8B-B14F-4D97-AF65-F5344CB8AC3E}">
        <p14:creationId xmlns:p14="http://schemas.microsoft.com/office/powerpoint/2010/main" val="33556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BFDE254-0240-E641-8E1F-92C378BEDFA5}" type="slidenum">
              <a:rPr lang="en-US"/>
              <a:pPr>
                <a:defRPr/>
              </a:pPr>
              <a:t>‹#›</a:t>
            </a:fld>
            <a:endParaRPr lang="en-US"/>
          </a:p>
        </p:txBody>
      </p:sp>
    </p:spTree>
    <p:extLst>
      <p:ext uri="{BB962C8B-B14F-4D97-AF65-F5344CB8AC3E}">
        <p14:creationId xmlns:p14="http://schemas.microsoft.com/office/powerpoint/2010/main" val="21569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E726AAD0-6A7F-1F4F-A89D-5DF27478CE6B}" type="slidenum">
              <a:rPr lang="en-US"/>
              <a:pPr>
                <a:defRPr/>
              </a:pPr>
              <a:t>‹#›</a:t>
            </a:fld>
            <a:endParaRPr lang="en-US"/>
          </a:p>
        </p:txBody>
      </p:sp>
    </p:spTree>
    <p:extLst>
      <p:ext uri="{BB962C8B-B14F-4D97-AF65-F5344CB8AC3E}">
        <p14:creationId xmlns:p14="http://schemas.microsoft.com/office/powerpoint/2010/main" val="10559884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83BF4E4A-116C-4C41-8D96-A38D0540E17C}" type="slidenum">
              <a:rPr lang="en-US"/>
              <a:pPr>
                <a:defRPr/>
              </a:pPr>
              <a:t>‹#›</a:t>
            </a:fld>
            <a:endParaRPr lang="en-US"/>
          </a:p>
        </p:txBody>
      </p:sp>
    </p:spTree>
    <p:extLst>
      <p:ext uri="{BB962C8B-B14F-4D97-AF65-F5344CB8AC3E}">
        <p14:creationId xmlns:p14="http://schemas.microsoft.com/office/powerpoint/2010/main" val="3517988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2E7121A-6C4E-6D44-B12A-A0C68ED4A09E}" type="slidenum">
              <a:rPr lang="en-US"/>
              <a:pPr>
                <a:defRPr/>
              </a:pPr>
              <a:t>‹#›</a:t>
            </a:fld>
            <a:endParaRPr lang="en-US"/>
          </a:p>
        </p:txBody>
      </p:sp>
    </p:spTree>
    <p:extLst>
      <p:ext uri="{BB962C8B-B14F-4D97-AF65-F5344CB8AC3E}">
        <p14:creationId xmlns:p14="http://schemas.microsoft.com/office/powerpoint/2010/main" val="3373393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B643D017-6D4D-F44C-9826-5E156D9AC0B7}" type="slidenum">
              <a:rPr lang="en-US"/>
              <a:pPr>
                <a:defRPr/>
              </a:pPr>
              <a:t>‹#›</a:t>
            </a:fld>
            <a:endParaRPr lang="en-US"/>
          </a:p>
        </p:txBody>
      </p:sp>
    </p:spTree>
    <p:extLst>
      <p:ext uri="{BB962C8B-B14F-4D97-AF65-F5344CB8AC3E}">
        <p14:creationId xmlns:p14="http://schemas.microsoft.com/office/powerpoint/2010/main" val="3631181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10FCF8EB-97E5-9B4B-B1E0-69EE7E41D5DD}" type="slidenum">
              <a:rPr lang="en-US"/>
              <a:pPr>
                <a:defRPr/>
              </a:pPr>
              <a:t>‹#›</a:t>
            </a:fld>
            <a:endParaRPr lang="en-US"/>
          </a:p>
        </p:txBody>
      </p:sp>
    </p:spTree>
    <p:extLst>
      <p:ext uri="{BB962C8B-B14F-4D97-AF65-F5344CB8AC3E}">
        <p14:creationId xmlns:p14="http://schemas.microsoft.com/office/powerpoint/2010/main" val="3241234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4EB77E1C-D565-2B4B-B61F-2A50E3076B90}" type="slidenum">
              <a:rPr lang="en-US"/>
              <a:pPr>
                <a:defRPr/>
              </a:pPr>
              <a:t>‹#›</a:t>
            </a:fld>
            <a:endParaRPr lang="en-US"/>
          </a:p>
        </p:txBody>
      </p:sp>
    </p:spTree>
    <p:extLst>
      <p:ext uri="{BB962C8B-B14F-4D97-AF65-F5344CB8AC3E}">
        <p14:creationId xmlns:p14="http://schemas.microsoft.com/office/powerpoint/2010/main" val="2821287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808E4C2-5468-F148-BC5C-F96AB1215C14}" type="slidenum">
              <a:rPr lang="en-US"/>
              <a:pPr>
                <a:defRPr/>
              </a:pPr>
              <a:t>‹#›</a:t>
            </a:fld>
            <a:endParaRPr lang="en-US"/>
          </a:p>
        </p:txBody>
      </p:sp>
    </p:spTree>
    <p:extLst>
      <p:ext uri="{BB962C8B-B14F-4D97-AF65-F5344CB8AC3E}">
        <p14:creationId xmlns:p14="http://schemas.microsoft.com/office/powerpoint/2010/main" val="193267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7EC55F8-4E06-0F45-A073-96B13E0C2A3B}" type="slidenum">
              <a:rPr lang="en-US"/>
              <a:pPr>
                <a:defRPr/>
              </a:pPr>
              <a:t>‹#›</a:t>
            </a:fld>
            <a:endParaRPr lang="en-US"/>
          </a:p>
        </p:txBody>
      </p:sp>
    </p:spTree>
    <p:extLst>
      <p:ext uri="{BB962C8B-B14F-4D97-AF65-F5344CB8AC3E}">
        <p14:creationId xmlns:p14="http://schemas.microsoft.com/office/powerpoint/2010/main" val="1086887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E6D63A6-2EE6-0D47-84B4-76D41A04D92A}" type="slidenum">
              <a:rPr lang="en-US"/>
              <a:pPr>
                <a:defRPr/>
              </a:pPr>
              <a:t>‹#›</a:t>
            </a:fld>
            <a:endParaRPr lang="en-US"/>
          </a:p>
        </p:txBody>
      </p:sp>
    </p:spTree>
    <p:extLst>
      <p:ext uri="{BB962C8B-B14F-4D97-AF65-F5344CB8AC3E}">
        <p14:creationId xmlns:p14="http://schemas.microsoft.com/office/powerpoint/2010/main" val="2560115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8550F7-D8B5-ED4F-BA46-A0C6644C087C}" type="slidenum">
              <a:rPr lang="en-US"/>
              <a:pPr>
                <a:defRPr/>
              </a:pPr>
              <a:t>‹#›</a:t>
            </a:fld>
            <a:endParaRPr lang="en-US"/>
          </a:p>
        </p:txBody>
      </p:sp>
    </p:spTree>
    <p:extLst>
      <p:ext uri="{BB962C8B-B14F-4D97-AF65-F5344CB8AC3E}">
        <p14:creationId xmlns:p14="http://schemas.microsoft.com/office/powerpoint/2010/main" val="11409672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6536AD4-9445-1046-B43A-486086844407}" type="slidenum">
              <a:rPr lang="en-US"/>
              <a:pPr>
                <a:defRPr/>
              </a:pPr>
              <a:t>‹#›</a:t>
            </a:fld>
            <a:endParaRPr lang="en-US"/>
          </a:p>
        </p:txBody>
      </p:sp>
    </p:spTree>
    <p:extLst>
      <p:ext uri="{BB962C8B-B14F-4D97-AF65-F5344CB8AC3E}">
        <p14:creationId xmlns:p14="http://schemas.microsoft.com/office/powerpoint/2010/main" val="1959646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6DBA9A3-6BDD-AC46-AD28-C722DC2A6F9B}" type="slidenum">
              <a:rPr lang="en-US"/>
              <a:pPr>
                <a:defRPr/>
              </a:pPr>
              <a:t>‹#›</a:t>
            </a:fld>
            <a:endParaRPr lang="en-US"/>
          </a:p>
        </p:txBody>
      </p:sp>
    </p:spTree>
    <p:extLst>
      <p:ext uri="{BB962C8B-B14F-4D97-AF65-F5344CB8AC3E}">
        <p14:creationId xmlns:p14="http://schemas.microsoft.com/office/powerpoint/2010/main" val="24807824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B1052F2-4D43-264E-9A23-814948E5A949}" type="slidenum">
              <a:rPr lang="en-US"/>
              <a:pPr>
                <a:defRPr/>
              </a:pPr>
              <a:t>‹#›</a:t>
            </a:fld>
            <a:endParaRPr lang="en-US"/>
          </a:p>
        </p:txBody>
      </p:sp>
    </p:spTree>
    <p:extLst>
      <p:ext uri="{BB962C8B-B14F-4D97-AF65-F5344CB8AC3E}">
        <p14:creationId xmlns:p14="http://schemas.microsoft.com/office/powerpoint/2010/main" val="2075639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82E98A0-1FFF-2E4C-AE12-D955595C3233}" type="slidenum">
              <a:rPr lang="en-US"/>
              <a:pPr>
                <a:defRPr/>
              </a:pPr>
              <a:t>‹#›</a:t>
            </a:fld>
            <a:endParaRPr lang="en-US"/>
          </a:p>
        </p:txBody>
      </p:sp>
    </p:spTree>
    <p:extLst>
      <p:ext uri="{BB962C8B-B14F-4D97-AF65-F5344CB8AC3E}">
        <p14:creationId xmlns:p14="http://schemas.microsoft.com/office/powerpoint/2010/main" val="16765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9698C6D-EF72-4A49-84C4-059D24728F8D}" type="slidenum">
              <a:rPr lang="en-US"/>
              <a:pPr>
                <a:defRPr/>
              </a:pPr>
              <a:t>‹#›</a:t>
            </a:fld>
            <a:endParaRPr lang="en-US"/>
          </a:p>
        </p:txBody>
      </p:sp>
    </p:spTree>
    <p:extLst>
      <p:ext uri="{BB962C8B-B14F-4D97-AF65-F5344CB8AC3E}">
        <p14:creationId xmlns:p14="http://schemas.microsoft.com/office/powerpoint/2010/main" val="3848787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0FE775D-5E01-7248-8517-258372A2F075}" type="slidenum">
              <a:rPr lang="en-US"/>
              <a:pPr>
                <a:defRPr/>
              </a:pPr>
              <a:t>‹#›</a:t>
            </a:fld>
            <a:endParaRPr lang="en-US"/>
          </a:p>
        </p:txBody>
      </p:sp>
    </p:spTree>
    <p:extLst>
      <p:ext uri="{BB962C8B-B14F-4D97-AF65-F5344CB8AC3E}">
        <p14:creationId xmlns:p14="http://schemas.microsoft.com/office/powerpoint/2010/main" val="1862646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0C1E972-32AF-FC43-981E-8F93AE81E362}" type="slidenum">
              <a:rPr lang="en-US"/>
              <a:pPr>
                <a:defRPr/>
              </a:pPr>
              <a:t>‹#›</a:t>
            </a:fld>
            <a:endParaRPr lang="en-US"/>
          </a:p>
        </p:txBody>
      </p:sp>
    </p:spTree>
    <p:extLst>
      <p:ext uri="{BB962C8B-B14F-4D97-AF65-F5344CB8AC3E}">
        <p14:creationId xmlns:p14="http://schemas.microsoft.com/office/powerpoint/2010/main" val="3838247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68CC3E0-70B6-474C-BCCF-013EAE4AD57B}" type="slidenum">
              <a:rPr lang="en-US"/>
              <a:pPr>
                <a:defRPr/>
              </a:pPr>
              <a:t>‹#›</a:t>
            </a:fld>
            <a:endParaRPr lang="en-US"/>
          </a:p>
        </p:txBody>
      </p:sp>
    </p:spTree>
    <p:extLst>
      <p:ext uri="{BB962C8B-B14F-4D97-AF65-F5344CB8AC3E}">
        <p14:creationId xmlns:p14="http://schemas.microsoft.com/office/powerpoint/2010/main" val="3816929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B61DACE-9E26-564F-9313-FBEDFDC6367E}" type="slidenum">
              <a:rPr lang="en-US"/>
              <a:pPr>
                <a:defRPr/>
              </a:pPr>
              <a:t>‹#›</a:t>
            </a:fld>
            <a:endParaRPr lang="en-US"/>
          </a:p>
        </p:txBody>
      </p:sp>
    </p:spTree>
    <p:extLst>
      <p:ext uri="{BB962C8B-B14F-4D97-AF65-F5344CB8AC3E}">
        <p14:creationId xmlns:p14="http://schemas.microsoft.com/office/powerpoint/2010/main" val="30090755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88E2C6EB-FEF0-2546-A4E0-198AB76D424E}" type="slidenum">
              <a:rPr lang="en-US"/>
              <a:pPr>
                <a:defRPr/>
              </a:pPr>
              <a:t>‹#›</a:t>
            </a:fld>
            <a:endParaRPr lang="en-US"/>
          </a:p>
        </p:txBody>
      </p:sp>
    </p:spTree>
    <p:extLst>
      <p:ext uri="{BB962C8B-B14F-4D97-AF65-F5344CB8AC3E}">
        <p14:creationId xmlns:p14="http://schemas.microsoft.com/office/powerpoint/2010/main" val="526002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ED38C61-C29E-D344-BD2E-706C9FCF5CC2}" type="slidenum">
              <a:rPr lang="en-US"/>
              <a:pPr>
                <a:defRPr/>
              </a:pPr>
              <a:t>‹#›</a:t>
            </a:fld>
            <a:endParaRPr lang="en-US"/>
          </a:p>
        </p:txBody>
      </p:sp>
    </p:spTree>
    <p:extLst>
      <p:ext uri="{BB962C8B-B14F-4D97-AF65-F5344CB8AC3E}">
        <p14:creationId xmlns:p14="http://schemas.microsoft.com/office/powerpoint/2010/main" val="1608489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76CA9A3-2395-E841-893A-38E40F2CF090}" type="slidenum">
              <a:rPr lang="en-US"/>
              <a:pPr>
                <a:defRPr/>
              </a:pPr>
              <a:t>‹#›</a:t>
            </a:fld>
            <a:endParaRPr lang="en-US"/>
          </a:p>
        </p:txBody>
      </p:sp>
    </p:spTree>
    <p:extLst>
      <p:ext uri="{BB962C8B-B14F-4D97-AF65-F5344CB8AC3E}">
        <p14:creationId xmlns:p14="http://schemas.microsoft.com/office/powerpoint/2010/main" val="3586656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F179D8AC-89A3-174C-B9A4-74A944F17DDD}" type="slidenum">
              <a:rPr lang="en-US"/>
              <a:pPr>
                <a:defRPr/>
              </a:pPr>
              <a:t>‹#›</a:t>
            </a:fld>
            <a:endParaRPr lang="en-US"/>
          </a:p>
        </p:txBody>
      </p:sp>
    </p:spTree>
    <p:extLst>
      <p:ext uri="{BB962C8B-B14F-4D97-AF65-F5344CB8AC3E}">
        <p14:creationId xmlns:p14="http://schemas.microsoft.com/office/powerpoint/2010/main" val="23379568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B9AE50-4EF0-BE4D-B527-2326F8693379}" type="slidenum">
              <a:rPr lang="en-US"/>
              <a:pPr>
                <a:defRPr/>
              </a:pPr>
              <a:t>‹#›</a:t>
            </a:fld>
            <a:endParaRPr lang="en-US"/>
          </a:p>
        </p:txBody>
      </p:sp>
    </p:spTree>
    <p:extLst>
      <p:ext uri="{BB962C8B-B14F-4D97-AF65-F5344CB8AC3E}">
        <p14:creationId xmlns:p14="http://schemas.microsoft.com/office/powerpoint/2010/main" val="3385825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FB79C2F7-8BF7-8F45-84FE-D81BE648256A}" type="slidenum">
              <a:rPr lang="en-US"/>
              <a:pPr>
                <a:defRPr/>
              </a:pPr>
              <a:t>‹#›</a:t>
            </a:fld>
            <a:endParaRPr lang="en-US"/>
          </a:p>
        </p:txBody>
      </p:sp>
    </p:spTree>
    <p:extLst>
      <p:ext uri="{BB962C8B-B14F-4D97-AF65-F5344CB8AC3E}">
        <p14:creationId xmlns:p14="http://schemas.microsoft.com/office/powerpoint/2010/main" val="3541418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495DC486-CF59-0547-A4CB-D26595B832A4}" type="slidenum">
              <a:rPr lang="en-US"/>
              <a:pPr>
                <a:defRPr/>
              </a:pPr>
              <a:t>‹#›</a:t>
            </a:fld>
            <a:endParaRPr lang="en-US"/>
          </a:p>
        </p:txBody>
      </p:sp>
    </p:spTree>
    <p:extLst>
      <p:ext uri="{BB962C8B-B14F-4D97-AF65-F5344CB8AC3E}">
        <p14:creationId xmlns:p14="http://schemas.microsoft.com/office/powerpoint/2010/main" val="205125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1029"/>
          <p:cNvSpPr>
            <a:spLocks noGrp="1" noChangeArrowheads="1"/>
          </p:cNvSpPr>
          <p:nvPr>
            <p:ph type="ftr" sz="quarter" idx="11"/>
          </p:nvPr>
        </p:nvSpPr>
        <p:spPr>
          <a:xfrm>
            <a:off x="3505200" y="6400800"/>
            <a:ext cx="2895600" cy="457200"/>
          </a:xfrm>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10" name="Rectangle 1030"/>
          <p:cNvSpPr>
            <a:spLocks noGrp="1" noChangeArrowheads="1"/>
          </p:cNvSpPr>
          <p:nvPr>
            <p:ph type="sldNum" sz="quarter" idx="12"/>
          </p:nvPr>
        </p:nvSpPr>
        <p:spPr/>
        <p:txBody>
          <a:bodyPr anchorCtr="0"/>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6FF36F57-0B62-354B-8003-B0EEB9792D6D}" type="slidenum">
              <a:rPr lang="en-US"/>
              <a:pPr>
                <a:defRPr/>
              </a:pPr>
              <a:t>‹#›</a:t>
            </a:fld>
            <a:endParaRPr lang="en-US"/>
          </a:p>
        </p:txBody>
      </p:sp>
    </p:spTree>
    <p:extLst>
      <p:ext uri="{BB962C8B-B14F-4D97-AF65-F5344CB8AC3E}">
        <p14:creationId xmlns:p14="http://schemas.microsoft.com/office/powerpoint/2010/main" val="2802326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AB81642-ABF6-8544-8AC0-C01E644108E6}" type="slidenum">
              <a:rPr lang="en-US"/>
              <a:pPr>
                <a:defRPr/>
              </a:pPr>
              <a:t>‹#›</a:t>
            </a:fld>
            <a:endParaRPr lang="en-US"/>
          </a:p>
        </p:txBody>
      </p:sp>
    </p:spTree>
    <p:extLst>
      <p:ext uri="{BB962C8B-B14F-4D97-AF65-F5344CB8AC3E}">
        <p14:creationId xmlns:p14="http://schemas.microsoft.com/office/powerpoint/2010/main" val="41167556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D70C0A04-D901-0A47-8506-88D64493AE2D}" type="slidenum">
              <a:rPr lang="en-US"/>
              <a:pPr>
                <a:defRPr/>
              </a:pPr>
              <a:t>‹#›</a:t>
            </a:fld>
            <a:endParaRPr lang="en-US"/>
          </a:p>
        </p:txBody>
      </p:sp>
    </p:spTree>
    <p:extLst>
      <p:ext uri="{BB962C8B-B14F-4D97-AF65-F5344CB8AC3E}">
        <p14:creationId xmlns:p14="http://schemas.microsoft.com/office/powerpoint/2010/main" val="19031531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CBDC6B9-BD56-2748-B1B4-03C590210AA7}" type="slidenum">
              <a:rPr lang="en-US"/>
              <a:pPr>
                <a:defRPr/>
              </a:pPr>
              <a:t>‹#›</a:t>
            </a:fld>
            <a:endParaRPr lang="en-US"/>
          </a:p>
        </p:txBody>
      </p:sp>
    </p:spTree>
    <p:extLst>
      <p:ext uri="{BB962C8B-B14F-4D97-AF65-F5344CB8AC3E}">
        <p14:creationId xmlns:p14="http://schemas.microsoft.com/office/powerpoint/2010/main" val="26800415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6711653-8642-4446-9BDA-972919529436}" type="slidenum">
              <a:rPr lang="en-US"/>
              <a:pPr>
                <a:defRPr/>
              </a:pPr>
              <a:t>‹#›</a:t>
            </a:fld>
            <a:endParaRPr lang="en-US"/>
          </a:p>
        </p:txBody>
      </p:sp>
    </p:spTree>
    <p:extLst>
      <p:ext uri="{BB962C8B-B14F-4D97-AF65-F5344CB8AC3E}">
        <p14:creationId xmlns:p14="http://schemas.microsoft.com/office/powerpoint/2010/main" val="4250728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59DC9B8-5BF0-F64E-8639-B7659056165F}" type="slidenum">
              <a:rPr lang="en-US"/>
              <a:pPr>
                <a:defRPr/>
              </a:pPr>
              <a:t>‹#›</a:t>
            </a:fld>
            <a:endParaRPr lang="en-US"/>
          </a:p>
        </p:txBody>
      </p:sp>
    </p:spTree>
    <p:extLst>
      <p:ext uri="{BB962C8B-B14F-4D97-AF65-F5344CB8AC3E}">
        <p14:creationId xmlns:p14="http://schemas.microsoft.com/office/powerpoint/2010/main" val="1706727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530632F-91C5-F84F-8670-86449A50FD9A}" type="slidenum">
              <a:rPr lang="en-US"/>
              <a:pPr>
                <a:defRPr/>
              </a:pPr>
              <a:t>‹#›</a:t>
            </a:fld>
            <a:endParaRPr lang="en-US"/>
          </a:p>
        </p:txBody>
      </p:sp>
    </p:spTree>
    <p:extLst>
      <p:ext uri="{BB962C8B-B14F-4D97-AF65-F5344CB8AC3E}">
        <p14:creationId xmlns:p14="http://schemas.microsoft.com/office/powerpoint/2010/main" val="71708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51F4ADF-899B-D043-A329-00BE9BC456BC}" type="slidenum">
              <a:rPr lang="en-US"/>
              <a:pPr>
                <a:defRPr/>
              </a:pPr>
              <a:t>‹#›</a:t>
            </a:fld>
            <a:endParaRPr lang="en-US"/>
          </a:p>
        </p:txBody>
      </p:sp>
    </p:spTree>
    <p:extLst>
      <p:ext uri="{BB962C8B-B14F-4D97-AF65-F5344CB8AC3E}">
        <p14:creationId xmlns:p14="http://schemas.microsoft.com/office/powerpoint/2010/main" val="2700039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558ED5A1-F183-624B-8FB5-2E87A47EC4B7}" type="slidenum">
              <a:rPr lang="en-US"/>
              <a:pPr>
                <a:defRPr/>
              </a:pPr>
              <a:t>‹#›</a:t>
            </a:fld>
            <a:endParaRPr lang="en-US"/>
          </a:p>
        </p:txBody>
      </p:sp>
    </p:spTree>
    <p:extLst>
      <p:ext uri="{BB962C8B-B14F-4D97-AF65-F5344CB8AC3E}">
        <p14:creationId xmlns:p14="http://schemas.microsoft.com/office/powerpoint/2010/main" val="41200932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74E3DC7C-F65F-7341-BECD-CCC3F6D4F474}" type="slidenum">
              <a:rPr lang="en-US"/>
              <a:pPr>
                <a:defRPr/>
              </a:pPr>
              <a:t>‹#›</a:t>
            </a:fld>
            <a:endParaRPr lang="en-US"/>
          </a:p>
        </p:txBody>
      </p:sp>
    </p:spTree>
    <p:extLst>
      <p:ext uri="{BB962C8B-B14F-4D97-AF65-F5344CB8AC3E}">
        <p14:creationId xmlns:p14="http://schemas.microsoft.com/office/powerpoint/2010/main" val="28150484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99330949-8C58-8440-9D36-8500A1DF0D58}" type="slidenum">
              <a:rPr lang="en-US"/>
              <a:pPr>
                <a:defRPr/>
              </a:pPr>
              <a:t>‹#›</a:t>
            </a:fld>
            <a:endParaRPr lang="en-US"/>
          </a:p>
        </p:txBody>
      </p:sp>
    </p:spTree>
    <p:extLst>
      <p:ext uri="{BB962C8B-B14F-4D97-AF65-F5344CB8AC3E}">
        <p14:creationId xmlns:p14="http://schemas.microsoft.com/office/powerpoint/2010/main" val="25314041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09C9AE40-1601-054D-86FD-7C0C0128A71B}" type="slidenum">
              <a:rPr lang="en-US"/>
              <a:pPr>
                <a:defRPr/>
              </a:pPr>
              <a:t>‹#›</a:t>
            </a:fld>
            <a:endParaRPr lang="en-US"/>
          </a:p>
        </p:txBody>
      </p:sp>
    </p:spTree>
    <p:extLst>
      <p:ext uri="{BB962C8B-B14F-4D97-AF65-F5344CB8AC3E}">
        <p14:creationId xmlns:p14="http://schemas.microsoft.com/office/powerpoint/2010/main" val="10620939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2AD598F7-7644-C444-AF9A-DEF84790A6AA}" type="slidenum">
              <a:rPr lang="en-US"/>
              <a:pPr>
                <a:defRPr/>
              </a:pPr>
              <a:t>‹#›</a:t>
            </a:fld>
            <a:endParaRPr lang="en-US"/>
          </a:p>
        </p:txBody>
      </p:sp>
    </p:spTree>
    <p:extLst>
      <p:ext uri="{BB962C8B-B14F-4D97-AF65-F5344CB8AC3E}">
        <p14:creationId xmlns:p14="http://schemas.microsoft.com/office/powerpoint/2010/main" val="2903553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7" name="Rectangle 5"/>
          <p:cNvSpPr>
            <a:spLocks noGrp="1" noChangeArrowheads="1"/>
          </p:cNvSpPr>
          <p:nvPr>
            <p:ph type="ftr" sz="quarter" idx="11"/>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defTabSz="457200">
              <a:buClr>
                <a:srgbClr val="000000"/>
              </a:buClr>
              <a:buSzPct val="100000"/>
              <a:buFont typeface="Times New Roman" charset="0"/>
              <a:buNone/>
              <a:defRPr smtClean="0">
                <a:latin typeface="Times New Roman" charset="0"/>
                <a:ea typeface="SimSun" charset="0"/>
                <a:cs typeface="SimSun" charset="0"/>
              </a:defRPr>
            </a:lvl1pPr>
          </a:lstStyle>
          <a:p>
            <a:pPr>
              <a:defRPr/>
            </a:pPr>
            <a:fld id="{A3E01BEB-3EA5-954F-A6CD-907A53F23D3C}" type="slidenum">
              <a:rPr lang="en-US"/>
              <a:pPr>
                <a:defRPr/>
              </a:pPr>
              <a:t>‹#›</a:t>
            </a:fld>
            <a:endParaRPr lang="en-US"/>
          </a:p>
        </p:txBody>
      </p:sp>
    </p:spTree>
    <p:extLst>
      <p:ext uri="{BB962C8B-B14F-4D97-AF65-F5344CB8AC3E}">
        <p14:creationId xmlns:p14="http://schemas.microsoft.com/office/powerpoint/2010/main" val="39655990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a:lvl1pPr>
          </a:lstStyle>
          <a:p>
            <a:r>
              <a:rPr lang="en-US"/>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2306961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5883751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793462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27313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D13A32F-0EF2-654C-ACED-0AD54BB27899}" type="slidenum">
              <a:rPr lang="en-US"/>
              <a:pPr>
                <a:defRPr/>
              </a:pPr>
              <a:t>‹#›</a:t>
            </a:fld>
            <a:endParaRPr lang="en-US"/>
          </a:p>
        </p:txBody>
      </p:sp>
    </p:spTree>
    <p:extLst>
      <p:ext uri="{BB962C8B-B14F-4D97-AF65-F5344CB8AC3E}">
        <p14:creationId xmlns:p14="http://schemas.microsoft.com/office/powerpoint/2010/main" val="17960662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2945979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0042216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72731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7929601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25428421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524415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7139700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17105971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022850" y="1766888"/>
            <a:ext cx="3808413" cy="1979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022850" y="3898900"/>
            <a:ext cx="380841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solidFill>
                  <a:srgbClr val="482400"/>
                </a:solidFill>
                <a:latin typeface="Times New Roman"/>
              </a:rPr>
              <a:pPr>
                <a:defRPr/>
              </a:pPr>
              <a:t>‹#›</a:t>
            </a:fld>
            <a:endParaRPr lang="en-US">
              <a:solidFill>
                <a:srgbClr val="482400"/>
              </a:solidFill>
              <a:latin typeface="Times New Roman"/>
            </a:endParaRPr>
          </a:p>
        </p:txBody>
      </p:sp>
    </p:spTree>
    <p:extLst>
      <p:ext uri="{BB962C8B-B14F-4D97-AF65-F5344CB8AC3E}">
        <p14:creationId xmlns:p14="http://schemas.microsoft.com/office/powerpoint/2010/main" val="35244007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46077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0.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2.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0.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3.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theme" Target="../theme/theme14.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5.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6.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9.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3.png"/><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theme" Target="../theme/theme23.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4.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theme" Target="../theme/theme25.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1.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14.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13.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12.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2.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theme" Target="../theme/theme33.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4.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5.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6.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7.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8.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slideLayout" Target="../slideLayouts/slideLayout433.xml"/><Relationship Id="rId18" Type="http://schemas.openxmlformats.org/officeDocument/2006/relationships/image" Target="../media/image6.png"/><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17" Type="http://schemas.openxmlformats.org/officeDocument/2006/relationships/image" Target="../media/image3.png"/><Relationship Id="rId2" Type="http://schemas.openxmlformats.org/officeDocument/2006/relationships/slideLayout" Target="../slideLayouts/slideLayout422.xml"/><Relationship Id="rId16" Type="http://schemas.openxmlformats.org/officeDocument/2006/relationships/image" Target="../media/image2.png"/><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5" Type="http://schemas.openxmlformats.org/officeDocument/2006/relationships/image" Target="../media/image5.jpeg"/><Relationship Id="rId10" Type="http://schemas.openxmlformats.org/officeDocument/2006/relationships/slideLayout" Target="../slideLayouts/slideLayout430.xml"/><Relationship Id="rId19" Type="http://schemas.openxmlformats.org/officeDocument/2006/relationships/image" Target="../media/image7.png"/><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4.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slideLayout" Target="../slideLayouts/slideLayout457.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image" Target="../media/image6.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png"/><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5.jpeg"/><Relationship Id="rId10" Type="http://schemas.openxmlformats.org/officeDocument/2006/relationships/slideLayout" Target="../slideLayouts/slideLayout56.xml"/><Relationship Id="rId19" Type="http://schemas.openxmlformats.org/officeDocument/2006/relationships/image" Target="../media/image7.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6.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3.png"/><Relationship Id="rId2" Type="http://schemas.openxmlformats.org/officeDocument/2006/relationships/slideLayout" Target="../slideLayouts/slideLayout61.xml"/><Relationship Id="rId16" Type="http://schemas.openxmlformats.org/officeDocument/2006/relationships/image" Target="../media/image2.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5.jpeg"/><Relationship Id="rId10" Type="http://schemas.openxmlformats.org/officeDocument/2006/relationships/slideLayout" Target="../slideLayouts/slideLayout69.xml"/><Relationship Id="rId19" Type="http://schemas.openxmlformats.org/officeDocument/2006/relationships/image" Target="../media/image7.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image" Target="../media/image6.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image" Target="../media/image3.png"/><Relationship Id="rId2" Type="http://schemas.openxmlformats.org/officeDocument/2006/relationships/slideLayout" Target="../slideLayouts/slideLayout74.xml"/><Relationship Id="rId16" Type="http://schemas.openxmlformats.org/officeDocument/2006/relationships/image" Target="../media/image2.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5.jpeg"/><Relationship Id="rId10" Type="http://schemas.openxmlformats.org/officeDocument/2006/relationships/slideLayout" Target="../slideLayouts/slideLayout82.xml"/><Relationship Id="rId19" Type="http://schemas.openxmlformats.org/officeDocument/2006/relationships/image" Target="../media/image7.png"/><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6.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image" Target="../media/image3.png"/><Relationship Id="rId2" Type="http://schemas.openxmlformats.org/officeDocument/2006/relationships/slideLayout" Target="../slideLayouts/slideLayout87.xml"/><Relationship Id="rId16" Type="http://schemas.openxmlformats.org/officeDocument/2006/relationships/image" Target="../media/image2.png"/><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5.jpeg"/><Relationship Id="rId10" Type="http://schemas.openxmlformats.org/officeDocument/2006/relationships/slideLayout" Target="../slideLayouts/slideLayout95.xml"/><Relationship Id="rId19" Type="http://schemas.openxmlformats.org/officeDocument/2006/relationships/image" Target="../media/image7.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7" name="Rectangle 2"/>
          <p:cNvSpPr>
            <a:spLocks noGrp="1" noChangeArrowheads="1"/>
          </p:cNvSpPr>
          <p:nvPr>
            <p:ph type="title"/>
          </p:nvPr>
        </p:nvSpPr>
        <p:spPr bwMode="auto">
          <a:xfrm>
            <a:off x="1066800" y="379413"/>
            <a:ext cx="77692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2" name="Rectangle 3"/>
          <p:cNvSpPr>
            <a:spLocks noGrp="1" noChangeArrowheads="1"/>
          </p:cNvSpPr>
          <p:nvPr>
            <p:ph type="dt"/>
          </p:nvPr>
        </p:nvSpPr>
        <p:spPr bwMode="auto">
          <a:xfrm>
            <a:off x="8382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defRPr sz="1400" smtClean="0">
                <a:solidFill>
                  <a:srgbClr val="482400"/>
                </a:solidFill>
                <a:latin typeface="Arial" charset="0"/>
                <a:cs typeface="Lucida Sans Unicode" charset="0"/>
              </a:defRPr>
            </a:lvl1pPr>
          </a:lstStyle>
          <a:p>
            <a:pPr>
              <a:defRPr/>
            </a:pPr>
            <a:endParaRPr lang="en-US"/>
          </a:p>
        </p:txBody>
      </p:sp>
      <p:sp>
        <p:nvSpPr>
          <p:cNvPr id="1028" name="Rectangle 4"/>
          <p:cNvSpPr>
            <a:spLocks noGrp="1" noChangeArrowheads="1"/>
          </p:cNvSpPr>
          <p:nvPr>
            <p:ph type="ftr"/>
          </p:nvPr>
        </p:nvSpPr>
        <p:spPr bwMode="auto">
          <a:xfrm>
            <a:off x="3429000" y="6400800"/>
            <a:ext cx="28924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ctr">
              <a:defRPr sz="1400" smtClean="0">
                <a:solidFill>
                  <a:srgbClr val="482400"/>
                </a:solidFill>
                <a:latin typeface="Arial" charset="0"/>
                <a:cs typeface="Lucida Sans Unicode" charset="0"/>
              </a:defRPr>
            </a:lvl1pPr>
          </a:lstStyle>
          <a:p>
            <a:pPr>
              <a:defRPr/>
            </a:pPr>
            <a:endParaRPr lang="en-US"/>
          </a:p>
        </p:txBody>
      </p:sp>
      <p:sp>
        <p:nvSpPr>
          <p:cNvPr id="1029" name="Rectangle 5"/>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1" compatLnSpc="1">
            <a:prstTxWarp prst="textNoShape">
              <a:avLst/>
            </a:prstTxWarp>
          </a:bodyPr>
          <a:lstStyle>
            <a:lvl1pPr algn="r">
              <a:defRPr sz="1400" smtClean="0">
                <a:solidFill>
                  <a:srgbClr val="482400"/>
                </a:solidFill>
                <a:latin typeface="Arial" charset="0"/>
                <a:cs typeface="Lucida Sans Unicode" charset="0"/>
              </a:defRPr>
            </a:lvl1pPr>
          </a:lstStyle>
          <a:p>
            <a:pPr>
              <a:defRPr/>
            </a:pPr>
            <a:fld id="{1B67F127-01FF-0B47-B962-5AF27617AA55}" type="slidenum">
              <a:rPr lang="en-US"/>
              <a:pPr>
                <a:defRPr/>
              </a:pPr>
              <a:t>‹#›</a:t>
            </a:fld>
            <a:endParaRPr lang="en-US"/>
          </a:p>
        </p:txBody>
      </p:sp>
      <p:pic>
        <p:nvPicPr>
          <p:cNvPr id="1031"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2" name="Rectangle 7"/>
          <p:cNvSpPr>
            <a:spLocks noGrp="1" noChangeArrowheads="1"/>
          </p:cNvSpPr>
          <p:nvPr>
            <p:ph type="body" idx="1"/>
          </p:nvPr>
        </p:nvSpPr>
        <p:spPr bwMode="auto">
          <a:xfrm>
            <a:off x="1062038" y="1766888"/>
            <a:ext cx="7766050" cy="411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2pPr>
      <a:lvl3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3pPr>
      <a:lvl4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4pPr>
      <a:lvl5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5pPr>
      <a:lvl6pPr marL="25146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6pPr>
      <a:lvl7pPr marL="29718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7pPr>
      <a:lvl8pPr marL="34290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8pPr>
      <a:lvl9pPr marL="38862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eaLnBrk="1" hangingPunct="1">
              <a:buClrTx/>
              <a:buSzTx/>
              <a:buFontTx/>
              <a:buNone/>
              <a:defRPr/>
            </a:pPr>
            <a:fld id="{C16A198B-9034-4749-8A8D-B90A5F5B90A3}" type="datetimeFigureOut">
              <a:rPr lang="en-US">
                <a:latin typeface="Calibri" charset="0"/>
                <a:ea typeface="ＭＳ Ｐゴシック" charset="0"/>
              </a:rPr>
              <a:pPr defTabSz="914400" eaLnBrk="1" hangingPunct="1">
                <a:buClrTx/>
                <a:buSzTx/>
                <a:buFontTx/>
                <a:buNone/>
                <a:defRPr/>
              </a:pPr>
              <a:t>9/26/20</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eaLnBrk="1" hangingPunct="1">
              <a:buClrTx/>
              <a:buSzTx/>
              <a:buFontTx/>
              <a:buNone/>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eaLnBrk="1" hangingPunct="1">
              <a:buClrTx/>
              <a:buSzTx/>
              <a:buFontTx/>
              <a:buNone/>
              <a:defRPr/>
            </a:pPr>
            <a:fld id="{FA356419-7718-C74B-9C0F-E2D2C7D5AD85}" type="slidenum">
              <a:rPr lang="en-US">
                <a:latin typeface="Calibri" charset="0"/>
                <a:ea typeface="ＭＳ Ｐゴシック" charset="0"/>
              </a:rPr>
              <a:pPr defTabSz="914400" eaLnBrk="1" hangingPunct="1">
                <a:buClrTx/>
                <a:buSzTx/>
                <a:buFontTx/>
                <a:buNone/>
                <a:defRPr/>
              </a:pPr>
              <a:t>‹#›</a:t>
            </a:fld>
            <a:endParaRPr lang="en-US">
              <a:latin typeface="Calibri" charset="0"/>
              <a:ea typeface="ＭＳ Ｐゴシック" charset="0"/>
            </a:endParaRPr>
          </a:p>
        </p:txBody>
      </p:sp>
    </p:spTree>
    <p:extLst>
      <p:ext uri="{BB962C8B-B14F-4D97-AF65-F5344CB8AC3E}">
        <p14:creationId xmlns:p14="http://schemas.microsoft.com/office/powerpoint/2010/main" val="882542595"/>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buClrTx/>
                  <a:buSzTx/>
                  <a:buFontTx/>
                  <a:buNone/>
                  <a:defRPr/>
                </a:pPr>
                <a:endParaRPr lang="en-US" sz="900">
                  <a:solidFill>
                    <a:srgbClr val="FFA27C"/>
                  </a:solidFill>
                  <a:latin typeface="Arial" pitchFamily="-107" charset="0"/>
                  <a:ea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1" hangingPunct="1">
                  <a:buClrTx/>
                  <a:buSzTx/>
                  <a:buFontTx/>
                  <a:buNone/>
                </a:pPr>
                <a:endParaRPr lang="en-US">
                  <a:solidFill>
                    <a:srgbClr val="FFFFFF"/>
                  </a:solidFill>
                  <a:latin typeface="Arial" charset="0"/>
                  <a:ea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a:solidFill>
                    <a:srgbClr val="FFA27C"/>
                  </a:solidFill>
                  <a:latin typeface="Arial" charset="0"/>
                  <a:ea typeface="ＭＳ Ｐゴシック" charset="0"/>
                </a:endParaRPr>
              </a:p>
            </p:txBody>
          </p:sp>
        </p:grpSp>
      </p:grpSp>
    </p:spTree>
    <p:extLst>
      <p:ext uri="{BB962C8B-B14F-4D97-AF65-F5344CB8AC3E}">
        <p14:creationId xmlns:p14="http://schemas.microsoft.com/office/powerpoint/2010/main" val="2993097086"/>
      </p:ext>
    </p:extLst>
  </p:cSld>
  <p:clrMap bg1="dk2" tx1="lt1" bg2="dk1"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buClrTx/>
              <a:buSzTx/>
              <a:buFontTx/>
              <a:buNone/>
              <a:defRPr/>
            </a:pPr>
            <a:fld id="{1D5C261E-1679-774F-B786-F39C014CA69C}" type="datetimeFigureOut">
              <a:rPr lang="en-NZ"/>
              <a:pPr defTabSz="914400">
                <a:buClrTx/>
                <a:buSzTx/>
                <a:buFontTx/>
                <a:buNone/>
                <a:defRPr/>
              </a:pPr>
              <a:t>26/09/20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buClrTx/>
              <a:buSzTx/>
              <a:buFontTx/>
              <a:buNone/>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eaLnBrk="1" fontAlgn="auto" hangingPunct="1">
              <a:spcBef>
                <a:spcPts val="0"/>
              </a:spcBef>
              <a:spcAft>
                <a:spcPts val="0"/>
              </a:spcAft>
              <a:buClrTx/>
              <a:buSzTx/>
              <a:buFontTx/>
              <a:buNone/>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buClrTx/>
              <a:buSzTx/>
              <a:buFontTx/>
              <a:buNone/>
              <a:defRPr/>
            </a:pPr>
            <a:fld id="{FAAF8DCE-046A-904B-90A6-C0407654BE76}" type="slidenum">
              <a:rPr lang="en-NZ"/>
              <a:pPr defTabSz="914400">
                <a:buClrTx/>
                <a:buSzTx/>
                <a:buFontTx/>
                <a:buNone/>
                <a:defRPr/>
              </a:pPr>
              <a:t>‹#›</a:t>
            </a:fld>
            <a:endParaRPr lang="en-NZ"/>
          </a:p>
        </p:txBody>
      </p:sp>
    </p:spTree>
    <p:extLst>
      <p:ext uri="{BB962C8B-B14F-4D97-AF65-F5344CB8AC3E}">
        <p14:creationId xmlns:p14="http://schemas.microsoft.com/office/powerpoint/2010/main" val="2059940761"/>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defTabSz="914400">
              <a:buClrTx/>
              <a:buSzTx/>
              <a:buFontTx/>
              <a:buNone/>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defTabSz="914400">
              <a:buClrTx/>
              <a:buSzTx/>
              <a:buFontTx/>
              <a:buNone/>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a:buClrTx/>
              <a:buSzTx/>
              <a:buFontTx/>
              <a:buNone/>
              <a:defRPr/>
            </a:pPr>
            <a:fld id="{0D01A936-1228-CA41-8BF7-5DFAD1FA2BB9}" type="slidenum">
              <a:rPr lang="en-US">
                <a:solidFill>
                  <a:srgbClr val="000000"/>
                </a:solidFill>
                <a:ea typeface="Osaka" charset="0"/>
                <a:cs typeface="Osaka" charset="0"/>
              </a:rPr>
              <a:pPr defTabSz="914400">
                <a:buClrTx/>
                <a:buSzTx/>
                <a:buFontTx/>
                <a:buNone/>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483658403"/>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a:buClrTx/>
              <a:buSzTx/>
              <a:buFontTx/>
              <a:buNone/>
              <a:defRPr/>
            </a:pPr>
            <a:fld id="{07BC6420-5CBD-994E-930C-DB2BE84E9538}" type="slidenum">
              <a:rPr lang="en-US"/>
              <a:pPr defTabSz="914400">
                <a:buClrTx/>
                <a:buSzTx/>
                <a:buFontTx/>
                <a:buNone/>
                <a:defRPr/>
              </a:pPr>
              <a:t>‹#›</a:t>
            </a:fld>
            <a:endParaRPr lang="en-US"/>
          </a:p>
        </p:txBody>
      </p:sp>
    </p:spTree>
    <p:extLst>
      <p:ext uri="{BB962C8B-B14F-4D97-AF65-F5344CB8AC3E}">
        <p14:creationId xmlns:p14="http://schemas.microsoft.com/office/powerpoint/2010/main" val="2810300078"/>
      </p:ext>
    </p:extLst>
  </p:cSld>
  <p:clrMap bg1="dk2" tx1="lt1" bg2="dk1" tx2="lt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740316391"/>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a:buClrTx/>
              <a:buSzTx/>
              <a:buFontTx/>
              <a:buNone/>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a:buClrTx/>
              <a:buSzTx/>
              <a:buFontTx/>
              <a:buNone/>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a:buClrTx/>
              <a:buSzTx/>
              <a:buFontTx/>
              <a:buNone/>
              <a:defRPr/>
            </a:pPr>
            <a:fld id="{0A13D4A3-E66E-9D47-8B45-AF6D3BD6B685}" type="slidenum">
              <a:rPr lang="en-US">
                <a:solidFill>
                  <a:srgbClr val="000000"/>
                </a:solidFill>
                <a:ea typeface="ＭＳ Ｐゴシック" charset="0"/>
              </a:rPr>
              <a:pPr defTabSz="914400">
                <a:buClrTx/>
                <a:buSzTx/>
                <a:buFontTx/>
                <a:buNone/>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49568998"/>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a:buClrTx/>
                  <a:buSzTx/>
                  <a:buFontTx/>
                  <a:buNone/>
                </a:pPr>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893464618"/>
      </p:ext>
    </p:extLst>
  </p:cSld>
  <p:clrMap bg1="dk2" tx1="lt1" bg2="dk1" tx2="lt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a:solidFill>
                  <a:srgbClr val="000000"/>
                </a:solidFill>
                <a:latin typeface="Times New Roman" pitchFamily="-112" charset="0"/>
                <a:ea typeface="+mn-ea"/>
                <a:cs typeface="+mn-cs"/>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Times New Roman" pitchFamily="-112" charset="0"/>
                <a:ea typeface="+mn-ea"/>
                <a:cs typeface="+mn-cs"/>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a:solidFill>
                  <a:srgbClr val="000000"/>
                </a:solidFill>
                <a:latin typeface="Times New Roman" charset="0"/>
              </a:defRPr>
            </a:lvl1pPr>
          </a:lstStyle>
          <a:p>
            <a:pPr defTabSz="914400">
              <a:buClrTx/>
              <a:buSzTx/>
              <a:buFontTx/>
              <a:buNone/>
              <a:defRPr/>
            </a:pPr>
            <a:fld id="{3528EDAE-F66A-9B40-9045-505ED545A27A}"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1688692529"/>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28278309"/>
      </p:ext>
    </p:extLst>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429" r:id="rId7"/>
    <p:sldLayoutId id="2147484430" r:id="rId8"/>
    <p:sldLayoutId id="2147484431" r:id="rId9"/>
    <p:sldLayoutId id="2147484432" r:id="rId10"/>
    <p:sldLayoutId id="21474844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1752600" y="990600"/>
            <a:ext cx="639762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b" anchorCtr="0" compatLnSpc="1">
            <a:prstTxWarp prst="textNoShape">
              <a:avLst/>
            </a:prstTxWarp>
          </a:bodyPr>
          <a:lstStyle/>
          <a:p>
            <a:pPr lvl="0"/>
            <a:r>
              <a:rPr lang="en-GB"/>
              <a:t>Click to edit the title text format</a:t>
            </a:r>
          </a:p>
        </p:txBody>
      </p:sp>
      <p:sp>
        <p:nvSpPr>
          <p:cNvPr id="2" name="Rectangle 2"/>
          <p:cNvSpPr>
            <a:spLocks noGrp="1" noChangeArrowheads="1"/>
          </p:cNvSpPr>
          <p:nvPr>
            <p:ph type="dt"/>
          </p:nvPr>
        </p:nvSpPr>
        <p:spPr bwMode="auto">
          <a:xfrm>
            <a:off x="914400" y="6400800"/>
            <a:ext cx="19018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a:defRPr sz="1400" smtClean="0">
                <a:solidFill>
                  <a:srgbClr val="482400"/>
                </a:solidFill>
                <a:latin typeface="Arial" charset="0"/>
                <a:cs typeface="Lucida Sans Unicode" charset="0"/>
              </a:defRPr>
            </a:lvl1pPr>
          </a:lstStyle>
          <a:p>
            <a:pPr>
              <a:defRPr/>
            </a:pPr>
            <a:endParaRPr lang="en-US"/>
          </a:p>
        </p:txBody>
      </p:sp>
      <p:sp>
        <p:nvSpPr>
          <p:cNvPr id="2051" name="Rectangle 3"/>
          <p:cNvSpPr>
            <a:spLocks noGrp="1" noChangeArrowheads="1"/>
          </p:cNvSpPr>
          <p:nvPr>
            <p:ph type="ftr"/>
          </p:nvPr>
        </p:nvSpPr>
        <p:spPr bwMode="auto">
          <a:xfrm>
            <a:off x="3505200" y="6400800"/>
            <a:ext cx="2892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eaLnBrk="1">
              <a:defRPr sz="1400" smtClean="0">
                <a:solidFill>
                  <a:srgbClr val="482400"/>
                </a:solidFill>
                <a:latin typeface="Arial" charset="0"/>
                <a:cs typeface="Lucida Sans Unicode" charset="0"/>
              </a:defRPr>
            </a:lvl1pPr>
          </a:lstStyle>
          <a:p>
            <a:pPr>
              <a:defRPr/>
            </a:pPr>
            <a:endParaRPr lang="en-US"/>
          </a:p>
        </p:txBody>
      </p:sp>
      <p:sp>
        <p:nvSpPr>
          <p:cNvPr id="2052" name="Rectangle 4"/>
          <p:cNvSpPr>
            <a:spLocks noGrp="1" noChangeArrowheads="1"/>
          </p:cNvSpPr>
          <p:nvPr>
            <p:ph type="sldNum"/>
          </p:nvPr>
        </p:nvSpPr>
        <p:spPr bwMode="auto">
          <a:xfrm>
            <a:off x="7010400" y="6400800"/>
            <a:ext cx="19018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a:defRPr sz="1400" smtClean="0">
                <a:solidFill>
                  <a:srgbClr val="482400"/>
                </a:solidFill>
                <a:latin typeface="Arial" charset="0"/>
                <a:cs typeface="Lucida Sans Unicode" charset="0"/>
              </a:defRPr>
            </a:lvl1pPr>
          </a:lstStyle>
          <a:p>
            <a:pPr>
              <a:defRPr/>
            </a:pPr>
            <a:fld id="{0917AEC4-C86F-4941-8023-D848168D7E81}" type="slidenum">
              <a:rPr lang="en-US"/>
              <a:pPr>
                <a:defRPr/>
              </a:pPr>
              <a:t>‹#›</a:t>
            </a:fld>
            <a:endParaRPr lang="en-US"/>
          </a:p>
        </p:txBody>
      </p:sp>
      <p:grpSp>
        <p:nvGrpSpPr>
          <p:cNvPr id="15366" name="Group 5"/>
          <p:cNvGrpSpPr>
            <a:grpSpLocks/>
          </p:cNvGrpSpPr>
          <p:nvPr/>
        </p:nvGrpSpPr>
        <p:grpSpPr bwMode="auto">
          <a:xfrm>
            <a:off x="0" y="0"/>
            <a:ext cx="6361113" cy="6856413"/>
            <a:chOff x="0" y="0"/>
            <a:chExt cx="4007" cy="4319"/>
          </a:xfrm>
        </p:grpSpPr>
        <p:pic>
          <p:nvPicPr>
            <p:cNvPr id="15369"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7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5367"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8" name="Rectangle 9"/>
          <p:cNvSpPr>
            <a:spLocks noGrp="1" noChangeArrowheads="1"/>
          </p:cNvSpPr>
          <p:nvPr>
            <p:ph type="body" idx="1"/>
          </p:nvPr>
        </p:nvSpPr>
        <p:spPr bwMode="auto">
          <a:xfrm>
            <a:off x="457200" y="1604963"/>
            <a:ext cx="8226425" cy="452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2pPr>
      <a:lvl3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3pPr>
      <a:lvl4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4pPr>
      <a:lvl5pPr algn="l" defTabSz="457200" rtl="0" eaLnBrk="0" fontAlgn="base" hangingPunct="0">
        <a:spcBef>
          <a:spcPct val="0"/>
        </a:spcBef>
        <a:spcAft>
          <a:spcPct val="0"/>
        </a:spcAft>
        <a:buClr>
          <a:srgbClr val="000000"/>
        </a:buClr>
        <a:buSzPct val="100000"/>
        <a:buFont typeface="Times New Roman" charset="0"/>
        <a:defRPr sz="4400">
          <a:solidFill>
            <a:srgbClr val="482400"/>
          </a:solidFill>
          <a:latin typeface="Times New Roman" pitchFamily="-107" charset="0"/>
          <a:ea typeface="SimSun" pitchFamily="2" charset="-122"/>
          <a:cs typeface="SimSun" pitchFamily="2" charset="-122"/>
        </a:defRPr>
      </a:lvl5pPr>
      <a:lvl6pPr marL="25146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6pPr>
      <a:lvl7pPr marL="29718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7pPr>
      <a:lvl8pPr marL="34290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8pPr>
      <a:lvl9pPr marL="3886200" indent="-228600" algn="l" defTabSz="457200" rtl="0" fontAlgn="base">
        <a:spcBef>
          <a:spcPct val="0"/>
        </a:spcBef>
        <a:spcAft>
          <a:spcPct val="0"/>
        </a:spcAft>
        <a:buClr>
          <a:srgbClr val="000000"/>
        </a:buClr>
        <a:buSzPct val="100000"/>
        <a:buFont typeface="Times New Roman" pitchFamily="-107" charset="0"/>
        <a:defRPr sz="4400">
          <a:solidFill>
            <a:srgbClr val="482400"/>
          </a:solidFill>
          <a:latin typeface="Times New Roman"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eaLnBrk="1" hangingPunct="1">
              <a:buClrTx/>
              <a:buSzTx/>
              <a:buFontTx/>
              <a:buNone/>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eaLnBrk="1" hangingPunct="1">
              <a:buClrTx/>
              <a:buSzTx/>
              <a:buFontTx/>
              <a:buNone/>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eaLnBrk="1" hangingPunct="1">
              <a:buClrTx/>
              <a:buSzTx/>
              <a:buFontTx/>
              <a:buNone/>
              <a:defRPr/>
            </a:pPr>
            <a:fld id="{938CEE94-DBD3-484C-AEAC-BC368BDC4034}" type="slidenum">
              <a:rPr lang="en-US">
                <a:solidFill>
                  <a:srgbClr val="EAEAEA"/>
                </a:solidFill>
                <a:ea typeface="ＭＳ Ｐゴシック" charset="0"/>
              </a:rPr>
              <a:pPr defTabSz="914400" eaLnBrk="1" hangingPunct="1">
                <a:buClrTx/>
                <a:buSzTx/>
                <a:buFontTx/>
                <a:buNone/>
                <a:defRPr/>
              </a:pPr>
              <a:t>‹#›</a:t>
            </a:fld>
            <a:endParaRPr lang="en-US">
              <a:solidFill>
                <a:srgbClr val="EAEAEA"/>
              </a:solidFill>
              <a:ea typeface="ＭＳ Ｐゴシック" charset="0"/>
            </a:endParaRPr>
          </a:p>
        </p:txBody>
      </p:sp>
    </p:spTree>
    <p:extLst>
      <p:ext uri="{BB962C8B-B14F-4D97-AF65-F5344CB8AC3E}">
        <p14:creationId xmlns:p14="http://schemas.microsoft.com/office/powerpoint/2010/main" val="999271118"/>
      </p:ext>
    </p:extLst>
  </p:cSld>
  <p:clrMap bg1="dk2" tx1="lt1" bg2="dk1" tx2="lt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FB0B9765-6576-D64E-BBEA-8425F2B59787}" type="slidenum">
              <a:rPr lang="en-GB">
                <a:ea typeface="ＭＳ Ｐゴシック" charset="0"/>
              </a:rPr>
              <a:pPr defTabSz="449263" eaLnBrk="1" hangingPunct="1">
                <a:defRPr/>
              </a:pPr>
              <a:t>‹#›</a:t>
            </a:fld>
            <a:endParaRPr lang="en-GB">
              <a:ea typeface="ＭＳ Ｐゴシック" charset="0"/>
            </a:endParaRPr>
          </a:p>
        </p:txBody>
      </p:sp>
    </p:spTree>
    <p:extLst>
      <p:ext uri="{BB962C8B-B14F-4D97-AF65-F5344CB8AC3E}">
        <p14:creationId xmlns:p14="http://schemas.microsoft.com/office/powerpoint/2010/main" val="3578985194"/>
      </p:ext>
    </p:extLst>
  </p:cSld>
  <p:clrMap bg1="lt1" tx1="dk1" bg2="lt2" tx2="dk2" accent1="accent1" accent2="accent2" accent3="accent3" accent4="accent4" accent5="accent5" accent6="accent6" hlink="hlink" folHlink="folHlink"/>
  <p:sldLayoutIdLst>
    <p:sldLayoutId id="214748444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a:buClrTx/>
              <a:buSzTx/>
              <a:buFontTx/>
              <a:buNone/>
              <a:defRPr/>
            </a:pPr>
            <a:fld id="{640BB746-9DE7-A944-9115-BEAF38ACA546}" type="slidenum">
              <a:rPr lang="en-US">
                <a:latin typeface="Arial" charset="0"/>
                <a:ea typeface="ＭＳ Ｐゴシック" charset="0"/>
              </a:rPr>
              <a:pPr defTabSz="914400">
                <a:buClrTx/>
                <a:buSzTx/>
                <a:buFontTx/>
                <a:buNone/>
                <a:defRPr/>
              </a:pPr>
              <a:t>‹#›</a:t>
            </a:fld>
            <a:endParaRPr lang="en-US">
              <a:latin typeface="Arial" charset="0"/>
              <a:ea typeface="ＭＳ Ｐゴシック" charset="0"/>
            </a:endParaRPr>
          </a:p>
        </p:txBody>
      </p:sp>
    </p:spTree>
    <p:extLst>
      <p:ext uri="{BB962C8B-B14F-4D97-AF65-F5344CB8AC3E}">
        <p14:creationId xmlns:p14="http://schemas.microsoft.com/office/powerpoint/2010/main" val="1392634865"/>
      </p:ext>
    </p:extLst>
  </p:cSld>
  <p:clrMap bg1="lt1" tx1="dk1" bg2="lt2" tx2="dk2" accent1="accent1" accent2="accent2" accent3="accent3" accent4="accent4" accent5="accent5" accent6="accent6" hlink="hlink" folHlink="folHlink"/>
  <p:sldLayoutIdLst>
    <p:sldLayoutId id="214748445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3208940572"/>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63" r:id="rId12"/>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buClrTx/>
              <a:buSzTx/>
              <a:buFontTx/>
              <a:buNone/>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buClrTx/>
              <a:buSzTx/>
              <a:buFontTx/>
              <a:buNone/>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buClrTx/>
              <a:buSzTx/>
              <a:buFontTx/>
              <a:buNone/>
            </a:pPr>
            <a:fld id="{B9D20AD3-D622-EC41-AF78-52EA093B16AC}" type="slidenum">
              <a:rPr lang="en-US">
                <a:solidFill>
                  <a:srgbClr val="000000"/>
                </a:solidFill>
                <a:latin typeface="Arial" charset="0"/>
              </a:rPr>
              <a:pPr defTabSz="914400">
                <a:buClrTx/>
                <a:buSzTx/>
                <a:buFontTx/>
                <a:buNone/>
              </a:pPr>
              <a:t>‹#›</a:t>
            </a:fld>
            <a:endParaRPr lang="en-US">
              <a:solidFill>
                <a:srgbClr val="000000"/>
              </a:solidFill>
              <a:latin typeface="Arial" charset="0"/>
            </a:endParaRPr>
          </a:p>
        </p:txBody>
      </p:sp>
    </p:spTree>
    <p:extLst>
      <p:ext uri="{BB962C8B-B14F-4D97-AF65-F5344CB8AC3E}">
        <p14:creationId xmlns:p14="http://schemas.microsoft.com/office/powerpoint/2010/main" val="929127870"/>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0" y="0"/>
            <a:ext cx="8839200" cy="6858000"/>
            <a:chOff x="0" y="0"/>
            <a:chExt cx="5568" cy="4320"/>
          </a:xfrm>
        </p:grpSpPr>
        <p:grpSp>
          <p:nvGrpSpPr>
            <p:cNvPr id="93192" name="Group 3"/>
            <p:cNvGrpSpPr>
              <a:grpSpLocks/>
            </p:cNvGrpSpPr>
            <p:nvPr userDrawn="1"/>
          </p:nvGrpSpPr>
          <p:grpSpPr bwMode="auto">
            <a:xfrm>
              <a:off x="0" y="0"/>
              <a:ext cx="3216" cy="3072"/>
              <a:chOff x="0" y="0"/>
              <a:chExt cx="2928" cy="2784"/>
            </a:xfrm>
          </p:grpSpPr>
          <p:sp>
            <p:nvSpPr>
              <p:cNvPr id="9320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93193" name="Group 9"/>
            <p:cNvGrpSpPr>
              <a:grpSpLocks/>
            </p:cNvGrpSpPr>
            <p:nvPr userDrawn="1"/>
          </p:nvGrpSpPr>
          <p:grpSpPr bwMode="auto">
            <a:xfrm>
              <a:off x="2016" y="2016"/>
              <a:ext cx="2448" cy="2304"/>
              <a:chOff x="0" y="0"/>
              <a:chExt cx="2928" cy="2784"/>
            </a:xfrm>
          </p:grpSpPr>
          <p:sp>
            <p:nvSpPr>
              <p:cNvPr id="9320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20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nvGrpSpPr>
            <p:cNvPr id="93194" name="Group 15"/>
            <p:cNvGrpSpPr>
              <a:grpSpLocks/>
            </p:cNvGrpSpPr>
            <p:nvPr userDrawn="1"/>
          </p:nvGrpSpPr>
          <p:grpSpPr bwMode="auto">
            <a:xfrm>
              <a:off x="2832" y="96"/>
              <a:ext cx="2736" cy="2592"/>
              <a:chOff x="0" y="0"/>
              <a:chExt cx="2928" cy="2784"/>
            </a:xfrm>
          </p:grpSpPr>
          <p:sp>
            <p:nvSpPr>
              <p:cNvPr id="9319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sp>
            <p:nvSpPr>
              <p:cNvPr id="9319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1" hangingPunct="1">
                  <a:buClrTx/>
                  <a:buSzTx/>
                  <a:buFontTx/>
                  <a:buNone/>
                </a:pPr>
                <a:endParaRPr lang="en-US">
                  <a:solidFill>
                    <a:srgbClr val="EAEAEA"/>
                  </a:solidFill>
                  <a:ea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defTabSz="914400">
              <a:buClrTx/>
              <a:buSzTx/>
              <a:buFontTx/>
              <a:buNone/>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defTabSz="914400">
              <a:buClrTx/>
              <a:buSzTx/>
              <a:buFontTx/>
              <a:buNone/>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defTabSz="914400">
              <a:buClrTx/>
              <a:buSzTx/>
              <a:buFontTx/>
              <a:buNone/>
              <a:defRPr/>
            </a:pPr>
            <a:fld id="{F9E58A42-DCE1-C242-9849-D4EE66EA4414}"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3430717767"/>
      </p:ext>
    </p:extLst>
  </p:cSld>
  <p:clrMap bg1="dk2" tx1="lt1" bg2="dk1" tx2="lt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defTabSz="914400">
              <a:buClrTx/>
              <a:buSzTx/>
              <a:buFontTx/>
              <a:buNone/>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defTabSz="914400">
              <a:buClrTx/>
              <a:buSzTx/>
              <a:buFontTx/>
              <a:buNone/>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defTabSz="914400">
              <a:buClrTx/>
              <a:buSzTx/>
              <a:buFontTx/>
              <a:buNone/>
              <a:defRPr/>
            </a:pPr>
            <a:fld id="{58E8C170-C630-C643-B1E6-59B1A07EDA3E}"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522568528"/>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defTabSz="914400" eaLnBrk="1" hangingPunct="1">
              <a:buClrTx/>
              <a:buSzTx/>
              <a:buFontTx/>
              <a:buNone/>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defTabSz="914400" eaLnBrk="1" hangingPunct="1">
              <a:buClrTx/>
              <a:buSzTx/>
              <a:buFontTx/>
              <a:buNone/>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400" eaLnBrk="1" hangingPunct="1">
              <a:buClrTx/>
              <a:buSzTx/>
              <a:buFontTx/>
              <a:buNone/>
            </a:pPr>
            <a:fld id="{1356DC06-D135-8541-95BD-7C882F18835B}" type="slidenum">
              <a:rPr lang="en-US" smtClean="0">
                <a:ea typeface="ＭＳ Ｐゴシック" charset="0"/>
                <a:cs typeface="MS PGothic" charset="0"/>
              </a:rPr>
              <a:pPr defTabSz="914400" eaLnBrk="1" hangingPunct="1">
                <a:buClrTx/>
                <a:buSzTx/>
                <a:buFontTx/>
                <a:buNone/>
              </a:pPr>
              <a:t>‹#›</a:t>
            </a:fld>
            <a:endParaRPr lang="en-US">
              <a:ea typeface="ＭＳ Ｐゴシック" charset="0"/>
              <a:cs typeface="MS PGothic" charset="0"/>
            </a:endParaRPr>
          </a:p>
        </p:txBody>
      </p:sp>
    </p:spTree>
    <p:extLst>
      <p:ext uri="{BB962C8B-B14F-4D97-AF65-F5344CB8AC3E}">
        <p14:creationId xmlns:p14="http://schemas.microsoft.com/office/powerpoint/2010/main" val="700813992"/>
      </p:ext>
    </p:extLst>
  </p:cSld>
  <p:clrMap bg1="lt1" tx1="dk1" bg2="lt2" tx2="dk2" accent1="accent1" accent2="accent2" accent3="accent3" accent4="accent4" accent5="accent5" accent6="accent6" hlink="hlink" folHlink="folHlink"/>
  <p:sldLayoutIdLst>
    <p:sldLayoutId id="2147484502" r:id="rId1"/>
    <p:sldLayoutId id="2147484503" r:id="rId2"/>
    <p:sldLayoutId id="2147484504" r:id="rId3"/>
    <p:sldLayoutId id="2147484505" r:id="rId4"/>
    <p:sldLayoutId id="2147484506" r:id="rId5"/>
    <p:sldLayoutId id="2147484507" r:id="rId6"/>
    <p:sldLayoutId id="2147484508" r:id="rId7"/>
    <p:sldLayoutId id="2147484509" r:id="rId8"/>
    <p:sldLayoutId id="2147484510" r:id="rId9"/>
    <p:sldLayoutId id="2147484511" r:id="rId10"/>
    <p:sldLayoutId id="21474845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buClrTx/>
              <a:buSzTx/>
              <a:buFontTx/>
              <a:buNone/>
              <a:defRPr/>
            </a:pPr>
            <a:fld id="{61F442D0-A11F-2640-8129-5D1BEF7A3C1E}" type="slidenum">
              <a:rPr lang="en-US"/>
              <a:pPr defTabSz="914400" eaLnBrk="1" hangingPunct="1">
                <a:buClrTx/>
                <a:buSzTx/>
                <a:buFontTx/>
                <a:buNone/>
                <a:defRPr/>
              </a:pPr>
              <a:t>‹#›</a:t>
            </a:fld>
            <a:endParaRPr lang="en-US"/>
          </a:p>
        </p:txBody>
      </p:sp>
    </p:spTree>
    <p:extLst>
      <p:ext uri="{BB962C8B-B14F-4D97-AF65-F5344CB8AC3E}">
        <p14:creationId xmlns:p14="http://schemas.microsoft.com/office/powerpoint/2010/main" val="1589533144"/>
      </p:ext>
    </p:extLst>
  </p:cSld>
  <p:clrMap bg1="dk2" tx1="lt1" bg2="dk1" tx2="lt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defTabSz="914400" eaLnBrk="1" hangingPunct="1">
              <a:buClrTx/>
              <a:buSzTx/>
              <a:buFontTx/>
              <a:buNone/>
              <a:defRPr/>
            </a:pPr>
            <a:endParaRPr lang="en-US">
              <a:solidFill>
                <a:srgbClr val="000000"/>
              </a:solidFill>
              <a:ea typeface="MS PGothic"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defTabSz="914400" eaLnBrk="1" hangingPunct="1">
              <a:buClrTx/>
              <a:buSzTx/>
              <a:buFontTx/>
              <a:buNone/>
              <a:defRPr/>
            </a:pPr>
            <a:endParaRPr lang="en-US">
              <a:solidFill>
                <a:srgbClr val="000000"/>
              </a:solidFill>
              <a:ea typeface="MS PGothic"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defTabSz="914400" eaLnBrk="1" hangingPunct="1">
              <a:buClrTx/>
              <a:buSzTx/>
              <a:buFontTx/>
              <a:buNone/>
              <a:defRPr/>
            </a:pPr>
            <a:fld id="{63A52EEF-2133-724B-A454-985DD697B7F0}" type="slidenum">
              <a:rPr lang="en-US">
                <a:solidFill>
                  <a:srgbClr val="000000"/>
                </a:solidFill>
                <a:ea typeface="MS PGothic" charset="0"/>
                <a:cs typeface="+mn-cs"/>
              </a:rPr>
              <a:pPr defTabSz="914400" eaLnBrk="1" hangingPunct="1">
                <a:buClrTx/>
                <a:buSzTx/>
                <a:buFontTx/>
                <a:buNone/>
                <a:defRPr/>
              </a:pPr>
              <a:t>‹#›</a:t>
            </a:fld>
            <a:endParaRPr lang="en-US">
              <a:solidFill>
                <a:srgbClr val="000000"/>
              </a:solidFill>
              <a:ea typeface="MS PGothic" charset="0"/>
              <a:cs typeface="+mn-cs"/>
            </a:endParaRPr>
          </a:p>
        </p:txBody>
      </p:sp>
    </p:spTree>
    <p:extLst>
      <p:ext uri="{BB962C8B-B14F-4D97-AF65-F5344CB8AC3E}">
        <p14:creationId xmlns:p14="http://schemas.microsoft.com/office/powerpoint/2010/main" val="3040885281"/>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57"/>
            </a:gs>
          </a:gsLst>
          <a:lin ang="2700000" scaled="1"/>
        </a:gradFill>
        <a:effectLst/>
      </p:bgPr>
    </p:bg>
    <p:spTree>
      <p:nvGrpSpPr>
        <p:cNvPr id="1" name=""/>
        <p:cNvGrpSpPr/>
        <p:nvPr/>
      </p:nvGrpSpPr>
      <p:grpSpPr>
        <a:xfrm>
          <a:off x="0" y="0"/>
          <a:ext cx="0" cy="0"/>
          <a:chOff x="0" y="0"/>
          <a:chExt cx="0" cy="0"/>
        </a:xfrm>
      </p:grpSpPr>
      <p:grpSp>
        <p:nvGrpSpPr>
          <p:cNvPr id="28674" name="Group 1"/>
          <p:cNvGrpSpPr>
            <a:grpSpLocks/>
          </p:cNvGrpSpPr>
          <p:nvPr/>
        </p:nvGrpSpPr>
        <p:grpSpPr bwMode="auto">
          <a:xfrm>
            <a:off x="0" y="0"/>
            <a:ext cx="9142413" cy="6854825"/>
            <a:chOff x="0" y="0"/>
            <a:chExt cx="5759" cy="4318"/>
          </a:xfrm>
        </p:grpSpPr>
        <p:sp>
          <p:nvSpPr>
            <p:cNvPr id="2" name="Freeform 2"/>
            <p:cNvSpPr>
              <a:spLocks noChangeArrowheads="1"/>
            </p:cNvSpPr>
            <p:nvPr/>
          </p:nvSpPr>
          <p:spPr bwMode="auto">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rgbClr val="000051"/>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5" name="Freeform 3"/>
            <p:cNvSpPr>
              <a:spLocks noChangeArrowheads="1"/>
            </p:cNvSpPr>
            <p:nvPr/>
          </p:nvSpPr>
          <p:spPr bwMode="auto">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rgbClr val="00005C"/>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6" name="Freeform 4"/>
            <p:cNvSpPr>
              <a:spLocks noChangeArrowheads="1"/>
            </p:cNvSpPr>
            <p:nvPr/>
          </p:nvSpPr>
          <p:spPr bwMode="auto">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rgbClr val="000060"/>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7" name="Freeform 5"/>
            <p:cNvSpPr>
              <a:spLocks noChangeArrowheads="1"/>
            </p:cNvSpPr>
            <p:nvPr/>
          </p:nvSpPr>
          <p:spPr bwMode="auto">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rgbClr val="000080"/>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8" name="Freeform 6"/>
            <p:cNvSpPr>
              <a:spLocks noChangeArrowheads="1"/>
            </p:cNvSpPr>
            <p:nvPr/>
          </p:nvSpPr>
          <p:spPr bwMode="auto">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rgbClr val="00007C"/>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79" name="Freeform 7"/>
            <p:cNvSpPr>
              <a:spLocks noChangeArrowheads="1"/>
            </p:cNvSpPr>
            <p:nvPr/>
          </p:nvSpPr>
          <p:spPr bwMode="auto">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0" name="Freeform 8"/>
            <p:cNvSpPr>
              <a:spLocks noChangeArrowheads="1"/>
            </p:cNvSpPr>
            <p:nvPr/>
          </p:nvSpPr>
          <p:spPr bwMode="auto">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1" name="Freeform 9"/>
            <p:cNvSpPr>
              <a:spLocks noChangeArrowheads="1"/>
            </p:cNvSpPr>
            <p:nvPr/>
          </p:nvSpPr>
          <p:spPr bwMode="auto">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rgbClr val="00006E"/>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2" name="Freeform 10"/>
            <p:cNvSpPr>
              <a:spLocks noChangeArrowheads="1"/>
            </p:cNvSpPr>
            <p:nvPr/>
          </p:nvSpPr>
          <p:spPr bwMode="auto">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3" name="Freeform 11"/>
            <p:cNvSpPr>
              <a:spLocks noChangeArrowheads="1"/>
            </p:cNvSpPr>
            <p:nvPr/>
          </p:nvSpPr>
          <p:spPr bwMode="auto">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rgbClr val="000099"/>
                </a:gs>
                <a:gs pos="100000">
                  <a:srgbClr val="07079B"/>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4" name="Freeform 12"/>
            <p:cNvSpPr>
              <a:spLocks noChangeArrowheads="1"/>
            </p:cNvSpPr>
            <p:nvPr/>
          </p:nvSpPr>
          <p:spPr bwMode="auto">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5" name="Freeform 13"/>
            <p:cNvSpPr>
              <a:spLocks noChangeArrowheads="1"/>
            </p:cNvSpPr>
            <p:nvPr/>
          </p:nvSpPr>
          <p:spPr bwMode="auto">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rgbClr val="000053"/>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6" name="Freeform 14"/>
            <p:cNvSpPr>
              <a:spLocks noChangeArrowheads="1"/>
            </p:cNvSpPr>
            <p:nvPr/>
          </p:nvSpPr>
          <p:spPr bwMode="auto">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rgbClr val="000080"/>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7" name="Freeform 15"/>
            <p:cNvSpPr>
              <a:spLocks noChangeArrowheads="1"/>
            </p:cNvSpPr>
            <p:nvPr/>
          </p:nvSpPr>
          <p:spPr bwMode="auto">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rgbClr val="000055"/>
                </a:gs>
                <a:gs pos="100000">
                  <a:srgbClr val="000080"/>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8" name="Freeform 16"/>
            <p:cNvSpPr>
              <a:spLocks noChangeArrowheads="1"/>
            </p:cNvSpPr>
            <p:nvPr/>
          </p:nvSpPr>
          <p:spPr bwMode="auto">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rgbClr val="00006A"/>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89" name="Freeform 17"/>
            <p:cNvSpPr>
              <a:spLocks noChangeArrowheads="1"/>
            </p:cNvSpPr>
            <p:nvPr/>
          </p:nvSpPr>
          <p:spPr bwMode="auto">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rgbClr val="000099"/>
                </a:gs>
                <a:gs pos="100000">
                  <a:srgbClr val="0E0E9E"/>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0" name="Freeform 18"/>
            <p:cNvSpPr>
              <a:spLocks noChangeArrowheads="1"/>
            </p:cNvSpPr>
            <p:nvPr/>
          </p:nvSpPr>
          <p:spPr bwMode="auto">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rgbClr val="0000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1" name="Freeform 19"/>
            <p:cNvSpPr>
              <a:spLocks noChangeArrowheads="1"/>
            </p:cNvSpPr>
            <p:nvPr/>
          </p:nvSpPr>
          <p:spPr bwMode="auto">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rgbClr val="000046"/>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2" name="Freeform 20"/>
            <p:cNvSpPr>
              <a:spLocks noChangeArrowheads="1"/>
            </p:cNvSpPr>
            <p:nvPr/>
          </p:nvSpPr>
          <p:spPr bwMode="auto">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3" name="Freeform 21"/>
            <p:cNvSpPr>
              <a:spLocks noChangeArrowheads="1"/>
            </p:cNvSpPr>
            <p:nvPr/>
          </p:nvSpPr>
          <p:spPr bwMode="auto">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rgbClr val="00004E"/>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4" name="Freeform 22"/>
            <p:cNvSpPr>
              <a:spLocks noChangeArrowheads="1"/>
            </p:cNvSpPr>
            <p:nvPr/>
          </p:nvSpPr>
          <p:spPr bwMode="auto">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5" name="Freeform 23"/>
            <p:cNvSpPr>
              <a:spLocks noChangeArrowheads="1"/>
            </p:cNvSpPr>
            <p:nvPr/>
          </p:nvSpPr>
          <p:spPr bwMode="auto">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rgbClr val="000099"/>
                </a:gs>
                <a:gs pos="100000">
                  <a:srgbClr val="1616A1"/>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6" name="Freeform 24"/>
            <p:cNvSpPr>
              <a:spLocks noChangeArrowheads="1"/>
            </p:cNvSpPr>
            <p:nvPr/>
          </p:nvSpPr>
          <p:spPr bwMode="auto">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rgbClr val="00008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7" name="Freeform 25"/>
            <p:cNvSpPr>
              <a:spLocks noChangeArrowheads="1"/>
            </p:cNvSpPr>
            <p:nvPr/>
          </p:nvSpPr>
          <p:spPr bwMode="auto">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rgbClr val="000055"/>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8" name="Freeform 26"/>
            <p:cNvSpPr>
              <a:spLocks noChangeArrowheads="1"/>
            </p:cNvSpPr>
            <p:nvPr/>
          </p:nvSpPr>
          <p:spPr bwMode="auto">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rgbClr val="000059"/>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099" name="Freeform 27"/>
            <p:cNvSpPr>
              <a:spLocks noChangeArrowheads="1"/>
            </p:cNvSpPr>
            <p:nvPr/>
          </p:nvSpPr>
          <p:spPr bwMode="auto">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rgbClr val="00008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0" name="Freeform 28"/>
            <p:cNvSpPr>
              <a:spLocks noChangeArrowheads="1"/>
            </p:cNvSpPr>
            <p:nvPr/>
          </p:nvSpPr>
          <p:spPr bwMode="auto">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rgbClr val="000060"/>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1" name="Freeform 29"/>
            <p:cNvSpPr>
              <a:spLocks noChangeArrowheads="1"/>
            </p:cNvSpPr>
            <p:nvPr/>
          </p:nvSpPr>
          <p:spPr bwMode="auto">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2" name="Freeform 30"/>
            <p:cNvSpPr>
              <a:spLocks noChangeArrowheads="1"/>
            </p:cNvSpPr>
            <p:nvPr/>
          </p:nvSpPr>
          <p:spPr bwMode="auto">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rgbClr val="00005C"/>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3" name="Freeform 31"/>
            <p:cNvSpPr>
              <a:spLocks noChangeArrowheads="1"/>
            </p:cNvSpPr>
            <p:nvPr/>
          </p:nvSpPr>
          <p:spPr bwMode="auto">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rgbClr val="000081"/>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4" name="Freeform 32"/>
            <p:cNvSpPr>
              <a:spLocks noChangeArrowheads="1"/>
            </p:cNvSpPr>
            <p:nvPr/>
          </p:nvSpPr>
          <p:spPr bwMode="auto">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rgbClr val="00004A"/>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5" name="Freeform 33"/>
            <p:cNvSpPr>
              <a:spLocks noChangeArrowheads="1"/>
            </p:cNvSpPr>
            <p:nvPr/>
          </p:nvSpPr>
          <p:spPr bwMode="auto">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rgbClr val="000081"/>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6" name="Freeform 34"/>
            <p:cNvSpPr>
              <a:spLocks noChangeArrowheads="1"/>
            </p:cNvSpPr>
            <p:nvPr/>
          </p:nvSpPr>
          <p:spPr bwMode="auto">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rgbClr val="000064"/>
                </a:gs>
                <a:gs pos="100000">
                  <a:srgbClr val="000080"/>
                </a:gs>
              </a:gsLst>
              <a:lin ang="54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7" name="Freeform 35"/>
            <p:cNvSpPr>
              <a:spLocks noChangeArrowheads="1"/>
            </p:cNvSpPr>
            <p:nvPr/>
          </p:nvSpPr>
          <p:spPr bwMode="auto">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rgbClr val="000057"/>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8" name="Freeform 36"/>
            <p:cNvSpPr>
              <a:spLocks noChangeArrowheads="1"/>
            </p:cNvSpPr>
            <p:nvPr/>
          </p:nvSpPr>
          <p:spPr bwMode="auto">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rgbClr val="00006E"/>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09" name="Freeform 37"/>
            <p:cNvSpPr>
              <a:spLocks noChangeArrowheads="1"/>
            </p:cNvSpPr>
            <p:nvPr/>
          </p:nvSpPr>
          <p:spPr bwMode="auto">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rgbClr val="000078"/>
                </a:gs>
                <a:gs pos="100000">
                  <a:srgbClr val="000099"/>
                </a:gs>
              </a:gsLst>
              <a:lin ang="135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grpSp>
          <p:nvGrpSpPr>
            <p:cNvPr id="28716" name="Group 38"/>
            <p:cNvGrpSpPr>
              <a:grpSpLocks/>
            </p:cNvGrpSpPr>
            <p:nvPr/>
          </p:nvGrpSpPr>
          <p:grpSpPr bwMode="auto">
            <a:xfrm>
              <a:off x="0" y="1632"/>
              <a:ext cx="5757" cy="1857"/>
              <a:chOff x="0" y="1632"/>
              <a:chExt cx="5757" cy="1857"/>
            </a:xfrm>
          </p:grpSpPr>
          <p:sp>
            <p:nvSpPr>
              <p:cNvPr id="3111" name="Freeform 39"/>
              <p:cNvSpPr>
                <a:spLocks noChangeArrowheads="1"/>
              </p:cNvSpPr>
              <p:nvPr/>
            </p:nvSpPr>
            <p:spPr bwMode="auto">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rgbClr val="00006E"/>
                  </a:gs>
                  <a:gs pos="100000">
                    <a:srgbClr val="000099"/>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sp>
            <p:nvSpPr>
              <p:cNvPr id="3112" name="Freeform 40"/>
              <p:cNvSpPr>
                <a:spLocks noChangeArrowheads="1"/>
              </p:cNvSpPr>
              <p:nvPr/>
            </p:nvSpPr>
            <p:spPr bwMode="auto">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rgbClr val="000099"/>
                  </a:gs>
                  <a:gs pos="100000">
                    <a:srgbClr val="1616A1"/>
                  </a:gs>
                </a:gsLst>
                <a:lin ang="10800000" scaled="1"/>
              </a:gradFill>
              <a:ln w="9525">
                <a:noFill/>
                <a:round/>
                <a:headEnd/>
                <a:tailEnd/>
              </a:ln>
              <a:effectLst/>
            </p:spPr>
            <p:txBody>
              <a:bodyPr wrap="none" anchor="ctr"/>
              <a:lstStyle>
                <a:lvl1pPr>
                  <a:defRPr sz="2400">
                    <a:solidFill>
                      <a:schemeClr val="bg1"/>
                    </a:solidFill>
                    <a:latin typeface="Times New Roman" pitchFamily="18" charset="0"/>
                    <a:ea typeface="SimSun" pitchFamily="2" charset="-122"/>
                  </a:defRPr>
                </a:lvl1pPr>
                <a:lvl2pPr marL="37931725" indent="-37474525">
                  <a:defRPr sz="2400">
                    <a:solidFill>
                      <a:schemeClr val="bg1"/>
                    </a:solidFill>
                    <a:latin typeface="Times New Roman" pitchFamily="18" charset="0"/>
                    <a:ea typeface="SimSun" pitchFamily="2" charset="-122"/>
                  </a:defRPr>
                </a:lvl2pPr>
                <a:lvl3pPr>
                  <a:defRPr sz="2400">
                    <a:solidFill>
                      <a:schemeClr val="bg1"/>
                    </a:solidFill>
                    <a:latin typeface="Times New Roman" pitchFamily="18" charset="0"/>
                    <a:ea typeface="SimSun" pitchFamily="2" charset="-122"/>
                  </a:defRPr>
                </a:lvl3pPr>
                <a:lvl4pPr>
                  <a:defRPr sz="2400">
                    <a:solidFill>
                      <a:schemeClr val="bg1"/>
                    </a:solidFill>
                    <a:latin typeface="Times New Roman" pitchFamily="18" charset="0"/>
                    <a:ea typeface="SimSun" pitchFamily="2" charset="-122"/>
                  </a:defRPr>
                </a:lvl4pPr>
                <a:lvl5pPr>
                  <a:defRPr sz="2400">
                    <a:solidFill>
                      <a:schemeClr val="bg1"/>
                    </a:solidFill>
                    <a:latin typeface="Times New Roman" pitchFamily="18" charset="0"/>
                    <a:ea typeface="SimSun" pitchFamily="2" charset="-122"/>
                  </a:defRPr>
                </a:lvl5pPr>
                <a:lvl6pPr marL="457200" eaLnBrk="0" fontAlgn="base" hangingPunct="0">
                  <a:spcBef>
                    <a:spcPct val="0"/>
                  </a:spcBef>
                  <a:spcAft>
                    <a:spcPct val="0"/>
                  </a:spcAft>
                  <a:defRPr sz="2400">
                    <a:solidFill>
                      <a:schemeClr val="bg1"/>
                    </a:solidFill>
                    <a:latin typeface="Times New Roman" pitchFamily="18" charset="0"/>
                    <a:ea typeface="SimSun" pitchFamily="2" charset="-122"/>
                  </a:defRPr>
                </a:lvl6pPr>
                <a:lvl7pPr marL="914400" eaLnBrk="0" fontAlgn="base" hangingPunct="0">
                  <a:spcBef>
                    <a:spcPct val="0"/>
                  </a:spcBef>
                  <a:spcAft>
                    <a:spcPct val="0"/>
                  </a:spcAft>
                  <a:defRPr sz="2400">
                    <a:solidFill>
                      <a:schemeClr val="bg1"/>
                    </a:solidFill>
                    <a:latin typeface="Times New Roman" pitchFamily="18" charset="0"/>
                    <a:ea typeface="SimSun" pitchFamily="2" charset="-122"/>
                  </a:defRPr>
                </a:lvl7pPr>
                <a:lvl8pPr marL="1371600" eaLnBrk="0" fontAlgn="base" hangingPunct="0">
                  <a:spcBef>
                    <a:spcPct val="0"/>
                  </a:spcBef>
                  <a:spcAft>
                    <a:spcPct val="0"/>
                  </a:spcAft>
                  <a:defRPr sz="2400">
                    <a:solidFill>
                      <a:schemeClr val="bg1"/>
                    </a:solidFill>
                    <a:latin typeface="Times New Roman" pitchFamily="18" charset="0"/>
                    <a:ea typeface="SimSun" pitchFamily="2" charset="-122"/>
                  </a:defRPr>
                </a:lvl8pPr>
                <a:lvl9pPr marL="1828800" eaLnBrk="0" fontAlgn="base" hangingPunct="0">
                  <a:spcBef>
                    <a:spcPct val="0"/>
                  </a:spcBef>
                  <a:spcAft>
                    <a:spcPct val="0"/>
                  </a:spcAft>
                  <a:defRPr sz="2400">
                    <a:solidFill>
                      <a:schemeClr val="bg1"/>
                    </a:solidFill>
                    <a:latin typeface="Times New Roman" pitchFamily="18" charset="0"/>
                    <a:ea typeface="SimSun" pitchFamily="2" charset="-122"/>
                  </a:defRPr>
                </a:lvl9pPr>
              </a:lstStyle>
              <a:p>
                <a:pPr>
                  <a:buFont typeface="Times New Roman" pitchFamily="18" charset="0"/>
                  <a:buNone/>
                  <a:defRPr/>
                </a:pPr>
                <a:endParaRPr lang="en-US" altLang="en-US">
                  <a:cs typeface="+mn-cs"/>
                </a:endParaRPr>
              </a:p>
            </p:txBody>
          </p:sp>
        </p:grpSp>
      </p:grpSp>
      <p:sp>
        <p:nvSpPr>
          <p:cNvPr id="3113" name="Rectangle 41"/>
          <p:cNvSpPr>
            <a:spLocks noGrp="1" noChangeArrowheads="1"/>
          </p:cNvSpPr>
          <p:nvPr>
            <p:ph type="title"/>
          </p:nvPr>
        </p:nvSpPr>
        <p:spPr bwMode="auto">
          <a:xfrm>
            <a:off x="457200" y="277813"/>
            <a:ext cx="8226425" cy="1139825"/>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114" name="Rectangle 42"/>
          <p:cNvSpPr>
            <a:spLocks noGrp="1" noChangeArrowheads="1"/>
          </p:cNvSpPr>
          <p:nvPr>
            <p:ph type="body" idx="1"/>
          </p:nvPr>
        </p:nvSpPr>
        <p:spPr bwMode="auto">
          <a:xfrm>
            <a:off x="457200" y="1600200"/>
            <a:ext cx="8226425" cy="452755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3115" name="Rectangle 43"/>
          <p:cNvSpPr>
            <a:spLocks noGrp="1" noChangeArrowheads="1"/>
          </p:cNvSpPr>
          <p:nvPr>
            <p:ph type="dt"/>
          </p:nvPr>
        </p:nvSpPr>
        <p:spPr bwMode="auto">
          <a:xfrm>
            <a:off x="457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endParaRPr lang="en-US"/>
          </a:p>
        </p:txBody>
      </p:sp>
      <p:sp>
        <p:nvSpPr>
          <p:cNvPr id="3116" name="Rectangle 44"/>
          <p:cNvSpPr>
            <a:spLocks noGrp="1" noChangeArrowheads="1"/>
          </p:cNvSpPr>
          <p:nvPr>
            <p:ph type="ftr"/>
          </p:nvPr>
        </p:nvSpPr>
        <p:spPr bwMode="auto">
          <a:xfrm>
            <a:off x="3124200" y="6248400"/>
            <a:ext cx="2892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ct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endParaRPr lang="en-US"/>
          </a:p>
        </p:txBody>
      </p:sp>
      <p:sp>
        <p:nvSpPr>
          <p:cNvPr id="3117" name="Rectangle 45"/>
          <p:cNvSpPr>
            <a:spLocks noGrp="1" noChangeArrowheads="1"/>
          </p:cNvSpPr>
          <p:nvPr>
            <p:ph type="sldNum"/>
          </p:nvPr>
        </p:nvSpPr>
        <p:spPr bwMode="auto">
          <a:xfrm>
            <a:off x="6553200" y="6243638"/>
            <a:ext cx="2130425" cy="454025"/>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eaLnBrk="1">
              <a:defRPr sz="1200" smtClean="0">
                <a:solidFill>
                  <a:srgbClr val="FFFFFF"/>
                </a:solidFill>
                <a:effectLst>
                  <a:outerShdw blurRad="38100" dist="38100" dir="2700000" algn="tl">
                    <a:srgbClr val="000000"/>
                  </a:outerShdw>
                </a:effectLst>
                <a:latin typeface="Arial" charset="0"/>
                <a:cs typeface="Lucida Sans Unicode" charset="0"/>
              </a:defRPr>
            </a:lvl1pPr>
          </a:lstStyle>
          <a:p>
            <a:pPr>
              <a:defRPr/>
            </a:pPr>
            <a:fld id="{E55CE27A-D2D1-674E-A9E5-6F03E960E2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5pPr>
      <a:lvl6pPr marL="25146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6pPr>
      <a:lvl7pPr marL="29718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7pPr>
      <a:lvl8pPr marL="34290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8pPr>
      <a:lvl9pPr marL="3886200" indent="-228600" algn="ctr" defTabSz="457200" rtl="0" fontAlgn="base">
        <a:spcBef>
          <a:spcPct val="0"/>
        </a:spcBef>
        <a:spcAft>
          <a:spcPct val="0"/>
        </a:spcAft>
        <a:buClr>
          <a:srgbClr val="000000"/>
        </a:buClr>
        <a:buSzPct val="100000"/>
        <a:buFont typeface="Times New Roman" pitchFamily="-107" charset="0"/>
        <a:defRPr sz="4400">
          <a:solidFill>
            <a:srgbClr val="FFFFFF"/>
          </a:solidFill>
          <a:effectLst>
            <a:outerShdw blurRad="38100" dist="38100" dir="2700000" algn="tl">
              <a:srgbClr val="000000"/>
            </a:outerShdw>
          </a:effectLst>
          <a:latin typeface="Arial" pitchFamily="-107" charset="0"/>
          <a:ea typeface="SimSun" pitchFamily="2" charset="-122"/>
          <a:cs typeface="SimSun" pitchFamily="2"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effectLst>
            <a:outerShdw blurRad="38100" dist="38100" dir="2700000" algn="tl">
              <a:srgbClr val="000000"/>
            </a:outerShdw>
          </a:effectLst>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effectLst>
            <a:outerShdw blurRad="38100" dist="38100" dir="2700000" algn="tl">
              <a:srgbClr val="000000"/>
            </a:outerShdw>
          </a:effectLst>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effectLst>
            <a:outerShdw blurRad="38100" dist="38100" dir="2700000" algn="tl">
              <a:srgbClr val="000000"/>
            </a:outerShdw>
          </a:effectLst>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effectLst>
            <a:outerShdw blurRad="38100" dist="38100" dir="2700000" algn="tl">
              <a:srgbClr val="000000"/>
            </a:outerShdw>
          </a:effectLst>
          <a:latin typeface="+mn-lt"/>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07" charset="0"/>
        <a:defRPr sz="2000">
          <a:solidFill>
            <a:srgbClr val="FFFFFF"/>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1129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29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30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1" hangingPunct="1">
              <a:buClrTx/>
              <a:buSzTx/>
              <a:buFontTx/>
              <a:buNone/>
            </a:pPr>
            <a:endParaRPr lang="en-US">
              <a:solidFill>
                <a:srgbClr val="000000"/>
              </a:solidFill>
              <a:ea typeface="ＭＳ Ｐゴシック" charset="0"/>
            </a:endParaRPr>
          </a:p>
        </p:txBody>
      </p:sp>
      <p:sp>
        <p:nvSpPr>
          <p:cNvPr id="311301"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1130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a:ea typeface="+mn-ea"/>
                <a:cs typeface="+mn-cs"/>
              </a:defRPr>
            </a:lvl1pPr>
          </a:lstStyle>
          <a:p>
            <a:pPr defTabSz="914400" eaLnBrk="1" hangingPunct="1">
              <a:buClrTx/>
              <a:buSzTx/>
              <a:buFontTx/>
              <a:buNone/>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a:ea typeface="+mn-ea"/>
                <a:cs typeface="+mn-cs"/>
              </a:defRPr>
            </a:lvl1pPr>
          </a:lstStyle>
          <a:p>
            <a:pPr defTabSz="914400" eaLnBrk="1" hangingPunct="1">
              <a:buClrTx/>
              <a:buSzTx/>
              <a:buFontTx/>
              <a:buNone/>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eaLnBrk="1" hangingPunct="1">
              <a:buClrTx/>
              <a:buSzTx/>
              <a:buFontTx/>
              <a:buNone/>
              <a:defRPr/>
            </a:pPr>
            <a:fld id="{2B742E7A-98F3-9B4D-AB7D-40312458A407}" type="slidenum">
              <a:rPr lang="en-US">
                <a:ea typeface="ＭＳ Ｐゴシック" charset="0"/>
              </a:rPr>
              <a:pPr defTabSz="914400" eaLnBrk="1" hangingPunct="1">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753060921"/>
      </p:ext>
    </p:extLst>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462499113"/>
      </p:ext>
    </p:extLst>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 id="214748456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9/26/20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3480963298"/>
      </p:ext>
    </p:extLst>
  </p:cSld>
  <p:clrMap bg1="lt1" tx1="dk1" bg2="lt2" tx2="dk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7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07BC6420-5CBD-994E-930C-DB2BE84E9538}" type="slidenum">
              <a:rPr lang="en-US"/>
              <a:pPr>
                <a:defRPr/>
              </a:pPr>
              <a:t>‹#›</a:t>
            </a:fld>
            <a:endParaRPr lang="en-US"/>
          </a:p>
        </p:txBody>
      </p:sp>
    </p:spTree>
    <p:extLst>
      <p:ext uri="{BB962C8B-B14F-4D97-AF65-F5344CB8AC3E}">
        <p14:creationId xmlns:p14="http://schemas.microsoft.com/office/powerpoint/2010/main" val="1831923296"/>
      </p:ext>
    </p:extLst>
  </p:cSld>
  <p:clrMap bg1="dk2" tx1="lt1" bg2="dk1" tx2="lt2" accent1="accent1" accent2="accent2" accent3="accent3" accent4="accent4" accent5="accent5" accent6="accent6" hlink="hlink" folHlink="folHlink"/>
  <p:sldLayoutIdLst>
    <p:sldLayoutId id="2147484580" r:id="rId1"/>
    <p:sldLayoutId id="2147484581" r:id="rId2"/>
    <p:sldLayoutId id="2147484582" r:id="rId3"/>
    <p:sldLayoutId id="2147484583" r:id="rId4"/>
    <p:sldLayoutId id="2147484584" r:id="rId5"/>
    <p:sldLayoutId id="2147484585" r:id="rId6"/>
    <p:sldLayoutId id="2147484586" r:id="rId7"/>
    <p:sldLayoutId id="2147484587" r:id="rId8"/>
    <p:sldLayoutId id="2147484588" r:id="rId9"/>
    <p:sldLayoutId id="2147484589"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eaLnBrk="1" hangingPunct="1">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B9526FBC-064B-4A4D-9EF9-C64523071A10}"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3386774477"/>
      </p:ext>
    </p:extLst>
  </p:cSld>
  <p:clrMap bg1="dk2" tx1="lt1" bg2="dk1" tx2="lt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2400">
                  <a:solidFill>
                    <a:srgbClr val="FFFFFF"/>
                  </a:solidFill>
                  <a:latin typeface="BONES" charset="0"/>
                </a:endParaRPr>
              </a:p>
            </p:txBody>
          </p:sp>
        </p:grpSp>
      </p:grpSp>
    </p:spTree>
    <p:extLst>
      <p:ext uri="{BB962C8B-B14F-4D97-AF65-F5344CB8AC3E}">
        <p14:creationId xmlns:p14="http://schemas.microsoft.com/office/powerpoint/2010/main" val="2830086465"/>
      </p:ext>
    </p:extLst>
  </p:cSld>
  <p:clrMap bg1="dk2" tx1="lt1" bg2="dk1" tx2="lt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6498" name="Group 2"/>
          <p:cNvGrpSpPr>
            <a:grpSpLocks/>
          </p:cNvGrpSpPr>
          <p:nvPr/>
        </p:nvGrpSpPr>
        <p:grpSpPr bwMode="auto">
          <a:xfrm>
            <a:off x="0" y="0"/>
            <a:ext cx="8839200" cy="6858000"/>
            <a:chOff x="0" y="0"/>
            <a:chExt cx="5568" cy="4320"/>
          </a:xfrm>
        </p:grpSpPr>
        <p:grpSp>
          <p:nvGrpSpPr>
            <p:cNvPr id="106504" name="Group 3"/>
            <p:cNvGrpSpPr>
              <a:grpSpLocks/>
            </p:cNvGrpSpPr>
            <p:nvPr userDrawn="1"/>
          </p:nvGrpSpPr>
          <p:grpSpPr bwMode="auto">
            <a:xfrm>
              <a:off x="0" y="0"/>
              <a:ext cx="3216" cy="3072"/>
              <a:chOff x="0" y="0"/>
              <a:chExt cx="2928" cy="2784"/>
            </a:xfrm>
          </p:grpSpPr>
          <p:sp>
            <p:nvSpPr>
              <p:cNvPr id="10651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2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5" name="Group 9"/>
            <p:cNvGrpSpPr>
              <a:grpSpLocks/>
            </p:cNvGrpSpPr>
            <p:nvPr userDrawn="1"/>
          </p:nvGrpSpPr>
          <p:grpSpPr bwMode="auto">
            <a:xfrm>
              <a:off x="2016" y="2016"/>
              <a:ext cx="2448" cy="2304"/>
              <a:chOff x="0" y="0"/>
              <a:chExt cx="2928" cy="2784"/>
            </a:xfrm>
          </p:grpSpPr>
          <p:sp>
            <p:nvSpPr>
              <p:cNvPr id="10651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6506" name="Group 15"/>
            <p:cNvGrpSpPr>
              <a:grpSpLocks/>
            </p:cNvGrpSpPr>
            <p:nvPr userDrawn="1"/>
          </p:nvGrpSpPr>
          <p:grpSpPr bwMode="auto">
            <a:xfrm>
              <a:off x="2832" y="96"/>
              <a:ext cx="2736" cy="2592"/>
              <a:chOff x="0" y="0"/>
              <a:chExt cx="2928" cy="2784"/>
            </a:xfrm>
          </p:grpSpPr>
          <p:sp>
            <p:nvSpPr>
              <p:cNvPr id="10650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0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651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24" charset="0"/>
                <a:ea typeface="+mn-ea"/>
                <a:cs typeface="+mn-cs"/>
              </a:defRPr>
            </a:lvl1pPr>
          </a:lstStyle>
          <a:p>
            <a:pPr>
              <a:defRPr/>
            </a:pPr>
            <a:endParaRPr lang="en-US"/>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121F3B32-35EA-7144-BDD4-EF7A500C0BC7}" type="slidenum">
              <a:rPr lang="en-US"/>
              <a:pPr>
                <a:defRPr/>
              </a:pPr>
              <a:t>‹#›</a:t>
            </a:fld>
            <a:endParaRPr lang="en-US"/>
          </a:p>
        </p:txBody>
      </p:sp>
    </p:spTree>
    <p:extLst>
      <p:ext uri="{BB962C8B-B14F-4D97-AF65-F5344CB8AC3E}">
        <p14:creationId xmlns:p14="http://schemas.microsoft.com/office/powerpoint/2010/main" val="937566994"/>
      </p:ext>
    </p:extLst>
  </p:cSld>
  <p:clrMap bg1="dk2" tx1="lt1" bg2="dk1" tx2="lt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effectLst/>
                <a:latin typeface="Times New Roman"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effectLst/>
                <a:latin typeface="Times New Roman"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effectLst/>
                <a:latin typeface="Times New Roman" charset="0"/>
                <a:cs typeface="+mn-cs"/>
              </a:defRPr>
            </a:lvl1pPr>
          </a:lstStyle>
          <a:p>
            <a:pPr>
              <a:defRPr/>
            </a:pPr>
            <a:fld id="{58E8C170-C630-C643-B1E6-59B1A07EDA3E}" type="slidenum">
              <a:rPr lang="en-US"/>
              <a:pPr>
                <a:defRPr/>
              </a:pPr>
              <a:t>‹#›</a:t>
            </a:fld>
            <a:endParaRPr lang="en-US"/>
          </a:p>
        </p:txBody>
      </p:sp>
    </p:spTree>
    <p:extLst>
      <p:ext uri="{BB962C8B-B14F-4D97-AF65-F5344CB8AC3E}">
        <p14:creationId xmlns:p14="http://schemas.microsoft.com/office/powerpoint/2010/main" val="3536706029"/>
      </p:ext>
    </p:extLst>
  </p:cSld>
  <p:clrMap bg1="lt1" tx1="dk1" bg2="lt2" tx2="dk2" accent1="accent1" accent2="accent2" accent3="accent3" accent4="accent4" accent5="accent5" accent6="accent6" hlink="hlink" folHlink="folHlink"/>
  <p:sldLayoutIdLst>
    <p:sldLayoutId id="2147484628" r:id="rId1"/>
    <p:sldLayoutId id="2147484629" r:id="rId2"/>
    <p:sldLayoutId id="2147484630" r:id="rId3"/>
    <p:sldLayoutId id="2147484631" r:id="rId4"/>
    <p:sldLayoutId id="2147484632" r:id="rId5"/>
    <p:sldLayoutId id="2147484633" r:id="rId6"/>
    <p:sldLayoutId id="2147484634" r:id="rId7"/>
    <p:sldLayoutId id="2147484635" r:id="rId8"/>
    <p:sldLayoutId id="2147484636" r:id="rId9"/>
    <p:sldLayoutId id="2147484637" r:id="rId10"/>
    <p:sldLayoutId id="214748463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26/09/20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206247414"/>
      </p:ext>
    </p:extLst>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5389795"/>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 id="2147484663" r:id="rId12"/>
    <p:sldLayoutId id="2147484664"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a:solidFill>
                  <a:srgbClr val="FFFFFF"/>
                </a:solidFill>
                <a:latin typeface="Times New Roman" pitchFamily="-112" charset="0"/>
                <a:ea typeface="ＭＳ Ｐゴシック" charset="-128"/>
                <a:cs typeface="ＭＳ Ｐゴシック" charset="-128"/>
              </a:endParaRPr>
            </a:p>
          </p:txBody>
        </p:sp>
        <p:sp>
          <p:nvSpPr>
            <p:cNvPr id="532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sp>
          <p:nvSpPr>
            <p:cNvPr id="532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sp>
          <p:nvSpPr>
            <p:cNvPr id="532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1" hangingPunct="1">
              <a:buClrTx/>
              <a:buSzTx/>
              <a:buFontTx/>
              <a:buNone/>
              <a:defRPr sz="1000" smtClean="0">
                <a:solidFill>
                  <a:srgbClr val="FFFFFF"/>
                </a:solidFill>
                <a:effectLst>
                  <a:outerShdw blurRad="38100" dist="38100" dir="2700000" algn="tl">
                    <a:srgbClr val="000000"/>
                  </a:outerShdw>
                </a:effectLst>
                <a:latin typeface="Arial" charset="0"/>
                <a:ea typeface="ＭＳ Ｐゴシック" charset="0"/>
                <a:cs typeface="ＭＳ Ｐゴシック" charset="0"/>
              </a:defRPr>
            </a:lvl1pPr>
          </a:lstStyle>
          <a:p>
            <a:pPr>
              <a:defRPr/>
            </a:pPr>
            <a:fld id="{4CCD21B9-54C7-4446-85A4-16287D8D22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34" charset="-128"/>
          <a:cs typeface="ＭＳ Ｐゴシック"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7880008"/>
      </p:ext>
    </p:extLst>
  </p:cSld>
  <p:clrMap bg1="lt1" tx1="dk1" bg2="lt2" tx2="dk2" accent1="accent1" accent2="accent2" accent3="accent3" accent4="accent4" accent5="accent5" accent6="accent6" hlink="hlink" folHlink="folHlink"/>
  <p:sldLayoutIdLst>
    <p:sldLayoutId id="2147484666"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29584890"/>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818677851"/>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64514"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09ADACC2-C7CA-7645-A32D-B656A1BCED3A}" type="slidenum">
              <a:rPr lang="en-US"/>
              <a:pPr>
                <a:defRPr/>
              </a:pPr>
              <a:t>‹#›</a:t>
            </a:fld>
            <a:endParaRPr lang="en-US"/>
          </a:p>
        </p:txBody>
      </p:sp>
      <p:pic>
        <p:nvPicPr>
          <p:cNvPr id="64519"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 id="2147484207" r:id="rId12"/>
    <p:sldLayoutId id="2147484208"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FAB9DA51-5C5F-5041-AB49-8848210694A5}" type="slidenum">
              <a:rPr lang="en-US"/>
              <a:pPr>
                <a:defRPr/>
              </a:pPr>
              <a:t>‹#›</a:t>
            </a:fld>
            <a:endParaRPr lang="en-US"/>
          </a:p>
        </p:txBody>
      </p:sp>
      <p:pic>
        <p:nvPicPr>
          <p:cNvPr id="78855"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93186" name="Picture 2" descr="Expbann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endParaRPr lang="en-US"/>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defTabSz="914400" eaLnBrk="1" hangingPunct="1">
              <a:buClrTx/>
              <a:buSzTx/>
              <a:buFontTx/>
              <a:buNone/>
              <a:defRPr sz="1400" smtClean="0">
                <a:solidFill>
                  <a:srgbClr val="482400"/>
                </a:solidFill>
                <a:latin typeface="Arial" charset="0"/>
                <a:ea typeface="ＭＳ Ｐゴシック" charset="0"/>
                <a:cs typeface="ＭＳ Ｐゴシック" charset="0"/>
              </a:defRPr>
            </a:lvl1pPr>
          </a:lstStyle>
          <a:p>
            <a:pPr>
              <a:defRPr/>
            </a:pPr>
            <a:fld id="{62FCB0AF-21BC-5747-8D9F-3055CEED2419}" type="slidenum">
              <a:rPr lang="en-US"/>
              <a:pPr>
                <a:defRPr/>
              </a:pPr>
              <a:t>‹#›</a:t>
            </a:fld>
            <a:endParaRPr lang="en-US"/>
          </a:p>
        </p:txBody>
      </p:sp>
      <p:pic>
        <p:nvPicPr>
          <p:cNvPr id="93191" name="Picture 7" descr="EXPHORSA"/>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 id="2147484234"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34"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2pPr>
      <a:lvl3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3pPr>
      <a:lvl4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4pPr>
      <a:lvl5pPr algn="l" rtl="0" eaLnBrk="0" fontAlgn="base" hangingPunct="0">
        <a:spcBef>
          <a:spcPct val="0"/>
        </a:spcBef>
        <a:spcAft>
          <a:spcPct val="0"/>
        </a:spcAft>
        <a:defRPr sz="4000" b="1">
          <a:solidFill>
            <a:schemeClr val="tx2"/>
          </a:solidFill>
          <a:latin typeface="Arial" charset="0"/>
          <a:ea typeface="ＭＳ Ｐゴシック" pitchFamily="34" charset="-128"/>
          <a:cs typeface="Arial" pitchFamily="34" charset="0"/>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34"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34"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34"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latin typeface="Arial" pitchFamily="-112" charset="0"/>
                <a:ea typeface="+mn-ea"/>
                <a:cs typeface="+mn-cs"/>
              </a:defRPr>
            </a:lvl1pPr>
          </a:lstStyle>
          <a:p>
            <a:pPr defTabSz="914400">
              <a:buClrTx/>
              <a:buSzTx/>
              <a:buFontTx/>
              <a:buNone/>
              <a:defRPr/>
            </a:pPr>
            <a:endParaRPr lang="en-US">
              <a:solidFill>
                <a:srgbClr val="482400"/>
              </a:solidFill>
            </a:endParaRPr>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latin typeface="Arial" pitchFamily="-112" charset="0"/>
                <a:ea typeface="+mn-ea"/>
                <a:cs typeface="+mn-cs"/>
              </a:defRPr>
            </a:lvl1pPr>
          </a:lstStyle>
          <a:p>
            <a:pPr defTabSz="914400">
              <a:buClrTx/>
              <a:buSzTx/>
              <a:buFontTx/>
              <a:buNone/>
              <a:defRPr/>
            </a:pPr>
            <a:endParaRPr lang="en-US">
              <a:solidFill>
                <a:srgbClr val="482400"/>
              </a:solidFill>
            </a:endParaRPr>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defTabSz="914400">
              <a:buClrTx/>
              <a:buSzTx/>
              <a:buFontTx/>
              <a:buNone/>
              <a:defRPr/>
            </a:pPr>
            <a:fld id="{AFACCE92-9987-2B45-A6BD-CEEC71D4A4DA}" type="slidenum">
              <a:rPr lang="en-US">
                <a:solidFill>
                  <a:srgbClr val="482400"/>
                </a:solidFill>
                <a:latin typeface="Arial" charset="0"/>
                <a:ea typeface="ＭＳ Ｐゴシック" charset="0"/>
              </a:rPr>
              <a:pPr defTabSz="914400">
                <a:buClrTx/>
                <a:buSzTx/>
                <a:buFontTx/>
                <a:buNone/>
                <a:defRPr/>
              </a:pPr>
              <a:t>‹#›</a:t>
            </a:fld>
            <a:endParaRPr lang="en-US">
              <a:solidFill>
                <a:srgbClr val="482400"/>
              </a:solidFill>
              <a:latin typeface="Arial" charset="0"/>
              <a:ea typeface="ＭＳ Ｐゴシック" charset="0"/>
            </a:endParaRPr>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670722"/>
      </p:ext>
    </p:extLst>
  </p:cSld>
  <p:clrMap bg1="lt1" tx1="dk1" bg2="lt2" tx2="dk2" accent1="accent1" accent2="accent2" accent3="accent3" accent4="accent4" accent5="accent5" accent6="accent6" hlink="hlink" folHlink="folHlink"/>
  <p:sldLayoutIdLst>
    <p:sldLayoutId id="2147484247" r:id="rId1"/>
    <p:sldLayoutId id="2147484248" r:id="rId2"/>
    <p:sldLayoutId id="2147484249" r:id="rId3"/>
    <p:sldLayoutId id="2147484250" r:id="rId4"/>
    <p:sldLayoutId id="2147484251" r:id="rId5"/>
    <p:sldLayoutId id="2147484252" r:id="rId6"/>
    <p:sldLayoutId id="2147484253" r:id="rId7"/>
    <p:sldLayoutId id="2147484254" r:id="rId8"/>
    <p:sldLayoutId id="2147484255" r:id="rId9"/>
    <p:sldLayoutId id="2147484256" r:id="rId10"/>
    <p:sldLayoutId id="2147484257" r:id="rId11"/>
    <p:sldLayoutId id="2147484258" r:id="rId12"/>
    <p:sldLayoutId id="2147484259" r:id="rId13"/>
  </p:sldLayoutIdLst>
  <p:txStyles>
    <p:titleStyle>
      <a:lvl1pPr algn="l" rtl="0" eaLnBrk="0" fontAlgn="base" hangingPunct="0">
        <a:spcBef>
          <a:spcPct val="0"/>
        </a:spcBef>
        <a:spcAft>
          <a:spcPct val="0"/>
        </a:spcAft>
        <a:defRPr sz="4000" b="1">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Font typeface="Wingdings" charset="0"/>
        <a:buChar char="s"/>
        <a:defRPr b="1">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a:buClrTx/>
              <a:buSzTx/>
              <a:buFontTx/>
              <a:buNone/>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a:buClrTx/>
              <a:buSzTx/>
              <a:buFontTx/>
              <a:buNone/>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a:buClrTx/>
              <a:buSzTx/>
              <a:buFontTx/>
              <a:buNone/>
              <a:defRPr/>
            </a:pPr>
            <a:fld id="{C7FCEC4A-0619-534F-AB0C-4C4D1986DF16}" type="slidenum">
              <a:rPr lang="en-US">
                <a:ea typeface="ＭＳ Ｐゴシック" charset="0"/>
              </a:rPr>
              <a:pPr defTabSz="914400">
                <a:buClrTx/>
                <a:buSzTx/>
                <a:buFontTx/>
                <a:buNone/>
                <a:defRPr/>
              </a:pPr>
              <a:t>‹#›</a:t>
            </a:fld>
            <a:endParaRPr lang="en-US">
              <a:ea typeface="ＭＳ Ｐゴシック" charset="0"/>
            </a:endParaRPr>
          </a:p>
        </p:txBody>
      </p:sp>
    </p:spTree>
    <p:extLst>
      <p:ext uri="{BB962C8B-B14F-4D97-AF65-F5344CB8AC3E}">
        <p14:creationId xmlns:p14="http://schemas.microsoft.com/office/powerpoint/2010/main" val="266997173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 id="2147484272" r:id="rId12"/>
    <p:sldLayoutId id="21474842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4.xml"/><Relationship Id="rId1" Type="http://schemas.openxmlformats.org/officeDocument/2006/relationships/slideLayout" Target="../slideLayouts/slideLayout382.xml"/><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3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3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3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38.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38.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38.xml"/></Relationships>
</file>

<file path=ppt/slides/_rels/slide10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audio" Target="../media/audio1.bin"/><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audio" Target="../media/audio1.bin"/><Relationship Id="rId1" Type="http://schemas.openxmlformats.org/officeDocument/2006/relationships/slideLayout" Target="../slideLayouts/slideLayout58.xml"/></Relationships>
</file>

<file path=ppt/slides/_rels/slide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112.jpeg"/><Relationship Id="rId4" Type="http://schemas.openxmlformats.org/officeDocument/2006/relationships/hyperlink" Target="http://mcp.cpu.lu/~gkes/yoga/locust.jpg"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50.xml"/><Relationship Id="rId1" Type="http://schemas.openxmlformats.org/officeDocument/2006/relationships/themeOverride" Target="../theme/themeOverride6.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audio" Target="../media/audio1.bin"/><Relationship Id="rId1" Type="http://schemas.openxmlformats.org/officeDocument/2006/relationships/slideLayout" Target="../slideLayouts/slideLayout7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8.xml"/><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9.xml"/><Relationship Id="rId1" Type="http://schemas.openxmlformats.org/officeDocument/2006/relationships/slideLayout" Target="../slideLayouts/slideLayout331.xml"/><Relationship Id="rId5" Type="http://schemas.openxmlformats.org/officeDocument/2006/relationships/image" Target="../media/image118.jpg"/><Relationship Id="rId4" Type="http://schemas.openxmlformats.org/officeDocument/2006/relationships/image" Target="../media/image117.jpg"/></Relationships>
</file>

<file path=ppt/slides/_rels/slide11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0.xml"/><Relationship Id="rId1" Type="http://schemas.openxmlformats.org/officeDocument/2006/relationships/slideLayout" Target="../slideLayouts/slideLayout99.xml"/><Relationship Id="rId4" Type="http://schemas.openxmlformats.org/officeDocument/2006/relationships/image" Target="../media/image120.png"/></Relationships>
</file>

<file path=ppt/slides/_rels/slide11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1.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31.xml"/></Relationships>
</file>

<file path=ppt/slides/_rels/slide1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2.xml"/><Relationship Id="rId1" Type="http://schemas.openxmlformats.org/officeDocument/2006/relationships/slideLayout" Target="../slideLayouts/slideLayout99.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196.xml"/><Relationship Id="rId4" Type="http://schemas.openxmlformats.org/officeDocument/2006/relationships/image" Target="../media/image123.png"/></Relationships>
</file>

<file path=ppt/slides/_rels/slide1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4.xml"/><Relationship Id="rId1" Type="http://schemas.openxmlformats.org/officeDocument/2006/relationships/slideLayout" Target="../slideLayouts/slideLayout196.xml"/><Relationship Id="rId4" Type="http://schemas.openxmlformats.org/officeDocument/2006/relationships/image" Target="../media/image123.png"/></Relationships>
</file>

<file path=ppt/slides/_rels/slide1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5.xml"/><Relationship Id="rId1" Type="http://schemas.openxmlformats.org/officeDocument/2006/relationships/slideLayout" Target="../slideLayouts/slideLayout196.xml"/><Relationship Id="rId4" Type="http://schemas.openxmlformats.org/officeDocument/2006/relationships/image" Target="../media/image123.png"/></Relationships>
</file>

<file path=ppt/slides/_rels/slide1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9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99.xml"/></Relationships>
</file>

<file path=ppt/slides/_rels/slide12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99.xml"/></Relationships>
</file>

<file path=ppt/slides/_rels/slide12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99.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99.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05.xml"/><Relationship Id="rId1" Type="http://schemas.openxmlformats.org/officeDocument/2006/relationships/themeOverride" Target="../theme/themeOverride7.xml"/><Relationship Id="rId4" Type="http://schemas.openxmlformats.org/officeDocument/2006/relationships/image" Target="../media/image12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2.xml"/><Relationship Id="rId1" Type="http://schemas.openxmlformats.org/officeDocument/2006/relationships/slideLayout" Target="../slideLayouts/slideLayout196.xml"/></Relationships>
</file>

<file path=ppt/slides/_rels/slide1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3.xml"/><Relationship Id="rId1" Type="http://schemas.openxmlformats.org/officeDocument/2006/relationships/slideLayout" Target="../slideLayouts/slideLayout99.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331.xml"/></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5.xml"/><Relationship Id="rId1" Type="http://schemas.openxmlformats.org/officeDocument/2006/relationships/slideLayout" Target="../slideLayouts/slideLayout33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6.xml"/><Relationship Id="rId1" Type="http://schemas.openxmlformats.org/officeDocument/2006/relationships/slideLayout" Target="../slideLayouts/slideLayout33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3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8.xml"/><Relationship Id="rId1" Type="http://schemas.openxmlformats.org/officeDocument/2006/relationships/slideLayout" Target="../slideLayouts/slideLayout440.xml"/></Relationships>
</file>

<file path=ppt/slides/_rels/slide1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9.xml"/><Relationship Id="rId1" Type="http://schemas.openxmlformats.org/officeDocument/2006/relationships/slideLayout" Target="../slideLayouts/slideLayout331.xml"/></Relationships>
</file>

<file path=ppt/slides/_rels/slide1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0.xml"/><Relationship Id="rId1" Type="http://schemas.openxmlformats.org/officeDocument/2006/relationships/slideLayout" Target="../slideLayouts/slideLayout331.xml"/></Relationships>
</file>

<file path=ppt/slides/_rels/slide1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1.xml"/><Relationship Id="rId1" Type="http://schemas.openxmlformats.org/officeDocument/2006/relationships/slideLayout" Target="../slideLayouts/slideLayout33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31.xml"/></Relationships>
</file>

<file path=ppt/slides/_rels/slide1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3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3.xml"/><Relationship Id="rId1" Type="http://schemas.openxmlformats.org/officeDocument/2006/relationships/slideLayout" Target="../slideLayouts/slideLayout3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4.xml"/><Relationship Id="rId1" Type="http://schemas.openxmlformats.org/officeDocument/2006/relationships/slideLayout" Target="../slideLayouts/slideLayout331.xml"/></Relationships>
</file>

<file path=ppt/slides/_rels/slide1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5.xml"/><Relationship Id="rId1" Type="http://schemas.openxmlformats.org/officeDocument/2006/relationships/slideLayout" Target="../slideLayouts/slideLayout331.xml"/></Relationships>
</file>

<file path=ppt/slides/_rels/slide1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6.xml"/><Relationship Id="rId1" Type="http://schemas.openxmlformats.org/officeDocument/2006/relationships/slideLayout" Target="../slideLayouts/slideLayout331.xml"/></Relationships>
</file>

<file path=ppt/slides/_rels/slide1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7.xml"/><Relationship Id="rId1" Type="http://schemas.openxmlformats.org/officeDocument/2006/relationships/slideLayout" Target="../slideLayouts/slideLayout33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8.xml"/><Relationship Id="rId1" Type="http://schemas.openxmlformats.org/officeDocument/2006/relationships/slideLayout" Target="../slideLayouts/slideLayout458.xml"/><Relationship Id="rId4" Type="http://schemas.openxmlformats.org/officeDocument/2006/relationships/image" Target="../media/image139.png"/></Relationships>
</file>

<file path=ppt/slides/_rels/slide1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9.xml"/><Relationship Id="rId1" Type="http://schemas.openxmlformats.org/officeDocument/2006/relationships/slideLayout" Target="../slideLayouts/slideLayout25.xml"/></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4.xml"/><Relationship Id="rId1" Type="http://schemas.openxmlformats.org/officeDocument/2006/relationships/slideLayout" Target="../slideLayouts/slideLayout268.xml"/><Relationship Id="rId4" Type="http://schemas.openxmlformats.org/officeDocument/2006/relationships/image" Target="../media/image87.jpeg"/></Relationships>
</file>

<file path=ppt/slides/_rels/slide15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6.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8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31.xml"/></Relationships>
</file>

<file path=ppt/slides/_rels/slide160.xml.rels><?xml version="1.0" encoding="UTF-8" standalone="yes"?>
<Relationships xmlns="http://schemas.openxmlformats.org/package/2006/relationships"><Relationship Id="rId3" Type="http://schemas.openxmlformats.org/officeDocument/2006/relationships/hyperlink" Target="http://www.ipcnys.org/images/locust.jpg"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0.xml"/></Relationships>
</file>

<file path=ppt/slides/_rels/slide16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tuat.ac.jp/~ethology/Sasaki/locust2-L.jpeg" TargetMode="External"/><Relationship Id="rId1" Type="http://schemas.openxmlformats.org/officeDocument/2006/relationships/slideLayout" Target="../slideLayouts/slideLayout8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30.xml"/><Relationship Id="rId1" Type="http://schemas.openxmlformats.org/officeDocument/2006/relationships/slideLayout" Target="../slideLayouts/slideLayout285.xml"/><Relationship Id="rId4" Type="http://schemas.openxmlformats.org/officeDocument/2006/relationships/image" Target="../media/image13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3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3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2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3" Type="http://schemas.openxmlformats.org/officeDocument/2006/relationships/hyperlink" Target="http://www.northamptonshirewildlife.co.uk/images/locust.jpg" TargetMode="External"/><Relationship Id="rId2" Type="http://schemas.openxmlformats.org/officeDocument/2006/relationships/notesSlide" Target="../notesSlides/notesSlide20.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hyperlink" Target="http://www.bbsrc.ac.uk/news/media/locust/taste_receptor.jpg" TargetMode="External"/><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331.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33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45.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31.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27.xml"/><Relationship Id="rId1" Type="http://schemas.openxmlformats.org/officeDocument/2006/relationships/slideLayout" Target="../slideLayouts/slideLayout331.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33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31.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331.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31.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31.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33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3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9.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31.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3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44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65.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33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8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8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359.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33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12.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331.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331.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0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81.xml"/><Relationship Id="rId4"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9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16.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www.offroaders.com/album/centralia/images/history/locust.-south.jpg"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hyperlink" Target="http://www.offroaders.com/album/centralia/images/history/locust-north.jpg" TargetMode="External"/><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9.xml"/></Relationships>
</file>

<file path=ppt/slides/_rels/slide60.xml.rels><?xml version="1.0" encoding="UTF-8" standalone="yes"?>
<Relationships xmlns="http://schemas.openxmlformats.org/package/2006/relationships"><Relationship Id="rId3" Type="http://schemas.openxmlformats.org/officeDocument/2006/relationships/hyperlink" Target="http://www.fjexpeditions.com/desert/florafauna/locust.jpg"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62.jpe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9.xml"/><Relationship Id="rId1" Type="http://schemas.openxmlformats.org/officeDocument/2006/relationships/themeOverride" Target="../theme/themeOverride4.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cmis.csiro.au/images/PressReleasePics/SaltLake/locust1.jp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44.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9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2.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63.xml"/><Relationship Id="rId1" Type="http://schemas.openxmlformats.org/officeDocument/2006/relationships/slideLayout" Target="../slideLayouts/slideLayout207.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20.xml"/><Relationship Id="rId1" Type="http://schemas.openxmlformats.org/officeDocument/2006/relationships/themeOverride" Target="../theme/themeOverride5.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9.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44.xml"/><Relationship Id="rId4" Type="http://schemas.openxmlformats.org/officeDocument/2006/relationships/image" Target="../media/image19.jpg"/></Relationships>
</file>

<file path=ppt/slides/_rels/slide80.xml.rels><?xml version="1.0" encoding="UTF-8" standalone="yes"?>
<Relationships xmlns="http://schemas.openxmlformats.org/package/2006/relationships"><Relationship Id="rId3" Type="http://schemas.openxmlformats.org/officeDocument/2006/relationships/hyperlink" Target="http://www.richard-seaman.com/Insects/Malaysia/Locust.jpg"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7.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1.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6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231.xml"/><Relationship Id="rId4" Type="http://schemas.openxmlformats.org/officeDocument/2006/relationships/image" Target="../media/image87.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4.xml"/><Relationship Id="rId1" Type="http://schemas.openxmlformats.org/officeDocument/2006/relationships/slideLayout" Target="../slideLayouts/slideLayout33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344.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5.xml"/><Relationship Id="rId1" Type="http://schemas.openxmlformats.org/officeDocument/2006/relationships/slideLayout" Target="../slideLayouts/slideLayout331.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6.xml"/><Relationship Id="rId1" Type="http://schemas.openxmlformats.org/officeDocument/2006/relationships/slideLayout" Target="../slideLayouts/slideLayout331.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7.xml"/><Relationship Id="rId1" Type="http://schemas.openxmlformats.org/officeDocument/2006/relationships/slideLayout" Target="../slideLayouts/slideLayout331.xml"/></Relationships>
</file>

<file path=ppt/slides/_rels/slide9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8.xml"/><Relationship Id="rId1" Type="http://schemas.openxmlformats.org/officeDocument/2006/relationships/slideLayout" Target="../slideLayouts/slideLayout331.xml"/></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331.xml"/></Relationships>
</file>

<file path=ppt/slides/_rels/slide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331.xml"/></Relationships>
</file>

<file path=ppt/slides/_rels/slide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331.xml"/></Relationships>
</file>

<file path=ppt/slides/_rels/slide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27.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331.xml"/></Relationships>
</file>

<file path=ppt/slides/_rels/slide9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3.xml"/><Relationship Id="rId1" Type="http://schemas.openxmlformats.org/officeDocument/2006/relationships/slideLayout" Target="../slideLayouts/slideLayout331.xml"/><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7"/>
          <p:cNvSpPr>
            <a:spLocks noGrp="1" noChangeArrowheads="1"/>
          </p:cNvSpPr>
          <p:nvPr>
            <p:ph type="title" idx="4294967295"/>
          </p:nvPr>
        </p:nvSpPr>
        <p:spPr>
          <a:xfrm>
            <a:off x="323528" y="3356992"/>
            <a:ext cx="3888432" cy="2736304"/>
          </a:xfrm>
        </p:spPr>
        <p:txBody>
          <a:bodyPr wrap="none" numCol="1" fromWordArt="1">
            <a:prstTxWarp prst="textPlain">
              <a:avLst>
                <a:gd name="adj" fmla="val 50000"/>
              </a:avLst>
            </a:prstTxWarp>
          </a:bodyPr>
          <a:lstStyle/>
          <a:p>
            <a:pPr algn="ctr"/>
            <a:r>
              <a:rPr lang="zh-CN" alt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rPr>
              <a:t>约珥</a:t>
            </a:r>
            <a:endParaRPr lang="en-US" sz="3600" kern="1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6"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fontAlgn="auto">
              <a:spcBef>
                <a:spcPts val="0"/>
              </a:spcBef>
              <a:spcAft>
                <a:spcPts val="0"/>
              </a:spcAft>
              <a:buClrTx/>
              <a:buSzTx/>
              <a:buFontTx/>
              <a:buNone/>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endParaRPr lang="en-US" altLang="zh-CN" sz="2000" b="1" kern="0" dirty="0">
              <a:solidFill>
                <a:srgbClr val="FFFFFF"/>
              </a:solidFill>
              <a:effectLst>
                <a:outerShdw blurRad="38100" dist="38100" dir="2700000" algn="tl">
                  <a:srgbClr val="000000"/>
                </a:outerShdw>
              </a:effectLst>
              <a:latin typeface="Arial"/>
              <a:cs typeface="Arial"/>
            </a:endParaRPr>
          </a:p>
          <a:p>
            <a:pPr algn="ctr" defTabSz="914400" fontAlgn="auto">
              <a:spcBef>
                <a:spcPts val="0"/>
              </a:spcBef>
              <a:spcAft>
                <a:spcPts val="0"/>
              </a:spcAft>
              <a:buClrTx/>
              <a:buSzTx/>
              <a:buFontTx/>
              <a:buNone/>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40049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82400"/>
        </a:solidFill>
        <a:effectLst/>
      </p:bgPr>
    </p:bg>
    <p:spTree>
      <p:nvGrpSpPr>
        <p:cNvPr id="1" name=""/>
        <p:cNvGrpSpPr/>
        <p:nvPr/>
      </p:nvGrpSpPr>
      <p:grpSpPr>
        <a:xfrm>
          <a:off x="0" y="0"/>
          <a:ext cx="0" cy="0"/>
          <a:chOff x="0" y="0"/>
          <a:chExt cx="0" cy="0"/>
        </a:xfrm>
      </p:grpSpPr>
      <p:sp>
        <p:nvSpPr>
          <p:cNvPr id="145410" name="Rectangle 1"/>
          <p:cNvSpPr>
            <a:spLocks noGrp="1" noChangeArrowheads="1"/>
          </p:cNvSpPr>
          <p:nvPr>
            <p:ph type="title" idx="4294967295"/>
          </p:nvPr>
        </p:nvSpPr>
        <p:spPr>
          <a:xfrm>
            <a:off x="1066800" y="379413"/>
            <a:ext cx="7772400" cy="6858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a:latin typeface="Times New Roman" charset="0"/>
                <a:ea typeface="SimSun" charset="0"/>
                <a:cs typeface="SimSun" charset="0"/>
              </a:rPr>
              <a:t>Outline 4 (Griffith)</a:t>
            </a:r>
          </a:p>
        </p:txBody>
      </p:sp>
      <p:grpSp>
        <p:nvGrpSpPr>
          <p:cNvPr id="145411" name="Group 2"/>
          <p:cNvGrpSpPr>
            <a:grpSpLocks/>
          </p:cNvGrpSpPr>
          <p:nvPr/>
        </p:nvGrpSpPr>
        <p:grpSpPr bwMode="auto">
          <a:xfrm>
            <a:off x="757238" y="381000"/>
            <a:ext cx="8385175" cy="2589213"/>
            <a:chOff x="477" y="240"/>
            <a:chExt cx="5282" cy="1631"/>
          </a:xfrm>
        </p:grpSpPr>
        <p:grpSp>
          <p:nvGrpSpPr>
            <p:cNvPr id="145490" name="Group 3"/>
            <p:cNvGrpSpPr>
              <a:grpSpLocks/>
            </p:cNvGrpSpPr>
            <p:nvPr/>
          </p:nvGrpSpPr>
          <p:grpSpPr bwMode="auto">
            <a:xfrm>
              <a:off x="483" y="243"/>
              <a:ext cx="5270" cy="1624"/>
              <a:chOff x="483" y="243"/>
              <a:chExt cx="5270" cy="1624"/>
            </a:xfrm>
          </p:grpSpPr>
          <p:grpSp>
            <p:nvGrpSpPr>
              <p:cNvPr id="145492" name="Group 4"/>
              <p:cNvGrpSpPr>
                <a:grpSpLocks/>
              </p:cNvGrpSpPr>
              <p:nvPr/>
            </p:nvGrpSpPr>
            <p:grpSpPr bwMode="auto">
              <a:xfrm>
                <a:off x="483" y="243"/>
                <a:ext cx="5270" cy="324"/>
                <a:chOff x="483" y="243"/>
                <a:chExt cx="5270" cy="324"/>
              </a:xfrm>
            </p:grpSpPr>
            <p:sp>
              <p:nvSpPr>
                <p:cNvPr id="145517" name="Rectangle 5"/>
                <p:cNvSpPr>
                  <a:spLocks noChangeArrowheads="1"/>
                </p:cNvSpPr>
                <p:nvPr/>
              </p:nvSpPr>
              <p:spPr bwMode="auto">
                <a:xfrm>
                  <a:off x="544" y="243"/>
                  <a:ext cx="5149" cy="325"/>
                </a:xfrm>
                <a:prstGeom prst="rect">
                  <a:avLst/>
                </a:prstGeom>
                <a:gradFill rotWithShape="0">
                  <a:gsLst>
                    <a:gs pos="0">
                      <a:srgbClr val="461700"/>
                    </a:gs>
                    <a:gs pos="50000">
                      <a:srgbClr val="993300"/>
                    </a:gs>
                    <a:gs pos="100000">
                      <a:srgbClr val="4617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3200" b="1" dirty="0">
                      <a:solidFill>
                        <a:srgbClr val="FFFFFF"/>
                      </a:solidFill>
                      <a:latin typeface="PMingLiU" charset="0"/>
                      <a:ea typeface="PMingLiU" charset="0"/>
                      <a:cs typeface="PMingLiU" charset="0"/>
                    </a:rPr>
                    <a:t>上帝的日子</a:t>
                  </a:r>
                  <a:endParaRPr lang="en-US" sz="3200" b="1" dirty="0">
                    <a:solidFill>
                      <a:srgbClr val="FFFFFF"/>
                    </a:solidFill>
                    <a:latin typeface="PMingLiU" charset="0"/>
                    <a:ea typeface="PMingLiU" charset="0"/>
                    <a:cs typeface="PMingLiU" charset="0"/>
                  </a:endParaRPr>
                </a:p>
              </p:txBody>
            </p:sp>
            <p:sp>
              <p:nvSpPr>
                <p:cNvPr id="145518" name="Rectangle 6"/>
                <p:cNvSpPr>
                  <a:spLocks noChangeArrowheads="1"/>
                </p:cNvSpPr>
                <p:nvPr/>
              </p:nvSpPr>
              <p:spPr bwMode="auto">
                <a:xfrm>
                  <a:off x="483" y="243"/>
                  <a:ext cx="5271"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3" name="Group 7"/>
              <p:cNvGrpSpPr>
                <a:grpSpLocks/>
              </p:cNvGrpSpPr>
              <p:nvPr/>
            </p:nvGrpSpPr>
            <p:grpSpPr bwMode="auto">
              <a:xfrm>
                <a:off x="483" y="568"/>
                <a:ext cx="2703" cy="324"/>
                <a:chOff x="483" y="568"/>
                <a:chExt cx="2703" cy="324"/>
              </a:xfrm>
            </p:grpSpPr>
            <p:sp>
              <p:nvSpPr>
                <p:cNvPr id="145515" name="Rectangle 8"/>
                <p:cNvSpPr>
                  <a:spLocks noChangeArrowheads="1"/>
                </p:cNvSpPr>
                <p:nvPr/>
              </p:nvSpPr>
              <p:spPr bwMode="auto">
                <a:xfrm>
                  <a:off x="544" y="568"/>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cs typeface="Times New Roman" charset="0"/>
                    </a:rPr>
                    <a:t>“蝗虫”之灾</a:t>
                  </a:r>
                  <a:endParaRPr lang="en-US" b="1">
                    <a:solidFill>
                      <a:srgbClr val="FFFFFF"/>
                    </a:solidFill>
                    <a:cs typeface="Times New Roman" charset="0"/>
                  </a:endParaRPr>
                </a:p>
              </p:txBody>
            </p:sp>
            <p:sp>
              <p:nvSpPr>
                <p:cNvPr id="145516" name="Rectangle 9"/>
                <p:cNvSpPr>
                  <a:spLocks noChangeArrowheads="1"/>
                </p:cNvSpPr>
                <p:nvPr/>
              </p:nvSpPr>
              <p:spPr bwMode="auto">
                <a:xfrm>
                  <a:off x="483" y="568"/>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4" name="Group 10"/>
              <p:cNvGrpSpPr>
                <a:grpSpLocks/>
              </p:cNvGrpSpPr>
              <p:nvPr/>
            </p:nvGrpSpPr>
            <p:grpSpPr bwMode="auto">
              <a:xfrm>
                <a:off x="3186" y="568"/>
                <a:ext cx="2566" cy="324"/>
                <a:chOff x="3186" y="568"/>
                <a:chExt cx="2566" cy="324"/>
              </a:xfrm>
            </p:grpSpPr>
            <p:sp>
              <p:nvSpPr>
                <p:cNvPr id="145513" name="Rectangle 11"/>
                <p:cNvSpPr>
                  <a:spLocks noChangeArrowheads="1"/>
                </p:cNvSpPr>
                <p:nvPr/>
              </p:nvSpPr>
              <p:spPr bwMode="auto">
                <a:xfrm>
                  <a:off x="3247" y="568"/>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祝福</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4" name="Rectangle 12"/>
                <p:cNvSpPr>
                  <a:spLocks noChangeArrowheads="1"/>
                </p:cNvSpPr>
                <p:nvPr/>
              </p:nvSpPr>
              <p:spPr bwMode="auto">
                <a:xfrm>
                  <a:off x="3186" y="568"/>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5" name="Group 13"/>
              <p:cNvGrpSpPr>
                <a:grpSpLocks/>
              </p:cNvGrpSpPr>
              <p:nvPr/>
            </p:nvGrpSpPr>
            <p:grpSpPr bwMode="auto">
              <a:xfrm>
                <a:off x="483" y="893"/>
                <a:ext cx="2703" cy="324"/>
                <a:chOff x="483" y="893"/>
                <a:chExt cx="2703" cy="324"/>
              </a:xfrm>
            </p:grpSpPr>
            <p:sp>
              <p:nvSpPr>
                <p:cNvPr id="145511" name="Rectangle 14"/>
                <p:cNvSpPr>
                  <a:spLocks noChangeArrowheads="1"/>
                </p:cNvSpPr>
                <p:nvPr/>
              </p:nvSpPr>
              <p:spPr bwMode="auto">
                <a:xfrm>
                  <a:off x="544" y="893"/>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1:1–2:17</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2" name="Rectangle 15"/>
                <p:cNvSpPr>
                  <a:spLocks noChangeArrowheads="1"/>
                </p:cNvSpPr>
                <p:nvPr/>
              </p:nvSpPr>
              <p:spPr bwMode="auto">
                <a:xfrm>
                  <a:off x="483" y="893"/>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6" name="Group 16"/>
              <p:cNvGrpSpPr>
                <a:grpSpLocks/>
              </p:cNvGrpSpPr>
              <p:nvPr/>
            </p:nvGrpSpPr>
            <p:grpSpPr bwMode="auto">
              <a:xfrm>
                <a:off x="3186" y="893"/>
                <a:ext cx="2566" cy="324"/>
                <a:chOff x="3186" y="893"/>
                <a:chExt cx="2566" cy="324"/>
              </a:xfrm>
            </p:grpSpPr>
            <p:sp>
              <p:nvSpPr>
                <p:cNvPr id="145509" name="Rectangle 17"/>
                <p:cNvSpPr>
                  <a:spLocks noChangeArrowheads="1"/>
                </p:cNvSpPr>
                <p:nvPr/>
              </p:nvSpPr>
              <p:spPr bwMode="auto">
                <a:xfrm>
                  <a:off x="3247" y="893"/>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2:18–3:21</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510" name="Rectangle 18"/>
                <p:cNvSpPr>
                  <a:spLocks noChangeArrowheads="1"/>
                </p:cNvSpPr>
                <p:nvPr/>
              </p:nvSpPr>
              <p:spPr bwMode="auto">
                <a:xfrm>
                  <a:off x="3186" y="893"/>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7" name="Group 19"/>
              <p:cNvGrpSpPr>
                <a:grpSpLocks/>
              </p:cNvGrpSpPr>
              <p:nvPr/>
            </p:nvGrpSpPr>
            <p:grpSpPr bwMode="auto">
              <a:xfrm>
                <a:off x="483" y="1218"/>
                <a:ext cx="2703" cy="324"/>
                <a:chOff x="483" y="1218"/>
                <a:chExt cx="2703" cy="324"/>
              </a:xfrm>
            </p:grpSpPr>
            <p:sp>
              <p:nvSpPr>
                <p:cNvPr id="145507" name="Rectangle 20"/>
                <p:cNvSpPr>
                  <a:spLocks noChangeArrowheads="1"/>
                </p:cNvSpPr>
                <p:nvPr/>
              </p:nvSpPr>
              <p:spPr bwMode="auto">
                <a:xfrm>
                  <a:off x="544" y="1218"/>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latin typeface="PMingLiU" charset="0"/>
                      <a:ea typeface="PMingLiU" charset="0"/>
                      <a:cs typeface="PMingLiU" charset="0"/>
                    </a:rPr>
                    <a:t>锡安的管教</a:t>
                  </a:r>
                  <a:endParaRPr lang="en-US" b="1">
                    <a:solidFill>
                      <a:srgbClr val="FFFFFF"/>
                    </a:solidFill>
                    <a:latin typeface="PMingLiU" charset="0"/>
                    <a:ea typeface="PMingLiU" charset="0"/>
                    <a:cs typeface="PMingLiU" charset="0"/>
                  </a:endParaRPr>
                </a:p>
              </p:txBody>
            </p:sp>
            <p:sp>
              <p:nvSpPr>
                <p:cNvPr id="145508" name="Rectangle 21"/>
                <p:cNvSpPr>
                  <a:spLocks noChangeArrowheads="1"/>
                </p:cNvSpPr>
                <p:nvPr/>
              </p:nvSpPr>
              <p:spPr bwMode="auto">
                <a:xfrm>
                  <a:off x="483" y="1218"/>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8" name="Group 22"/>
              <p:cNvGrpSpPr>
                <a:grpSpLocks/>
              </p:cNvGrpSpPr>
              <p:nvPr/>
            </p:nvGrpSpPr>
            <p:grpSpPr bwMode="auto">
              <a:xfrm>
                <a:off x="3186" y="1218"/>
                <a:ext cx="2566" cy="324"/>
                <a:chOff x="3186" y="1218"/>
                <a:chExt cx="2566" cy="324"/>
              </a:xfrm>
            </p:grpSpPr>
            <p:sp>
              <p:nvSpPr>
                <p:cNvPr id="145505" name="Rectangle 23"/>
                <p:cNvSpPr>
                  <a:spLocks noChangeArrowheads="1"/>
                </p:cNvSpPr>
                <p:nvPr/>
              </p:nvSpPr>
              <p:spPr bwMode="auto">
                <a:xfrm>
                  <a:off x="3247" y="1218"/>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latin typeface="PMingLiU" charset="0"/>
                      <a:ea typeface="PMingLiU" charset="0"/>
                      <a:cs typeface="PMingLiU" charset="0"/>
                    </a:rPr>
                    <a:t>锡安的释放</a:t>
                  </a:r>
                  <a:endParaRPr lang="en-US" b="1">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latin typeface="PMingLiU" charset="0"/>
                    <a:ea typeface="PMingLiU" charset="0"/>
                    <a:cs typeface="PMingLiU" charset="0"/>
                  </a:endParaRPr>
                </a:p>
              </p:txBody>
            </p:sp>
            <p:sp>
              <p:nvSpPr>
                <p:cNvPr id="145506" name="Rectangle 24"/>
                <p:cNvSpPr>
                  <a:spLocks noChangeArrowheads="1"/>
                </p:cNvSpPr>
                <p:nvPr/>
              </p:nvSpPr>
              <p:spPr bwMode="auto">
                <a:xfrm>
                  <a:off x="3186" y="1218"/>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99" name="Group 25"/>
              <p:cNvGrpSpPr>
                <a:grpSpLocks/>
              </p:cNvGrpSpPr>
              <p:nvPr/>
            </p:nvGrpSpPr>
            <p:grpSpPr bwMode="auto">
              <a:xfrm>
                <a:off x="483" y="1543"/>
                <a:ext cx="2703" cy="324"/>
                <a:chOff x="483" y="1543"/>
                <a:chExt cx="2703" cy="324"/>
              </a:xfrm>
            </p:grpSpPr>
            <p:sp>
              <p:nvSpPr>
                <p:cNvPr id="145503" name="Rectangle 26"/>
                <p:cNvSpPr>
                  <a:spLocks noChangeArrowheads="1"/>
                </p:cNvSpPr>
                <p:nvPr/>
              </p:nvSpPr>
              <p:spPr bwMode="auto">
                <a:xfrm>
                  <a:off x="544" y="1543"/>
                  <a:ext cx="258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a:solidFill>
                        <a:srgbClr val="FFFFFF"/>
                      </a:solidFill>
                      <a:latin typeface="PMingLiU" charset="0"/>
                      <a:ea typeface="PMingLiU" charset="0"/>
                      <a:cs typeface="PMingLiU" charset="0"/>
                    </a:rPr>
                    <a:t>上帝敌对他的子民</a:t>
                  </a:r>
                  <a:endParaRPr lang="en-US" altLang="ja-JP">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solidFill>
                      <a:srgbClr val="FFFFFF"/>
                    </a:solidFill>
                    <a:latin typeface="PMingLiU" charset="0"/>
                    <a:ea typeface="PMingLiU" charset="0"/>
                    <a:cs typeface="PMingLiU" charset="0"/>
                  </a:endParaRPr>
                </a:p>
              </p:txBody>
            </p:sp>
            <p:sp>
              <p:nvSpPr>
                <p:cNvPr id="145504" name="Rectangle 27"/>
                <p:cNvSpPr>
                  <a:spLocks noChangeArrowheads="1"/>
                </p:cNvSpPr>
                <p:nvPr/>
              </p:nvSpPr>
              <p:spPr bwMode="auto">
                <a:xfrm>
                  <a:off x="483" y="1543"/>
                  <a:ext cx="2704"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500" name="Group 28"/>
              <p:cNvGrpSpPr>
                <a:grpSpLocks/>
              </p:cNvGrpSpPr>
              <p:nvPr/>
            </p:nvGrpSpPr>
            <p:grpSpPr bwMode="auto">
              <a:xfrm>
                <a:off x="3186" y="1543"/>
                <a:ext cx="2566" cy="324"/>
                <a:chOff x="3186" y="1543"/>
                <a:chExt cx="2566" cy="324"/>
              </a:xfrm>
            </p:grpSpPr>
            <p:sp>
              <p:nvSpPr>
                <p:cNvPr id="145501" name="Rectangle 29"/>
                <p:cNvSpPr>
                  <a:spLocks noChangeArrowheads="1"/>
                </p:cNvSpPr>
                <p:nvPr/>
              </p:nvSpPr>
              <p:spPr bwMode="auto">
                <a:xfrm>
                  <a:off x="3247" y="1543"/>
                  <a:ext cx="244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a:solidFill>
                        <a:srgbClr val="FFFFFF"/>
                      </a:solidFill>
                      <a:latin typeface="PMingLiU" charset="0"/>
                      <a:ea typeface="PMingLiU" charset="0"/>
                      <a:cs typeface="PMingLiU" charset="0"/>
                    </a:rPr>
                    <a:t>上帝为他的子民征战</a:t>
                  </a:r>
                  <a:endParaRPr lang="en-US" i="1">
                    <a:solidFill>
                      <a:srgbClr val="FFFFFF"/>
                    </a:solidFill>
                    <a:latin typeface="PMingLiU" charset="0"/>
                    <a:ea typeface="PMingLiU" charset="0"/>
                    <a:cs typeface="PMingLiU" charset="0"/>
                  </a:endParaRPr>
                </a:p>
              </p:txBody>
            </p:sp>
            <p:sp>
              <p:nvSpPr>
                <p:cNvPr id="145502" name="Rectangle 30"/>
                <p:cNvSpPr>
                  <a:spLocks noChangeArrowheads="1"/>
                </p:cNvSpPr>
                <p:nvPr/>
              </p:nvSpPr>
              <p:spPr bwMode="auto">
                <a:xfrm>
                  <a:off x="3186" y="1543"/>
                  <a:ext cx="2567" cy="325"/>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91" name="Rectangle 31"/>
            <p:cNvSpPr>
              <a:spLocks noChangeArrowheads="1"/>
            </p:cNvSpPr>
            <p:nvPr/>
          </p:nvSpPr>
          <p:spPr bwMode="auto">
            <a:xfrm>
              <a:off x="477" y="240"/>
              <a:ext cx="5283" cy="1632"/>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3" name="Group 32"/>
          <p:cNvGrpSpPr>
            <a:grpSpLocks/>
          </p:cNvGrpSpPr>
          <p:nvPr/>
        </p:nvGrpSpPr>
        <p:grpSpPr bwMode="auto">
          <a:xfrm>
            <a:off x="757238" y="2971800"/>
            <a:ext cx="8385175" cy="1751013"/>
            <a:chOff x="477" y="1872"/>
            <a:chExt cx="5282" cy="1103"/>
          </a:xfrm>
        </p:grpSpPr>
        <p:grpSp>
          <p:nvGrpSpPr>
            <p:cNvPr id="145473" name="Group 33"/>
            <p:cNvGrpSpPr>
              <a:grpSpLocks/>
            </p:cNvGrpSpPr>
            <p:nvPr/>
          </p:nvGrpSpPr>
          <p:grpSpPr bwMode="auto">
            <a:xfrm>
              <a:off x="482" y="1877"/>
              <a:ext cx="5271" cy="1092"/>
              <a:chOff x="482" y="1877"/>
              <a:chExt cx="5271" cy="1092"/>
            </a:xfrm>
          </p:grpSpPr>
          <p:grpSp>
            <p:nvGrpSpPr>
              <p:cNvPr id="145475" name="Group 34"/>
              <p:cNvGrpSpPr>
                <a:grpSpLocks/>
              </p:cNvGrpSpPr>
              <p:nvPr/>
            </p:nvGrpSpPr>
            <p:grpSpPr bwMode="auto">
              <a:xfrm>
                <a:off x="482" y="1877"/>
                <a:ext cx="917" cy="1092"/>
                <a:chOff x="482" y="1877"/>
                <a:chExt cx="917" cy="1092"/>
              </a:xfrm>
            </p:grpSpPr>
            <p:sp>
              <p:nvSpPr>
                <p:cNvPr id="145488" name="Rectangle 35"/>
                <p:cNvSpPr>
                  <a:spLocks noChangeArrowheads="1"/>
                </p:cNvSpPr>
                <p:nvPr/>
              </p:nvSpPr>
              <p:spPr bwMode="auto">
                <a:xfrm>
                  <a:off x="539"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latin typeface="PMingLiU" charset="0"/>
                      <a:ea typeface="PMingLiU" charset="0"/>
                      <a:cs typeface="PMingLiU" charset="0"/>
                    </a:rPr>
                    <a:t>简介</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1:1-3</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9" name="Rectangle 36"/>
                <p:cNvSpPr>
                  <a:spLocks noChangeArrowheads="1"/>
                </p:cNvSpPr>
                <p:nvPr/>
              </p:nvSpPr>
              <p:spPr bwMode="auto">
                <a:xfrm>
                  <a:off x="482"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6" name="Group 37"/>
              <p:cNvGrpSpPr>
                <a:grpSpLocks/>
              </p:cNvGrpSpPr>
              <p:nvPr/>
            </p:nvGrpSpPr>
            <p:grpSpPr bwMode="auto">
              <a:xfrm>
                <a:off x="1401" y="1877"/>
                <a:ext cx="917" cy="1092"/>
                <a:chOff x="1401" y="1877"/>
                <a:chExt cx="917" cy="1092"/>
              </a:xfrm>
            </p:grpSpPr>
            <p:sp>
              <p:nvSpPr>
                <p:cNvPr id="145486" name="Rectangle 38"/>
                <p:cNvSpPr>
                  <a:spLocks noChangeArrowheads="1"/>
                </p:cNvSpPr>
                <p:nvPr/>
              </p:nvSpPr>
              <p:spPr bwMode="auto">
                <a:xfrm>
                  <a:off x="1457"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600">
                      <a:solidFill>
                        <a:srgbClr val="FFFFFF"/>
                      </a:solidFill>
                      <a:cs typeface="Times New Roman" charset="0"/>
                    </a:rPr>
                    <a:t>因蝗虫</a:t>
                  </a:r>
                  <a:endParaRPr lang="en-GB" altLang="zh-CN" sz="16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600">
                      <a:solidFill>
                        <a:srgbClr val="FFFFFF"/>
                      </a:solidFill>
                      <a:cs typeface="Times New Roman" charset="0"/>
                    </a:rPr>
                    <a:t>（字面意）而悔改</a:t>
                  </a:r>
                  <a:endParaRPr lang="en-GB" altLang="zh-CN" sz="16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1:4-20</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7" name="Rectangle 39"/>
                <p:cNvSpPr>
                  <a:spLocks noChangeArrowheads="1"/>
                </p:cNvSpPr>
                <p:nvPr/>
              </p:nvSpPr>
              <p:spPr bwMode="auto">
                <a:xfrm>
                  <a:off x="1401"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7" name="Group 40"/>
              <p:cNvGrpSpPr>
                <a:grpSpLocks/>
              </p:cNvGrpSpPr>
              <p:nvPr/>
            </p:nvGrpSpPr>
            <p:grpSpPr bwMode="auto">
              <a:xfrm>
                <a:off x="2319" y="1877"/>
                <a:ext cx="917" cy="1092"/>
                <a:chOff x="2319" y="1877"/>
                <a:chExt cx="917" cy="1092"/>
              </a:xfrm>
            </p:grpSpPr>
            <p:sp>
              <p:nvSpPr>
                <p:cNvPr id="145484" name="Rectangle 41"/>
                <p:cNvSpPr>
                  <a:spLocks noChangeArrowheads="1"/>
                </p:cNvSpPr>
                <p:nvPr/>
              </p:nvSpPr>
              <p:spPr bwMode="auto">
                <a:xfrm>
                  <a:off x="2376" y="1877"/>
                  <a:ext cx="80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因巴比伦</a:t>
                  </a:r>
                  <a:r>
                    <a:rPr lang="en-US" altLang="zh-CN" sz="1800">
                      <a:solidFill>
                        <a:srgbClr val="FFFFFF"/>
                      </a:solidFill>
                      <a:cs typeface="Times New Roman" charset="0"/>
                    </a:rPr>
                    <a:t>/</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末日</a:t>
                  </a:r>
                  <a:endParaRPr lang="en-GB" altLang="zh-CN" sz="1800">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“蝗虫”</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2:1-17</a:t>
                  </a:r>
                </a:p>
              </p:txBody>
            </p:sp>
            <p:sp>
              <p:nvSpPr>
                <p:cNvPr id="145485" name="Rectangle 42"/>
                <p:cNvSpPr>
                  <a:spLocks noChangeArrowheads="1"/>
                </p:cNvSpPr>
                <p:nvPr/>
              </p:nvSpPr>
              <p:spPr bwMode="auto">
                <a:xfrm>
                  <a:off x="2319" y="1877"/>
                  <a:ext cx="91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8" name="Group 43"/>
              <p:cNvGrpSpPr>
                <a:grpSpLocks/>
              </p:cNvGrpSpPr>
              <p:nvPr/>
            </p:nvGrpSpPr>
            <p:grpSpPr bwMode="auto">
              <a:xfrm>
                <a:off x="3238" y="1877"/>
                <a:ext cx="1257" cy="1092"/>
                <a:chOff x="3238" y="1877"/>
                <a:chExt cx="1257" cy="1092"/>
              </a:xfrm>
            </p:grpSpPr>
            <p:sp>
              <p:nvSpPr>
                <p:cNvPr id="145482" name="Rectangle 44"/>
                <p:cNvSpPr>
                  <a:spLocks noChangeArrowheads="1"/>
                </p:cNvSpPr>
                <p:nvPr/>
              </p:nvSpPr>
              <p:spPr bwMode="auto">
                <a:xfrm>
                  <a:off x="3294" y="1877"/>
                  <a:ext cx="114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cs typeface="Times New Roman" charset="0"/>
                    </a:rPr>
                    <a:t>悔改后的赦免</a:t>
                  </a:r>
                  <a:r>
                    <a:rPr lang="en-US" sz="1800">
                      <a:solidFill>
                        <a:srgbClr val="FFFFFF"/>
                      </a:solidFill>
                      <a:cs typeface="Times New Roman" charset="0"/>
                    </a:rPr>
                    <a:t>2:18-27</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3" name="Rectangle 45"/>
                <p:cNvSpPr>
                  <a:spLocks noChangeArrowheads="1"/>
                </p:cNvSpPr>
                <p:nvPr/>
              </p:nvSpPr>
              <p:spPr bwMode="auto">
                <a:xfrm>
                  <a:off x="3238" y="1877"/>
                  <a:ext cx="125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79" name="Group 46"/>
              <p:cNvGrpSpPr>
                <a:grpSpLocks/>
              </p:cNvGrpSpPr>
              <p:nvPr/>
            </p:nvGrpSpPr>
            <p:grpSpPr bwMode="auto">
              <a:xfrm>
                <a:off x="4496" y="1877"/>
                <a:ext cx="1257" cy="1092"/>
                <a:chOff x="4496" y="1877"/>
                <a:chExt cx="1257" cy="1092"/>
              </a:xfrm>
            </p:grpSpPr>
            <p:sp>
              <p:nvSpPr>
                <p:cNvPr id="145480" name="Rectangle 47"/>
                <p:cNvSpPr>
                  <a:spLocks noChangeArrowheads="1"/>
                </p:cNvSpPr>
                <p:nvPr/>
              </p:nvSpPr>
              <p:spPr bwMode="auto">
                <a:xfrm>
                  <a:off x="4553" y="1877"/>
                  <a:ext cx="1144" cy="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1800">
                      <a:solidFill>
                        <a:srgbClr val="FFFFFF"/>
                      </a:solidFill>
                      <a:latin typeface="PMingLiU" charset="0"/>
                      <a:ea typeface="PMingLiU" charset="0"/>
                      <a:cs typeface="PMingLiU" charset="0"/>
                    </a:rPr>
                    <a:t>属灵的苏醒</a:t>
                  </a:r>
                  <a:r>
                    <a:rPr lang="en-US" altLang="ja-JP" sz="1800">
                      <a:solidFill>
                        <a:srgbClr val="FFFFFF"/>
                      </a:solidFill>
                      <a:cs typeface="Times New Roman" charset="0"/>
                    </a:rPr>
                    <a:t> </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a:solidFill>
                        <a:srgbClr val="FFFFFF"/>
                      </a:solidFill>
                      <a:cs typeface="Times New Roman" charset="0"/>
                    </a:rPr>
                    <a:t>2:28-3:21</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800">
                    <a:solidFill>
                      <a:srgbClr val="FFFFFF"/>
                    </a:solidFill>
                    <a:cs typeface="Times New Roman" charset="0"/>
                  </a:endParaRPr>
                </a:p>
              </p:txBody>
            </p:sp>
            <p:sp>
              <p:nvSpPr>
                <p:cNvPr id="145481" name="Rectangle 48"/>
                <p:cNvSpPr>
                  <a:spLocks noChangeArrowheads="1"/>
                </p:cNvSpPr>
                <p:nvPr/>
              </p:nvSpPr>
              <p:spPr bwMode="auto">
                <a:xfrm>
                  <a:off x="4496" y="1877"/>
                  <a:ext cx="1258" cy="1093"/>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74" name="Rectangle 49"/>
            <p:cNvSpPr>
              <a:spLocks noChangeArrowheads="1"/>
            </p:cNvSpPr>
            <p:nvPr/>
          </p:nvSpPr>
          <p:spPr bwMode="auto">
            <a:xfrm>
              <a:off x="477" y="1872"/>
              <a:ext cx="5283" cy="1104"/>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20" name="Group 50"/>
          <p:cNvGrpSpPr>
            <a:grpSpLocks/>
          </p:cNvGrpSpPr>
          <p:nvPr/>
        </p:nvGrpSpPr>
        <p:grpSpPr bwMode="auto">
          <a:xfrm>
            <a:off x="762000" y="4724400"/>
            <a:ext cx="8380413" cy="1751013"/>
            <a:chOff x="480" y="2976"/>
            <a:chExt cx="5279" cy="1103"/>
          </a:xfrm>
        </p:grpSpPr>
        <p:grpSp>
          <p:nvGrpSpPr>
            <p:cNvPr id="145448" name="Group 51"/>
            <p:cNvGrpSpPr>
              <a:grpSpLocks/>
            </p:cNvGrpSpPr>
            <p:nvPr/>
          </p:nvGrpSpPr>
          <p:grpSpPr bwMode="auto">
            <a:xfrm>
              <a:off x="485" y="2978"/>
              <a:ext cx="5268" cy="1098"/>
              <a:chOff x="485" y="2978"/>
              <a:chExt cx="5268" cy="1098"/>
            </a:xfrm>
          </p:grpSpPr>
          <p:grpSp>
            <p:nvGrpSpPr>
              <p:cNvPr id="145450" name="Group 52"/>
              <p:cNvGrpSpPr>
                <a:grpSpLocks/>
              </p:cNvGrpSpPr>
              <p:nvPr/>
            </p:nvGrpSpPr>
            <p:grpSpPr bwMode="auto">
              <a:xfrm>
                <a:off x="485" y="2978"/>
                <a:ext cx="2309" cy="437"/>
                <a:chOff x="485" y="2978"/>
                <a:chExt cx="2309" cy="437"/>
              </a:xfrm>
            </p:grpSpPr>
            <p:sp>
              <p:nvSpPr>
                <p:cNvPr id="145471" name="Rectangle 53"/>
                <p:cNvSpPr>
                  <a:spLocks noChangeArrowheads="1"/>
                </p:cNvSpPr>
                <p:nvPr/>
              </p:nvSpPr>
              <p:spPr bwMode="auto">
                <a:xfrm>
                  <a:off x="540" y="2978"/>
                  <a:ext cx="2201"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a:solidFill>
                        <a:srgbClr val="FFFFFF"/>
                      </a:solidFill>
                      <a:cs typeface="Times New Roman" charset="0"/>
                    </a:rPr>
                    <a:t>哀歌</a:t>
                  </a:r>
                  <a:endParaRPr lang="en-GB" altLang="zh-CN" sz="2000" b="1">
                    <a:solidFill>
                      <a:srgbClr val="FFFFFF"/>
                    </a:solidFill>
                    <a:cs typeface="Times New Roman"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1:1-2:17</a:t>
                  </a:r>
                </a:p>
              </p:txBody>
            </p:sp>
            <p:sp>
              <p:nvSpPr>
                <p:cNvPr id="145472" name="Rectangle 54"/>
                <p:cNvSpPr>
                  <a:spLocks noChangeArrowheads="1"/>
                </p:cNvSpPr>
                <p:nvPr/>
              </p:nvSpPr>
              <p:spPr bwMode="auto">
                <a:xfrm>
                  <a:off x="485" y="2978"/>
                  <a:ext cx="2310"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1" name="Group 55"/>
              <p:cNvGrpSpPr>
                <a:grpSpLocks/>
              </p:cNvGrpSpPr>
              <p:nvPr/>
            </p:nvGrpSpPr>
            <p:grpSpPr bwMode="auto">
              <a:xfrm>
                <a:off x="2796" y="2978"/>
                <a:ext cx="1641" cy="437"/>
                <a:chOff x="2796" y="2978"/>
                <a:chExt cx="1641" cy="437"/>
              </a:xfrm>
            </p:grpSpPr>
            <p:sp>
              <p:nvSpPr>
                <p:cNvPr id="145469" name="Rectangle 56"/>
                <p:cNvSpPr>
                  <a:spLocks noChangeArrowheads="1"/>
                </p:cNvSpPr>
                <p:nvPr/>
              </p:nvSpPr>
              <p:spPr bwMode="auto">
                <a:xfrm>
                  <a:off x="2850" y="2978"/>
                  <a:ext cx="1533"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sz="2000" b="1">
                      <a:solidFill>
                        <a:srgbClr val="FFFFFF"/>
                      </a:solidFill>
                      <a:latin typeface="PMingLiU" charset="0"/>
                      <a:ea typeface="PMingLiU" charset="0"/>
                      <a:cs typeface="PMingLiU" charset="0"/>
                    </a:rPr>
                    <a:t>救恩</a:t>
                  </a:r>
                  <a:endParaRPr lang="en-GB" altLang="zh-CN" sz="2000" b="1">
                    <a:solidFill>
                      <a:srgbClr val="FFFFFF"/>
                    </a:solidFill>
                    <a:latin typeface="PMingLiU" charset="0"/>
                    <a:ea typeface="PMingLiU" charset="0"/>
                    <a:cs typeface="PMingLiU" charset="0"/>
                  </a:endParaRP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2:18-32</a:t>
                  </a:r>
                </a:p>
              </p:txBody>
            </p:sp>
            <p:sp>
              <p:nvSpPr>
                <p:cNvPr id="145470" name="Rectangle 57"/>
                <p:cNvSpPr>
                  <a:spLocks noChangeArrowheads="1"/>
                </p:cNvSpPr>
                <p:nvPr/>
              </p:nvSpPr>
              <p:spPr bwMode="auto">
                <a:xfrm>
                  <a:off x="2796" y="2978"/>
                  <a:ext cx="164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2" name="Group 58"/>
              <p:cNvGrpSpPr>
                <a:grpSpLocks/>
              </p:cNvGrpSpPr>
              <p:nvPr/>
            </p:nvGrpSpPr>
            <p:grpSpPr bwMode="auto">
              <a:xfrm>
                <a:off x="4438" y="2978"/>
                <a:ext cx="1071" cy="442"/>
                <a:chOff x="4438" y="2978"/>
                <a:chExt cx="1071" cy="442"/>
              </a:xfrm>
            </p:grpSpPr>
            <p:grpSp>
              <p:nvGrpSpPr>
                <p:cNvPr id="145465" name="Group 59"/>
                <p:cNvGrpSpPr>
                  <a:grpSpLocks/>
                </p:cNvGrpSpPr>
                <p:nvPr/>
              </p:nvGrpSpPr>
              <p:grpSpPr bwMode="auto">
                <a:xfrm>
                  <a:off x="4492" y="2978"/>
                  <a:ext cx="962" cy="442"/>
                  <a:chOff x="4492" y="2978"/>
                  <a:chExt cx="962" cy="442"/>
                </a:xfrm>
              </p:grpSpPr>
              <p:sp>
                <p:nvSpPr>
                  <p:cNvPr id="145467" name="Rectangle 60"/>
                  <p:cNvSpPr>
                    <a:spLocks noChangeArrowheads="1"/>
                  </p:cNvSpPr>
                  <p:nvPr/>
                </p:nvSpPr>
                <p:spPr bwMode="auto">
                  <a:xfrm>
                    <a:off x="4492" y="3416"/>
                    <a:ext cx="963"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68" name="Rectangle 61"/>
                  <p:cNvSpPr>
                    <a:spLocks noChangeArrowheads="1"/>
                  </p:cNvSpPr>
                  <p:nvPr/>
                </p:nvSpPr>
                <p:spPr bwMode="auto">
                  <a:xfrm>
                    <a:off x="4492" y="2978"/>
                    <a:ext cx="963"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rPr>
                      <a:t>审判</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a:solidFill>
                          <a:srgbClr val="FFFFFF"/>
                        </a:solidFill>
                        <a:cs typeface="Times New Roman" charset="0"/>
                      </a:rPr>
                      <a:t>3:1-21</a:t>
                    </a:r>
                  </a:p>
                </p:txBody>
              </p:sp>
            </p:grpSp>
            <p:sp>
              <p:nvSpPr>
                <p:cNvPr id="145466" name="Rectangle 62"/>
                <p:cNvSpPr>
                  <a:spLocks noChangeArrowheads="1"/>
                </p:cNvSpPr>
                <p:nvPr/>
              </p:nvSpPr>
              <p:spPr bwMode="auto">
                <a:xfrm>
                  <a:off x="4438" y="2978"/>
                  <a:ext cx="107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3" name="Group 63"/>
              <p:cNvGrpSpPr>
                <a:grpSpLocks/>
              </p:cNvGrpSpPr>
              <p:nvPr/>
            </p:nvGrpSpPr>
            <p:grpSpPr bwMode="auto">
              <a:xfrm>
                <a:off x="485" y="3416"/>
                <a:ext cx="2308" cy="219"/>
                <a:chOff x="485" y="3416"/>
                <a:chExt cx="2308" cy="219"/>
              </a:xfrm>
            </p:grpSpPr>
            <p:sp>
              <p:nvSpPr>
                <p:cNvPr id="145463" name="Rectangle 64"/>
                <p:cNvSpPr>
                  <a:spLocks noChangeArrowheads="1"/>
                </p:cNvSpPr>
                <p:nvPr/>
              </p:nvSpPr>
              <p:spPr bwMode="auto">
                <a:xfrm>
                  <a:off x="540" y="3416"/>
                  <a:ext cx="220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 </a:t>
                  </a:r>
                  <a:r>
                    <a:rPr lang="en-US" b="1">
                      <a:solidFill>
                        <a:srgbClr val="FFFFFF"/>
                      </a:solidFill>
                      <a:latin typeface="PMingLiU" charset="0"/>
                      <a:ea typeface="PMingLiU" charset="0"/>
                      <a:cs typeface="PMingLiU" charset="0"/>
                    </a:rPr>
                    <a:t>过去</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latin typeface="PMingLiU" charset="0"/>
                    <a:ea typeface="PMingLiU" charset="0"/>
                    <a:cs typeface="PMingLiU" charset="0"/>
                  </a:endParaRPr>
                </a:p>
              </p:txBody>
            </p:sp>
            <p:sp>
              <p:nvSpPr>
                <p:cNvPr id="145464" name="Rectangle 65"/>
                <p:cNvSpPr>
                  <a:spLocks noChangeArrowheads="1"/>
                </p:cNvSpPr>
                <p:nvPr/>
              </p:nvSpPr>
              <p:spPr bwMode="auto">
                <a:xfrm>
                  <a:off x="485" y="3416"/>
                  <a:ext cx="230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4" name="Group 66"/>
              <p:cNvGrpSpPr>
                <a:grpSpLocks/>
              </p:cNvGrpSpPr>
              <p:nvPr/>
            </p:nvGrpSpPr>
            <p:grpSpPr bwMode="auto">
              <a:xfrm>
                <a:off x="2794" y="3416"/>
                <a:ext cx="2959" cy="219"/>
                <a:chOff x="2794" y="3416"/>
                <a:chExt cx="2959" cy="219"/>
              </a:xfrm>
            </p:grpSpPr>
            <p:sp>
              <p:nvSpPr>
                <p:cNvPr id="145461" name="Rectangle 67"/>
                <p:cNvSpPr>
                  <a:spLocks noChangeArrowheads="1"/>
                </p:cNvSpPr>
                <p:nvPr/>
              </p:nvSpPr>
              <p:spPr bwMode="auto">
                <a:xfrm>
                  <a:off x="2849" y="3416"/>
                  <a:ext cx="285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未来</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62" name="Rectangle 68"/>
                <p:cNvSpPr>
                  <a:spLocks noChangeArrowheads="1"/>
                </p:cNvSpPr>
                <p:nvPr/>
              </p:nvSpPr>
              <p:spPr bwMode="auto">
                <a:xfrm>
                  <a:off x="2794" y="3416"/>
                  <a:ext cx="29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5" name="Group 69"/>
              <p:cNvGrpSpPr>
                <a:grpSpLocks/>
              </p:cNvGrpSpPr>
              <p:nvPr/>
            </p:nvGrpSpPr>
            <p:grpSpPr bwMode="auto">
              <a:xfrm>
                <a:off x="485" y="3636"/>
                <a:ext cx="5268" cy="219"/>
                <a:chOff x="485" y="3636"/>
                <a:chExt cx="5268" cy="219"/>
              </a:xfrm>
            </p:grpSpPr>
            <p:sp>
              <p:nvSpPr>
                <p:cNvPr id="145459" name="Rectangle 70"/>
                <p:cNvSpPr>
                  <a:spLocks noChangeArrowheads="1"/>
                </p:cNvSpPr>
                <p:nvPr/>
              </p:nvSpPr>
              <p:spPr bwMode="auto">
                <a:xfrm>
                  <a:off x="540" y="3636"/>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犹大</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60" name="Rectangle 71"/>
                <p:cNvSpPr>
                  <a:spLocks noChangeArrowheads="1"/>
                </p:cNvSpPr>
                <p:nvPr/>
              </p:nvSpPr>
              <p:spPr bwMode="auto">
                <a:xfrm>
                  <a:off x="485" y="3636"/>
                  <a:ext cx="526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56" name="Group 72"/>
              <p:cNvGrpSpPr>
                <a:grpSpLocks/>
              </p:cNvGrpSpPr>
              <p:nvPr/>
            </p:nvGrpSpPr>
            <p:grpSpPr bwMode="auto">
              <a:xfrm>
                <a:off x="485" y="3857"/>
                <a:ext cx="5268" cy="219"/>
                <a:chOff x="485" y="3857"/>
                <a:chExt cx="5268" cy="219"/>
              </a:xfrm>
            </p:grpSpPr>
            <p:sp>
              <p:nvSpPr>
                <p:cNvPr id="145457" name="Rectangle 73"/>
                <p:cNvSpPr>
                  <a:spLocks noChangeArrowheads="1"/>
                </p:cNvSpPr>
                <p:nvPr/>
              </p:nvSpPr>
              <p:spPr bwMode="auto">
                <a:xfrm>
                  <a:off x="540" y="3857"/>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zh-CN" altLang="en-US" b="1">
                      <a:solidFill>
                        <a:srgbClr val="FFFFFF"/>
                      </a:solidFill>
                      <a:cs typeface="Times New Roman" charset="0"/>
                    </a:rPr>
                    <a:t>约主前</a:t>
                  </a:r>
                  <a:r>
                    <a:rPr lang="en-US" altLang="ja-JP" b="1">
                      <a:solidFill>
                        <a:srgbClr val="FFFFFF"/>
                      </a:solidFill>
                      <a:cs typeface="Times New Roman" charset="0"/>
                    </a:rPr>
                    <a:t>590</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58" name="Rectangle 74"/>
                <p:cNvSpPr>
                  <a:spLocks noChangeArrowheads="1"/>
                </p:cNvSpPr>
                <p:nvPr/>
              </p:nvSpPr>
              <p:spPr bwMode="auto">
                <a:xfrm>
                  <a:off x="485" y="3857"/>
                  <a:ext cx="5269"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sp>
          <p:nvSpPr>
            <p:cNvPr id="145449" name="Rectangle 75"/>
            <p:cNvSpPr>
              <a:spLocks noChangeArrowheads="1"/>
            </p:cNvSpPr>
            <p:nvPr/>
          </p:nvSpPr>
          <p:spPr bwMode="auto">
            <a:xfrm>
              <a:off x="480" y="2976"/>
              <a:ext cx="5280"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145414" name="Text Box 76"/>
          <p:cNvSpPr txBox="1">
            <a:spLocks noChangeArrowheads="1"/>
          </p:cNvSpPr>
          <p:nvPr/>
        </p:nvSpPr>
        <p:spPr bwMode="auto">
          <a:xfrm>
            <a:off x="8504238" y="0"/>
            <a:ext cx="63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algn="ctr">
              <a:spcBef>
                <a:spcPts val="600"/>
              </a:spcBef>
            </a:pPr>
            <a:r>
              <a:rPr lang="en-US" b="1">
                <a:solidFill>
                  <a:srgbClr val="FFFFFF"/>
                </a:solidFill>
              </a:rPr>
              <a:t>575</a:t>
            </a:r>
          </a:p>
        </p:txBody>
      </p:sp>
      <p:grpSp>
        <p:nvGrpSpPr>
          <p:cNvPr id="30" name="Group 77"/>
          <p:cNvGrpSpPr>
            <a:grpSpLocks/>
          </p:cNvGrpSpPr>
          <p:nvPr/>
        </p:nvGrpSpPr>
        <p:grpSpPr bwMode="auto">
          <a:xfrm>
            <a:off x="609600" y="7620000"/>
            <a:ext cx="8380413" cy="1751013"/>
            <a:chOff x="384" y="4800"/>
            <a:chExt cx="5279" cy="1103"/>
          </a:xfrm>
        </p:grpSpPr>
        <p:grpSp>
          <p:nvGrpSpPr>
            <p:cNvPr id="145423" name="Group 78"/>
            <p:cNvGrpSpPr>
              <a:grpSpLocks/>
            </p:cNvGrpSpPr>
            <p:nvPr/>
          </p:nvGrpSpPr>
          <p:grpSpPr bwMode="auto">
            <a:xfrm>
              <a:off x="389" y="4802"/>
              <a:ext cx="5268" cy="1098"/>
              <a:chOff x="389" y="4802"/>
              <a:chExt cx="5268" cy="1098"/>
            </a:xfrm>
          </p:grpSpPr>
          <p:grpSp>
            <p:nvGrpSpPr>
              <p:cNvPr id="145425" name="Group 79"/>
              <p:cNvGrpSpPr>
                <a:grpSpLocks/>
              </p:cNvGrpSpPr>
              <p:nvPr/>
            </p:nvGrpSpPr>
            <p:grpSpPr bwMode="auto">
              <a:xfrm>
                <a:off x="389" y="4802"/>
                <a:ext cx="2310" cy="437"/>
                <a:chOff x="389" y="4802"/>
                <a:chExt cx="2310" cy="437"/>
              </a:xfrm>
            </p:grpSpPr>
            <p:sp>
              <p:nvSpPr>
                <p:cNvPr id="145446" name="Rectangle 80"/>
                <p:cNvSpPr>
                  <a:spLocks noChangeArrowheads="1"/>
                </p:cNvSpPr>
                <p:nvPr/>
              </p:nvSpPr>
              <p:spPr bwMode="auto">
                <a:xfrm>
                  <a:off x="444" y="4802"/>
                  <a:ext cx="2201"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7" name="Rectangle 81"/>
                <p:cNvSpPr>
                  <a:spLocks noChangeArrowheads="1"/>
                </p:cNvSpPr>
                <p:nvPr/>
              </p:nvSpPr>
              <p:spPr bwMode="auto">
                <a:xfrm>
                  <a:off x="389" y="4802"/>
                  <a:ext cx="2311" cy="43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6" name="Group 82"/>
              <p:cNvGrpSpPr>
                <a:grpSpLocks/>
              </p:cNvGrpSpPr>
              <p:nvPr/>
            </p:nvGrpSpPr>
            <p:grpSpPr bwMode="auto">
              <a:xfrm>
                <a:off x="2700" y="4802"/>
                <a:ext cx="1641" cy="437"/>
                <a:chOff x="2700" y="4802"/>
                <a:chExt cx="1641" cy="437"/>
              </a:xfrm>
            </p:grpSpPr>
            <p:sp>
              <p:nvSpPr>
                <p:cNvPr id="145444" name="Rectangle 83"/>
                <p:cNvSpPr>
                  <a:spLocks noChangeArrowheads="1"/>
                </p:cNvSpPr>
                <p:nvPr/>
              </p:nvSpPr>
              <p:spPr bwMode="auto">
                <a:xfrm>
                  <a:off x="2754" y="4802"/>
                  <a:ext cx="1533"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5" name="Rectangle 84"/>
                <p:cNvSpPr>
                  <a:spLocks noChangeArrowheads="1"/>
                </p:cNvSpPr>
                <p:nvPr/>
              </p:nvSpPr>
              <p:spPr bwMode="auto">
                <a:xfrm>
                  <a:off x="2700" y="4802"/>
                  <a:ext cx="1642" cy="438"/>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7" name="Group 85"/>
              <p:cNvGrpSpPr>
                <a:grpSpLocks/>
              </p:cNvGrpSpPr>
              <p:nvPr/>
            </p:nvGrpSpPr>
            <p:grpSpPr bwMode="auto">
              <a:xfrm>
                <a:off x="4342" y="4802"/>
                <a:ext cx="1071" cy="438"/>
                <a:chOff x="4342" y="4802"/>
                <a:chExt cx="1071" cy="438"/>
              </a:xfrm>
            </p:grpSpPr>
            <p:grpSp>
              <p:nvGrpSpPr>
                <p:cNvPr id="145440" name="Group 86"/>
                <p:cNvGrpSpPr>
                  <a:grpSpLocks/>
                </p:cNvGrpSpPr>
                <p:nvPr/>
              </p:nvGrpSpPr>
              <p:grpSpPr bwMode="auto">
                <a:xfrm>
                  <a:off x="4396" y="4802"/>
                  <a:ext cx="962" cy="438"/>
                  <a:chOff x="4396" y="4802"/>
                  <a:chExt cx="962" cy="438"/>
                </a:xfrm>
              </p:grpSpPr>
              <p:sp>
                <p:nvSpPr>
                  <p:cNvPr id="145442" name="Rectangle 87"/>
                  <p:cNvSpPr>
                    <a:spLocks noChangeArrowheads="1"/>
                  </p:cNvSpPr>
                  <p:nvPr/>
                </p:nvSpPr>
                <p:spPr bwMode="auto">
                  <a:xfrm>
                    <a:off x="4396" y="5240"/>
                    <a:ext cx="963"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sp>
                <p:nvSpPr>
                  <p:cNvPr id="145443" name="Rectangle 88"/>
                  <p:cNvSpPr>
                    <a:spLocks noChangeArrowheads="1"/>
                  </p:cNvSpPr>
                  <p:nvPr/>
                </p:nvSpPr>
                <p:spPr bwMode="auto">
                  <a:xfrm>
                    <a:off x="4396" y="4802"/>
                    <a:ext cx="963"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sp>
              <p:nvSpPr>
                <p:cNvPr id="145441" name="Rectangle 89"/>
                <p:cNvSpPr>
                  <a:spLocks noChangeArrowheads="1"/>
                </p:cNvSpPr>
                <p:nvPr/>
              </p:nvSpPr>
              <p:spPr bwMode="auto">
                <a:xfrm>
                  <a:off x="4342" y="4802"/>
                  <a:ext cx="1072" cy="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FFFFFF"/>
                    </a:solidFill>
                  </a:endParaRPr>
                </a:p>
              </p:txBody>
            </p:sp>
          </p:grpSp>
          <p:grpSp>
            <p:nvGrpSpPr>
              <p:cNvPr id="145428" name="Group 90"/>
              <p:cNvGrpSpPr>
                <a:grpSpLocks/>
              </p:cNvGrpSpPr>
              <p:nvPr/>
            </p:nvGrpSpPr>
            <p:grpSpPr bwMode="auto">
              <a:xfrm>
                <a:off x="389" y="5240"/>
                <a:ext cx="2308" cy="219"/>
                <a:chOff x="389" y="5240"/>
                <a:chExt cx="2308" cy="219"/>
              </a:xfrm>
            </p:grpSpPr>
            <p:sp>
              <p:nvSpPr>
                <p:cNvPr id="145438" name="Rectangle 91"/>
                <p:cNvSpPr>
                  <a:spLocks noChangeArrowheads="1"/>
                </p:cNvSpPr>
                <p:nvPr/>
              </p:nvSpPr>
              <p:spPr bwMode="auto">
                <a:xfrm>
                  <a:off x="444" y="5240"/>
                  <a:ext cx="220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 Past</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9" name="Rectangle 92"/>
                <p:cNvSpPr>
                  <a:spLocks noChangeArrowheads="1"/>
                </p:cNvSpPr>
                <p:nvPr/>
              </p:nvSpPr>
              <p:spPr bwMode="auto">
                <a:xfrm>
                  <a:off x="389" y="5240"/>
                  <a:ext cx="230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29" name="Group 93"/>
              <p:cNvGrpSpPr>
                <a:grpSpLocks/>
              </p:cNvGrpSpPr>
              <p:nvPr/>
            </p:nvGrpSpPr>
            <p:grpSpPr bwMode="auto">
              <a:xfrm>
                <a:off x="2698" y="5240"/>
                <a:ext cx="2959" cy="219"/>
                <a:chOff x="2698" y="5240"/>
                <a:chExt cx="2959" cy="219"/>
              </a:xfrm>
            </p:grpSpPr>
            <p:sp>
              <p:nvSpPr>
                <p:cNvPr id="145436" name="Rectangle 94"/>
                <p:cNvSpPr>
                  <a:spLocks noChangeArrowheads="1"/>
                </p:cNvSpPr>
                <p:nvPr/>
              </p:nvSpPr>
              <p:spPr bwMode="auto">
                <a:xfrm>
                  <a:off x="2753" y="5240"/>
                  <a:ext cx="2851"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Future</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7" name="Rectangle 95"/>
                <p:cNvSpPr>
                  <a:spLocks noChangeArrowheads="1"/>
                </p:cNvSpPr>
                <p:nvPr/>
              </p:nvSpPr>
              <p:spPr bwMode="auto">
                <a:xfrm>
                  <a:off x="2698" y="5240"/>
                  <a:ext cx="2960"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30" name="Group 96"/>
              <p:cNvGrpSpPr>
                <a:grpSpLocks/>
              </p:cNvGrpSpPr>
              <p:nvPr/>
            </p:nvGrpSpPr>
            <p:grpSpPr bwMode="auto">
              <a:xfrm>
                <a:off x="389" y="5460"/>
                <a:ext cx="5268" cy="219"/>
                <a:chOff x="389" y="5460"/>
                <a:chExt cx="5268" cy="219"/>
              </a:xfrm>
            </p:grpSpPr>
            <p:sp>
              <p:nvSpPr>
                <p:cNvPr id="145434" name="Rectangle 97"/>
                <p:cNvSpPr>
                  <a:spLocks noChangeArrowheads="1"/>
                </p:cNvSpPr>
                <p:nvPr/>
              </p:nvSpPr>
              <p:spPr bwMode="auto">
                <a:xfrm>
                  <a:off x="444" y="5460"/>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Judah</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5" name="Rectangle 98"/>
                <p:cNvSpPr>
                  <a:spLocks noChangeArrowheads="1"/>
                </p:cNvSpPr>
                <p:nvPr/>
              </p:nvSpPr>
              <p:spPr bwMode="auto">
                <a:xfrm>
                  <a:off x="389" y="5460"/>
                  <a:ext cx="526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nvGrpSpPr>
              <p:cNvPr id="145431" name="Group 99"/>
              <p:cNvGrpSpPr>
                <a:grpSpLocks/>
              </p:cNvGrpSpPr>
              <p:nvPr/>
            </p:nvGrpSpPr>
            <p:grpSpPr bwMode="auto">
              <a:xfrm>
                <a:off x="389" y="5681"/>
                <a:ext cx="5268" cy="219"/>
                <a:chOff x="389" y="5681"/>
                <a:chExt cx="5268" cy="219"/>
              </a:xfrm>
            </p:grpSpPr>
            <p:sp>
              <p:nvSpPr>
                <p:cNvPr id="145432" name="Rectangle 100"/>
                <p:cNvSpPr>
                  <a:spLocks noChangeArrowheads="1"/>
                </p:cNvSpPr>
                <p:nvPr/>
              </p:nvSpPr>
              <p:spPr bwMode="auto">
                <a:xfrm>
                  <a:off x="444" y="5681"/>
                  <a:ext cx="5160"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cs typeface="Times New Roman" charset="0"/>
                    </a:rPr>
                    <a:t>c. 590 BC</a:t>
                  </a:r>
                </a:p>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b="1">
                    <a:solidFill>
                      <a:srgbClr val="FFFFFF"/>
                    </a:solidFill>
                    <a:cs typeface="Times New Roman" charset="0"/>
                  </a:endParaRPr>
                </a:p>
              </p:txBody>
            </p:sp>
            <p:sp>
              <p:nvSpPr>
                <p:cNvPr id="145433" name="Rectangle 101"/>
                <p:cNvSpPr>
                  <a:spLocks noChangeArrowheads="1"/>
                </p:cNvSpPr>
                <p:nvPr/>
              </p:nvSpPr>
              <p:spPr bwMode="auto">
                <a:xfrm>
                  <a:off x="389" y="5681"/>
                  <a:ext cx="5269" cy="220"/>
                </a:xfrm>
                <a:prstGeom prst="rect">
                  <a:avLst/>
                </a:prstGeom>
                <a:noFill/>
                <a:ln w="936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grpSp>
        <p:sp>
          <p:nvSpPr>
            <p:cNvPr id="145424" name="Rectangle 102"/>
            <p:cNvSpPr>
              <a:spLocks noChangeArrowheads="1"/>
            </p:cNvSpPr>
            <p:nvPr/>
          </p:nvSpPr>
          <p:spPr bwMode="auto">
            <a:xfrm>
              <a:off x="384" y="4800"/>
              <a:ext cx="5280" cy="1104"/>
            </a:xfrm>
            <a:prstGeom prst="rect">
              <a:avLst/>
            </a:prstGeom>
            <a:noFill/>
            <a:ln w="14400">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18535" name="Rectangle 103"/>
          <p:cNvSpPr>
            <a:spLocks noChangeArrowheads="1"/>
          </p:cNvSpPr>
          <p:nvPr/>
        </p:nvSpPr>
        <p:spPr bwMode="auto">
          <a:xfrm>
            <a:off x="762000" y="4724400"/>
            <a:ext cx="43434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6" name="Rectangle 104"/>
          <p:cNvSpPr>
            <a:spLocks noChangeArrowheads="1"/>
          </p:cNvSpPr>
          <p:nvPr/>
        </p:nvSpPr>
        <p:spPr bwMode="auto">
          <a:xfrm>
            <a:off x="5105400" y="4724400"/>
            <a:ext cx="20574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7" name="Rectangle 105"/>
          <p:cNvSpPr>
            <a:spLocks noChangeArrowheads="1"/>
          </p:cNvSpPr>
          <p:nvPr/>
        </p:nvSpPr>
        <p:spPr bwMode="auto">
          <a:xfrm>
            <a:off x="7162800" y="4724400"/>
            <a:ext cx="19812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8" name="Rectangle 106"/>
          <p:cNvSpPr>
            <a:spLocks noChangeArrowheads="1"/>
          </p:cNvSpPr>
          <p:nvPr/>
        </p:nvSpPr>
        <p:spPr bwMode="auto">
          <a:xfrm>
            <a:off x="762000" y="5486400"/>
            <a:ext cx="2946400" cy="390525"/>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39" name="Rectangle 107"/>
          <p:cNvSpPr>
            <a:spLocks noChangeArrowheads="1"/>
          </p:cNvSpPr>
          <p:nvPr/>
        </p:nvSpPr>
        <p:spPr bwMode="auto">
          <a:xfrm>
            <a:off x="3708400" y="5486400"/>
            <a:ext cx="5435600" cy="390525"/>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40" name="Rectangle 108"/>
          <p:cNvSpPr>
            <a:spLocks noChangeArrowheads="1"/>
          </p:cNvSpPr>
          <p:nvPr/>
        </p:nvSpPr>
        <p:spPr bwMode="auto">
          <a:xfrm>
            <a:off x="762000" y="5867400"/>
            <a:ext cx="8382000" cy="762000"/>
          </a:xfrm>
          <a:prstGeom prst="rect">
            <a:avLst/>
          </a:prstGeom>
          <a:noFill/>
          <a:ln w="9360">
            <a:solidFill>
              <a:srgbClr val="F0EFE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18541" name="Line 109"/>
          <p:cNvSpPr>
            <a:spLocks noChangeShapeType="1"/>
          </p:cNvSpPr>
          <p:nvPr/>
        </p:nvSpPr>
        <p:spPr bwMode="auto">
          <a:xfrm>
            <a:off x="5105400" y="914400"/>
            <a:ext cx="42863" cy="4602163"/>
          </a:xfrm>
          <a:prstGeom prst="line">
            <a:avLst/>
          </a:prstGeom>
          <a:noFill/>
          <a:ln w="76320">
            <a:solidFill>
              <a:srgbClr val="F0EFE0"/>
            </a:solidFill>
            <a:miter lim="800000"/>
            <a:headEnd/>
            <a:tailEnd/>
          </a:ln>
          <a:extLst>
            <a:ext uri="{909E8E84-426E-40DD-AFC4-6F175D3DCCD1}">
              <a14:hiddenFill xmlns:a14="http://schemas.microsoft.com/office/drawing/2010/main">
                <a:noFill/>
              </a14:hiddenFill>
            </a:ext>
          </a:extLst>
        </p:spPr>
        <p:txBody>
          <a:bodyPr/>
          <a:lstStyle/>
          <a:p>
            <a:endParaRPr lang="en-US">
              <a:solidFill>
                <a:srgbClr val="FFFFFF"/>
              </a:solidFill>
            </a:endParaRPr>
          </a:p>
        </p:txBody>
      </p:sp>
    </p:spTree>
    <p:extLst>
      <p:ext uri="{BB962C8B-B14F-4D97-AF65-F5344CB8AC3E}">
        <p14:creationId xmlns:p14="http://schemas.microsoft.com/office/powerpoint/2010/main" val="15448408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3"/>
                                        </p:tgtEl>
                                        <p:attrNameLst>
                                          <p:attrName>style.visibility</p:attrName>
                                        </p:attrNameLst>
                                      </p:cBhvr>
                                      <p:to>
                                        <p:strVal val="visible"/>
                                      </p:to>
                                    </p:set>
                                    <p:animEffect transition="in" filter="wipe(left)">
                                      <p:cBhvr additive="repl">
                                        <p:cTn id="7" dur="5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additive="repl">
                                        <p:cTn id="11" dur="1" fill="hold">
                                          <p:stCondLst>
                                            <p:cond delay="0"/>
                                          </p:stCondLst>
                                        </p:cTn>
                                        <p:tgtEl>
                                          <p:spTgt spid="20"/>
                                        </p:tgtEl>
                                        <p:attrNameLst>
                                          <p:attrName>style.visibility</p:attrName>
                                        </p:attrNameLst>
                                      </p:cBhvr>
                                      <p:to>
                                        <p:strVal val="visible"/>
                                      </p:to>
                                    </p:set>
                                    <p:animEffect transition="in" filter="diamond(in)">
                                      <p:cBhvr additive="repl">
                                        <p:cTn id="12" dur="2000"/>
                                        <p:tgtEl>
                                          <p:spTgt spid="20"/>
                                        </p:tgtEl>
                                      </p:cBhvr>
                                    </p:animEffect>
                                  </p:childTnLst>
                                </p:cTn>
                              </p:par>
                              <p:par>
                                <p:cTn id="13" presetID="8" presetClass="entr" presetSubtype="16" fill="hold" nodeType="withEffect">
                                  <p:stCondLst>
                                    <p:cond delay="0"/>
                                  </p:stCondLst>
                                  <p:childTnLst>
                                    <p:set>
                                      <p:cBhvr additive="repl">
                                        <p:cTn id="14" dur="1" fill="hold">
                                          <p:stCondLst>
                                            <p:cond delay="0"/>
                                          </p:stCondLst>
                                        </p:cTn>
                                        <p:tgtEl>
                                          <p:spTgt spid="30"/>
                                        </p:tgtEl>
                                        <p:attrNameLst>
                                          <p:attrName>style.visibility</p:attrName>
                                        </p:attrNameLst>
                                      </p:cBhvr>
                                      <p:to>
                                        <p:strVal val="visible"/>
                                      </p:to>
                                    </p:set>
                                    <p:animEffect transition="in" filter="diamond(in)">
                                      <p:cBhvr additive="repl">
                                        <p:cTn id="15" dur="2000"/>
                                        <p:tgtEl>
                                          <p:spTgt spid="30"/>
                                        </p:tgtEl>
                                      </p:cBhvr>
                                    </p:animEffect>
                                  </p:childTnLst>
                                </p:cTn>
                              </p:par>
                              <p:par>
                                <p:cTn id="16" presetID="8" presetClass="entr" presetSubtype="16" fill="hold" grpId="0" nodeType="withEffect">
                                  <p:stCondLst>
                                    <p:cond delay="0"/>
                                  </p:stCondLst>
                                  <p:childTnLst>
                                    <p:set>
                                      <p:cBhvr additive="repl">
                                        <p:cTn id="17" dur="1" fill="hold">
                                          <p:stCondLst>
                                            <p:cond delay="0"/>
                                          </p:stCondLst>
                                        </p:cTn>
                                        <p:tgtEl>
                                          <p:spTgt spid="18535"/>
                                        </p:tgtEl>
                                        <p:attrNameLst>
                                          <p:attrName>style.visibility</p:attrName>
                                        </p:attrNameLst>
                                      </p:cBhvr>
                                      <p:to>
                                        <p:strVal val="visible"/>
                                      </p:to>
                                    </p:set>
                                    <p:animEffect transition="in" filter="diamond(in)">
                                      <p:cBhvr additive="repl">
                                        <p:cTn id="18" dur="2000"/>
                                        <p:tgtEl>
                                          <p:spTgt spid="18535"/>
                                        </p:tgtEl>
                                      </p:cBhvr>
                                    </p:animEffect>
                                  </p:childTnLst>
                                </p:cTn>
                              </p:par>
                              <p:par>
                                <p:cTn id="19" presetID="8" presetClass="entr" presetSubtype="16" fill="hold" grpId="0" nodeType="withEffect">
                                  <p:stCondLst>
                                    <p:cond delay="0"/>
                                  </p:stCondLst>
                                  <p:childTnLst>
                                    <p:set>
                                      <p:cBhvr additive="repl">
                                        <p:cTn id="20" dur="1" fill="hold">
                                          <p:stCondLst>
                                            <p:cond delay="0"/>
                                          </p:stCondLst>
                                        </p:cTn>
                                        <p:tgtEl>
                                          <p:spTgt spid="18536"/>
                                        </p:tgtEl>
                                        <p:attrNameLst>
                                          <p:attrName>style.visibility</p:attrName>
                                        </p:attrNameLst>
                                      </p:cBhvr>
                                      <p:to>
                                        <p:strVal val="visible"/>
                                      </p:to>
                                    </p:set>
                                    <p:animEffect transition="in" filter="diamond(in)">
                                      <p:cBhvr additive="repl">
                                        <p:cTn id="21" dur="2000"/>
                                        <p:tgtEl>
                                          <p:spTgt spid="18536"/>
                                        </p:tgtEl>
                                      </p:cBhvr>
                                    </p:animEffect>
                                  </p:childTnLst>
                                </p:cTn>
                              </p:par>
                              <p:par>
                                <p:cTn id="22" presetID="8" presetClass="entr" presetSubtype="16" fill="hold" grpId="0" nodeType="withEffect">
                                  <p:stCondLst>
                                    <p:cond delay="0"/>
                                  </p:stCondLst>
                                  <p:childTnLst>
                                    <p:set>
                                      <p:cBhvr additive="repl">
                                        <p:cTn id="23" dur="1" fill="hold">
                                          <p:stCondLst>
                                            <p:cond delay="0"/>
                                          </p:stCondLst>
                                        </p:cTn>
                                        <p:tgtEl>
                                          <p:spTgt spid="18537"/>
                                        </p:tgtEl>
                                        <p:attrNameLst>
                                          <p:attrName>style.visibility</p:attrName>
                                        </p:attrNameLst>
                                      </p:cBhvr>
                                      <p:to>
                                        <p:strVal val="visible"/>
                                      </p:to>
                                    </p:set>
                                    <p:animEffect transition="in" filter="diamond(in)">
                                      <p:cBhvr additive="repl">
                                        <p:cTn id="24" dur="2000"/>
                                        <p:tgtEl>
                                          <p:spTgt spid="18537"/>
                                        </p:tgtEl>
                                      </p:cBhvr>
                                    </p:animEffect>
                                  </p:childTnLst>
                                </p:cTn>
                              </p:par>
                              <p:par>
                                <p:cTn id="25" presetID="8" presetClass="entr" presetSubtype="16" fill="hold" grpId="0" nodeType="withEffect">
                                  <p:stCondLst>
                                    <p:cond delay="0"/>
                                  </p:stCondLst>
                                  <p:childTnLst>
                                    <p:set>
                                      <p:cBhvr additive="repl">
                                        <p:cTn id="26" dur="1" fill="hold">
                                          <p:stCondLst>
                                            <p:cond delay="0"/>
                                          </p:stCondLst>
                                        </p:cTn>
                                        <p:tgtEl>
                                          <p:spTgt spid="18538"/>
                                        </p:tgtEl>
                                        <p:attrNameLst>
                                          <p:attrName>style.visibility</p:attrName>
                                        </p:attrNameLst>
                                      </p:cBhvr>
                                      <p:to>
                                        <p:strVal val="visible"/>
                                      </p:to>
                                    </p:set>
                                    <p:animEffect transition="in" filter="diamond(in)">
                                      <p:cBhvr additive="repl">
                                        <p:cTn id="27" dur="2000"/>
                                        <p:tgtEl>
                                          <p:spTgt spid="18538"/>
                                        </p:tgtEl>
                                      </p:cBhvr>
                                    </p:animEffect>
                                  </p:childTnLst>
                                </p:cTn>
                              </p:par>
                              <p:par>
                                <p:cTn id="28" presetID="8" presetClass="entr" presetSubtype="16" fill="hold" grpId="0" nodeType="withEffect">
                                  <p:stCondLst>
                                    <p:cond delay="0"/>
                                  </p:stCondLst>
                                  <p:childTnLst>
                                    <p:set>
                                      <p:cBhvr additive="repl">
                                        <p:cTn id="29" dur="1" fill="hold">
                                          <p:stCondLst>
                                            <p:cond delay="0"/>
                                          </p:stCondLst>
                                        </p:cTn>
                                        <p:tgtEl>
                                          <p:spTgt spid="18539"/>
                                        </p:tgtEl>
                                        <p:attrNameLst>
                                          <p:attrName>style.visibility</p:attrName>
                                        </p:attrNameLst>
                                      </p:cBhvr>
                                      <p:to>
                                        <p:strVal val="visible"/>
                                      </p:to>
                                    </p:set>
                                    <p:animEffect transition="in" filter="diamond(in)">
                                      <p:cBhvr additive="repl">
                                        <p:cTn id="30" dur="2000"/>
                                        <p:tgtEl>
                                          <p:spTgt spid="18539"/>
                                        </p:tgtEl>
                                      </p:cBhvr>
                                    </p:animEffect>
                                  </p:childTnLst>
                                </p:cTn>
                              </p:par>
                              <p:par>
                                <p:cTn id="31" presetID="8" presetClass="entr" presetSubtype="16" fill="hold" grpId="0" nodeType="withEffect">
                                  <p:stCondLst>
                                    <p:cond delay="0"/>
                                  </p:stCondLst>
                                  <p:childTnLst>
                                    <p:set>
                                      <p:cBhvr additive="repl">
                                        <p:cTn id="32" dur="1" fill="hold">
                                          <p:stCondLst>
                                            <p:cond delay="0"/>
                                          </p:stCondLst>
                                        </p:cTn>
                                        <p:tgtEl>
                                          <p:spTgt spid="18540"/>
                                        </p:tgtEl>
                                        <p:attrNameLst>
                                          <p:attrName>style.visibility</p:attrName>
                                        </p:attrNameLst>
                                      </p:cBhvr>
                                      <p:to>
                                        <p:strVal val="visible"/>
                                      </p:to>
                                    </p:set>
                                    <p:animEffect transition="in" filter="diamond(in)">
                                      <p:cBhvr additive="repl">
                                        <p:cTn id="33" dur="2000"/>
                                        <p:tgtEl>
                                          <p:spTgt spid="18540"/>
                                        </p:tgtEl>
                                      </p:cBhvr>
                                    </p:animEffect>
                                  </p:childTnLst>
                                </p:cTn>
                              </p:par>
                              <p:par>
                                <p:cTn id="34" presetID="8" presetClass="entr" presetSubtype="16" fill="hold" grpId="0" nodeType="withEffect">
                                  <p:stCondLst>
                                    <p:cond delay="0"/>
                                  </p:stCondLst>
                                  <p:childTnLst>
                                    <p:set>
                                      <p:cBhvr additive="repl">
                                        <p:cTn id="35" dur="1" fill="hold">
                                          <p:stCondLst>
                                            <p:cond delay="0"/>
                                          </p:stCondLst>
                                        </p:cTn>
                                        <p:tgtEl>
                                          <p:spTgt spid="18541"/>
                                        </p:tgtEl>
                                        <p:attrNameLst>
                                          <p:attrName>style.visibility</p:attrName>
                                        </p:attrNameLst>
                                      </p:cBhvr>
                                      <p:to>
                                        <p:strVal val="visible"/>
                                      </p:to>
                                    </p:set>
                                    <p:animEffect transition="in" filter="diamond(in)">
                                      <p:cBhvr additive="repl">
                                        <p:cTn id="36" dur="2000"/>
                                        <p:tgtEl>
                                          <p:spTgt spid="18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 grpId="0" animBg="1"/>
      <p:bldP spid="18536" grpId="0" animBg="1"/>
      <p:bldP spid="18537" grpId="0" animBg="1"/>
      <p:bldP spid="18538" grpId="0" animBg="1"/>
      <p:bldP spid="18539" grpId="0" animBg="1"/>
      <p:bldP spid="18540" grpId="0" animBg="1"/>
      <p:bldP spid="18541"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4572000" y="5445224"/>
            <a:ext cx="442798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God's Future Protection of Israel</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8" name="Rectangle 2"/>
          <p:cNvSpPr txBox="1">
            <a:spLocks noChangeArrowheads="1"/>
          </p:cNvSpPr>
          <p:nvPr/>
        </p:nvSpPr>
        <p:spPr bwMode="auto">
          <a:xfrm>
            <a:off x="0" y="29469"/>
            <a:ext cx="4427984"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drive away these armies from the north. I will send them into the parched wastelands. Those in the front will be driven into the Dead Sea, and those at the rear into the Mediterranean.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stench of their rotting bodies will rise over the land.'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Surely the Lord has done great things!</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2:20 NLT).</a:t>
            </a:r>
          </a:p>
        </p:txBody>
      </p:sp>
      <p:sp>
        <p:nvSpPr>
          <p:cNvPr id="21" name="Right Arrow 20"/>
          <p:cNvSpPr/>
          <p:nvPr/>
        </p:nvSpPr>
        <p:spPr bwMode="auto">
          <a:xfrm rot="6136636">
            <a:off x="7615113" y="2895285"/>
            <a:ext cx="149240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24" name="Text Box 76"/>
          <p:cNvSpPr txBox="1">
            <a:spLocks noChangeArrowheads="1"/>
          </p:cNvSpPr>
          <p:nvPr/>
        </p:nvSpPr>
        <p:spPr bwMode="auto">
          <a:xfrm>
            <a:off x="6660232"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Israel</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8" name="Right Arrow 27"/>
          <p:cNvSpPr/>
          <p:nvPr/>
        </p:nvSpPr>
        <p:spPr bwMode="auto">
          <a:xfrm rot="10800000">
            <a:off x="6876257" y="383946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
        <p:nvSpPr>
          <p:cNvPr id="30" name="Text Box 77"/>
          <p:cNvSpPr txBox="1">
            <a:spLocks noChangeArrowheads="1"/>
          </p:cNvSpPr>
          <p:nvPr/>
        </p:nvSpPr>
        <p:spPr bwMode="auto">
          <a:xfrm>
            <a:off x="7092280" y="1772816"/>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The North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5" name="Right Arrow 24"/>
          <p:cNvSpPr/>
          <p:nvPr/>
        </p:nvSpPr>
        <p:spPr bwMode="auto">
          <a:xfrm rot="168760">
            <a:off x="8388424" y="3874197"/>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cs typeface="+mn-cs"/>
            </a:endParaRPr>
          </a:p>
        </p:txBody>
      </p:sp>
    </p:spTree>
    <p:extLst>
      <p:ext uri="{BB962C8B-B14F-4D97-AF65-F5344CB8AC3E}">
        <p14:creationId xmlns:p14="http://schemas.microsoft.com/office/powerpoint/2010/main" val="59164614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5"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bg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chemeClr val="bg1"/>
          </a:solidFill>
        </p:spPr>
        <p:txBody>
          <a:bodyPr/>
          <a:lstStyle/>
          <a:p>
            <a:pPr>
              <a:defRPr/>
            </a:pPr>
            <a:r>
              <a:rPr lang="en-US" sz="3600" b="1" dirty="0"/>
              <a:t>Contrasting Joel 1 and 2:21-27</a:t>
            </a:r>
          </a:p>
        </p:txBody>
      </p:sp>
      <p:graphicFrame>
        <p:nvGraphicFramePr>
          <p:cNvPr id="4" name="Table 3"/>
          <p:cNvGraphicFramePr>
            <a:graphicFrameLocks noGrp="1"/>
          </p:cNvGraphicFramePr>
          <p:nvPr/>
        </p:nvGraphicFramePr>
        <p:xfrm>
          <a:off x="0" y="980726"/>
          <a:ext cx="9144000" cy="5877274"/>
        </p:xfrm>
        <a:graphic>
          <a:graphicData uri="http://schemas.openxmlformats.org/drawingml/2006/table">
            <a:tbl>
              <a:tblPr firstRow="1" bandRow="1">
                <a:tableStyleId>{5C22544A-7EE6-4342-B048-85BDC9FD1C3A}</a:tableStyleId>
              </a:tblPr>
              <a:tblGrid>
                <a:gridCol w="2267744">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3491880">
                  <a:extLst>
                    <a:ext uri="{9D8B030D-6E8A-4147-A177-3AD203B41FA5}">
                      <a16:colId xmlns:a16="http://schemas.microsoft.com/office/drawing/2014/main" val="20002"/>
                    </a:ext>
                  </a:extLst>
                </a:gridCol>
              </a:tblGrid>
              <a:tr h="579178">
                <a:tc>
                  <a:txBody>
                    <a:bodyPr/>
                    <a:lstStyle/>
                    <a:p>
                      <a:pPr algn="ctr">
                        <a:spcAft>
                          <a:spcPts val="0"/>
                        </a:spcAft>
                      </a:pPr>
                      <a:r>
                        <a:rPr lang="en-US" sz="2400" b="1">
                          <a:solidFill>
                            <a:schemeClr val="tx2"/>
                          </a:solidFill>
                          <a:effectLst/>
                          <a:latin typeface="Arial"/>
                          <a:ea typeface="Times New Roman"/>
                          <a:cs typeface="Times New Roman"/>
                        </a:rPr>
                        <a:t> </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Joel’s Day</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tc>
                  <a:txBody>
                    <a:bodyPr/>
                    <a:lstStyle/>
                    <a:p>
                      <a:pPr algn="ctr">
                        <a:spcAft>
                          <a:spcPts val="0"/>
                        </a:spcAft>
                      </a:pPr>
                      <a:r>
                        <a:rPr lang="en-US" sz="2400" b="1">
                          <a:solidFill>
                            <a:schemeClr val="tx2"/>
                          </a:solidFill>
                          <a:effectLst/>
                          <a:latin typeface="Arial"/>
                          <a:ea typeface="Times New Roman"/>
                          <a:cs typeface="Times New Roman"/>
                        </a:rPr>
                        <a:t>In the Day of the L</a:t>
                      </a:r>
                      <a:r>
                        <a:rPr lang="en-US" sz="2000" b="1">
                          <a:solidFill>
                            <a:schemeClr val="tx2"/>
                          </a:solidFill>
                          <a:effectLst/>
                          <a:latin typeface="Arial"/>
                          <a:ea typeface="Times New Roman"/>
                          <a:cs typeface="Times New Roman"/>
                        </a:rPr>
                        <a:t>ORD</a:t>
                      </a:r>
                      <a:endParaRPr lang="en-SG" sz="2000">
                        <a:solidFill>
                          <a:schemeClr val="tx2"/>
                        </a:solidFill>
                        <a:effectLst/>
                        <a:latin typeface="Times"/>
                        <a:ea typeface="Times New Roman"/>
                        <a:cs typeface="Times New Roman"/>
                      </a:endParaRPr>
                    </a:p>
                  </a:txBody>
                  <a:tcPr marL="68580" marR="68580" marT="0" marB="0" anchor="ctr">
                    <a:solidFill>
                      <a:schemeClr val="bg1"/>
                    </a:solidFill>
                  </a:tcPr>
                </a:tc>
                <a:extLst>
                  <a:ext uri="{0D108BD9-81ED-4DB2-BD59-A6C34878D82A}">
                    <a16:rowId xmlns:a16="http://schemas.microsoft.com/office/drawing/2014/main" val="10000"/>
                  </a:ext>
                </a:extLst>
              </a:tr>
              <a:tr h="756871">
                <a:tc>
                  <a:txBody>
                    <a:bodyPr/>
                    <a:lstStyle/>
                    <a:p>
                      <a:pPr algn="ctr">
                        <a:spcAft>
                          <a:spcPts val="0"/>
                        </a:spcAft>
                      </a:pPr>
                      <a:r>
                        <a:rPr lang="en-US" sz="2400" b="1">
                          <a:solidFill>
                            <a:schemeClr val="tx2"/>
                          </a:solidFill>
                          <a:effectLst/>
                          <a:latin typeface="Arial"/>
                          <a:ea typeface="Times New Roman"/>
                          <a:cs typeface="Times New Roman"/>
                        </a:rPr>
                        <a:t>Land</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Mourned (1:10)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rejoice and be glad (2:21)</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1"/>
                  </a:ext>
                </a:extLst>
              </a:tr>
              <a:tr h="756871">
                <a:tc>
                  <a:txBody>
                    <a:bodyPr/>
                    <a:lstStyle/>
                    <a:p>
                      <a:pPr algn="ctr">
                        <a:spcAft>
                          <a:spcPts val="0"/>
                        </a:spcAft>
                      </a:pPr>
                      <a:r>
                        <a:rPr lang="en-US" sz="2400" b="1">
                          <a:solidFill>
                            <a:schemeClr val="tx2"/>
                          </a:solidFill>
                          <a:effectLst/>
                          <a:latin typeface="Arial"/>
                          <a:ea typeface="Times New Roman"/>
                          <a:cs typeface="Times New Roman"/>
                        </a:rPr>
                        <a:t>Animals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Groaned, wandered, were hungry (1:18)</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not be afraid (2:22a)</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2"/>
                  </a:ext>
                </a:extLst>
              </a:tr>
              <a:tr h="1135306">
                <a:tc>
                  <a:txBody>
                    <a:bodyPr/>
                    <a:lstStyle/>
                    <a:p>
                      <a:pPr algn="ctr">
                        <a:spcAft>
                          <a:spcPts val="0"/>
                        </a:spcAft>
                      </a:pPr>
                      <a:r>
                        <a:rPr lang="en-US" sz="2400" b="1">
                          <a:solidFill>
                            <a:schemeClr val="tx2"/>
                          </a:solidFill>
                          <a:effectLst/>
                          <a:latin typeface="Arial"/>
                          <a:ea typeface="Times New Roman"/>
                          <a:cs typeface="Times New Roman"/>
                        </a:rPr>
                        <a:t>Fields &amp; Orchards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Were barren &amp; nonproductive </a:t>
                      </a:r>
                      <a:br>
                        <a:rPr lang="en-US" sz="2400">
                          <a:solidFill>
                            <a:schemeClr val="tx2"/>
                          </a:solidFill>
                          <a:effectLst/>
                          <a:latin typeface="Arial"/>
                          <a:ea typeface="Times New Roman"/>
                          <a:cs typeface="Times New Roman"/>
                        </a:rPr>
                      </a:br>
                      <a:r>
                        <a:rPr lang="en-US" sz="2400">
                          <a:solidFill>
                            <a:schemeClr val="tx2"/>
                          </a:solidFill>
                          <a:effectLst/>
                          <a:latin typeface="Arial"/>
                          <a:ea typeface="Times New Roman"/>
                          <a:cs typeface="Times New Roman"/>
                        </a:rPr>
                        <a:t>(1:7, 10-12)</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grow and be fruitful and productive (2:22)</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3"/>
                  </a:ext>
                </a:extLst>
              </a:tr>
              <a:tr h="756871">
                <a:tc>
                  <a:txBody>
                    <a:bodyPr/>
                    <a:lstStyle/>
                    <a:p>
                      <a:pPr algn="ctr">
                        <a:spcAft>
                          <a:spcPts val="0"/>
                        </a:spcAft>
                      </a:pPr>
                      <a:r>
                        <a:rPr lang="en-US" sz="2400" b="1">
                          <a:solidFill>
                            <a:schemeClr val="tx2"/>
                          </a:solidFill>
                          <a:effectLst/>
                          <a:latin typeface="Arial"/>
                          <a:ea typeface="Times New Roman"/>
                          <a:cs typeface="Times New Roman"/>
                        </a:rPr>
                        <a:t>Rain</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Drought with dryness causing fire (1:20)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pour down in abundance (2:23)</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4"/>
                  </a:ext>
                </a:extLst>
              </a:tr>
              <a:tr h="756871">
                <a:tc>
                  <a:txBody>
                    <a:bodyPr/>
                    <a:lstStyle/>
                    <a:p>
                      <a:pPr algn="ctr">
                        <a:spcAft>
                          <a:spcPts val="0"/>
                        </a:spcAft>
                      </a:pPr>
                      <a:r>
                        <a:rPr lang="en-US" sz="2400" b="1">
                          <a:solidFill>
                            <a:schemeClr val="tx2"/>
                          </a:solidFill>
                          <a:effectLst/>
                          <a:latin typeface="Arial"/>
                          <a:ea typeface="Times New Roman"/>
                          <a:cs typeface="Times New Roman"/>
                        </a:rPr>
                        <a:t>Grain, Wine, Oil</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Ruined and dried (1:10)</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Will be plentiful (2:24)</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5"/>
                  </a:ext>
                </a:extLst>
              </a:tr>
              <a:tr h="1135306">
                <a:tc>
                  <a:txBody>
                    <a:bodyPr/>
                    <a:lstStyle/>
                    <a:p>
                      <a:pPr algn="ctr">
                        <a:spcAft>
                          <a:spcPts val="0"/>
                        </a:spcAft>
                      </a:pPr>
                      <a:r>
                        <a:rPr lang="en-US" sz="2400" b="1">
                          <a:solidFill>
                            <a:schemeClr val="tx2"/>
                          </a:solidFill>
                          <a:effectLst/>
                          <a:latin typeface="Arial"/>
                          <a:ea typeface="Times New Roman"/>
                          <a:cs typeface="Times New Roman"/>
                        </a:rPr>
                        <a:t>Crops</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Damaged by locusts (1:4)</a:t>
                      </a:r>
                      <a:endParaRPr lang="en-SG" sz="2000">
                        <a:solidFill>
                          <a:schemeClr val="tx2"/>
                        </a:solidFill>
                        <a:effectLst/>
                        <a:latin typeface="Times"/>
                        <a:ea typeface="Times New Roman"/>
                        <a:cs typeface="Times New Roman"/>
                      </a:endParaRPr>
                    </a:p>
                  </a:txBody>
                  <a:tcPr marL="68580" marR="68580" marT="0" marB="0" anchor="ctr">
                    <a:noFill/>
                  </a:tcPr>
                </a:tc>
                <a:tc>
                  <a:txBody>
                    <a:bodyPr/>
                    <a:lstStyle/>
                    <a:p>
                      <a:pPr algn="ctr">
                        <a:spcAft>
                          <a:spcPts val="0"/>
                        </a:spcAft>
                      </a:pPr>
                      <a:r>
                        <a:rPr lang="en-US" sz="2400">
                          <a:solidFill>
                            <a:schemeClr val="tx2"/>
                          </a:solidFill>
                          <a:effectLst/>
                          <a:latin typeface="Arial"/>
                          <a:ea typeface="Times New Roman"/>
                          <a:cs typeface="Times New Roman"/>
                        </a:rPr>
                        <a:t>Damage will be replaced with productivity (2:25-26)</a:t>
                      </a:r>
                      <a:endParaRPr lang="en-SG" sz="2000">
                        <a:solidFill>
                          <a:schemeClr val="tx2"/>
                        </a:solidFill>
                        <a:effectLst/>
                        <a:latin typeface="Times"/>
                        <a:ea typeface="Times New Roman"/>
                        <a:cs typeface="Times New Roman"/>
                      </a:endParaRPr>
                    </a:p>
                  </a:txBody>
                  <a:tcPr marL="68580" marR="68580" marT="0" marB="0" anchor="ctr">
                    <a:noFill/>
                  </a:tcPr>
                </a:tc>
                <a:extLst>
                  <a:ext uri="{0D108BD9-81ED-4DB2-BD59-A6C34878D82A}">
                    <a16:rowId xmlns:a16="http://schemas.microsoft.com/office/drawing/2014/main" val="10006"/>
                  </a:ext>
                </a:extLst>
              </a:tr>
            </a:tbl>
          </a:graphicData>
        </a:graphic>
      </p:graphicFrame>
      <p:sp>
        <p:nvSpPr>
          <p:cNvPr id="5"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582</a:t>
            </a:r>
          </a:p>
        </p:txBody>
      </p:sp>
      <p:sp>
        <p:nvSpPr>
          <p:cNvPr id="6" name="Title 1"/>
          <p:cNvSpPr txBox="1">
            <a:spLocks/>
          </p:cNvSpPr>
          <p:nvPr/>
        </p:nvSpPr>
        <p:spPr bwMode="auto">
          <a:xfrm>
            <a:off x="0" y="692696"/>
            <a:ext cx="9144000" cy="28803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rPr>
              <a:t>Adapted from an Anonymous Handout (Dallas Seminary, 1985)</a:t>
            </a:r>
          </a:p>
        </p:txBody>
      </p:sp>
    </p:spTree>
    <p:extLst>
      <p:ext uri="{BB962C8B-B14F-4D97-AF65-F5344CB8AC3E}">
        <p14:creationId xmlns:p14="http://schemas.microsoft.com/office/powerpoint/2010/main" val="124300356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2274"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2513"/>
            <a:ext cx="8027988" cy="578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638" y="1052513"/>
            <a:ext cx="4968875" cy="589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Land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Mourned</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 土地凄凉</a:t>
            </a:r>
            <a:r>
              <a:rPr lang="en-US" sz="2800" b="1" dirty="0">
                <a:solidFill>
                  <a:srgbClr val="FFFFFF"/>
                </a:solidFill>
                <a:effectLst>
                  <a:glow rad="254000">
                    <a:srgbClr val="000000">
                      <a:alpha val="89000"/>
                    </a:srgbClr>
                  </a:glow>
                </a:effectLst>
              </a:rPr>
              <a:t>…</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(1:10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227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be glad</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地土啊！你不要惧怕；</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你要欢喜快乐，</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因为耶和华行了大事。</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(2:21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endParaRPr lang="en-US" sz="3200" b="1" dirty="0">
              <a:solidFill>
                <a:srgbClr val="FFFFFF"/>
              </a:solidFill>
              <a:effectLst>
                <a:glow rad="254000">
                  <a:srgbClr val="000000">
                    <a:alpha val="89000"/>
                  </a:srgbClr>
                </a:glow>
              </a:effectLst>
            </a:endParaRPr>
          </a:p>
        </p:txBody>
      </p:sp>
    </p:spTree>
    <p:extLst>
      <p:ext uri="{BB962C8B-B14F-4D97-AF65-F5344CB8AC3E}">
        <p14:creationId xmlns:p14="http://schemas.microsoft.com/office/powerpoint/2010/main" val="595078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329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93788"/>
            <a:ext cx="7704138"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08488" y="1093788"/>
            <a:ext cx="473551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0"/>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Animal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Groaned, wandered, hungry</a:t>
            </a:r>
            <a:endParaRPr lang="en-US" sz="32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牲畜发出哀鸣，</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牛群到处流荡，</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因为没有草场给牠们，</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羊群也同样受苦。</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p>
          <a:p>
            <a:pPr defTabSz="914400">
              <a:spcBef>
                <a:spcPct val="20000"/>
              </a:spcBef>
              <a:buClrTx/>
              <a:buSzTx/>
              <a:buFontTx/>
              <a:buNone/>
              <a:defRPr/>
            </a:pPr>
            <a:r>
              <a:rPr lang="en-US" sz="2800" b="1" dirty="0">
                <a:solidFill>
                  <a:srgbClr val="FFFFFF"/>
                </a:solidFill>
                <a:effectLst>
                  <a:glow rad="254000">
                    <a:srgbClr val="000000">
                      <a:alpha val="89000"/>
                    </a:srgbClr>
                  </a:glow>
                </a:effectLst>
              </a:rPr>
              <a:t>(1:18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330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8" name="Subtitle 2"/>
          <p:cNvSpPr txBox="1">
            <a:spLocks/>
          </p:cNvSpPr>
          <p:nvPr/>
        </p:nvSpPr>
        <p:spPr bwMode="auto">
          <a:xfrm>
            <a:off x="4572000" y="1268760"/>
            <a:ext cx="4572000" cy="36004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not be afraid</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田野的走兽啊，你们不要惧怕，</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因为旷野的草场又发青了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(2:22a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791698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43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Fields Contrasts in Joel 2:21-27</a:t>
            </a:r>
          </a:p>
        </p:txBody>
      </p:sp>
      <p:sp>
        <p:nvSpPr>
          <p:cNvPr id="4"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Barren and unproductive</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他们使我的葡萄树荒凉，</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折断了我的无花果树，</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把树皮剥尽，丢在一旁，</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使枝条露白。</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(1:7; cf. 1:10-12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
        <p:nvSpPr>
          <p:cNvPr id="184326"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356100" y="1154113"/>
            <a:ext cx="4787900"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grow…fruitful and productive</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树木又结果子了，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无花果树和葡萄树也都效力了。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(2:22b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6937657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534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638" y="1268413"/>
            <a:ext cx="8429626" cy="558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7"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216024"/>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Rain Contrasts in Joel 2:21-27</a:t>
            </a:r>
          </a:p>
        </p:txBody>
      </p:sp>
      <p:sp>
        <p:nvSpPr>
          <p:cNvPr id="185349"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Drought (dryness caused fire)</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田野的走兽也向你发喘，</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因为溪水都干涸了，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火吞灭了旷野的草场。</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(1:20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7525" y="1241425"/>
            <a:ext cx="48164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427984" y="1268760"/>
            <a:ext cx="4716016" cy="4464496"/>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pour down in abundance</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锡安的人民哪！你们要欢</a:t>
            </a:r>
            <a:endParaRPr lang="en-US" altLang="zh-CN"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喜，</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要靠耶和华你们的　神快乐，</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因为他赐给了你们合时的秋雨。</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他给你们降下时雨，</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就是秋雨春雨，像以前一样。</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(2:23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3879412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60463"/>
            <a:ext cx="9144000" cy="569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72008"/>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Grain, Wine &amp; Oil in Joel 2:21-27</a:t>
            </a:r>
          </a:p>
        </p:txBody>
      </p:sp>
      <p:sp>
        <p:nvSpPr>
          <p:cNvPr id="186373"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Ruined and dried </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田野荒废，</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土地凄凉，</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因为五谷毁坏，</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新酒干竭，</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油也缺乏。</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(1:10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3238" y="1177925"/>
            <a:ext cx="4841875" cy="568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Will be plentiful</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禾场上必满了五谷；</a:t>
            </a:r>
          </a:p>
          <a:p>
            <a:pPr defTabSz="914400">
              <a:spcBef>
                <a:spcPct val="20000"/>
              </a:spcBef>
              <a:buClrTx/>
              <a:buSzTx/>
              <a:buFontTx/>
              <a:buNone/>
              <a:defRPr/>
            </a:pPr>
            <a:endParaRPr lang="zh-CN" altLang="en-US" sz="2800" b="1" dirty="0">
              <a:solidFill>
                <a:srgbClr val="FFFFFF"/>
              </a:solidFill>
              <a:effectLst>
                <a:glow rad="254000">
                  <a:srgbClr val="000000">
                    <a:alpha val="89000"/>
                  </a:srgbClr>
                </a:glow>
              </a:effectLst>
            </a:endParaRP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榨酒池与油醡必溢出新酒与新油。</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(2:24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88124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1873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46175"/>
            <a:ext cx="91440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5"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hangingPunct="1">
              <a:buClrTx/>
              <a:buSzTx/>
              <a:buFontTx/>
              <a:buNone/>
            </a:pPr>
            <a:endParaRPr lang="en-US">
              <a:solidFill>
                <a:srgbClr val="000000"/>
              </a:solidFill>
              <a:latin typeface="Arial" charset="0"/>
              <a:ea typeface="ＭＳ Ｐゴシック" charset="0"/>
            </a:endParaRPr>
          </a:p>
        </p:txBody>
      </p:sp>
      <p:sp>
        <p:nvSpPr>
          <p:cNvPr id="2" name="Title 1"/>
          <p:cNvSpPr>
            <a:spLocks noGrp="1"/>
          </p:cNvSpPr>
          <p:nvPr>
            <p:ph type="ctrTitle"/>
          </p:nvPr>
        </p:nvSpPr>
        <p:spPr>
          <a:xfrm>
            <a:off x="0" y="116632"/>
            <a:ext cx="8316416" cy="980728"/>
          </a:xfrm>
        </p:spPr>
        <p:txBody>
          <a:bodyPr/>
          <a:lstStyle/>
          <a:p>
            <a:pPr>
              <a:defRPr/>
            </a:pPr>
            <a:r>
              <a:rPr lang="en-US" sz="3600" b="1" dirty="0">
                <a:solidFill>
                  <a:schemeClr val="bg1"/>
                </a:solidFill>
                <a:effectLst>
                  <a:glow rad="254000">
                    <a:schemeClr val="tx1">
                      <a:alpha val="89000"/>
                    </a:schemeClr>
                  </a:glow>
                </a:effectLst>
                <a:latin typeface="Arial" charset="0"/>
                <a:ea typeface="ＭＳ Ｐゴシック" charset="0"/>
                <a:cs typeface="ＭＳ Ｐゴシック" charset="0"/>
              </a:rPr>
              <a:t>Crop Contrasts in Joel 2:21-27</a:t>
            </a:r>
          </a:p>
        </p:txBody>
      </p:sp>
      <p:sp>
        <p:nvSpPr>
          <p:cNvPr id="1873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hangingPunct="1">
              <a:buClrTx/>
              <a:buSzTx/>
              <a:buFontTx/>
              <a:buNone/>
            </a:pPr>
            <a:r>
              <a:rPr lang="en-US" b="1">
                <a:solidFill>
                  <a:srgbClr val="FFFFFF"/>
                </a:solidFill>
                <a:cs typeface="Arial" charset="0"/>
              </a:rPr>
              <a:t>582</a:t>
            </a:r>
          </a:p>
        </p:txBody>
      </p:sp>
      <p:sp>
        <p:nvSpPr>
          <p:cNvPr id="7" name="Subtitle 2"/>
          <p:cNvSpPr txBox="1">
            <a:spLocks/>
          </p:cNvSpPr>
          <p:nvPr/>
        </p:nvSpPr>
        <p:spPr bwMode="auto">
          <a:xfrm>
            <a:off x="107504" y="1268760"/>
            <a:ext cx="432048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Damaged by locusts</a:t>
            </a: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剪虫剩下的，蝗虫吃了；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蝗虫剩下的，蝻子吃了；</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蝻子剩下的，蚂蚱吃了。</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(1:4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125538"/>
            <a:ext cx="478155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p:cNvSpPr txBox="1">
            <a:spLocks/>
          </p:cNvSpPr>
          <p:nvPr/>
        </p:nvSpPr>
        <p:spPr bwMode="auto">
          <a:xfrm>
            <a:off x="4572000" y="1268760"/>
            <a:ext cx="4572000" cy="558924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20000"/>
              </a:spcBef>
              <a:buClrTx/>
              <a:buSzTx/>
              <a:buFontTx/>
              <a:buNone/>
              <a:defRPr/>
            </a:pPr>
            <a:r>
              <a:rPr lang="en-US" sz="3600" b="1" dirty="0">
                <a:solidFill>
                  <a:srgbClr val="FFFF00"/>
                </a:solidFill>
                <a:effectLst>
                  <a:glow rad="254000">
                    <a:srgbClr val="000000">
                      <a:alpha val="89000"/>
                    </a:srgbClr>
                  </a:glow>
                </a:effectLst>
              </a:rPr>
              <a:t>Productive</a:t>
            </a:r>
            <a:endParaRPr lang="en-US" sz="2800" b="1" dirty="0">
              <a:solidFill>
                <a:srgbClr val="FFFF00"/>
              </a:solidFill>
              <a:effectLst>
                <a:glow rad="254000">
                  <a:srgbClr val="000000">
                    <a:alpha val="89000"/>
                  </a:srgbClr>
                </a:glow>
              </a:effectLst>
            </a:endParaRPr>
          </a:p>
          <a:p>
            <a:pPr defTabSz="914400">
              <a:spcBef>
                <a:spcPct val="20000"/>
              </a:spcBef>
              <a:buClrTx/>
              <a:buSzTx/>
              <a:buFontTx/>
              <a:buNone/>
              <a:defRPr/>
            </a:pPr>
            <a:r>
              <a:rPr lang="ru-RU" sz="2800" b="1" dirty="0">
                <a:solidFill>
                  <a:srgbClr val="FFFFFF"/>
                </a:solidFill>
                <a:effectLst>
                  <a:glow rad="254000">
                    <a:srgbClr val="000000">
                      <a:alpha val="89000"/>
                    </a:srgbClr>
                  </a:glow>
                </a:effectLst>
              </a:rPr>
              <a:t>"</a:t>
            </a:r>
            <a:r>
              <a:rPr lang="zh-CN" altLang="en-US" sz="2800" b="1" dirty="0">
                <a:solidFill>
                  <a:srgbClr val="FFFFFF"/>
                </a:solidFill>
                <a:effectLst>
                  <a:glow rad="254000">
                    <a:srgbClr val="000000">
                      <a:alpha val="89000"/>
                    </a:srgbClr>
                  </a:glow>
                </a:effectLst>
              </a:rPr>
              <a:t>我差遣到你们中间去的，</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我的大军队，</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就是蝗虫、蝻子、蚂蚱和剪虫，</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在那些年间吃尽的，</a:t>
            </a:r>
          </a:p>
          <a:p>
            <a:pPr defTabSz="914400">
              <a:spcBef>
                <a:spcPct val="20000"/>
              </a:spcBef>
              <a:buClrTx/>
              <a:buSzTx/>
              <a:buFontTx/>
              <a:buNone/>
              <a:defRPr/>
            </a:pPr>
            <a:r>
              <a:rPr lang="zh-CN" altLang="en-US" sz="2800" b="1" dirty="0">
                <a:solidFill>
                  <a:srgbClr val="FFFFFF"/>
                </a:solidFill>
                <a:effectLst>
                  <a:glow rad="254000">
                    <a:srgbClr val="000000">
                      <a:alpha val="89000"/>
                    </a:srgbClr>
                  </a:glow>
                </a:effectLst>
              </a:rPr>
              <a:t>我必补给你们。</a:t>
            </a:r>
            <a:r>
              <a:rPr lang="en-US" sz="2800" b="1" dirty="0">
                <a:solidFill>
                  <a:srgbClr val="FFFFFF"/>
                </a:solidFill>
                <a:effectLst>
                  <a:glow rad="254000">
                    <a:srgbClr val="000000">
                      <a:alpha val="89000"/>
                    </a:srgbClr>
                  </a:glow>
                </a:effectLst>
              </a:rPr>
              <a:t>…</a:t>
            </a:r>
            <a:r>
              <a:rPr lang="ru-RU" sz="2800" b="1" dirty="0">
                <a:solidFill>
                  <a:srgbClr val="FFFFFF"/>
                </a:solidFill>
                <a:effectLst>
                  <a:glow rad="254000">
                    <a:srgbClr val="000000">
                      <a:alpha val="89000"/>
                    </a:srgbClr>
                  </a:glow>
                </a:effectLst>
              </a:rPr>
              <a:t>"</a:t>
            </a:r>
            <a:r>
              <a:rPr lang="en-US" sz="2800" b="1" dirty="0">
                <a:solidFill>
                  <a:srgbClr val="FFFFFF"/>
                </a:solidFill>
                <a:effectLst>
                  <a:glow rad="254000">
                    <a:srgbClr val="000000">
                      <a:alpha val="89000"/>
                    </a:srgbClr>
                  </a:glow>
                </a:effectLst>
              </a:rPr>
              <a:t> </a:t>
            </a:r>
            <a:br>
              <a:rPr lang="en-US" sz="2800" b="1" dirty="0">
                <a:solidFill>
                  <a:srgbClr val="FFFFFF"/>
                </a:solidFill>
                <a:effectLst>
                  <a:glow rad="254000">
                    <a:srgbClr val="000000">
                      <a:alpha val="89000"/>
                    </a:srgbClr>
                  </a:glow>
                </a:effectLst>
              </a:rPr>
            </a:br>
            <a:r>
              <a:rPr lang="en-US" sz="2800" b="1" dirty="0">
                <a:solidFill>
                  <a:srgbClr val="FFFFFF"/>
                </a:solidFill>
                <a:effectLst>
                  <a:glow rad="254000">
                    <a:srgbClr val="000000">
                      <a:alpha val="89000"/>
                    </a:srgbClr>
                  </a:glow>
                </a:effectLst>
              </a:rPr>
              <a:t>(2:25-26 </a:t>
            </a:r>
            <a:r>
              <a:rPr lang="en-US" altLang="zh-CN" sz="2800" b="1" dirty="0">
                <a:solidFill>
                  <a:srgbClr val="FFFFFF"/>
                </a:solidFill>
                <a:effectLst>
                  <a:glow rad="254000">
                    <a:srgbClr val="000000">
                      <a:alpha val="89000"/>
                    </a:srgbClr>
                  </a:glow>
                </a:effectLst>
              </a:rPr>
              <a:t>CNV</a:t>
            </a:r>
            <a:r>
              <a:rPr lang="en-US" sz="2800" b="1" dirty="0">
                <a:solidFill>
                  <a:srgbClr val="FFFFFF"/>
                </a:solidFill>
                <a:effectLst>
                  <a:glow rad="254000">
                    <a:srgbClr val="000000">
                      <a:alpha val="89000"/>
                    </a:srgbClr>
                  </a:glow>
                </a:effectLst>
              </a:rPr>
              <a:t>).</a:t>
            </a:r>
          </a:p>
        </p:txBody>
      </p:sp>
    </p:spTree>
    <p:extLst>
      <p:ext uri="{BB962C8B-B14F-4D97-AF65-F5344CB8AC3E}">
        <p14:creationId xmlns:p14="http://schemas.microsoft.com/office/powerpoint/2010/main" val="1329884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666699"/>
        </a:solidFill>
        <a:effectLst/>
      </p:bgPr>
    </p:bg>
    <p:spTree>
      <p:nvGrpSpPr>
        <p:cNvPr id="1" name=""/>
        <p:cNvGrpSpPr/>
        <p:nvPr/>
      </p:nvGrpSpPr>
      <p:grpSpPr>
        <a:xfrm>
          <a:off x="0" y="0"/>
          <a:ext cx="0" cy="0"/>
          <a:chOff x="0" y="0"/>
          <a:chExt cx="0" cy="0"/>
        </a:xfrm>
      </p:grpSpPr>
      <p:pic>
        <p:nvPicPr>
          <p:cNvPr id="160770" name="Picture 1"/>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685800" y="0"/>
            <a:ext cx="84582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0771" name="Rectangle 2"/>
          <p:cNvSpPr>
            <a:spLocks noGrp="1" noChangeArrowheads="1"/>
          </p:cNvSpPr>
          <p:nvPr>
            <p:ph type="title" idx="4294967295"/>
          </p:nvPr>
        </p:nvSpPr>
        <p:spPr>
          <a:xfrm rot="16200000">
            <a:off x="-3209131" y="3191668"/>
            <a:ext cx="7086600" cy="703263"/>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solidFill>
                  <a:srgbClr val="FFFF99"/>
                </a:solidFill>
                <a:latin typeface="Times New Roman" charset="0"/>
                <a:ea typeface="SimSun" charset="0"/>
                <a:cs typeface="SimSun" charset="0"/>
              </a:rPr>
              <a:t>Eschatological Terminology</a:t>
            </a:r>
          </a:p>
        </p:txBody>
      </p:sp>
      <p:sp>
        <p:nvSpPr>
          <p:cNvPr id="25603" name="Rectangle 3"/>
          <p:cNvSpPr>
            <a:spLocks noChangeArrowheads="1"/>
          </p:cNvSpPr>
          <p:nvPr/>
        </p:nvSpPr>
        <p:spPr bwMode="auto">
          <a:xfrm>
            <a:off x="685800" y="0"/>
            <a:ext cx="8458200" cy="6858000"/>
          </a:xfrm>
          <a:prstGeom prst="rect">
            <a:avLst/>
          </a:prstGeom>
          <a:gradFill rotWithShape="0">
            <a:gsLst>
              <a:gs pos="0">
                <a:srgbClr val="000000"/>
              </a:gs>
              <a:gs pos="100000">
                <a:srgbClr val="000000">
                  <a:alpha val="67000"/>
                </a:srgbClr>
              </a:gs>
            </a:gsLst>
            <a:lin ang="5400000" scaled="1"/>
          </a:gradFill>
          <a:ln w="9360">
            <a:solidFill>
              <a:srgbClr val="000000"/>
            </a:solidFill>
            <a:miter lim="800000"/>
            <a:headEnd/>
            <a:tailEnd/>
          </a:ln>
        </p:spPr>
        <p:txBody>
          <a:bodyPr wrap="none" anchor="ctr"/>
          <a:lstStyle/>
          <a:p>
            <a:endParaRPr lang="en-US"/>
          </a:p>
        </p:txBody>
      </p:sp>
      <p:sp>
        <p:nvSpPr>
          <p:cNvPr id="25604" name="Rectangle 4"/>
          <p:cNvSpPr>
            <a:spLocks noChangeArrowheads="1"/>
          </p:cNvSpPr>
          <p:nvPr/>
        </p:nvSpPr>
        <p:spPr bwMode="auto">
          <a:xfrm>
            <a:off x="762000" y="228600"/>
            <a:ext cx="8382000" cy="633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marL="631825" indent="-631825">
              <a:lnSpc>
                <a:spcPct val="8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b="1">
              <a:solidFill>
                <a:srgbClr val="FFFFFF"/>
              </a:solidFill>
              <a:latin typeface="PMingLiU" charset="0"/>
              <a:ea typeface="PMingLiU" charset="0"/>
              <a:cs typeface="PMingLiU" charset="0"/>
            </a:endParaRP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洁净</a:t>
            </a:r>
            <a:r>
              <a:rPr lang="en-US" sz="3200" b="1">
                <a:solidFill>
                  <a:srgbClr val="FFFFFF"/>
                </a:solidFill>
                <a:latin typeface="PMingLiU" charset="0"/>
                <a:cs typeface="Times New Roman" charset="0"/>
              </a:rPr>
              <a:t>。。宣告</a:t>
            </a:r>
            <a:r>
              <a:rPr lang="en-US" altLang="ja-JP" sz="3200" b="1">
                <a:solidFill>
                  <a:srgbClr val="FFFFFF"/>
                </a:solidFill>
                <a:latin typeface="PMingLiU" charset="0"/>
                <a:cs typeface="Times New Roman" charset="0"/>
              </a:rPr>
              <a:t> (1:14; 3:9)</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耶和华的日子接近了</a:t>
            </a:r>
            <a:r>
              <a:rPr lang="en-US" altLang="ja-JP" sz="3200" b="1">
                <a:solidFill>
                  <a:srgbClr val="FFFFFF"/>
                </a:solidFill>
                <a:cs typeface="Times New Roman" charset="0"/>
              </a:rPr>
              <a:t> (1:15; 2:12; 3:14)</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耶和华的日子来临了</a:t>
            </a:r>
            <a:r>
              <a:rPr lang="en-US" altLang="ja-JP" sz="3200" b="1">
                <a:solidFill>
                  <a:srgbClr val="FFFFFF"/>
                </a:solidFill>
                <a:cs typeface="Times New Roman" charset="0"/>
              </a:rPr>
              <a:t> (2:1;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黑暗 (2:2;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逃脱 (2:3; 2:32)</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天崩地裂 (2:10; 3:16)</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太阳、月亮、星星</a:t>
            </a:r>
            <a:r>
              <a:rPr lang="en-US" sz="3200" b="1">
                <a:solidFill>
                  <a:srgbClr val="FFFFFF"/>
                </a:solidFill>
                <a:latin typeface="PMingLiU" charset="0"/>
                <a:ea typeface="PMingLiU" charset="0"/>
                <a:cs typeface="PMingLiU" charset="0"/>
              </a:rPr>
              <a:t>变黑</a:t>
            </a:r>
            <a:r>
              <a:rPr lang="en-US" altLang="ja-JP" sz="3200" b="1">
                <a:solidFill>
                  <a:srgbClr val="FFFFFF"/>
                </a:solidFill>
                <a:cs typeface="Times New Roman" charset="0"/>
              </a:rPr>
              <a:t> (2:10; 3:15)</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耶和华出声说话</a:t>
            </a:r>
            <a:r>
              <a:rPr lang="en-US" altLang="ja-JP" sz="3200" b="1">
                <a:solidFill>
                  <a:srgbClr val="FFFFFF"/>
                </a:solidFill>
                <a:cs typeface="Times New Roman" charset="0"/>
              </a:rPr>
              <a:t> (2:11; 3:16)</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耶和华的日子，伟大而让人敬畏的</a:t>
            </a:r>
            <a:r>
              <a:rPr lang="en-US" altLang="ja-JP" sz="3200" b="1">
                <a:solidFill>
                  <a:srgbClr val="FFFFFF"/>
                </a:solidFill>
                <a:cs typeface="Times New Roman" charset="0"/>
              </a:rPr>
              <a:t>(2:11; 2:31)</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cs typeface="Times New Roman" charset="0"/>
              </a:rPr>
              <a:t>集聚 (2:16; 3:2)</a:t>
            </a:r>
          </a:p>
          <a:p>
            <a:pPr marL="631825" indent="-631825">
              <a:buClr>
                <a:srgbClr val="FFFFFF"/>
              </a:buClr>
              <a:buFont typeface="Times New Roman"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FFFFFF"/>
                </a:solidFill>
                <a:latin typeface="PMingLiU" charset="0"/>
                <a:ea typeface="PMingLiU" charset="0"/>
                <a:cs typeface="PMingLiU" charset="0"/>
              </a:rPr>
              <a:t>我的人民和我的遗产</a:t>
            </a:r>
            <a:r>
              <a:rPr lang="en-US" altLang="ja-JP" sz="3200" b="1">
                <a:solidFill>
                  <a:srgbClr val="FFFFFF"/>
                </a:solidFill>
                <a:cs typeface="Times New Roman" charset="0"/>
              </a:rPr>
              <a:t> (2:17; 3:2) </a:t>
            </a:r>
            <a:endParaRPr lang="en-US" sz="3200" b="1">
              <a:solidFill>
                <a:srgbClr val="FFFFFF"/>
              </a:solidFill>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additive="repl">
                                        <p:cTn id="6" dur="1" fill="hold">
                                          <p:stCondLst>
                                            <p:cond delay="0"/>
                                          </p:stCondLst>
                                        </p:cTn>
                                        <p:tgtEl>
                                          <p:spTgt spid="25603"/>
                                        </p:tgtEl>
                                        <p:attrNameLst>
                                          <p:attrName>style.visibility</p:attrName>
                                        </p:attrNameLst>
                                      </p:cBhvr>
                                      <p:to>
                                        <p:strVal val="visible"/>
                                      </p:to>
                                    </p:set>
                                    <p:animEffect transition="in" filter="fade">
                                      <p:cBhvr additive="repl">
                                        <p:cTn id="7" dur="500"/>
                                        <p:tgtEl>
                                          <p:spTgt spid="25603"/>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additive="repl">
                                        <p:cTn id="10" dur="1" fill="hold">
                                          <p:stCondLst>
                                            <p:cond delay="0"/>
                                          </p:stCondLst>
                                        </p:cTn>
                                        <p:tgtEl>
                                          <p:spTgt spid="25604">
                                            <p:txEl>
                                              <p:pRg st="0" end="0"/>
                                            </p:txEl>
                                          </p:spTgt>
                                        </p:tgtEl>
                                        <p:attrNameLst>
                                          <p:attrName>style.visibility</p:attrName>
                                        </p:attrNameLst>
                                      </p:cBhvr>
                                      <p:to>
                                        <p:strVal val="visible"/>
                                      </p:to>
                                    </p:set>
                                    <p:anim calcmode="lin" valueType="num">
                                      <p:cBhvr additive="repl">
                                        <p:cTn id="11" dur="500" fill="hold"/>
                                        <p:tgtEl>
                                          <p:spTgt spid="25604">
                                            <p:txEl>
                                              <p:pRg st="0" end="0"/>
                                            </p:txEl>
                                          </p:spTgt>
                                        </p:tgtEl>
                                        <p:attrNameLst>
                                          <p:attrName>ppt_x</p:attrName>
                                        </p:attrNameLst>
                                      </p:cBhvr>
                                      <p:tavLst>
                                        <p:tav tm="100000">
                                          <p:val>
                                            <p:strVal val="0-#ppt_w/2"/>
                                          </p:val>
                                        </p:tav>
                                        <p:tav>
                                          <p:val>
                                            <p:strVal val="#ppt_x"/>
                                          </p:val>
                                        </p:tav>
                                      </p:tavLst>
                                    </p:anim>
                                    <p:anim calcmode="lin" valueType="num">
                                      <p:cBhvr additive="repl">
                                        <p:cTn id="12" dur="500" fill="hold"/>
                                        <p:tgtEl>
                                          <p:spTgt spid="25604">
                                            <p:txEl>
                                              <p:pRg st="0" end="0"/>
                                            </p:txEl>
                                          </p:spTgt>
                                        </p:tgtEl>
                                        <p:attrNameLst>
                                          <p:attrName>ppt_y</p:attrName>
                                        </p:attrNameLst>
                                      </p:cBhvr>
                                      <p:tavLst>
                                        <p:tav tm="100000">
                                          <p:val>
                                            <p:strVal val="#ppt_y"/>
                                          </p:val>
                                        </p:tav>
                                        <p:tav>
                                          <p:val>
                                            <p:strVal val="#ppt_y"/>
                                          </p:val>
                                        </p:tav>
                                      </p:tavLst>
                                    </p:anim>
                                  </p:childTnLst>
                                </p:cTn>
                              </p:par>
                            </p:childTnLst>
                          </p:cTn>
                        </p:par>
                        <p:par>
                          <p:cTn id="13" fill="hold" nodeType="afterGroup">
                            <p:stCondLst>
                              <p:cond delay="1000"/>
                            </p:stCondLst>
                            <p:childTnLst>
                              <p:par>
                                <p:cTn id="14" presetID="2" presetClass="entr" presetSubtype="8" fill="hold" nodeType="afterEffect">
                                  <p:stCondLst>
                                    <p:cond delay="0"/>
                                  </p:stCondLst>
                                  <p:childTnLst>
                                    <p:set>
                                      <p:cBhvr additive="repl">
                                        <p:cTn id="15" dur="1" fill="hold">
                                          <p:stCondLst>
                                            <p:cond delay="0"/>
                                          </p:stCondLst>
                                        </p:cTn>
                                        <p:tgtEl>
                                          <p:spTgt spid="25604">
                                            <p:txEl>
                                              <p:pRg st="1" end="1"/>
                                            </p:txEl>
                                          </p:spTgt>
                                        </p:tgtEl>
                                        <p:attrNameLst>
                                          <p:attrName>style.visibility</p:attrName>
                                        </p:attrNameLst>
                                      </p:cBhvr>
                                      <p:to>
                                        <p:strVal val="visible"/>
                                      </p:to>
                                    </p:set>
                                    <p:anim calcmode="lin" valueType="num">
                                      <p:cBhvr additive="repl">
                                        <p:cTn id="16" dur="500" fill="hold"/>
                                        <p:tgtEl>
                                          <p:spTgt spid="25604">
                                            <p:txEl>
                                              <p:pRg st="1" end="1"/>
                                            </p:txEl>
                                          </p:spTgt>
                                        </p:tgtEl>
                                        <p:attrNameLst>
                                          <p:attrName>ppt_x</p:attrName>
                                        </p:attrNameLst>
                                      </p:cBhvr>
                                      <p:tavLst>
                                        <p:tav tm="100000">
                                          <p:val>
                                            <p:strVal val="0-#ppt_w/2"/>
                                          </p:val>
                                        </p:tav>
                                        <p:tav>
                                          <p:val>
                                            <p:strVal val="#ppt_x"/>
                                          </p:val>
                                        </p:tav>
                                      </p:tavLst>
                                    </p:anim>
                                    <p:anim calcmode="lin" valueType="num">
                                      <p:cBhvr additive="repl">
                                        <p:cTn id="17" dur="500" fill="hold"/>
                                        <p:tgtEl>
                                          <p:spTgt spid="25604">
                                            <p:txEl>
                                              <p:pRg st="1" end="1"/>
                                            </p:txEl>
                                          </p:spTgt>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500"/>
                            </p:stCondLst>
                            <p:childTnLst>
                              <p:par>
                                <p:cTn id="19" presetID="2" presetClass="entr" presetSubtype="8" fill="hold" nodeType="afterEffect">
                                  <p:stCondLst>
                                    <p:cond delay="0"/>
                                  </p:stCondLst>
                                  <p:childTnLst>
                                    <p:set>
                                      <p:cBhvr additive="repl">
                                        <p:cTn id="20" dur="1" fill="hold">
                                          <p:stCondLst>
                                            <p:cond delay="0"/>
                                          </p:stCondLst>
                                        </p:cTn>
                                        <p:tgtEl>
                                          <p:spTgt spid="25604">
                                            <p:txEl>
                                              <p:pRg st="2" end="2"/>
                                            </p:txEl>
                                          </p:spTgt>
                                        </p:tgtEl>
                                        <p:attrNameLst>
                                          <p:attrName>style.visibility</p:attrName>
                                        </p:attrNameLst>
                                      </p:cBhvr>
                                      <p:to>
                                        <p:strVal val="visible"/>
                                      </p:to>
                                    </p:set>
                                    <p:anim calcmode="lin" valueType="num">
                                      <p:cBhvr additive="repl">
                                        <p:cTn id="21" dur="500" fill="hold"/>
                                        <p:tgtEl>
                                          <p:spTgt spid="25604">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5604">
                                            <p:txEl>
                                              <p:pRg st="2" end="2"/>
                                            </p:txEl>
                                          </p:spTgt>
                                        </p:tgtEl>
                                        <p:attrNameLst>
                                          <p:attrName>ppt_y</p:attrName>
                                        </p:attrNameLst>
                                      </p:cBhvr>
                                      <p:tavLst>
                                        <p:tav tm="100000">
                                          <p:val>
                                            <p:strVal val="#ppt_y"/>
                                          </p:val>
                                        </p:tav>
                                        <p:tav>
                                          <p:val>
                                            <p:strVal val="#ppt_y"/>
                                          </p:val>
                                        </p:tav>
                                      </p:tavLst>
                                    </p:anim>
                                  </p:childTnLst>
                                </p:cTn>
                              </p:par>
                            </p:childTnLst>
                          </p:cTn>
                        </p:par>
                        <p:par>
                          <p:cTn id="23" fill="hold" nodeType="afterGroup">
                            <p:stCondLst>
                              <p:cond delay="2000"/>
                            </p:stCondLst>
                            <p:childTnLst>
                              <p:par>
                                <p:cTn id="24" presetID="2" presetClass="entr" presetSubtype="8" fill="hold" nodeType="afterEffect">
                                  <p:stCondLst>
                                    <p:cond delay="0"/>
                                  </p:stCondLst>
                                  <p:childTnLst>
                                    <p:set>
                                      <p:cBhvr additive="repl">
                                        <p:cTn id="25" dur="1" fill="hold">
                                          <p:stCondLst>
                                            <p:cond delay="0"/>
                                          </p:stCondLst>
                                        </p:cTn>
                                        <p:tgtEl>
                                          <p:spTgt spid="25604">
                                            <p:txEl>
                                              <p:pRg st="3" end="3"/>
                                            </p:txEl>
                                          </p:spTgt>
                                        </p:tgtEl>
                                        <p:attrNameLst>
                                          <p:attrName>style.visibility</p:attrName>
                                        </p:attrNameLst>
                                      </p:cBhvr>
                                      <p:to>
                                        <p:strVal val="visible"/>
                                      </p:to>
                                    </p:set>
                                    <p:anim calcmode="lin" valueType="num">
                                      <p:cBhvr additive="repl">
                                        <p:cTn id="26" dur="500" fill="hold"/>
                                        <p:tgtEl>
                                          <p:spTgt spid="25604">
                                            <p:txEl>
                                              <p:pRg st="3" end="3"/>
                                            </p:txEl>
                                          </p:spTgt>
                                        </p:tgtEl>
                                        <p:attrNameLst>
                                          <p:attrName>ppt_x</p:attrName>
                                        </p:attrNameLst>
                                      </p:cBhvr>
                                      <p:tavLst>
                                        <p:tav tm="100000">
                                          <p:val>
                                            <p:strVal val="0-#ppt_w/2"/>
                                          </p:val>
                                        </p:tav>
                                        <p:tav>
                                          <p:val>
                                            <p:strVal val="#ppt_x"/>
                                          </p:val>
                                        </p:tav>
                                      </p:tavLst>
                                    </p:anim>
                                    <p:anim calcmode="lin" valueType="num">
                                      <p:cBhvr additive="repl">
                                        <p:cTn id="27" dur="500" fill="hold"/>
                                        <p:tgtEl>
                                          <p:spTgt spid="25604">
                                            <p:txEl>
                                              <p:pRg st="3" end="3"/>
                                            </p:txEl>
                                          </p:spTgt>
                                        </p:tgtEl>
                                        <p:attrNameLst>
                                          <p:attrName>ppt_y</p:attrName>
                                        </p:attrNameLst>
                                      </p:cBhvr>
                                      <p:tavLst>
                                        <p:tav tm="100000">
                                          <p:val>
                                            <p:strVal val="#ppt_y"/>
                                          </p:val>
                                        </p:tav>
                                        <p:tav>
                                          <p:val>
                                            <p:strVal val="#ppt_y"/>
                                          </p:val>
                                        </p:tav>
                                      </p:tavLst>
                                    </p:anim>
                                  </p:childTnLst>
                                </p:cTn>
                              </p:par>
                            </p:childTnLst>
                          </p:cTn>
                        </p:par>
                        <p:par>
                          <p:cTn id="28" fill="hold" nodeType="afterGroup">
                            <p:stCondLst>
                              <p:cond delay="2500"/>
                            </p:stCondLst>
                            <p:childTnLst>
                              <p:par>
                                <p:cTn id="29" presetID="2" presetClass="entr" presetSubtype="8" fill="hold" nodeType="afterEffect">
                                  <p:stCondLst>
                                    <p:cond delay="0"/>
                                  </p:stCondLst>
                                  <p:childTnLst>
                                    <p:set>
                                      <p:cBhvr additive="repl">
                                        <p:cTn id="30" dur="1" fill="hold">
                                          <p:stCondLst>
                                            <p:cond delay="0"/>
                                          </p:stCondLst>
                                        </p:cTn>
                                        <p:tgtEl>
                                          <p:spTgt spid="25604">
                                            <p:txEl>
                                              <p:pRg st="4" end="4"/>
                                            </p:txEl>
                                          </p:spTgt>
                                        </p:tgtEl>
                                        <p:attrNameLst>
                                          <p:attrName>style.visibility</p:attrName>
                                        </p:attrNameLst>
                                      </p:cBhvr>
                                      <p:to>
                                        <p:strVal val="visible"/>
                                      </p:to>
                                    </p:set>
                                    <p:anim calcmode="lin" valueType="num">
                                      <p:cBhvr additive="repl">
                                        <p:cTn id="31" dur="500" fill="hold"/>
                                        <p:tgtEl>
                                          <p:spTgt spid="25604">
                                            <p:txEl>
                                              <p:pRg st="4" end="4"/>
                                            </p:txEl>
                                          </p:spTgt>
                                        </p:tgtEl>
                                        <p:attrNameLst>
                                          <p:attrName>ppt_x</p:attrName>
                                        </p:attrNameLst>
                                      </p:cBhvr>
                                      <p:tavLst>
                                        <p:tav tm="100000">
                                          <p:val>
                                            <p:strVal val="0-#ppt_w/2"/>
                                          </p:val>
                                        </p:tav>
                                        <p:tav>
                                          <p:val>
                                            <p:strVal val="#ppt_x"/>
                                          </p:val>
                                        </p:tav>
                                      </p:tavLst>
                                    </p:anim>
                                    <p:anim calcmode="lin" valueType="num">
                                      <p:cBhvr additive="repl">
                                        <p:cTn id="32" dur="500" fill="hold"/>
                                        <p:tgtEl>
                                          <p:spTgt spid="25604">
                                            <p:txEl>
                                              <p:pRg st="4" end="4"/>
                                            </p:txEl>
                                          </p:spTgt>
                                        </p:tgtEl>
                                        <p:attrNameLst>
                                          <p:attrName>ppt_y</p:attrName>
                                        </p:attrNameLst>
                                      </p:cBhvr>
                                      <p:tavLst>
                                        <p:tav tm="100000">
                                          <p:val>
                                            <p:strVal val="#ppt_y"/>
                                          </p:val>
                                        </p:tav>
                                        <p:tav>
                                          <p:val>
                                            <p:strVal val="#ppt_y"/>
                                          </p:val>
                                        </p:tav>
                                      </p:tavLst>
                                    </p:anim>
                                  </p:childTnLst>
                                </p:cTn>
                              </p:par>
                            </p:childTnLst>
                          </p:cTn>
                        </p:par>
                        <p:par>
                          <p:cTn id="33" fill="hold" nodeType="afterGroup">
                            <p:stCondLst>
                              <p:cond delay="3000"/>
                            </p:stCondLst>
                            <p:childTnLst>
                              <p:par>
                                <p:cTn id="34" presetID="2" presetClass="entr" presetSubtype="8" fill="hold" nodeType="afterEffect">
                                  <p:stCondLst>
                                    <p:cond delay="0"/>
                                  </p:stCondLst>
                                  <p:childTnLst>
                                    <p:set>
                                      <p:cBhvr additive="repl">
                                        <p:cTn id="35" dur="1" fill="hold">
                                          <p:stCondLst>
                                            <p:cond delay="0"/>
                                          </p:stCondLst>
                                        </p:cTn>
                                        <p:tgtEl>
                                          <p:spTgt spid="25604">
                                            <p:txEl>
                                              <p:pRg st="5" end="5"/>
                                            </p:txEl>
                                          </p:spTgt>
                                        </p:tgtEl>
                                        <p:attrNameLst>
                                          <p:attrName>style.visibility</p:attrName>
                                        </p:attrNameLst>
                                      </p:cBhvr>
                                      <p:to>
                                        <p:strVal val="visible"/>
                                      </p:to>
                                    </p:set>
                                    <p:anim calcmode="lin" valueType="num">
                                      <p:cBhvr additive="repl">
                                        <p:cTn id="36" dur="500" fill="hold"/>
                                        <p:tgtEl>
                                          <p:spTgt spid="25604">
                                            <p:txEl>
                                              <p:pRg st="5" end="5"/>
                                            </p:txEl>
                                          </p:spTgt>
                                        </p:tgtEl>
                                        <p:attrNameLst>
                                          <p:attrName>ppt_x</p:attrName>
                                        </p:attrNameLst>
                                      </p:cBhvr>
                                      <p:tavLst>
                                        <p:tav tm="100000">
                                          <p:val>
                                            <p:strVal val="0-#ppt_w/2"/>
                                          </p:val>
                                        </p:tav>
                                        <p:tav>
                                          <p:val>
                                            <p:strVal val="#ppt_x"/>
                                          </p:val>
                                        </p:tav>
                                      </p:tavLst>
                                    </p:anim>
                                    <p:anim calcmode="lin" valueType="num">
                                      <p:cBhvr additive="repl">
                                        <p:cTn id="37" dur="500" fill="hold"/>
                                        <p:tgtEl>
                                          <p:spTgt spid="25604">
                                            <p:txEl>
                                              <p:pRg st="5" end="5"/>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163842" name="Rectangle 2"/>
          <p:cNvSpPr>
            <a:spLocks noGrp="1" noChangeArrowheads="1"/>
          </p:cNvSpPr>
          <p:nvPr>
            <p:ph type="title"/>
          </p:nvPr>
        </p:nvSpPr>
        <p:spPr>
          <a:xfrm>
            <a:off x="26988" y="115888"/>
            <a:ext cx="8486775" cy="685800"/>
          </a:xfrm>
        </p:spPr>
        <p:txBody>
          <a:bodyPr anchor="t"/>
          <a:lstStyle/>
          <a:p>
            <a:pPr eaLnBrk="1" hangingPunct="1"/>
            <a:r>
              <a:rPr lang="en-US" sz="3600">
                <a:solidFill>
                  <a:schemeClr val="bg1"/>
                </a:solidFill>
                <a:latin typeface="Arial" charset="0"/>
                <a:ea typeface="ＭＳ Ｐゴシック" charset="0"/>
                <a:cs typeface="Times New Roman" charset="0"/>
              </a:rPr>
              <a:t>III.  </a:t>
            </a:r>
            <a:r>
              <a:rPr lang="zh-CN" altLang="en-US" sz="3600">
                <a:solidFill>
                  <a:schemeClr val="bg1"/>
                </a:solidFill>
                <a:latin typeface="Arial" charset="0"/>
                <a:ea typeface="ＭＳ Ｐゴシック" charset="0"/>
                <a:cs typeface="Times New Roman" charset="0"/>
              </a:rPr>
              <a:t>新约里的约珥书</a:t>
            </a:r>
            <a:r>
              <a:rPr lang="en-US" altLang="ja-JP" sz="3600">
                <a:solidFill>
                  <a:schemeClr val="bg1"/>
                </a:solidFill>
                <a:latin typeface="Arial" charset="0"/>
                <a:ea typeface="ＭＳ Ｐゴシック" charset="0"/>
                <a:cs typeface="Times New Roman" charset="0"/>
              </a:rPr>
              <a:t>2:28-29</a:t>
            </a:r>
            <a:r>
              <a:rPr lang="zh-CN" altLang="en-US" sz="3600">
                <a:solidFill>
                  <a:schemeClr val="bg1"/>
                </a:solidFill>
                <a:latin typeface="Arial" charset="0"/>
                <a:ea typeface="ＭＳ Ｐゴシック" charset="0"/>
                <a:cs typeface="Times New Roman" charset="0"/>
              </a:rPr>
              <a:t> </a:t>
            </a:r>
            <a:r>
              <a:rPr lang="en-US" altLang="ja-JP" sz="3600">
                <a:solidFill>
                  <a:schemeClr val="bg1"/>
                </a:solidFill>
                <a:latin typeface="Arial" charset="0"/>
                <a:ea typeface="ＭＳ Ｐゴシック" charset="0"/>
                <a:cs typeface="Times New Roman" charset="0"/>
              </a:rPr>
              <a:t>(</a:t>
            </a:r>
            <a:r>
              <a:rPr lang="zh-CN" altLang="en-US" sz="3600">
                <a:solidFill>
                  <a:schemeClr val="bg1"/>
                </a:solidFill>
                <a:latin typeface="Arial" charset="0"/>
                <a:ea typeface="ＭＳ Ｐゴシック" charset="0"/>
                <a:cs typeface="Times New Roman" charset="0"/>
              </a:rPr>
              <a:t>参徒</a:t>
            </a:r>
            <a:r>
              <a:rPr lang="en-US" altLang="ja-JP" sz="3600">
                <a:solidFill>
                  <a:schemeClr val="bg1"/>
                </a:solidFill>
                <a:latin typeface="Arial" charset="0"/>
                <a:ea typeface="ＭＳ Ｐゴシック" charset="0"/>
                <a:cs typeface="Times New Roman" charset="0"/>
              </a:rPr>
              <a:t>2)</a:t>
            </a:r>
            <a:endParaRPr lang="en-US" sz="3600">
              <a:solidFill>
                <a:schemeClr val="bg1"/>
              </a:solidFill>
              <a:latin typeface="Arial" charset="0"/>
              <a:ea typeface="ＭＳ Ｐゴシック" charset="0"/>
              <a:cs typeface="Times New Roman" charset="0"/>
            </a:endParaRPr>
          </a:p>
        </p:txBody>
      </p:sp>
      <p:sp>
        <p:nvSpPr>
          <p:cNvPr id="163843"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pic>
        <p:nvPicPr>
          <p:cNvPr id="163844" name="Picture 4" descr="Screen Shot 2012-10-19 at 9.18.40 AM.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908050"/>
            <a:ext cx="91313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Rounded Rectangular Callout 6"/>
          <p:cNvSpPr>
            <a:spLocks noChangeArrowheads="1"/>
          </p:cNvSpPr>
          <p:nvPr/>
        </p:nvSpPr>
        <p:spPr bwMode="auto">
          <a:xfrm rot="10800000">
            <a:off x="1835150" y="5229225"/>
            <a:ext cx="4824413" cy="1644650"/>
          </a:xfrm>
          <a:prstGeom prst="wedgeRoundRectCallout">
            <a:avLst>
              <a:gd name="adj1" fmla="val -17921"/>
              <a:gd name="adj2" fmla="val 76278"/>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1835150" y="5516563"/>
            <a:ext cx="4897438" cy="1079500"/>
          </a:xfrm>
        </p:spPr>
        <p:txBody>
          <a:bodyPr/>
          <a:lstStyle/>
          <a:p>
            <a:pPr marL="0" indent="0" algn="ctr" eaLnBrk="1" hangingPunct="1">
              <a:buFontTx/>
              <a:buNone/>
            </a:pPr>
            <a:r>
              <a:rPr lang="zh-CN" altLang="en-US" sz="3200">
                <a:latin typeface="Arial" charset="0"/>
                <a:ea typeface="ＭＳ Ｐゴシック" charset="0"/>
              </a:rPr>
              <a:t>“这正是先知约珥所说的。。。 ”</a:t>
            </a:r>
            <a:r>
              <a:rPr lang="en-US" altLang="ja-JP" sz="3200">
                <a:latin typeface="Arial" charset="0"/>
                <a:ea typeface="ＭＳ Ｐゴシック" charset="0"/>
              </a:rPr>
              <a:t> (</a:t>
            </a:r>
            <a:r>
              <a:rPr lang="zh-CN" altLang="en-US" sz="3200">
                <a:latin typeface="Arial" charset="0"/>
                <a:ea typeface="ＭＳ Ｐゴシック" charset="0"/>
              </a:rPr>
              <a:t>徒</a:t>
            </a:r>
            <a:r>
              <a:rPr lang="en-US" altLang="ja-JP" sz="3200">
                <a:latin typeface="Arial" charset="0"/>
                <a:ea typeface="ＭＳ Ｐゴシック" charset="0"/>
              </a:rPr>
              <a:t>2:16)</a:t>
            </a:r>
            <a:endParaRPr lang="en-US" sz="32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eaLnBrk="1" fontAlgn="auto" hangingPunct="1">
              <a:spcBef>
                <a:spcPts val="0"/>
              </a:spcBef>
              <a:spcAft>
                <a:spcPts val="0"/>
              </a:spcAft>
              <a:buClrTx/>
              <a:buSzTx/>
              <a:buFontTx/>
              <a:buNone/>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eaLnBrk="1" hangingPunct="1">
              <a:buClrTx/>
              <a:buSzTx/>
              <a:buFontTx/>
              <a:buNone/>
            </a:pPr>
            <a:r>
              <a:rPr lang="zh-CN" altLang="en-US" sz="4800" b="1" dirty="0">
                <a:solidFill>
                  <a:prstClr val="white"/>
                </a:solidFill>
                <a:latin typeface="Arial"/>
                <a:cs typeface="Arial"/>
              </a:rPr>
              <a:t>约珥</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buClrTx/>
              <a:buSzTx/>
              <a:buFontTx/>
              <a:buNone/>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ClrTx/>
              <a:buSzTx/>
              <a:buFontTx/>
              <a:buNone/>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eaLnBrk="1" fontAlgn="auto" hangingPunct="1">
              <a:spcBef>
                <a:spcPts val="0"/>
              </a:spcBef>
              <a:spcAft>
                <a:spcPts val="0"/>
              </a:spcAft>
              <a:buClrTx/>
              <a:buSzTx/>
              <a:buFontTx/>
              <a:buNone/>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a:t>
            </a:r>
            <a:r>
              <a:rPr lang="uk-UA" sz="3200" dirty="0">
                <a:solidFill>
                  <a:prstClr val="black"/>
                </a:solidFill>
                <a:latin typeface="Arial"/>
                <a:cs typeface="Arial"/>
              </a:rPr>
              <a:t>'</a:t>
            </a:r>
            <a:r>
              <a:rPr lang="en-US" sz="3200" dirty="0">
                <a:solidFill>
                  <a:prstClr val="black"/>
                </a:solidFill>
                <a:latin typeface="Arial"/>
                <a:cs typeface="Arial"/>
              </a:rPr>
              <a:t>s blessing</a:t>
            </a:r>
          </a:p>
          <a:p>
            <a:pPr eaLnBrk="1" fontAlgn="auto" hangingPunct="1">
              <a:spcBef>
                <a:spcPts val="0"/>
              </a:spcBef>
              <a:spcAft>
                <a:spcPts val="0"/>
              </a:spcAft>
              <a:buClrTx/>
              <a:buSzTx/>
              <a:buFontTx/>
              <a:buNone/>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a:t>
            </a:r>
            <a:r>
              <a:rPr lang="uk-UA" sz="3200" dirty="0">
                <a:solidFill>
                  <a:prstClr val="black"/>
                </a:solidFill>
                <a:latin typeface="Arial"/>
                <a:cs typeface="Arial"/>
              </a:rPr>
              <a:t>'</a:t>
            </a:r>
            <a:r>
              <a:rPr lang="en-US" sz="3200" dirty="0">
                <a:solidFill>
                  <a:prstClr val="black"/>
                </a:solidFill>
                <a:latin typeface="Arial"/>
                <a:cs typeface="Arial"/>
              </a:rPr>
              <a:t>s sovereignty</a:t>
            </a:r>
          </a:p>
        </p:txBody>
      </p:sp>
    </p:spTree>
    <p:extLst>
      <p:ext uri="{BB962C8B-B14F-4D97-AF65-F5344CB8AC3E}">
        <p14:creationId xmlns:p14="http://schemas.microsoft.com/office/powerpoint/2010/main" val="26871319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28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6300788" y="6165850"/>
            <a:ext cx="2843212" cy="719138"/>
          </a:xfrm>
        </p:spPr>
        <p:txBody>
          <a:bodyPr anchor="t"/>
          <a:lstStyle/>
          <a:p>
            <a:pPr eaLnBrk="1" hangingPunct="1"/>
            <a:r>
              <a:rPr lang="zh-CN" altLang="en-US" sz="3200">
                <a:solidFill>
                  <a:schemeClr val="bg1"/>
                </a:solidFill>
                <a:latin typeface="Arial" charset="0"/>
                <a:ea typeface="ＭＳ Ｐゴシック" charset="0"/>
                <a:cs typeface="Times New Roman" charset="0"/>
              </a:rPr>
              <a:t>约珥书</a:t>
            </a:r>
            <a:r>
              <a:rPr lang="en-US" altLang="ja-JP" sz="3200">
                <a:solidFill>
                  <a:schemeClr val="bg1"/>
                </a:solidFill>
                <a:latin typeface="Arial" charset="0"/>
                <a:ea typeface="ＭＳ Ｐゴシック" charset="0"/>
                <a:cs typeface="Times New Roman" charset="0"/>
              </a:rPr>
              <a:t>2:28-29</a:t>
            </a:r>
            <a:endParaRPr lang="en-US" sz="3200">
              <a:solidFill>
                <a:schemeClr val="bg1"/>
              </a:solidFill>
              <a:latin typeface="Arial" charset="0"/>
              <a:ea typeface="ＭＳ Ｐゴシック" charset="0"/>
              <a:cs typeface="Times New Roman" charset="0"/>
            </a:endParaRPr>
          </a:p>
        </p:txBody>
      </p:sp>
      <p:sp>
        <p:nvSpPr>
          <p:cNvPr id="162819"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sp>
        <p:nvSpPr>
          <p:cNvPr id="162820" name="Rounded Rectangular Callout 6"/>
          <p:cNvSpPr>
            <a:spLocks noChangeArrowheads="1"/>
          </p:cNvSpPr>
          <p:nvPr/>
        </p:nvSpPr>
        <p:spPr bwMode="auto">
          <a:xfrm rot="10800000">
            <a:off x="71438" y="115888"/>
            <a:ext cx="5437187" cy="3313112"/>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200025" y="287338"/>
            <a:ext cx="5219700" cy="3141662"/>
          </a:xfrm>
        </p:spPr>
        <p:txBody>
          <a:bodyPr/>
          <a:lstStyle/>
          <a:p>
            <a:pPr marL="0" indent="0" algn="just" eaLnBrk="1" hangingPunct="1">
              <a:buFontTx/>
              <a:buNone/>
            </a:pPr>
            <a:r>
              <a:rPr lang="zh-CN" altLang="en-US" sz="3200">
                <a:latin typeface="Arial" charset="0"/>
                <a:ea typeface="ＭＳ Ｐゴシック" charset="0"/>
              </a:rPr>
              <a:t>“以后，我要将我的灵浇灌凡有血气的。你们的儿女要说预言。你们的老年人要作异梦。少年人要见异象。在那些日子，我要将我的灵浇灌我的仆人和使女。”</a:t>
            </a:r>
            <a:endParaRPr lang="en-US" sz="3200">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Times New Roman" charset="0"/>
              </a:rPr>
              <a:t>III.  新</a:t>
            </a:r>
            <a:r>
              <a:rPr lang="en-US" b="1">
                <a:latin typeface="PMingLiU" charset="0"/>
                <a:ea typeface="PMingLiU" charset="0"/>
                <a:cs typeface="PMingLiU" charset="0"/>
              </a:rPr>
              <a:t>约里的约珥</a:t>
            </a:r>
          </a:p>
        </p:txBody>
      </p:sp>
      <p:sp>
        <p:nvSpPr>
          <p:cNvPr id="26626" name="Rectangle 2"/>
          <p:cNvSpPr>
            <a:spLocks noGrp="1" noChangeArrowheads="1"/>
          </p:cNvSpPr>
          <p:nvPr>
            <p:ph type="body" idx="4294967295"/>
          </p:nvPr>
        </p:nvSpPr>
        <p:spPr>
          <a:xfrm>
            <a:off x="1062038" y="2057400"/>
            <a:ext cx="3967162" cy="4421188"/>
          </a:xfrm>
        </p:spPr>
        <p:txBody>
          <a:bodyPr/>
          <a:lstStyle/>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“所有主的人民会成为先知”不过这是约珥说的吗？</a:t>
            </a:r>
          </a:p>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所有人民将会被释放</a:t>
            </a:r>
          </a:p>
          <a:p>
            <a:pPr marL="339725" indent="-339725" eaLnBrk="1" hangingPunct="1">
              <a:spcBef>
                <a:spcPts val="900"/>
              </a:spcBef>
              <a:buSzPct val="89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呼求主名</a:t>
            </a:r>
          </a:p>
        </p:txBody>
      </p:sp>
      <p:pic>
        <p:nvPicPr>
          <p:cNvPr id="164867"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22098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4868" name="Text Box 4"/>
          <p:cNvSpPr txBox="1">
            <a:spLocks noChangeArrowheads="1"/>
          </p:cNvSpPr>
          <p:nvPr/>
        </p:nvSpPr>
        <p:spPr bwMode="auto">
          <a:xfrm>
            <a:off x="6732588" y="5980113"/>
            <a:ext cx="1104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zh-CN" altLang="en-US" sz="1800">
                <a:solidFill>
                  <a:srgbClr val="000000"/>
                </a:solidFill>
                <a:latin typeface="Arial" charset="0"/>
              </a:rPr>
              <a:t>蝗虫伸展</a:t>
            </a:r>
            <a:endParaRPr lang="en-US" sz="1800">
              <a:solidFill>
                <a:srgbClr val="000000"/>
              </a:solidFill>
              <a:latin typeface="Arial"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6626">
                                            <p:txEl>
                                              <p:pRg st="0" end="0"/>
                                            </p:txEl>
                                          </p:spTgt>
                                        </p:tgtEl>
                                        <p:attrNameLst>
                                          <p:attrName>style.visibility</p:attrName>
                                        </p:attrNameLst>
                                      </p:cBhvr>
                                      <p:to>
                                        <p:strVal val="visible"/>
                                      </p:to>
                                    </p:set>
                                    <p:anim calcmode="lin" valueType="num">
                                      <p:cBhvr additive="repl">
                                        <p:cTn id="7" dur="500" fill="hold"/>
                                        <p:tgtEl>
                                          <p:spTgt spid="26626">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6626">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26626">
                                            <p:txEl>
                                              <p:pRg st="1" end="1"/>
                                            </p:txEl>
                                          </p:spTgt>
                                        </p:tgtEl>
                                        <p:attrNameLst>
                                          <p:attrName>style.visibility</p:attrName>
                                        </p:attrNameLst>
                                      </p:cBhvr>
                                      <p:to>
                                        <p:strVal val="visible"/>
                                      </p:to>
                                    </p:set>
                                    <p:anim calcmode="lin" valueType="num">
                                      <p:cBhvr additive="repl">
                                        <p:cTn id="14" dur="500" fill="hold"/>
                                        <p:tgtEl>
                                          <p:spTgt spid="26626">
                                            <p:txEl>
                                              <p:pRg st="1" end="1"/>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26626">
                                            <p:txEl>
                                              <p:pRg st="1" end="1"/>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26626">
                                            <p:txEl>
                                              <p:pRg st="2" end="2"/>
                                            </p:txEl>
                                          </p:spTgt>
                                        </p:tgtEl>
                                        <p:attrNameLst>
                                          <p:attrName>style.visibility</p:attrName>
                                        </p:attrNameLst>
                                      </p:cBhvr>
                                      <p:to>
                                        <p:strVal val="visible"/>
                                      </p:to>
                                    </p:set>
                                    <p:anim calcmode="lin" valueType="num">
                                      <p:cBhvr additive="repl">
                                        <p:cTn id="21" dur="500" fill="hold"/>
                                        <p:tgtEl>
                                          <p:spTgt spid="26626">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6626">
                                            <p:txEl>
                                              <p:pRg st="2" end="2"/>
                                            </p:txEl>
                                          </p:spTgt>
                                        </p:tgtEl>
                                        <p:attrNameLst>
                                          <p:attrName>ppt_y</p:attrName>
                                        </p:attrNameLst>
                                      </p:cBhvr>
                                      <p:tavLst>
                                        <p:tav tm="100000">
                                          <p:val>
                                            <p:strVal val="#ppt_y"/>
                                          </p:val>
                                        </p:tav>
                                        <p:tav>
                                          <p:val>
                                            <p:strVal val="#ppt_y"/>
                                          </p:val>
                                        </p:tav>
                                      </p:tavLst>
                                    </p:anim>
                                  </p:childTnLst>
                                </p:cTn>
                              </p:par>
                            </p:childTnLst>
                          </p:cTn>
                        </p:par>
                        <p:par>
                          <p:cTn id="23"/>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178800"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zh-CN" altLang="en-US" sz="3200" dirty="0">
                <a:solidFill>
                  <a:schemeClr val="bg1"/>
                </a:solidFill>
                <a:latin typeface="Arial" charset="0"/>
                <a:ea typeface="ＭＳ Ｐゴシック" charset="0"/>
                <a:cs typeface="Times New Roman" charset="0"/>
              </a:rPr>
              <a:t>约珥 </a:t>
            </a:r>
            <a:r>
              <a:rPr lang="en-US" sz="3200" dirty="0">
                <a:solidFill>
                  <a:schemeClr val="bg1"/>
                </a:solidFill>
                <a:latin typeface="Arial" charset="0"/>
                <a:ea typeface="ＭＳ Ｐゴシック" charset="0"/>
                <a:cs typeface="Times New Roman" charset="0"/>
              </a:rPr>
              <a:t>2:30-31 </a:t>
            </a:r>
            <a:r>
              <a:rPr lang="en-US" altLang="zh-CN" sz="3200" dirty="0">
                <a:solidFill>
                  <a:schemeClr val="bg1"/>
                </a:solidFill>
                <a:latin typeface="Arial" charset="0"/>
                <a:ea typeface="ＭＳ Ｐゴシック" charset="0"/>
                <a:cs typeface="Times New Roman" charset="0"/>
              </a:rPr>
              <a:t>CNV</a:t>
            </a:r>
            <a:endParaRPr lang="en-US" sz="3200" dirty="0">
              <a:solidFill>
                <a:schemeClr val="bg1"/>
              </a:solidFill>
              <a:latin typeface="Arial" charset="0"/>
              <a:ea typeface="ＭＳ Ｐゴシック" charset="0"/>
              <a:cs typeface="Times New Roman" charset="0"/>
            </a:endParaRPr>
          </a:p>
        </p:txBody>
      </p:sp>
      <p:sp>
        <p:nvSpPr>
          <p:cNvPr id="196611"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rPr>
              <a:t>579</a:t>
            </a:r>
          </a:p>
        </p:txBody>
      </p:sp>
      <p:sp>
        <p:nvSpPr>
          <p:cNvPr id="196612" name="Rounded Rectangular Callout 6"/>
          <p:cNvSpPr>
            <a:spLocks noChangeArrowheads="1"/>
          </p:cNvSpPr>
          <p:nvPr/>
        </p:nvSpPr>
        <p:spPr bwMode="auto">
          <a:xfrm rot="10800000">
            <a:off x="-36511" y="0"/>
            <a:ext cx="6012730"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a typeface="ＭＳ Ｐゴシック" charset="0"/>
            </a:endParaRPr>
          </a:p>
        </p:txBody>
      </p:sp>
      <p:sp>
        <p:nvSpPr>
          <p:cNvPr id="589827" name="Rectangle 3"/>
          <p:cNvSpPr>
            <a:spLocks noGrp="1" noChangeArrowheads="1"/>
          </p:cNvSpPr>
          <p:nvPr>
            <p:ph type="body" sz="half" idx="1"/>
          </p:nvPr>
        </p:nvSpPr>
        <p:spPr>
          <a:xfrm>
            <a:off x="0" y="116632"/>
            <a:ext cx="5796136" cy="3240360"/>
          </a:xfrm>
        </p:spPr>
        <p:txBody>
          <a:bodyPr/>
          <a:lstStyle/>
          <a:p>
            <a:pPr marL="0" indent="0" algn="ctr" eaLnBrk="1" hangingPunct="1">
              <a:buFontTx/>
              <a:buNone/>
              <a:defRPr/>
            </a:pPr>
            <a:r>
              <a:rPr lang="ru-RU" altLang="ja-JP" sz="2800" b="1" dirty="0">
                <a:latin typeface="Arial" charset="0"/>
                <a:ea typeface="ＭＳ Ｐゴシック" charset="0"/>
                <a:cs typeface="ＭＳ Ｐゴシック" charset="0"/>
              </a:rPr>
              <a:t>"</a:t>
            </a:r>
            <a:r>
              <a:rPr lang="zh-CN" altLang="en-US" sz="2800" b="1" dirty="0">
                <a:latin typeface="Arial" charset="0"/>
                <a:ea typeface="ＭＳ Ｐゴシック" charset="0"/>
                <a:cs typeface="ＭＳ Ｐゴシック" charset="0"/>
              </a:rPr>
              <a:t>我要在天上地下显出神迹奇事，</a:t>
            </a:r>
          </a:p>
          <a:p>
            <a:pPr marL="0" indent="0" algn="ctr" eaLnBrk="1" hangingPunct="1">
              <a:buFontTx/>
              <a:buNone/>
              <a:defRPr/>
            </a:pPr>
            <a:r>
              <a:rPr lang="zh-CN" altLang="en-US" sz="2800" b="1" dirty="0">
                <a:solidFill>
                  <a:srgbClr val="FF0000"/>
                </a:solidFill>
                <a:latin typeface="Arial" charset="0"/>
                <a:ea typeface="ＭＳ Ｐゴシック" charset="0"/>
                <a:cs typeface="ＭＳ Ｐゴシック" charset="0"/>
              </a:rPr>
              <a:t>有血、有火</a:t>
            </a:r>
            <a:r>
              <a:rPr lang="zh-CN" altLang="en-US" sz="2800" b="1" dirty="0">
                <a:latin typeface="Arial" charset="0"/>
                <a:ea typeface="ＭＳ Ｐゴシック" charset="0"/>
                <a:cs typeface="ＭＳ Ｐゴシック" charset="0"/>
              </a:rPr>
              <a:t>、有烟柱。</a:t>
            </a:r>
            <a:endParaRPr lang="en-US" altLang="ja-JP" sz="2800" b="1" dirty="0">
              <a:latin typeface="Arial" charset="0"/>
              <a:ea typeface="ＭＳ Ｐゴシック" charset="0"/>
              <a:cs typeface="ＭＳ Ｐゴシック" charset="0"/>
            </a:endParaRPr>
          </a:p>
          <a:p>
            <a:pPr marL="0" indent="0" algn="ctr" eaLnBrk="1" hangingPunct="1">
              <a:buFontTx/>
              <a:buNone/>
              <a:defRPr/>
            </a:pPr>
            <a:r>
              <a:rPr lang="en-US" altLang="ja-JP" sz="2800" b="1" baseline="30000" dirty="0">
                <a:latin typeface="Arial" charset="0"/>
                <a:ea typeface="ＭＳ Ｐゴシック" charset="0"/>
                <a:cs typeface="ＭＳ Ｐゴシック" charset="0"/>
              </a:rPr>
              <a:t>31</a:t>
            </a:r>
            <a:r>
              <a:rPr lang="zh-CN" altLang="en-US" sz="2800" b="1" dirty="0">
                <a:solidFill>
                  <a:schemeClr val="bg1"/>
                </a:solidFill>
                <a:effectLst>
                  <a:glow rad="266700">
                    <a:srgbClr val="000000">
                      <a:alpha val="88000"/>
                    </a:srgbClr>
                  </a:glow>
                </a:effectLst>
                <a:latin typeface="Arial" charset="0"/>
                <a:ea typeface="ＭＳ Ｐゴシック" charset="0"/>
                <a:cs typeface="ＭＳ Ｐゴシック" charset="0"/>
              </a:rPr>
              <a:t>太阳将变为黑暗</a:t>
            </a:r>
            <a:r>
              <a:rPr lang="zh-CN" altLang="en-US" sz="2800" b="1" dirty="0">
                <a:solidFill>
                  <a:srgbClr val="FF0000"/>
                </a:solidFill>
                <a:latin typeface="Arial" charset="0"/>
                <a:ea typeface="ＭＳ Ｐゴシック" charset="0"/>
                <a:cs typeface="ＭＳ Ｐゴシック" charset="0"/>
              </a:rPr>
              <a:t>月亮将变为血红</a:t>
            </a:r>
            <a:r>
              <a:rPr lang="zh-CN" altLang="en-US" sz="2800" b="1" dirty="0">
                <a:latin typeface="Arial" charset="0"/>
                <a:ea typeface="ＭＳ Ｐゴシック" charset="0"/>
                <a:cs typeface="ＭＳ Ｐゴシック" charset="0"/>
              </a:rPr>
              <a:t>。</a:t>
            </a:r>
          </a:p>
          <a:p>
            <a:pPr marL="0" indent="0" algn="ctr" eaLnBrk="1" hangingPunct="1">
              <a:buFontTx/>
              <a:buNone/>
              <a:defRPr/>
            </a:pPr>
            <a:r>
              <a:rPr lang="zh-CN" altLang="en-US" sz="2800" b="1" dirty="0">
                <a:latin typeface="Arial" charset="0"/>
                <a:ea typeface="ＭＳ Ｐゴシック" charset="0"/>
                <a:cs typeface="ＭＳ Ｐゴシック" charset="0"/>
              </a:rPr>
              <a:t>在耶和华伟大可畏的日子临到以前，</a:t>
            </a:r>
          </a:p>
          <a:p>
            <a:pPr marL="0" indent="0" algn="ctr" eaLnBrk="1" hangingPunct="1">
              <a:buFontTx/>
              <a:buNone/>
              <a:defRPr/>
            </a:pPr>
            <a:r>
              <a:rPr lang="zh-CN" altLang="en-US" sz="2800" b="1" dirty="0">
                <a:latin typeface="Arial" charset="0"/>
                <a:ea typeface="ＭＳ Ｐゴシック" charset="0"/>
                <a:cs typeface="ＭＳ Ｐゴシック" charset="0"/>
              </a:rPr>
              <a:t>这一切都要发生。</a:t>
            </a:r>
            <a:r>
              <a:rPr lang="ru-RU" altLang="ja-JP" sz="2800" b="1" dirty="0">
                <a:latin typeface="Arial" charset="0"/>
                <a:ea typeface="ＭＳ Ｐゴシック" charset="0"/>
                <a:cs typeface="ＭＳ Ｐゴシック" charset="0"/>
              </a:rPr>
              <a:t>"</a:t>
            </a:r>
            <a:endParaRPr lang="en-US" altLang="ja-JP" sz="28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4431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27">
                                            <p:txEl>
                                              <p:pRg st="1" end="1"/>
                                            </p:txEl>
                                          </p:spTgt>
                                        </p:tgtEl>
                                        <p:attrNameLst>
                                          <p:attrName>style.visibility</p:attrName>
                                        </p:attrNameLst>
                                      </p:cBhvr>
                                      <p:to>
                                        <p:strVal val="visible"/>
                                      </p:to>
                                    </p:set>
                                    <p:anim calcmode="lin" valueType="num">
                                      <p:cBhvr additive="base">
                                        <p:cTn id="13" dur="500" fill="hold"/>
                                        <p:tgtEl>
                                          <p:spTgt spid="5898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9827">
                                            <p:txEl>
                                              <p:pRg st="2" end="2"/>
                                            </p:txEl>
                                          </p:spTgt>
                                        </p:tgtEl>
                                        <p:attrNameLst>
                                          <p:attrName>style.visibility</p:attrName>
                                        </p:attrNameLst>
                                      </p:cBhvr>
                                      <p:to>
                                        <p:strVal val="visible"/>
                                      </p:to>
                                    </p:set>
                                    <p:anim calcmode="lin" valueType="num">
                                      <p:cBhvr additive="base">
                                        <p:cTn id="19" dur="500" fill="hold"/>
                                        <p:tgtEl>
                                          <p:spTgt spid="5898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98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89827">
                                            <p:txEl>
                                              <p:pRg st="3" end="3"/>
                                            </p:txEl>
                                          </p:spTgt>
                                        </p:tgtEl>
                                        <p:attrNameLst>
                                          <p:attrName>style.visibility</p:attrName>
                                        </p:attrNameLst>
                                      </p:cBhvr>
                                      <p:to>
                                        <p:strVal val="visible"/>
                                      </p:to>
                                    </p:set>
                                    <p:anim calcmode="lin" valueType="num">
                                      <p:cBhvr additive="base">
                                        <p:cTn id="25" dur="500" fill="hold"/>
                                        <p:tgtEl>
                                          <p:spTgt spid="58982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898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89827">
                                            <p:txEl>
                                              <p:pRg st="4" end="4"/>
                                            </p:txEl>
                                          </p:spTgt>
                                        </p:tgtEl>
                                        <p:attrNameLst>
                                          <p:attrName>style.visibility</p:attrName>
                                        </p:attrNameLst>
                                      </p:cBhvr>
                                      <p:to>
                                        <p:strVal val="visible"/>
                                      </p:to>
                                    </p:set>
                                    <p:anim calcmode="lin" valueType="num">
                                      <p:cBhvr additive="base">
                                        <p:cTn id="31" dur="500" fill="hold"/>
                                        <p:tgtEl>
                                          <p:spTgt spid="58982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8982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69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Rectangle 2"/>
          <p:cNvSpPr>
            <a:spLocks noGrp="1" noChangeArrowheads="1"/>
          </p:cNvSpPr>
          <p:nvPr>
            <p:ph type="title"/>
          </p:nvPr>
        </p:nvSpPr>
        <p:spPr>
          <a:xfrm>
            <a:off x="6227763" y="6165850"/>
            <a:ext cx="2916237" cy="719138"/>
          </a:xfrm>
        </p:spPr>
        <p:txBody>
          <a:bodyPr anchor="t"/>
          <a:lstStyle/>
          <a:p>
            <a:pPr eaLnBrk="1" hangingPunct="1"/>
            <a:r>
              <a:rPr lang="zh-CN" altLang="en-US" sz="3200">
                <a:solidFill>
                  <a:schemeClr val="bg1"/>
                </a:solidFill>
                <a:latin typeface="Arial" charset="0"/>
                <a:ea typeface="ＭＳ Ｐゴシック" charset="0"/>
                <a:cs typeface="Times New Roman" charset="0"/>
              </a:rPr>
              <a:t>约珥书</a:t>
            </a:r>
            <a:r>
              <a:rPr lang="en-US" altLang="ja-JP" sz="3200">
                <a:solidFill>
                  <a:schemeClr val="bg1"/>
                </a:solidFill>
                <a:latin typeface="Arial" charset="0"/>
                <a:ea typeface="ＭＳ Ｐゴシック" charset="0"/>
                <a:cs typeface="Times New Roman" charset="0"/>
              </a:rPr>
              <a:t>2:30-32</a:t>
            </a:r>
            <a:endParaRPr lang="en-US" sz="3200">
              <a:solidFill>
                <a:schemeClr val="bg1"/>
              </a:solidFill>
              <a:latin typeface="Arial" charset="0"/>
              <a:ea typeface="ＭＳ Ｐゴシック" charset="0"/>
              <a:cs typeface="Times New Roman" charset="0"/>
            </a:endParaRPr>
          </a:p>
        </p:txBody>
      </p:sp>
      <p:sp>
        <p:nvSpPr>
          <p:cNvPr id="166915" name="TextBox 5"/>
          <p:cNvSpPr txBox="1">
            <a:spLocks noChangeArrowheads="1"/>
          </p:cNvSpPr>
          <p:nvPr/>
        </p:nvSpPr>
        <p:spPr bwMode="auto">
          <a:xfrm>
            <a:off x="836930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579</a:t>
            </a:r>
          </a:p>
        </p:txBody>
      </p:sp>
      <p:sp>
        <p:nvSpPr>
          <p:cNvPr id="166916" name="Rounded Rectangular Callout 6"/>
          <p:cNvSpPr>
            <a:spLocks noChangeArrowheads="1"/>
          </p:cNvSpPr>
          <p:nvPr/>
        </p:nvSpPr>
        <p:spPr bwMode="auto">
          <a:xfrm rot="10800000">
            <a:off x="71438" y="44450"/>
            <a:ext cx="5437187" cy="5545138"/>
          </a:xfrm>
          <a:prstGeom prst="wedgeRoundRectCallout">
            <a:avLst>
              <a:gd name="adj1" fmla="val -75884"/>
              <a:gd name="adj2" fmla="val 20551"/>
              <a:gd name="adj3" fmla="val 16667"/>
            </a:avLst>
          </a:prstGeom>
          <a:solidFill>
            <a:schemeClr val="accent1"/>
          </a:solidFill>
          <a:ln w="9525">
            <a:solidFill>
              <a:schemeClr val="tx1"/>
            </a:solidFill>
            <a:miter lim="800000"/>
            <a:headEnd/>
            <a:tailEnd/>
          </a:ln>
        </p:spPr>
        <p:txBody>
          <a:bodyPr wrap="none"/>
          <a:lstStyle/>
          <a:p>
            <a:pPr defTabSz="914400">
              <a:buClrTx/>
              <a:buSzTx/>
              <a:buFontTx/>
              <a:buNone/>
            </a:pPr>
            <a:endParaRPr lang="en-US" sz="1800">
              <a:solidFill>
                <a:srgbClr val="000000"/>
              </a:solidFill>
              <a:latin typeface="Arial" charset="0"/>
            </a:endParaRPr>
          </a:p>
        </p:txBody>
      </p:sp>
      <p:sp>
        <p:nvSpPr>
          <p:cNvPr id="589827" name="Rectangle 3"/>
          <p:cNvSpPr>
            <a:spLocks noGrp="1" noChangeArrowheads="1"/>
          </p:cNvSpPr>
          <p:nvPr>
            <p:ph type="body" sz="half" idx="1"/>
          </p:nvPr>
        </p:nvSpPr>
        <p:spPr>
          <a:xfrm>
            <a:off x="216024" y="116632"/>
            <a:ext cx="5220072" cy="5472608"/>
          </a:xfrm>
        </p:spPr>
        <p:txBody>
          <a:bodyPr/>
          <a:lstStyle/>
          <a:p>
            <a:pPr marL="0" indent="0" algn="ctr" eaLnBrk="1" hangingPunct="1">
              <a:buFontTx/>
              <a:buNone/>
              <a:defRPr/>
            </a:pPr>
            <a:endParaRPr lang="en-US" altLang="zh-CN" sz="2400" dirty="0">
              <a:latin typeface="Arial" charset="0"/>
              <a:ea typeface="ＭＳ Ｐゴシック" charset="0"/>
              <a:cs typeface="ＭＳ Ｐゴシック" charset="0"/>
            </a:endParaRPr>
          </a:p>
          <a:p>
            <a:pPr marL="0" indent="0" algn="ctr" eaLnBrk="1" hangingPunct="1">
              <a:buFontTx/>
              <a:buNone/>
              <a:defRPr/>
            </a:pPr>
            <a:endParaRPr lang="en-US" altLang="zh-CN" sz="2400" dirty="0">
              <a:latin typeface="Arial" charset="0"/>
              <a:ea typeface="ＭＳ Ｐゴシック" charset="0"/>
              <a:cs typeface="ＭＳ Ｐゴシック" charset="0"/>
            </a:endParaRPr>
          </a:p>
          <a:p>
            <a:pPr marL="0" indent="0" algn="ctr" eaLnBrk="1" hangingPunct="1">
              <a:buFontTx/>
              <a:buNone/>
              <a:defRPr/>
            </a:pPr>
            <a:r>
              <a:rPr lang="zh-CN" altLang="en-US" sz="2400" dirty="0">
                <a:latin typeface="Arial" charset="0"/>
                <a:ea typeface="ＭＳ Ｐゴシック" charset="0"/>
                <a:cs typeface="ＭＳ Ｐゴシック" charset="0"/>
              </a:rPr>
              <a:t>在天上地下，我要显出奇事，</a:t>
            </a:r>
            <a:r>
              <a:rPr lang="zh-CN" altLang="en-US" sz="2400" dirty="0">
                <a:solidFill>
                  <a:srgbClr val="FF0000"/>
                </a:solidFill>
                <a:latin typeface="Arial" charset="0"/>
                <a:ea typeface="ＭＳ Ｐゴシック" charset="0"/>
                <a:cs typeface="ＭＳ Ｐゴシック" charset="0"/>
              </a:rPr>
              <a:t>有血有火</a:t>
            </a:r>
            <a:r>
              <a:rPr lang="zh-CN" altLang="en-US" sz="2400" dirty="0">
                <a:latin typeface="Arial" charset="0"/>
                <a:ea typeface="ＭＳ Ｐゴシック" charset="0"/>
                <a:cs typeface="ＭＳ Ｐゴシック" charset="0"/>
              </a:rPr>
              <a:t>，有烟柱。</a:t>
            </a:r>
            <a:endParaRPr lang="en-US" altLang="ja-JP" sz="2400" dirty="0">
              <a:latin typeface="Arial" charset="0"/>
              <a:ea typeface="ＭＳ Ｐゴシック" charset="0"/>
              <a:cs typeface="ＭＳ Ｐゴシック" charset="0"/>
            </a:endParaRPr>
          </a:p>
          <a:p>
            <a:pPr marL="0" indent="0" algn="ctr" eaLnBrk="1" hangingPunct="1">
              <a:buFontTx/>
              <a:buNone/>
              <a:defRPr/>
            </a:pPr>
            <a:r>
              <a:rPr lang="en-US" altLang="ja-JP" sz="2400" baseline="30000" dirty="0">
                <a:latin typeface="Arial" charset="0"/>
                <a:ea typeface="ＭＳ Ｐゴシック" charset="0"/>
                <a:cs typeface="ＭＳ Ｐゴシック" charset="0"/>
              </a:rPr>
              <a:t>31</a:t>
            </a:r>
            <a:r>
              <a:rPr lang="zh-CN" altLang="en-US" sz="2400" dirty="0">
                <a:solidFill>
                  <a:schemeClr val="bg1"/>
                </a:solidFill>
                <a:effectLst>
                  <a:glow rad="266700">
                    <a:srgbClr val="000000">
                      <a:alpha val="88000"/>
                    </a:srgbClr>
                  </a:glow>
                </a:effectLst>
                <a:latin typeface="Arial" charset="0"/>
                <a:ea typeface="ＭＳ Ｐゴシック" charset="0"/>
                <a:cs typeface="ＭＳ Ｐゴシック" charset="0"/>
              </a:rPr>
              <a:t> 日头要变为黑暗 </a:t>
            </a:r>
            <a:r>
              <a:rPr lang="zh-CN"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a:t>
            </a:r>
            <a:r>
              <a:rPr lang="zh-CN" altLang="en-US" sz="2400" dirty="0">
                <a:solidFill>
                  <a:srgbClr val="FF0000"/>
                </a:solidFill>
                <a:latin typeface="Arial" charset="0"/>
                <a:ea typeface="ＭＳ Ｐゴシック" charset="0"/>
                <a:cs typeface="ＭＳ Ｐゴシック" charset="0"/>
              </a:rPr>
              <a:t>月亮要变为血</a:t>
            </a:r>
            <a:r>
              <a:rPr lang="en-US" altLang="ja-JP" sz="2400" dirty="0">
                <a:latin typeface="Arial" charset="0"/>
                <a:ea typeface="ＭＳ Ｐゴシック" charset="0"/>
                <a:cs typeface="ＭＳ Ｐゴシック" charset="0"/>
              </a:rPr>
              <a:t> </a:t>
            </a:r>
            <a:r>
              <a:rPr lang="zh-CN" altLang="en-US" sz="2400" dirty="0">
                <a:latin typeface="Arial" charset="0"/>
                <a:ea typeface="ＭＳ Ｐゴシック" charset="0"/>
                <a:cs typeface="ＭＳ Ｐゴシック" charset="0"/>
              </a:rPr>
              <a:t>，这都在耶和华大而可畏的日子未到以前。</a:t>
            </a:r>
            <a:endParaRPr lang="en-US" altLang="ja-JP" sz="2400" dirty="0">
              <a:latin typeface="Arial" charset="0"/>
              <a:ea typeface="ＭＳ Ｐゴシック" charset="0"/>
              <a:cs typeface="ＭＳ Ｐゴシック" charset="0"/>
            </a:endParaRPr>
          </a:p>
          <a:p>
            <a:pPr marL="0" indent="0" algn="ctr" eaLnBrk="1" hangingPunct="1">
              <a:buFontTx/>
              <a:buNone/>
              <a:defRPr/>
            </a:pPr>
            <a:r>
              <a:rPr lang="en-US" altLang="ja-JP" sz="2400" baseline="30000" dirty="0">
                <a:latin typeface="Arial" charset="0"/>
                <a:ea typeface="ＭＳ Ｐゴシック" charset="0"/>
                <a:cs typeface="ＭＳ Ｐゴシック" charset="0"/>
              </a:rPr>
              <a:t>32</a:t>
            </a:r>
            <a:r>
              <a:rPr lang="zh-CN" altLang="en-US" sz="2400" baseline="30000" dirty="0">
                <a:latin typeface="Arial" charset="0"/>
                <a:ea typeface="ＭＳ Ｐゴシック" charset="0"/>
                <a:cs typeface="ＭＳ Ｐゴシック" charset="0"/>
              </a:rPr>
              <a:t> </a:t>
            </a:r>
            <a:r>
              <a:rPr lang="zh-CN" altLang="en-US" sz="2400" dirty="0">
                <a:latin typeface="Arial" charset="0"/>
                <a:ea typeface="ＭＳ Ｐゴシック" charset="0"/>
                <a:cs typeface="ＭＳ Ｐゴシック" charset="0"/>
              </a:rPr>
              <a:t>到那时候，凡求告耶和华名的就必得救。因为照耶和华所说的，在锡安山耶路撒冷必有逃脱的人，在剩下的人中必有耶和华所召的。</a:t>
            </a:r>
            <a:endParaRPr lang="en-US" sz="24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2" end="2"/>
                                            </p:txEl>
                                          </p:spTgt>
                                        </p:tgtEl>
                                        <p:attrNameLst>
                                          <p:attrName>style.visibility</p:attrName>
                                        </p:attrNameLst>
                                      </p:cBhvr>
                                      <p:to>
                                        <p:strVal val="visible"/>
                                      </p:to>
                                    </p:set>
                                    <p:anim calcmode="lin" valueType="num">
                                      <p:cBhvr additive="base">
                                        <p:cTn id="7" dur="500" fill="hold"/>
                                        <p:tgtEl>
                                          <p:spTgt spid="589827">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27">
                                            <p:txEl>
                                              <p:pRg st="3" end="3"/>
                                            </p:txEl>
                                          </p:spTgt>
                                        </p:tgtEl>
                                        <p:attrNameLst>
                                          <p:attrName>style.visibility</p:attrName>
                                        </p:attrNameLst>
                                      </p:cBhvr>
                                      <p:to>
                                        <p:strVal val="visible"/>
                                      </p:to>
                                    </p:set>
                                    <p:anim calcmode="lin" valueType="num">
                                      <p:cBhvr additive="base">
                                        <p:cTn id="13" dur="500" fill="hold"/>
                                        <p:tgtEl>
                                          <p:spTgt spid="589827">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2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89827">
                                            <p:txEl>
                                              <p:pRg st="4" end="4"/>
                                            </p:txEl>
                                          </p:spTgt>
                                        </p:tgtEl>
                                        <p:attrNameLst>
                                          <p:attrName>style.visibility</p:attrName>
                                        </p:attrNameLst>
                                      </p:cBhvr>
                                      <p:to>
                                        <p:strVal val="visible"/>
                                      </p:to>
                                    </p:set>
                                    <p:anim calcmode="lin" valueType="num">
                                      <p:cBhvr additive="base">
                                        <p:cTn id="19" dur="500" fill="hold"/>
                                        <p:tgtEl>
                                          <p:spTgt spid="58982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8982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
          <p:cNvSpPr>
            <a:spLocks noGrp="1" noChangeArrowheads="1"/>
          </p:cNvSpPr>
          <p:nvPr>
            <p:ph type="title" idx="4294967295"/>
          </p:nvPr>
        </p:nvSpPr>
        <p:spPr>
          <a:xfrm>
            <a:off x="1066800" y="88900"/>
            <a:ext cx="4572000" cy="20447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latin typeface="Times New Roman" charset="0"/>
                <a:ea typeface="SimSun" charset="0"/>
                <a:cs typeface="SimSun" charset="0"/>
              </a:rPr>
              <a:t>IV. </a:t>
            </a:r>
            <a:r>
              <a:rPr lang="en-US" sz="3600" b="1">
                <a:latin typeface="Times New Roman" charset="0"/>
                <a:ea typeface="SimSun" charset="0"/>
                <a:cs typeface="SimSun" charset="0"/>
              </a:rPr>
              <a:t>问题：5个实现约珥书 2:28-32的看法</a:t>
            </a:r>
          </a:p>
        </p:txBody>
      </p:sp>
      <p:sp>
        <p:nvSpPr>
          <p:cNvPr id="27650" name="Rectangle 2"/>
          <p:cNvSpPr>
            <a:spLocks noGrp="1" noChangeArrowheads="1"/>
          </p:cNvSpPr>
          <p:nvPr>
            <p:ph type="body" idx="4294967295"/>
          </p:nvPr>
        </p:nvSpPr>
        <p:spPr>
          <a:xfrm>
            <a:off x="1447800" y="2362200"/>
            <a:ext cx="7315200" cy="3352800"/>
          </a:xfrm>
        </p:spPr>
        <p:txBody>
          <a:bodyPr/>
          <a:lstStyle/>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在五旬节的终止</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在五旬节的实现</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为不履行或模式论</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典型的履行观点</a:t>
            </a:r>
          </a:p>
          <a:p>
            <a:pPr marL="606425" indent="-606425" eaLnBrk="1" hangingPunct="1">
              <a:buFont typeface="Times New Roman" charset="0"/>
              <a:buAutoNum type="alphaUcPeriod"/>
              <a:tabLst>
                <a:tab pos="606425" algn="l"/>
                <a:tab pos="719138" algn="l"/>
                <a:tab pos="1176338" algn="l"/>
                <a:tab pos="1633538" algn="l"/>
                <a:tab pos="2090738" algn="l"/>
                <a:tab pos="2547938" algn="l"/>
                <a:tab pos="3005138" algn="l"/>
                <a:tab pos="3462338" algn="l"/>
                <a:tab pos="3919538" algn="l"/>
                <a:tab pos="4376738" algn="l"/>
                <a:tab pos="4833938" algn="l"/>
                <a:tab pos="5291138" algn="l"/>
                <a:tab pos="5748338" algn="l"/>
                <a:tab pos="6205538" algn="l"/>
                <a:tab pos="6662738" algn="l"/>
                <a:tab pos="7119938" algn="l"/>
                <a:tab pos="7577138" algn="l"/>
                <a:tab pos="8034338" algn="l"/>
                <a:tab pos="8491538" algn="l"/>
                <a:tab pos="8948738" algn="l"/>
                <a:tab pos="9405938" algn="l"/>
              </a:tabLst>
            </a:pPr>
            <a:r>
              <a:rPr lang="en-US" b="1">
                <a:latin typeface="Times New Roman" charset="0"/>
                <a:ea typeface="SimSun" charset="0"/>
                <a:cs typeface="SimSun" charset="0"/>
              </a:rPr>
              <a:t>连续性的履行观点</a:t>
            </a:r>
          </a:p>
        </p:txBody>
      </p:sp>
      <p:pic>
        <p:nvPicPr>
          <p:cNvPr id="167939" name="Picture 3" descr="locust_canary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1988" y="0"/>
            <a:ext cx="34020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7650">
                                            <p:txEl>
                                              <p:pRg st="0" end="0"/>
                                            </p:txEl>
                                          </p:spTgt>
                                        </p:tgtEl>
                                        <p:attrNameLst>
                                          <p:attrName>style.visibility</p:attrName>
                                        </p:attrNameLst>
                                      </p:cBhvr>
                                      <p:to>
                                        <p:strVal val="visible"/>
                                      </p:to>
                                    </p:set>
                                    <p:anim calcmode="lin" valueType="num">
                                      <p:cBhvr additive="repl">
                                        <p:cTn id="7" dur="500" fill="hold"/>
                                        <p:tgtEl>
                                          <p:spTgt spid="27650">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7650">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7650">
                                            <p:txEl>
                                              <p:pRg st="1" end="1"/>
                                            </p:txEl>
                                          </p:spTgt>
                                        </p:tgtEl>
                                        <p:attrNameLst>
                                          <p:attrName>style.visibility</p:attrName>
                                        </p:attrNameLst>
                                      </p:cBhvr>
                                      <p:to>
                                        <p:strVal val="visible"/>
                                      </p:to>
                                    </p:set>
                                    <p:anim calcmode="lin" valueType="num">
                                      <p:cBhvr additive="repl">
                                        <p:cTn id="13" dur="500" fill="hold"/>
                                        <p:tgtEl>
                                          <p:spTgt spid="27650">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7650">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7650">
                                            <p:txEl>
                                              <p:pRg st="2" end="2"/>
                                            </p:txEl>
                                          </p:spTgt>
                                        </p:tgtEl>
                                        <p:attrNameLst>
                                          <p:attrName>style.visibility</p:attrName>
                                        </p:attrNameLst>
                                      </p:cBhvr>
                                      <p:to>
                                        <p:strVal val="visible"/>
                                      </p:to>
                                    </p:set>
                                    <p:anim calcmode="lin" valueType="num">
                                      <p:cBhvr additive="repl">
                                        <p:cTn id="19" dur="500" fill="hold"/>
                                        <p:tgtEl>
                                          <p:spTgt spid="27650">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7650">
                                            <p:txEl>
                                              <p:pRg st="2" end="2"/>
                                            </p:txEl>
                                          </p:spTgt>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27650">
                                            <p:txEl>
                                              <p:pRg st="3" end="3"/>
                                            </p:txEl>
                                          </p:spTgt>
                                        </p:tgtEl>
                                        <p:attrNameLst>
                                          <p:attrName>style.visibility</p:attrName>
                                        </p:attrNameLst>
                                      </p:cBhvr>
                                      <p:to>
                                        <p:strVal val="visible"/>
                                      </p:to>
                                    </p:set>
                                    <p:anim calcmode="lin" valueType="num">
                                      <p:cBhvr additive="repl">
                                        <p:cTn id="25" dur="500" fill="hold"/>
                                        <p:tgtEl>
                                          <p:spTgt spid="27650">
                                            <p:txEl>
                                              <p:pRg st="3" end="3"/>
                                            </p:txEl>
                                          </p:spTgt>
                                        </p:tgtEl>
                                        <p:attrNameLst>
                                          <p:attrName>ppt_x</p:attrName>
                                        </p:attrNameLst>
                                      </p:cBhvr>
                                      <p:tavLst>
                                        <p:tav tm="100000">
                                          <p:val>
                                            <p:strVal val="0-#ppt_w/2"/>
                                          </p:val>
                                        </p:tav>
                                        <p:tav>
                                          <p:val>
                                            <p:strVal val="#ppt_x"/>
                                          </p:val>
                                        </p:tav>
                                      </p:tavLst>
                                    </p:anim>
                                    <p:anim calcmode="lin" valueType="num">
                                      <p:cBhvr additive="repl">
                                        <p:cTn id="26" dur="500" fill="hold"/>
                                        <p:tgtEl>
                                          <p:spTgt spid="27650">
                                            <p:txEl>
                                              <p:pRg st="3" end="3"/>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6675510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9392"/>
            <a:ext cx="5176229" cy="6858000"/>
          </a:xfrm>
          <a:prstGeom prst="rect">
            <a:avLst/>
          </a:prstGeom>
        </p:spPr>
      </p:pic>
      <p:sp>
        <p:nvSpPr>
          <p:cNvPr id="900098" name="Rectangle 2"/>
          <p:cNvSpPr>
            <a:spLocks noGrp="1" noChangeArrowheads="1"/>
          </p:cNvSpPr>
          <p:nvPr>
            <p:ph type="ctrTitle"/>
          </p:nvPr>
        </p:nvSpPr>
        <p:spPr>
          <a:xfrm>
            <a:off x="5292080" y="29469"/>
            <a:ext cx="3851920"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看哪！到了那些日子，在那个时期，</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我使犹大和耶路撒冷被掳的人归回</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我必招聚列国，</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领他们下到约沙法谷</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(3:1-2a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
        <p:nvSpPr>
          <p:cNvPr id="3" name="Up Arrow 2"/>
          <p:cNvSpPr/>
          <p:nvPr/>
        </p:nvSpPr>
        <p:spPr bwMode="auto">
          <a:xfrm rot="19118539">
            <a:off x="4413926" y="1918984"/>
            <a:ext cx="836039" cy="223224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Tree>
    <p:extLst>
      <p:ext uri="{BB962C8B-B14F-4D97-AF65-F5344CB8AC3E}">
        <p14:creationId xmlns:p14="http://schemas.microsoft.com/office/powerpoint/2010/main" val="818309748"/>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1C98F8-2251-2C47-AA2C-4E45FF8BC0EB}"/>
              </a:ext>
            </a:extLst>
          </p:cNvPr>
          <p:cNvGrpSpPr/>
          <p:nvPr/>
        </p:nvGrpSpPr>
        <p:grpSpPr>
          <a:xfrm>
            <a:off x="3995936" y="216024"/>
            <a:ext cx="5186036" cy="5805264"/>
            <a:chOff x="3957964" y="29469"/>
            <a:chExt cx="5186036" cy="5805264"/>
          </a:xfrm>
        </p:grpSpPr>
        <p:pic>
          <p:nvPicPr>
            <p:cNvPr id="29" name="Picture 28">
              <a:extLst>
                <a:ext uri="{FF2B5EF4-FFF2-40B4-BE49-F238E27FC236}">
                  <a16:creationId xmlns:a16="http://schemas.microsoft.com/office/drawing/2014/main" id="{1E20CB56-6E73-3B46-BF8E-EAE1DDBFD166}"/>
                </a:ext>
              </a:extLst>
            </p:cNvPr>
            <p:cNvPicPr>
              <a:picLocks noChangeAspect="1"/>
            </p:cNvPicPr>
            <p:nvPr/>
          </p:nvPicPr>
          <p:blipFill>
            <a:blip r:embed="rId3"/>
            <a:stretch>
              <a:fillRect/>
            </a:stretch>
          </p:blipFill>
          <p:spPr>
            <a:xfrm>
              <a:off x="3957964" y="29469"/>
              <a:ext cx="5186036" cy="5805264"/>
            </a:xfrm>
            <a:prstGeom prst="rect">
              <a:avLst/>
            </a:prstGeom>
          </p:spPr>
        </p:pic>
        <p:pic>
          <p:nvPicPr>
            <p:cNvPr id="36" name="Picture 35">
              <a:extLst>
                <a:ext uri="{FF2B5EF4-FFF2-40B4-BE49-F238E27FC236}">
                  <a16:creationId xmlns:a16="http://schemas.microsoft.com/office/drawing/2014/main" id="{0268134C-448A-D845-8EB5-18536BA2016B}"/>
                </a:ext>
              </a:extLst>
            </p:cNvPr>
            <p:cNvPicPr>
              <a:picLocks noChangeAspect="1"/>
            </p:cNvPicPr>
            <p:nvPr/>
          </p:nvPicPr>
          <p:blipFill>
            <a:blip r:embed="rId4"/>
            <a:stretch>
              <a:fillRect/>
            </a:stretch>
          </p:blipFill>
          <p:spPr>
            <a:xfrm>
              <a:off x="6190212" y="3840779"/>
              <a:ext cx="673562" cy="460921"/>
            </a:xfrm>
            <a:prstGeom prst="rect">
              <a:avLst/>
            </a:prstGeom>
          </p:spPr>
        </p:pic>
        <p:pic>
          <p:nvPicPr>
            <p:cNvPr id="38" name="Picture 37">
              <a:extLst>
                <a:ext uri="{FF2B5EF4-FFF2-40B4-BE49-F238E27FC236}">
                  <a16:creationId xmlns:a16="http://schemas.microsoft.com/office/drawing/2014/main" id="{2D0A0C1E-D581-444A-954A-91AE53849885}"/>
                </a:ext>
              </a:extLst>
            </p:cNvPr>
            <p:cNvPicPr>
              <a:picLocks noChangeAspect="1"/>
            </p:cNvPicPr>
            <p:nvPr/>
          </p:nvPicPr>
          <p:blipFill>
            <a:blip r:embed="rId5"/>
            <a:stretch>
              <a:fillRect/>
            </a:stretch>
          </p:blipFill>
          <p:spPr>
            <a:xfrm>
              <a:off x="6666859" y="1442245"/>
              <a:ext cx="603473" cy="399148"/>
            </a:xfrm>
            <a:prstGeom prst="rect">
              <a:avLst/>
            </a:prstGeom>
          </p:spPr>
        </p:pic>
        <p:pic>
          <p:nvPicPr>
            <p:cNvPr id="34" name="Picture 33">
              <a:extLst>
                <a:ext uri="{FF2B5EF4-FFF2-40B4-BE49-F238E27FC236}">
                  <a16:creationId xmlns:a16="http://schemas.microsoft.com/office/drawing/2014/main" id="{F54FF64C-AE2D-D244-8098-EB7AC11C7E96}"/>
                </a:ext>
              </a:extLst>
            </p:cNvPr>
            <p:cNvPicPr>
              <a:picLocks noChangeAspect="1"/>
            </p:cNvPicPr>
            <p:nvPr/>
          </p:nvPicPr>
          <p:blipFill>
            <a:blip r:embed="rId5"/>
            <a:stretch>
              <a:fillRect/>
            </a:stretch>
          </p:blipFill>
          <p:spPr>
            <a:xfrm>
              <a:off x="4822060" y="3170437"/>
              <a:ext cx="603473" cy="399148"/>
            </a:xfrm>
            <a:prstGeom prst="rect">
              <a:avLst/>
            </a:prstGeom>
          </p:spPr>
        </p:pic>
      </p:grpSp>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我要在那里亲临审判他们，</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因为他们把我的子民分散在列国中，</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又分取了我的地土。</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(3:2b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grpSp>
        <p:nvGrpSpPr>
          <p:cNvPr id="39" name="Group 38">
            <a:extLst>
              <a:ext uri="{FF2B5EF4-FFF2-40B4-BE49-F238E27FC236}">
                <a16:creationId xmlns:a16="http://schemas.microsoft.com/office/drawing/2014/main" id="{7F2D342B-7EC2-1A41-9C14-82CBD2264AC1}"/>
              </a:ext>
            </a:extLst>
          </p:cNvPr>
          <p:cNvGrpSpPr/>
          <p:nvPr/>
        </p:nvGrpSpPr>
        <p:grpSpPr>
          <a:xfrm>
            <a:off x="3995936" y="253322"/>
            <a:ext cx="5122057" cy="5472608"/>
            <a:chOff x="3986447" y="44624"/>
            <a:chExt cx="5122057" cy="5472608"/>
          </a:xfrm>
        </p:grpSpPr>
        <p:grpSp>
          <p:nvGrpSpPr>
            <p:cNvPr id="6" name="Group 5">
              <a:extLst>
                <a:ext uri="{FF2B5EF4-FFF2-40B4-BE49-F238E27FC236}">
                  <a16:creationId xmlns:a16="http://schemas.microsoft.com/office/drawing/2014/main" id="{82061132-3727-9D42-987E-436A79127628}"/>
                </a:ext>
              </a:extLst>
            </p:cNvPr>
            <p:cNvGrpSpPr/>
            <p:nvPr/>
          </p:nvGrpSpPr>
          <p:grpSpPr>
            <a:xfrm>
              <a:off x="3986447" y="44624"/>
              <a:ext cx="5122057" cy="5472608"/>
              <a:chOff x="3986446" y="15463"/>
              <a:chExt cx="5122057" cy="5472608"/>
            </a:xfrm>
          </p:grpSpPr>
          <p:sp>
            <p:nvSpPr>
              <p:cNvPr id="4" name="Trapezoid 3">
                <a:extLst>
                  <a:ext uri="{FF2B5EF4-FFF2-40B4-BE49-F238E27FC236}">
                    <a16:creationId xmlns:a16="http://schemas.microsoft.com/office/drawing/2014/main" id="{24351F68-1600-CD42-9BE7-3AEAABD1320E}"/>
                  </a:ext>
                </a:extLst>
              </p:cNvPr>
              <p:cNvSpPr/>
              <p:nvPr/>
            </p:nvSpPr>
            <p:spPr bwMode="auto">
              <a:xfrm rot="11945239">
                <a:off x="4838690" y="2526230"/>
                <a:ext cx="864096" cy="513191"/>
              </a:xfrm>
              <a:prstGeom prst="trapezoid">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 name="Rounded Rectangle 1">
                <a:extLst>
                  <a:ext uri="{FF2B5EF4-FFF2-40B4-BE49-F238E27FC236}">
                    <a16:creationId xmlns:a16="http://schemas.microsoft.com/office/drawing/2014/main" id="{D88EDB42-B02D-6E4C-9D18-1DF496AE3AAF}"/>
                  </a:ext>
                </a:extLst>
              </p:cNvPr>
              <p:cNvSpPr/>
              <p:nvPr/>
            </p:nvSpPr>
            <p:spPr bwMode="auto">
              <a:xfrm>
                <a:off x="4055644" y="2833842"/>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ounded Rectangle 4">
                <a:extLst>
                  <a:ext uri="{FF2B5EF4-FFF2-40B4-BE49-F238E27FC236}">
                    <a16:creationId xmlns:a16="http://schemas.microsoft.com/office/drawing/2014/main" id="{DFD39F24-2B9A-F742-B2E2-ECA5349E15E1}"/>
                  </a:ext>
                </a:extLst>
              </p:cNvPr>
              <p:cNvSpPr/>
              <p:nvPr/>
            </p:nvSpPr>
            <p:spPr bwMode="auto">
              <a:xfrm>
                <a:off x="4850542" y="1462949"/>
                <a:ext cx="1368152" cy="288032"/>
              </a:xfrm>
              <a:prstGeom prst="roundRect">
                <a:avLst/>
              </a:prstGeom>
              <a:solidFill>
                <a:srgbClr val="E4EE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ounded Rectangle 6">
                <a:extLst>
                  <a:ext uri="{FF2B5EF4-FFF2-40B4-BE49-F238E27FC236}">
                    <a16:creationId xmlns:a16="http://schemas.microsoft.com/office/drawing/2014/main" id="{4BD0DBFF-CD9E-6344-917B-1806B6E344CD}"/>
                  </a:ext>
                </a:extLst>
              </p:cNvPr>
              <p:cNvSpPr/>
              <p:nvPr/>
            </p:nvSpPr>
            <p:spPr bwMode="auto">
              <a:xfrm>
                <a:off x="3986446" y="4428378"/>
                <a:ext cx="1368152" cy="457200"/>
              </a:xfrm>
              <a:prstGeom prst="roundRect">
                <a:avLst/>
              </a:prstGeom>
              <a:solidFill>
                <a:srgbClr val="EDEA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ounded Rectangle 7">
                <a:extLst>
                  <a:ext uri="{FF2B5EF4-FFF2-40B4-BE49-F238E27FC236}">
                    <a16:creationId xmlns:a16="http://schemas.microsoft.com/office/drawing/2014/main" id="{7A748270-D6B1-A84A-8C36-E8A7C7328C23}"/>
                  </a:ext>
                </a:extLst>
              </p:cNvPr>
              <p:cNvSpPr/>
              <p:nvPr/>
            </p:nvSpPr>
            <p:spPr bwMode="auto">
              <a:xfrm>
                <a:off x="7564962" y="4930331"/>
                <a:ext cx="1543541" cy="457200"/>
              </a:xfrm>
              <a:prstGeom prst="roundRect">
                <a:avLst/>
              </a:prstGeom>
              <a:solidFill>
                <a:srgbClr val="F8FFF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 name="Rounded Rectangle 8">
                <a:extLst>
                  <a:ext uri="{FF2B5EF4-FFF2-40B4-BE49-F238E27FC236}">
                    <a16:creationId xmlns:a16="http://schemas.microsoft.com/office/drawing/2014/main" id="{4CA24B67-AE18-3E48-8840-BEC58D6BFC59}"/>
                  </a:ext>
                </a:extLst>
              </p:cNvPr>
              <p:cNvSpPr/>
              <p:nvPr/>
            </p:nvSpPr>
            <p:spPr bwMode="auto">
              <a:xfrm>
                <a:off x="5820189" y="4939431"/>
                <a:ext cx="1128076" cy="54864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0" name="Rounded Rectangle 9">
                <a:extLst>
                  <a:ext uri="{FF2B5EF4-FFF2-40B4-BE49-F238E27FC236}">
                    <a16:creationId xmlns:a16="http://schemas.microsoft.com/office/drawing/2014/main" id="{0C6CAFD7-3724-554B-8FE1-387AD6FE4580}"/>
                  </a:ext>
                </a:extLst>
              </p:cNvPr>
              <p:cNvSpPr/>
              <p:nvPr/>
            </p:nvSpPr>
            <p:spPr bwMode="auto">
              <a:xfrm>
                <a:off x="5580112" y="3782839"/>
                <a:ext cx="504056"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1" name="Rounded Rectangle 10">
                <a:extLst>
                  <a:ext uri="{FF2B5EF4-FFF2-40B4-BE49-F238E27FC236}">
                    <a16:creationId xmlns:a16="http://schemas.microsoft.com/office/drawing/2014/main" id="{EF631EDE-793F-0645-A6D4-71776C52E677}"/>
                  </a:ext>
                </a:extLst>
              </p:cNvPr>
              <p:cNvSpPr/>
              <p:nvPr/>
            </p:nvSpPr>
            <p:spPr bwMode="auto">
              <a:xfrm>
                <a:off x="5762992" y="3182801"/>
                <a:ext cx="504056" cy="36576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2" name="Rounded Rectangle 11">
                <a:extLst>
                  <a:ext uri="{FF2B5EF4-FFF2-40B4-BE49-F238E27FC236}">
                    <a16:creationId xmlns:a16="http://schemas.microsoft.com/office/drawing/2014/main" id="{01E5EDA2-9A4B-D241-A4E2-EFFC4F620484}"/>
                  </a:ext>
                </a:extLst>
              </p:cNvPr>
              <p:cNvSpPr/>
              <p:nvPr/>
            </p:nvSpPr>
            <p:spPr bwMode="auto">
              <a:xfrm>
                <a:off x="5950814" y="2547163"/>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3" name="Rounded Rectangle 12">
                <a:extLst>
                  <a:ext uri="{FF2B5EF4-FFF2-40B4-BE49-F238E27FC236}">
                    <a16:creationId xmlns:a16="http://schemas.microsoft.com/office/drawing/2014/main" id="{A320B60E-744A-5F4A-B8DF-4EEAF5B49C57}"/>
                  </a:ext>
                </a:extLst>
              </p:cNvPr>
              <p:cNvSpPr/>
              <p:nvPr/>
            </p:nvSpPr>
            <p:spPr bwMode="auto">
              <a:xfrm>
                <a:off x="6178178" y="1889784"/>
                <a:ext cx="45739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4" name="Rounded Rectangle 13">
                <a:extLst>
                  <a:ext uri="{FF2B5EF4-FFF2-40B4-BE49-F238E27FC236}">
                    <a16:creationId xmlns:a16="http://schemas.microsoft.com/office/drawing/2014/main" id="{906A8452-E80E-B649-BC14-9479DA171E23}"/>
                  </a:ext>
                </a:extLst>
              </p:cNvPr>
              <p:cNvSpPr/>
              <p:nvPr/>
            </p:nvSpPr>
            <p:spPr bwMode="auto">
              <a:xfrm rot="826563">
                <a:off x="6393059" y="1146398"/>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5" name="Rounded Rectangle 14">
                <a:extLst>
                  <a:ext uri="{FF2B5EF4-FFF2-40B4-BE49-F238E27FC236}">
                    <a16:creationId xmlns:a16="http://schemas.microsoft.com/office/drawing/2014/main" id="{3BC5E4A7-E5B4-6E46-8504-B221220F82A9}"/>
                  </a:ext>
                </a:extLst>
              </p:cNvPr>
              <p:cNvSpPr/>
              <p:nvPr/>
            </p:nvSpPr>
            <p:spPr bwMode="auto">
              <a:xfrm rot="826563">
                <a:off x="6562097" y="501193"/>
                <a:ext cx="274320" cy="288032"/>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6" name="Rounded Rectangle 15">
                <a:extLst>
                  <a:ext uri="{FF2B5EF4-FFF2-40B4-BE49-F238E27FC236}">
                    <a16:creationId xmlns:a16="http://schemas.microsoft.com/office/drawing/2014/main" id="{B7CAE358-6023-954A-A7D9-0695655171F2}"/>
                  </a:ext>
                </a:extLst>
              </p:cNvPr>
              <p:cNvSpPr/>
              <p:nvPr/>
            </p:nvSpPr>
            <p:spPr bwMode="auto">
              <a:xfrm>
                <a:off x="6731676" y="15463"/>
                <a:ext cx="720643" cy="343505"/>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7" name="Rounded Rectangle 16">
                <a:extLst>
                  <a:ext uri="{FF2B5EF4-FFF2-40B4-BE49-F238E27FC236}">
                    <a16:creationId xmlns:a16="http://schemas.microsoft.com/office/drawing/2014/main" id="{F2D507A8-B664-8E4A-B671-FC244125E6D0}"/>
                  </a:ext>
                </a:extLst>
              </p:cNvPr>
              <p:cNvSpPr/>
              <p:nvPr/>
            </p:nvSpPr>
            <p:spPr bwMode="auto">
              <a:xfrm>
                <a:off x="6071818" y="2352863"/>
                <a:ext cx="921699" cy="149736"/>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8" name="Rounded Rectangle 17">
                <a:extLst>
                  <a:ext uri="{FF2B5EF4-FFF2-40B4-BE49-F238E27FC236}">
                    <a16:creationId xmlns:a16="http://schemas.microsoft.com/office/drawing/2014/main" id="{9C86A994-5DA9-C040-8EB9-28293464BE3B}"/>
                  </a:ext>
                </a:extLst>
              </p:cNvPr>
              <p:cNvSpPr/>
              <p:nvPr/>
            </p:nvSpPr>
            <p:spPr bwMode="auto">
              <a:xfrm rot="16686603">
                <a:off x="6749818" y="1557612"/>
                <a:ext cx="135454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19" name="Rounded Rectangle 18">
                <a:extLst>
                  <a:ext uri="{FF2B5EF4-FFF2-40B4-BE49-F238E27FC236}">
                    <a16:creationId xmlns:a16="http://schemas.microsoft.com/office/drawing/2014/main" id="{47ADBAB7-A625-3646-AD2F-4E16A7A65AC6}"/>
                  </a:ext>
                </a:extLst>
              </p:cNvPr>
              <p:cNvSpPr/>
              <p:nvPr/>
            </p:nvSpPr>
            <p:spPr bwMode="auto">
              <a:xfrm rot="17692757">
                <a:off x="6818886" y="2577626"/>
                <a:ext cx="822960" cy="36576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40" name="Rounded Rectangle 39">
              <a:extLst>
                <a:ext uri="{FF2B5EF4-FFF2-40B4-BE49-F238E27FC236}">
                  <a16:creationId xmlns:a16="http://schemas.microsoft.com/office/drawing/2014/main" id="{0D89F914-3833-FC48-B259-E7A1EEFBE849}"/>
                </a:ext>
              </a:extLst>
            </p:cNvPr>
            <p:cNvSpPr/>
            <p:nvPr/>
          </p:nvSpPr>
          <p:spPr bwMode="auto">
            <a:xfrm rot="16686603">
              <a:off x="7039208" y="2079648"/>
              <a:ext cx="666711" cy="337890"/>
            </a:xfrm>
            <a:prstGeom prst="roundRect">
              <a:avLst/>
            </a:prstGeom>
            <a:solidFill>
              <a:srgbClr val="FFF5D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41" name="Rounded Rectangle 40">
              <a:extLst>
                <a:ext uri="{FF2B5EF4-FFF2-40B4-BE49-F238E27FC236}">
                  <a16:creationId xmlns:a16="http://schemas.microsoft.com/office/drawing/2014/main" id="{2D65A538-76AF-6F48-ABFE-AB66F3DFDD10}"/>
                </a:ext>
              </a:extLst>
            </p:cNvPr>
            <p:cNvSpPr/>
            <p:nvPr/>
          </p:nvSpPr>
          <p:spPr bwMode="auto">
            <a:xfrm>
              <a:off x="6071819" y="2382024"/>
              <a:ext cx="938964" cy="182880"/>
            </a:xfrm>
            <a:prstGeom prst="roundRect">
              <a:avLst/>
            </a:prstGeom>
            <a:solidFill>
              <a:srgbClr val="C4CAE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grpSp>
        <p:nvGrpSpPr>
          <p:cNvPr id="32" name="Group 31">
            <a:extLst>
              <a:ext uri="{FF2B5EF4-FFF2-40B4-BE49-F238E27FC236}">
                <a16:creationId xmlns:a16="http://schemas.microsoft.com/office/drawing/2014/main" id="{6F91357D-F6C3-AD4F-B4B1-338C331EF6A7}"/>
              </a:ext>
            </a:extLst>
          </p:cNvPr>
          <p:cNvGrpSpPr/>
          <p:nvPr/>
        </p:nvGrpSpPr>
        <p:grpSpPr>
          <a:xfrm>
            <a:off x="3995936" y="321138"/>
            <a:ext cx="5440584" cy="5543940"/>
            <a:chOff x="3955952" y="48852"/>
            <a:chExt cx="5440584" cy="5543940"/>
          </a:xfrm>
        </p:grpSpPr>
        <p:sp>
          <p:nvSpPr>
            <p:cNvPr id="20" name="TextBox 19">
              <a:extLst>
                <a:ext uri="{FF2B5EF4-FFF2-40B4-BE49-F238E27FC236}">
                  <a16:creationId xmlns:a16="http://schemas.microsoft.com/office/drawing/2014/main" id="{E4624E92-DE7E-A649-B73D-1BAC7A7D59BB}"/>
                </a:ext>
              </a:extLst>
            </p:cNvPr>
            <p:cNvSpPr txBox="1"/>
            <p:nvPr/>
          </p:nvSpPr>
          <p:spPr>
            <a:xfrm>
              <a:off x="5184068" y="1474174"/>
              <a:ext cx="1080120"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Tel Aviv</a:t>
              </a:r>
            </a:p>
          </p:txBody>
        </p:sp>
        <p:sp>
          <p:nvSpPr>
            <p:cNvPr id="22" name="TextBox 21">
              <a:extLst>
                <a:ext uri="{FF2B5EF4-FFF2-40B4-BE49-F238E27FC236}">
                  <a16:creationId xmlns:a16="http://schemas.microsoft.com/office/drawing/2014/main" id="{CFEFC39F-0D0B-F649-AF08-E81DA453A105}"/>
                </a:ext>
              </a:extLst>
            </p:cNvPr>
            <p:cNvSpPr txBox="1"/>
            <p:nvPr/>
          </p:nvSpPr>
          <p:spPr>
            <a:xfrm>
              <a:off x="5684144" y="2230578"/>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Jerusalem</a:t>
              </a:r>
            </a:p>
          </p:txBody>
        </p:sp>
        <p:sp>
          <p:nvSpPr>
            <p:cNvPr id="23" name="TextBox 22">
              <a:extLst>
                <a:ext uri="{FF2B5EF4-FFF2-40B4-BE49-F238E27FC236}">
                  <a16:creationId xmlns:a16="http://schemas.microsoft.com/office/drawing/2014/main" id="{B17A1D80-5097-7645-9F0B-CE24907AE73C}"/>
                </a:ext>
              </a:extLst>
            </p:cNvPr>
            <p:cNvSpPr txBox="1"/>
            <p:nvPr/>
          </p:nvSpPr>
          <p:spPr>
            <a:xfrm>
              <a:off x="4056990" y="2823759"/>
              <a:ext cx="1366183" cy="338554"/>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4" name="TextBox 23">
              <a:extLst>
                <a:ext uri="{FF2B5EF4-FFF2-40B4-BE49-F238E27FC236}">
                  <a16:creationId xmlns:a16="http://schemas.microsoft.com/office/drawing/2014/main" id="{55BF8DF5-C1B6-6345-A5EF-EAB23B570388}"/>
                </a:ext>
              </a:extLst>
            </p:cNvPr>
            <p:cNvSpPr txBox="1"/>
            <p:nvPr/>
          </p:nvSpPr>
          <p:spPr>
            <a:xfrm>
              <a:off x="3955952" y="4435326"/>
              <a:ext cx="1366183" cy="400110"/>
            </a:xfrm>
            <a:prstGeom prst="rect">
              <a:avLst/>
            </a:prstGeom>
            <a:no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EGYPT</a:t>
              </a:r>
            </a:p>
          </p:txBody>
        </p:sp>
        <p:sp>
          <p:nvSpPr>
            <p:cNvPr id="25" name="TextBox 24">
              <a:extLst>
                <a:ext uri="{FF2B5EF4-FFF2-40B4-BE49-F238E27FC236}">
                  <a16:creationId xmlns:a16="http://schemas.microsoft.com/office/drawing/2014/main" id="{1C5B16F1-C84B-EE40-871A-AB06D20BF759}"/>
                </a:ext>
              </a:extLst>
            </p:cNvPr>
            <p:cNvSpPr txBox="1"/>
            <p:nvPr/>
          </p:nvSpPr>
          <p:spPr>
            <a:xfrm rot="16878565">
              <a:off x="5973842" y="1765738"/>
              <a:ext cx="2754176"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PALESTINE</a:t>
              </a:r>
            </a:p>
          </p:txBody>
        </p:sp>
        <p:sp>
          <p:nvSpPr>
            <p:cNvPr id="26" name="TextBox 25">
              <a:extLst>
                <a:ext uri="{FF2B5EF4-FFF2-40B4-BE49-F238E27FC236}">
                  <a16:creationId xmlns:a16="http://schemas.microsoft.com/office/drawing/2014/main" id="{BB20826F-7AC9-8146-8317-B5D403383C90}"/>
                </a:ext>
              </a:extLst>
            </p:cNvPr>
            <p:cNvSpPr txBox="1"/>
            <p:nvPr/>
          </p:nvSpPr>
          <p:spPr>
            <a:xfrm rot="16878565">
              <a:off x="4296964" y="2085518"/>
              <a:ext cx="3910231"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I     S     R    A     E    L</a:t>
              </a:r>
            </a:p>
          </p:txBody>
        </p:sp>
        <p:sp>
          <p:nvSpPr>
            <p:cNvPr id="28" name="TextBox 27">
              <a:extLst>
                <a:ext uri="{FF2B5EF4-FFF2-40B4-BE49-F238E27FC236}">
                  <a16:creationId xmlns:a16="http://schemas.microsoft.com/office/drawing/2014/main" id="{DF882E9B-6D41-684F-84E0-BCDE603AE8E5}"/>
                </a:ext>
              </a:extLst>
            </p:cNvPr>
            <p:cNvSpPr txBox="1"/>
            <p:nvPr/>
          </p:nvSpPr>
          <p:spPr>
            <a:xfrm>
              <a:off x="6548240" y="48852"/>
              <a:ext cx="108012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Haifa</a:t>
              </a:r>
            </a:p>
          </p:txBody>
        </p:sp>
        <p:sp>
          <p:nvSpPr>
            <p:cNvPr id="30" name="TextBox 29">
              <a:extLst>
                <a:ext uri="{FF2B5EF4-FFF2-40B4-BE49-F238E27FC236}">
                  <a16:creationId xmlns:a16="http://schemas.microsoft.com/office/drawing/2014/main" id="{C86B4ECE-B1F9-6243-A343-A59044977AAB}"/>
                </a:ext>
              </a:extLst>
            </p:cNvPr>
            <p:cNvSpPr txBox="1"/>
            <p:nvPr/>
          </p:nvSpPr>
          <p:spPr>
            <a:xfrm>
              <a:off x="7476392" y="4915386"/>
              <a:ext cx="1920144"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JORDAN</a:t>
              </a:r>
            </a:p>
          </p:txBody>
        </p:sp>
        <p:sp>
          <p:nvSpPr>
            <p:cNvPr id="31" name="TextBox 30">
              <a:extLst>
                <a:ext uri="{FF2B5EF4-FFF2-40B4-BE49-F238E27FC236}">
                  <a16:creationId xmlns:a16="http://schemas.microsoft.com/office/drawing/2014/main" id="{9A4C5F71-BE62-B745-92C9-A8C00209395B}"/>
                </a:ext>
              </a:extLst>
            </p:cNvPr>
            <p:cNvSpPr txBox="1"/>
            <p:nvPr/>
          </p:nvSpPr>
          <p:spPr>
            <a:xfrm>
              <a:off x="5807612" y="4884906"/>
              <a:ext cx="1320173"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Negev</a:t>
              </a:r>
              <a:b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br>
              <a:r>
                <a:rPr kumimoji="0" lang="en-US" sz="2000" b="1" i="1" u="none" strike="noStrike" kern="1200" cap="none" spc="0" normalizeH="0" baseline="0" noProof="0" dirty="0">
                  <a:ln>
                    <a:noFill/>
                  </a:ln>
                  <a:solidFill>
                    <a:srgbClr val="000000"/>
                  </a:solidFill>
                  <a:effectLst/>
                  <a:uLnTx/>
                  <a:uFillTx/>
                  <a:latin typeface="Arial" charset="0"/>
                  <a:ea typeface="ＭＳ Ｐゴシック" charset="0"/>
                </a:rPr>
                <a:t>Desert</a:t>
              </a:r>
            </a:p>
          </p:txBody>
        </p:sp>
      </p:grpSp>
    </p:spTree>
    <p:extLst>
      <p:ext uri="{BB962C8B-B14F-4D97-AF65-F5344CB8AC3E}">
        <p14:creationId xmlns:p14="http://schemas.microsoft.com/office/powerpoint/2010/main" val="42400018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503"/>
          <a:stretch/>
        </p:blipFill>
        <p:spPr>
          <a:xfrm>
            <a:off x="0" y="-25638"/>
            <a:ext cx="9144586" cy="6871595"/>
          </a:xfrm>
          <a:prstGeom prst="rect">
            <a:avLst/>
          </a:prstGeom>
        </p:spPr>
      </p:pic>
      <p:pic>
        <p:nvPicPr>
          <p:cNvPr id="3" name="Picture 2"/>
          <p:cNvPicPr>
            <a:picLocks noChangeAspect="1"/>
          </p:cNvPicPr>
          <p:nvPr/>
        </p:nvPicPr>
        <p:blipFill>
          <a:blip r:embed="rId4"/>
          <a:stretch>
            <a:fillRect/>
          </a:stretch>
        </p:blipFill>
        <p:spPr>
          <a:xfrm>
            <a:off x="9133703" y="404664"/>
            <a:ext cx="5803900" cy="6096000"/>
          </a:xfrm>
          <a:prstGeom prst="rect">
            <a:avLst/>
          </a:prstGeom>
        </p:spPr>
      </p:pic>
      <p:sp>
        <p:nvSpPr>
          <p:cNvPr id="900098" name="Rectangle 2"/>
          <p:cNvSpPr>
            <a:spLocks noGrp="1" noChangeArrowheads="1"/>
          </p:cNvSpPr>
          <p:nvPr>
            <p:ph type="ctrTitle"/>
          </p:nvPr>
        </p:nvSpPr>
        <p:spPr>
          <a:xfrm>
            <a:off x="5616624" y="44624"/>
            <a:ext cx="3347864" cy="6721974"/>
          </a:xfrm>
          <a:noFill/>
          <a:effectLst/>
        </p:spPr>
        <p:txBody>
          <a:bodyPr anchor="t"/>
          <a:lstStyle/>
          <a:p>
            <a:pPr algn="r">
              <a:defRPr/>
            </a:pPr>
            <a:r>
              <a:rPr lang="ru-RU" sz="2800" b="1" dirty="0">
                <a:solidFill>
                  <a:schemeClr val="accent2">
                    <a:lumMod val="50000"/>
                  </a:schemeClr>
                </a:solidFill>
                <a:effectLst/>
                <a:latin typeface="Arial" charset="0"/>
                <a:ea typeface="ＭＳ Ｐゴシック" charset="0"/>
                <a:cs typeface="ＭＳ Ｐゴシック" charset="0"/>
              </a:rPr>
              <a:t>"</a:t>
            </a:r>
            <a:r>
              <a:rPr lang="en-US" sz="2800" b="1" dirty="0">
                <a:solidFill>
                  <a:schemeClr val="accent2">
                    <a:lumMod val="50000"/>
                  </a:schemeClr>
                </a:solidFill>
                <a:effectLst/>
                <a:latin typeface="Arial" charset="0"/>
                <a:ea typeface="ＭＳ Ｐゴシック" charset="0"/>
                <a:cs typeface="ＭＳ Ｐゴシック" charset="0"/>
              </a:rPr>
              <a:t>Israel is the only place in the Middle East where Christians are free to practice their faith.</a:t>
            </a:r>
            <a:r>
              <a:rPr lang="ru-RU" sz="2800" b="1" dirty="0">
                <a:solidFill>
                  <a:schemeClr val="accent2">
                    <a:lumMod val="50000"/>
                  </a:schemeClr>
                </a:solidFill>
                <a:effectLst/>
                <a:latin typeface="Arial" charset="0"/>
                <a:ea typeface="ＭＳ Ｐゴシック" charset="0"/>
                <a:cs typeface="ＭＳ Ｐゴシック" charset="0"/>
              </a:rPr>
              <a:t>"</a:t>
            </a:r>
            <a:r>
              <a:rPr lang="en-US" sz="2800" b="1" dirty="0">
                <a:solidFill>
                  <a:schemeClr val="accent2">
                    <a:lumMod val="50000"/>
                  </a:schemeClr>
                </a:solidFill>
                <a:effectLst/>
                <a:latin typeface="Arial" charset="0"/>
                <a:ea typeface="ＭＳ Ｐゴシック" charset="0"/>
                <a:cs typeface="ＭＳ Ｐゴシック" charset="0"/>
              </a:rPr>
              <a:t> </a:t>
            </a:r>
            <a:br>
              <a:rPr lang="en-US" sz="2800" b="1" dirty="0">
                <a:solidFill>
                  <a:schemeClr val="accent2">
                    <a:lumMod val="50000"/>
                  </a:schemeClr>
                </a:solidFill>
                <a:effectLst/>
                <a:latin typeface="Arial" charset="0"/>
                <a:ea typeface="ＭＳ Ｐゴシック" charset="0"/>
                <a:cs typeface="ＭＳ Ｐゴシック" charset="0"/>
              </a:rPr>
            </a:br>
            <a:br>
              <a:rPr lang="en-US" sz="2800" b="1" dirty="0">
                <a:solidFill>
                  <a:schemeClr val="accent2">
                    <a:lumMod val="50000"/>
                  </a:schemeClr>
                </a:solidFill>
                <a:effectLst/>
                <a:latin typeface="Arial" charset="0"/>
                <a:ea typeface="ＭＳ Ｐゴシック" charset="0"/>
                <a:cs typeface="ＭＳ Ｐゴシック" charset="0"/>
              </a:rPr>
            </a:br>
            <a:r>
              <a:rPr lang="en-US" sz="2800" b="1" dirty="0">
                <a:solidFill>
                  <a:schemeClr val="accent2">
                    <a:lumMod val="50000"/>
                  </a:schemeClr>
                </a:solidFill>
                <a:effectLst/>
                <a:latin typeface="Arial" charset="0"/>
                <a:ea typeface="ＭＳ Ｐゴシック" charset="0"/>
                <a:cs typeface="ＭＳ Ｐゴシック" charset="0"/>
              </a:rPr>
              <a:t>Benjamin Netanyahu</a:t>
            </a:r>
          </a:p>
        </p:txBody>
      </p:sp>
    </p:spTree>
    <p:extLst>
      <p:ext uri="{BB962C8B-B14F-4D97-AF65-F5344CB8AC3E}">
        <p14:creationId xmlns:p14="http://schemas.microsoft.com/office/powerpoint/2010/main" val="271627502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36171" b="15478"/>
          <a:stretch/>
        </p:blipFill>
        <p:spPr>
          <a:xfrm>
            <a:off x="-196530" y="-99392"/>
            <a:ext cx="9340530" cy="6957392"/>
          </a:xfrm>
          <a:prstGeom prst="rect">
            <a:avLst/>
          </a:prstGeom>
        </p:spPr>
      </p:pic>
      <p:sp>
        <p:nvSpPr>
          <p:cNvPr id="900098" name="Rectangle 2"/>
          <p:cNvSpPr>
            <a:spLocks noGrp="1" noChangeArrowheads="1"/>
          </p:cNvSpPr>
          <p:nvPr>
            <p:ph type="ctrTitle"/>
          </p:nvPr>
        </p:nvSpPr>
        <p:spPr>
          <a:xfrm>
            <a:off x="35496" y="955498"/>
            <a:ext cx="5112568" cy="6001894"/>
          </a:xfrm>
          <a:noFill/>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IF THE ARABS PUT DOWN THEIR WEAPONS TODAY, THERE WOULD BE NO MORE VIOLENCE. IF THE JEWS PUT DOWN THEIR WEAPONS TODAY, THERE WOULD BE NO MORE ISRAEL.</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BENJAMIN NETANYAHU</a:t>
            </a:r>
          </a:p>
        </p:txBody>
      </p:sp>
    </p:spTree>
    <p:extLst>
      <p:ext uri="{BB962C8B-B14F-4D97-AF65-F5344CB8AC3E}">
        <p14:creationId xmlns:p14="http://schemas.microsoft.com/office/powerpoint/2010/main" val="39605019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14706"/>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buClrTx/>
              <a:buSzTx/>
              <a:defRPr/>
            </a:pP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约珥</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作个有纪律的人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686799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他们为我的子民抽签，</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用男童交换妓女，</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女童被卖换酒喝。</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(3:3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2081531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Tyre &amp; Sidon to be Judged</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推罗、西顿和非利士四境的人哪！你们想对我作甚么呢？你们想向我报复吗？你们若向我报复，我很快就使报应归在你们的头上。 你们拿去了我的金银，又把我的珍宝带进了你们的庙宇。</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(3:4-5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Tree>
    <p:extLst>
      <p:ext uri="{BB962C8B-B14F-4D97-AF65-F5344CB8AC3E}">
        <p14:creationId xmlns:p14="http://schemas.microsoft.com/office/powerpoint/2010/main" val="68876710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2"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你们把犹大人和耶路撒冷人卖给希腊人，使他们远离自己的境界。</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(3:6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Philistia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8"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95123341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779912" y="5599793"/>
            <a:ext cx="4067944" cy="1241270"/>
          </a:xfrm>
          <a:effectLst/>
        </p:spPr>
        <p:txBody>
          <a:bodyPr/>
          <a:lstStyle/>
          <a:p>
            <a:pPr algn="ctr"/>
            <a:r>
              <a:rPr lang="en-US" sz="36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Restoration of Judah</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3077879">
            <a:off x="3973170" y="2352992"/>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18" name="Rectangle 2"/>
          <p:cNvSpPr txBox="1">
            <a:spLocks noChangeArrowheads="1"/>
          </p:cNvSpPr>
          <p:nvPr/>
        </p:nvSpPr>
        <p:spPr bwMode="auto">
          <a:xfrm>
            <a:off x="0" y="29469"/>
            <a:ext cx="392392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看哪！我要激动他们离开被你们卖到的地方，我也要使报应归到你们的头上。</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我必把你们的儿女卖在犹大人的手中，犹大人必把他们卖给远方示巴国的人，因为这是耶和华说的。</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(3:7-8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Sidon</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1" name="Right Arrow 20"/>
          <p:cNvSpPr/>
          <p:nvPr/>
        </p:nvSpPr>
        <p:spPr bwMode="auto">
          <a:xfrm rot="6814074">
            <a:off x="7820675" y="2841133"/>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fontAlgn="auto">
              <a:spcBef>
                <a:spcPts val="0"/>
              </a:spcBef>
              <a:spcAft>
                <a:spcPts val="0"/>
              </a:spcAft>
              <a:buClrTx/>
              <a:buSzTx/>
              <a:buFontTx/>
              <a:buNone/>
              <a:defRPr/>
            </a:pPr>
            <a:endParaRPr lang="en-US">
              <a:solidFill>
                <a:srgbClr val="FFFFFF"/>
              </a:solidFill>
              <a:latin typeface="BONES" pitchFamily="-105" charset="0"/>
              <a:ea typeface="ＭＳ Ｐゴシック" charset="0"/>
              <a:cs typeface="+mn-cs"/>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Tyre</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Judah</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7" name="Right Arrow 26"/>
          <p:cNvSpPr/>
          <p:nvPr/>
        </p:nvSpPr>
        <p:spPr bwMode="auto">
          <a:xfrm rot="17906850">
            <a:off x="6796015" y="4704849"/>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8" name="Right Arrow 27"/>
          <p:cNvSpPr/>
          <p:nvPr/>
        </p:nvSpPr>
        <p:spPr bwMode="auto">
          <a:xfrm rot="5814294">
            <a:off x="7847166" y="3479425"/>
            <a:ext cx="548283"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29" name="Right Arrow 28"/>
          <p:cNvSpPr/>
          <p:nvPr/>
        </p:nvSpPr>
        <p:spPr bwMode="auto">
          <a:xfrm rot="14306283">
            <a:off x="8158387" y="4623444"/>
            <a:ext cx="156437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30" name="Text Box 77"/>
          <p:cNvSpPr txBox="1">
            <a:spLocks noChangeArrowheads="1"/>
          </p:cNvSpPr>
          <p:nvPr/>
        </p:nvSpPr>
        <p:spPr bwMode="auto">
          <a:xfrm>
            <a:off x="7164288" y="6309320"/>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Arabia</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31" name="Right Arrow 30"/>
          <p:cNvSpPr/>
          <p:nvPr/>
        </p:nvSpPr>
        <p:spPr bwMode="auto">
          <a:xfrm rot="3476176">
            <a:off x="6049293" y="2689469"/>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32" name="Right Arrow 31"/>
          <p:cNvSpPr/>
          <p:nvPr/>
        </p:nvSpPr>
        <p:spPr bwMode="auto">
          <a:xfrm rot="20745144">
            <a:off x="5250967" y="4462441"/>
            <a:ext cx="2024328"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33" name="Right Arrow 32"/>
          <p:cNvSpPr/>
          <p:nvPr/>
        </p:nvSpPr>
        <p:spPr bwMode="auto">
          <a:xfrm rot="4843019">
            <a:off x="7425965" y="5124387"/>
            <a:ext cx="1849240" cy="504056"/>
          </a:xfrm>
          <a:prstGeom prst="rightArrow">
            <a:avLst/>
          </a:prstGeom>
          <a:solidFill>
            <a:srgbClr val="FFFF00"/>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buClrTx/>
              <a:buSzTx/>
              <a:buFontTx/>
              <a:buNone/>
            </a:pPr>
            <a:endParaRPr lang="en-US">
              <a:solidFill>
                <a:srgbClr val="FFFFFF"/>
              </a:solidFill>
              <a:latin typeface="BONES" pitchFamily="-105" charset="0"/>
              <a:ea typeface="ＭＳ Ｐゴシック" charset="0"/>
              <a:cs typeface="+mn-cs"/>
            </a:endParaRPr>
          </a:p>
        </p:txBody>
      </p:sp>
      <p:sp>
        <p:nvSpPr>
          <p:cNvPr id="34" name="Text Box 77"/>
          <p:cNvSpPr txBox="1">
            <a:spLocks noChangeArrowheads="1"/>
          </p:cNvSpPr>
          <p:nvPr/>
        </p:nvSpPr>
        <p:spPr bwMode="auto">
          <a:xfrm rot="19810732">
            <a:off x="3624565" y="559721"/>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en-US" sz="2400" dirty="0">
                <a:solidFill>
                  <a:srgbClr val="FFFFFF"/>
                </a:solidFill>
                <a:effectLst>
                  <a:glow rad="101600">
                    <a:srgbClr val="000000">
                      <a:alpha val="75000"/>
                    </a:srgbClr>
                  </a:glow>
                  <a:outerShdw blurRad="38100" dist="38100" dir="2700000" algn="tl">
                    <a:srgbClr val="000000"/>
                  </a:outerShdw>
                </a:effectLst>
                <a:latin typeface="26" charset="0"/>
              </a:rPr>
              <a:t>Greeks</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Tree>
    <p:extLst>
      <p:ext uri="{BB962C8B-B14F-4D97-AF65-F5344CB8AC3E}">
        <p14:creationId xmlns:p14="http://schemas.microsoft.com/office/powerpoint/2010/main" val="396034489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00"/>
                                        <p:tgtEl>
                                          <p:spTgt spid="27"/>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22" presetClass="entr" presetSubtype="1"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up)">
                                      <p:cBhvr>
                                        <p:cTn id="3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P spid="27" grpId="0" animBg="1"/>
      <p:bldP spid="28" grpId="0" animBg="1"/>
      <p:bldP spid="29" grpId="0" animBg="1"/>
      <p:bldP spid="31" grpId="0" animBg="1"/>
      <p:bldP spid="32" grpId="0" animBg="1"/>
      <p:bldP spid="33"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99992" y="29469"/>
            <a:ext cx="4644008" cy="347153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你们要在列国中宣告以下这话：</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“你们要预备争战，</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要激动勇士。</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让所有的战士都近前来，让他们都上去攻击。</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07504" y="116632"/>
            <a:ext cx="4395294" cy="3384376"/>
          </a:xfrm>
          <a:prstGeom prst="rect">
            <a:avLst/>
          </a:prstGeom>
        </p:spPr>
      </p:pic>
      <p:sp>
        <p:nvSpPr>
          <p:cNvPr id="4" name="Rectangle 2"/>
          <p:cNvSpPr txBox="1">
            <a:spLocks noChangeArrowheads="1"/>
          </p:cNvSpPr>
          <p:nvPr/>
        </p:nvSpPr>
        <p:spPr bwMode="auto">
          <a:xfrm>
            <a:off x="0" y="3557861"/>
            <a:ext cx="9144000" cy="31114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800" b="1" baseline="30000" dirty="0">
                <a:solidFill>
                  <a:srgbClr val="FFFFFF"/>
                </a:solidFill>
                <a:effectLst>
                  <a:glow rad="127000">
                    <a:srgbClr val="000000"/>
                  </a:glow>
                </a:effectLst>
                <a:latin typeface="Arial" charset="0"/>
                <a:ea typeface="ＭＳ Ｐゴシック" charset="0"/>
                <a:cs typeface="ＭＳ Ｐゴシック" charset="0"/>
              </a:rPr>
              <a:t>10</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要把犁头打成刀剑，</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把镰刀打成矛枪；软弱的要说：</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‘我是勇士。’</a:t>
            </a:r>
          </a:p>
          <a:p>
            <a:pPr defTabSz="914400">
              <a:buClrTx/>
              <a:buSzTx/>
              <a:buFontTx/>
              <a:buNone/>
              <a:defRPr/>
            </a:pPr>
            <a:r>
              <a:rPr lang="en-US" altLang="zh-CN" sz="2800" b="1" baseline="30000" dirty="0">
                <a:solidFill>
                  <a:srgbClr val="FFFFFF"/>
                </a:solidFill>
                <a:effectLst>
                  <a:glow rad="127000">
                    <a:srgbClr val="000000"/>
                  </a:glow>
                </a:effectLst>
                <a:latin typeface="Arial" charset="0"/>
                <a:ea typeface="ＭＳ Ｐゴシック" charset="0"/>
                <a:cs typeface="ＭＳ Ｐゴシック" charset="0"/>
              </a:rPr>
              <a:t>11</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四围的列国啊！你们快来帮助，</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在那里一同聚集。</a:t>
            </a:r>
          </a:p>
          <a:p>
            <a:pPr defTabSz="914400">
              <a:buClrTx/>
              <a:buSzTx/>
              <a:buFontTx/>
              <a:buNone/>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耶和华啊！求你叫你的勇士下来吧。</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(3:9-11 </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CNV</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23689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95424" y="1844824"/>
            <a:ext cx="7493000" cy="4953000"/>
          </a:xfrm>
          <a:prstGeom prst="rect">
            <a:avLst/>
          </a:prstGeom>
        </p:spPr>
      </p:pic>
      <p:sp>
        <p:nvSpPr>
          <p:cNvPr id="900098" name="Rectangle 2"/>
          <p:cNvSpPr>
            <a:spLocks noGrp="1" noChangeArrowheads="1"/>
          </p:cNvSpPr>
          <p:nvPr>
            <p:ph type="ctrTitle"/>
          </p:nvPr>
        </p:nvSpPr>
        <p:spPr>
          <a:xfrm>
            <a:off x="0" y="29469"/>
            <a:ext cx="9144000" cy="5991819"/>
          </a:xfrm>
          <a:effectLst>
            <a:outerShdw blurRad="63500" dist="35921" dir="2700000" algn="ctr" rotWithShape="0">
              <a:schemeClr val="tx2">
                <a:alpha val="74998"/>
              </a:schemeClr>
            </a:outerShdw>
          </a:effectLst>
        </p:spPr>
        <p:txBody>
          <a:bodyPr anchor="t"/>
          <a:lstStyle/>
          <a:p>
            <a:pPr>
              <a:defRPr/>
            </a:pPr>
            <a:r>
              <a:rPr lang="ru-RU" sz="2800" b="1" dirty="0">
                <a:effectLst>
                  <a:glow rad="254000">
                    <a:schemeClr val="tx1"/>
                  </a:glow>
                </a:effectLst>
                <a:latin typeface="Arial" charset="0"/>
                <a:ea typeface="ＭＳ Ｐゴシック" charset="0"/>
                <a:cs typeface="ＭＳ Ｐゴシック" charset="0"/>
              </a:rPr>
              <a:t>"</a:t>
            </a:r>
            <a:r>
              <a:rPr lang="zh-CN" altLang="en-US" sz="2800" b="1" dirty="0">
                <a:effectLst>
                  <a:glow rad="254000">
                    <a:schemeClr val="tx1"/>
                  </a:glow>
                </a:effectLst>
                <a:latin typeface="Arial" charset="0"/>
                <a:ea typeface="ＭＳ Ｐゴシック" charset="0"/>
                <a:cs typeface="ＭＳ Ｐゴシック" charset="0"/>
              </a:rPr>
              <a:t>万国都当奋起，</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上到约沙法谷去。</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因为我必坐在那里，</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审判四围的列国。</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你们要伸出镰刀，</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因为庄稼已经熟了。</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来践踏吧，</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因为压酒池满了，</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酒池盈溢，</a:t>
            </a:r>
            <a:br>
              <a:rPr lang="zh-CN" altLang="en-US" sz="2800" b="1" dirty="0">
                <a:effectLst>
                  <a:glow rad="254000">
                    <a:schemeClr val="tx1"/>
                  </a:glow>
                </a:effectLst>
                <a:latin typeface="Arial" charset="0"/>
                <a:ea typeface="ＭＳ Ｐゴシック" charset="0"/>
                <a:cs typeface="ＭＳ Ｐゴシック" charset="0"/>
              </a:rPr>
            </a:br>
            <a:r>
              <a:rPr lang="zh-CN" altLang="en-US" sz="2800" b="1" dirty="0">
                <a:effectLst>
                  <a:glow rad="254000">
                    <a:schemeClr val="tx1"/>
                  </a:glow>
                </a:effectLst>
                <a:latin typeface="Arial" charset="0"/>
                <a:ea typeface="ＭＳ Ｐゴシック" charset="0"/>
                <a:cs typeface="ＭＳ Ｐゴシック" charset="0"/>
              </a:rPr>
              <a:t>因为他们的罪恶极大。</a:t>
            </a:r>
            <a:r>
              <a:rPr lang="ru-RU" sz="2800" b="1" dirty="0">
                <a:effectLst>
                  <a:glow rad="254000">
                    <a:schemeClr val="tx1"/>
                  </a:glow>
                </a:effectLst>
                <a:latin typeface="Arial" charset="0"/>
                <a:ea typeface="ＭＳ Ｐゴシック" charset="0"/>
                <a:cs typeface="ＭＳ Ｐゴシック" charset="0"/>
              </a:rPr>
              <a:t>"</a:t>
            </a:r>
            <a:r>
              <a:rPr lang="en-US" sz="2800" b="1" dirty="0">
                <a:effectLst>
                  <a:glow rad="254000">
                    <a:schemeClr val="tx1"/>
                  </a:glow>
                </a:effectLst>
                <a:latin typeface="Arial" charset="0"/>
                <a:ea typeface="ＭＳ Ｐゴシック" charset="0"/>
                <a:cs typeface="ＭＳ Ｐゴシック" charset="0"/>
              </a:rPr>
              <a:t> </a:t>
            </a:r>
            <a:br>
              <a:rPr lang="en-US" sz="2800" b="1" dirty="0">
                <a:effectLst>
                  <a:glow rad="254000">
                    <a:schemeClr val="tx1"/>
                  </a:glow>
                </a:effectLst>
                <a:latin typeface="Arial" charset="0"/>
                <a:ea typeface="ＭＳ Ｐゴシック" charset="0"/>
                <a:cs typeface="ＭＳ Ｐゴシック" charset="0"/>
              </a:rPr>
            </a:br>
            <a:r>
              <a:rPr lang="en-US" sz="2800" b="1" dirty="0">
                <a:effectLst>
                  <a:glow rad="254000">
                    <a:schemeClr val="tx1"/>
                  </a:glow>
                </a:effectLst>
                <a:latin typeface="Arial" charset="0"/>
                <a:ea typeface="ＭＳ Ｐゴシック" charset="0"/>
                <a:cs typeface="ＭＳ Ｐゴシック" charset="0"/>
              </a:rPr>
              <a:t>(3:12-13 </a:t>
            </a:r>
            <a:r>
              <a:rPr lang="en-US" altLang="zh-CN" sz="2800" b="1" dirty="0">
                <a:effectLst>
                  <a:glow rad="254000">
                    <a:schemeClr val="tx1"/>
                  </a:glow>
                </a:effectLst>
                <a:latin typeface="Arial" charset="0"/>
                <a:ea typeface="ＭＳ Ｐゴシック" charset="0"/>
                <a:cs typeface="ＭＳ Ｐゴシック" charset="0"/>
              </a:rPr>
              <a:t>CNV</a:t>
            </a:r>
            <a:r>
              <a:rPr lang="en-US" sz="2800" b="1" dirty="0">
                <a:effectLst>
                  <a:glow rad="254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0965054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7962" y="2204864"/>
            <a:ext cx="8166585" cy="4593704"/>
          </a:xfrm>
          <a:prstGeom prst="rect">
            <a:avLst/>
          </a:prstGeom>
        </p:spPr>
      </p:pic>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无数的人群</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齐集在判决谷，</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因为耶和华的日子临近了判决谷。</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日月昏暗，</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星星无光。</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(3:14-15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3679661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3275856" cy="68285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耶和华从锡安</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吼叫，</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并从耶路撒冷</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发声，</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天地就震动。</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耶和华却要作他子民的避难所，</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作以色列众子的保障。</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(3:16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8086710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1600" y="2289863"/>
            <a:ext cx="7018412" cy="4667529"/>
          </a:xfrm>
          <a:prstGeom prst="rect">
            <a:avLst/>
          </a:prstGeom>
        </p:spPr>
      </p:pic>
      <p:sp>
        <p:nvSpPr>
          <p:cNvPr id="900098" name="Rectangle 2"/>
          <p:cNvSpPr>
            <a:spLocks noGrp="1" noChangeArrowheads="1"/>
          </p:cNvSpPr>
          <p:nvPr>
            <p:ph type="ctrTitle"/>
          </p:nvPr>
        </p:nvSpPr>
        <p:spPr>
          <a:xfrm>
            <a:off x="0" y="-27384"/>
            <a:ext cx="9144000" cy="239141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你们知道我是耶和华你们的　神，</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是住在锡安我的圣山上。</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那时，耶路撒冷必成为圣。</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外族人必不得从其中经过。</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(3:17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714865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
            <a:ext cx="9144000" cy="6884081"/>
          </a:xfrm>
          <a:prstGeom prst="rect">
            <a:avLst/>
          </a:prstGeom>
          <a:noFill/>
          <a:ln w="12700">
            <a:noFill/>
            <a:miter lim="800000"/>
            <a:headEnd/>
            <a:tailEnd/>
          </a:ln>
          <a:effectLst/>
        </p:spPr>
      </p:pic>
      <p:sp>
        <p:nvSpPr>
          <p:cNvPr id="12" name="Rectangle 2"/>
          <p:cNvSpPr txBox="1">
            <a:spLocks noChangeArrowheads="1"/>
          </p:cNvSpPr>
          <p:nvPr/>
        </p:nvSpPr>
        <p:spPr bwMode="auto">
          <a:xfrm>
            <a:off x="5508104" y="29470"/>
            <a:ext cx="3635896" cy="68285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到那日，</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大山都必滴下甜酒，</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小山都必流出奶，</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犹大的一切溪流，</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都必水流不息。</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必有泉源从耶和华的殿里流出来，</a:t>
            </a:r>
          </a:p>
          <a:p>
            <a:pPr defTabSz="914400">
              <a:buClrTx/>
              <a:buSzTx/>
              <a:buFontTx/>
              <a:buNone/>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灌溉什亭谷。</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(3:18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2" name="Title 1"/>
          <p:cNvSpPr>
            <a:spLocks noGrp="1"/>
          </p:cNvSpPr>
          <p:nvPr>
            <p:ph type="title" idx="4294967295"/>
          </p:nvPr>
        </p:nvSpPr>
        <p:spPr>
          <a:xfrm>
            <a:off x="3203848" y="4288613"/>
            <a:ext cx="2259012" cy="2554287"/>
          </a:xfrm>
          <a:noFill/>
          <a:ln w="12700">
            <a:noFill/>
            <a:miter lim="800000"/>
            <a:headEnd/>
            <a:tailEnd/>
          </a:ln>
          <a:effectLst/>
        </p:spPr>
        <p:txBody>
          <a:bodyPr vert="horz" wrap="square" lIns="90487" tIns="44450" rIns="90487" bIns="44450" numCol="1" anchor="ctr" anchorCtr="0" compatLnSpc="1">
            <a:prstTxWarp prst="textNoShape">
              <a:avLst/>
            </a:prstTxWarp>
          </a:bodyPr>
          <a:lstStyle/>
          <a:p>
            <a:r>
              <a:rPr lang="zh-CN" alt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以色列与</a:t>
            </a:r>
            <a: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 </a:t>
            </a:r>
            <a:br>
              <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br>
            <a:r>
              <a:rPr lang="zh-CN" alt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rPr>
              <a:t>埃及</a:t>
            </a:r>
            <a:endParaRPr lang="en-US" sz="4800" b="1" dirty="0">
              <a:solidFill>
                <a:srgbClr val="FFFFFF"/>
              </a:solidFill>
              <a:effectLst>
                <a:glow rad="101600">
                  <a:schemeClr val="tx1">
                    <a:alpha val="75000"/>
                  </a:schemeClr>
                </a:glow>
                <a:outerShdw blurRad="50800" dist="88900" dir="2700000" algn="tl" rotWithShape="0">
                  <a:srgbClr val="000000"/>
                </a:outerShdw>
              </a:effectLst>
              <a:ea typeface="ＭＳ Ｐゴシック" pitchFamily="-105" charset="-128"/>
            </a:endParaRPr>
          </a:p>
        </p:txBody>
      </p:sp>
    </p:spTree>
    <p:extLst>
      <p:ext uri="{BB962C8B-B14F-4D97-AF65-F5344CB8AC3E}">
        <p14:creationId xmlns:p14="http://schemas.microsoft.com/office/powerpoint/2010/main" val="1959370089"/>
      </p:ext>
    </p:extLst>
  </p:cSld>
  <p:clrMapOvr>
    <a:overrideClrMapping bg1="lt1" tx1="dk1" bg2="lt2" tx2="dk2" accent1="accent1" accent2="accent2" accent3="accent3" accent4="accent4" accent5="accent5" accent6="accent6" hlink="hlink" folHlink="folHlink"/>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55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 y="-9997"/>
            <a:ext cx="9144001" cy="6867998"/>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1475656" y="1340768"/>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fontAlgn="auto">
              <a:spcBef>
                <a:spcPts val="0"/>
              </a:spcBef>
              <a:spcAft>
                <a:spcPts val="0"/>
              </a:spcAft>
              <a:buClrTx/>
              <a:buSzTx/>
              <a:buFontTx/>
              <a:buNone/>
              <a:defRPr/>
            </a:pPr>
            <a:r>
              <a:rPr lang="zh-CN" altLang="en-US" sz="2400" b="0" dirty="0">
                <a:solidFill>
                  <a:srgbClr val="FFFFFF"/>
                </a:solidFill>
                <a:effectLst>
                  <a:glow rad="101600">
                    <a:srgbClr val="000000">
                      <a:alpha val="75000"/>
                    </a:srgbClr>
                  </a:glow>
                  <a:outerShdw blurRad="38100" dist="38100" dir="2700000" algn="tl">
                    <a:srgbClr val="000000"/>
                  </a:outerShdw>
                </a:effectLst>
                <a:latin typeface="26" charset="0"/>
              </a:rPr>
              <a:t>埃及</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2" name="Title 1"/>
          <p:cNvSpPr>
            <a:spLocks noGrp="1"/>
          </p:cNvSpPr>
          <p:nvPr>
            <p:ph type="title" idx="4294967295"/>
          </p:nvPr>
        </p:nvSpPr>
        <p:spPr>
          <a:xfrm>
            <a:off x="3472725" y="4304161"/>
            <a:ext cx="2258962" cy="2553839"/>
          </a:xfrm>
          <a:effectLst/>
        </p:spPr>
        <p:txBody>
          <a:bodyPr/>
          <a:lstStyle/>
          <a:p>
            <a:pPr algn="ct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以色列与</a:t>
            </a:r>
            <a: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 </a:t>
            </a:r>
            <a:br>
              <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br>
            <a:r>
              <a:rPr lang="zh-CN" alt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埃及</a:t>
            </a:r>
            <a:endParaRPr lang="en-US" sz="4800" b="1" dirty="0">
              <a:solidFill>
                <a:srgbClr val="FFFFFF"/>
              </a:solidFill>
              <a:effectLst>
                <a:glow rad="101600">
                  <a:schemeClr val="bg2">
                    <a:alpha val="75000"/>
                  </a:schemeClr>
                </a:glow>
                <a:outerShdw blurRad="50800" dist="88900" dir="2700000" algn="tl" rotWithShape="0">
                  <a:srgbClr val="000000"/>
                </a:outerShdw>
              </a:effectLst>
              <a:latin typeface="Arial"/>
              <a:cs typeface="Arial"/>
            </a:endParaRPr>
          </a:p>
        </p:txBody>
      </p:sp>
      <p:sp>
        <p:nvSpPr>
          <p:cNvPr id="14" name="Text Box 76"/>
          <p:cNvSpPr txBox="1">
            <a:spLocks noChangeArrowheads="1"/>
          </p:cNvSpPr>
          <p:nvPr/>
        </p:nvSpPr>
        <p:spPr bwMode="auto">
          <a:xfrm>
            <a:off x="4932040" y="18864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fontAlgn="auto">
              <a:spcBef>
                <a:spcPts val="0"/>
              </a:spcBef>
              <a:spcAft>
                <a:spcPts val="0"/>
              </a:spcAft>
              <a:buClrTx/>
              <a:buSzTx/>
              <a:buFontTx/>
              <a:buNone/>
              <a:defRPr/>
            </a:pPr>
            <a:r>
              <a:rPr lang="zh-CN" altLang="en-US" sz="2400" b="0" dirty="0">
                <a:solidFill>
                  <a:srgbClr val="FFFFFF"/>
                </a:solidFill>
                <a:effectLst>
                  <a:glow rad="101600">
                    <a:srgbClr val="000000">
                      <a:alpha val="75000"/>
                    </a:srgbClr>
                  </a:glow>
                  <a:outerShdw blurRad="38100" dist="38100" dir="2700000" algn="tl">
                    <a:srgbClr val="000000"/>
                  </a:outerShdw>
                </a:effectLst>
                <a:latin typeface="26" charset="0"/>
              </a:rPr>
              <a:t>以色列</a:t>
            </a:r>
            <a:endParaRPr lang="en-US" sz="2400" b="0" dirty="0">
              <a:solidFill>
                <a:srgbClr val="FFFFFF"/>
              </a:solidFill>
              <a:effectLst>
                <a:glow rad="101600">
                  <a:srgbClr val="000000">
                    <a:alpha val="75000"/>
                  </a:srgbClr>
                </a:glow>
                <a:outerShdw blurRad="38100" dist="38100" dir="2700000" algn="tl">
                  <a:srgbClr val="000000"/>
                </a:outerShdw>
              </a:effectLst>
              <a:latin typeface="26" charset="0"/>
            </a:endParaRPr>
          </a:p>
        </p:txBody>
      </p:sp>
      <p:sp>
        <p:nvSpPr>
          <p:cNvPr id="15" name="Rectangle 2"/>
          <p:cNvSpPr txBox="1">
            <a:spLocks noChangeArrowheads="1"/>
          </p:cNvSpPr>
          <p:nvPr/>
        </p:nvSpPr>
        <p:spPr bwMode="auto">
          <a:xfrm>
            <a:off x="-89910" y="2082917"/>
            <a:ext cx="4301869" cy="424020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埃及将会荒凉，</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以东必变成凄凉的旷野，</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都因为他们向犹大人所行的强暴，</a:t>
            </a:r>
          </a:p>
          <a:p>
            <a:pPr defTabSz="914400">
              <a:buClrTx/>
              <a:buSzTx/>
              <a:buFontTx/>
              <a:buNone/>
              <a:defRPr/>
            </a:pP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又因为在他们的国中流了无辜人血。</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(3:19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32880914"/>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4"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823467"/>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但犹大必存到永远，</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耶路撒冷也必存到万代。</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现在我要追讨我还未有追讨的流人血的罪。</a:t>
            </a: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耶和华在锡安居住。</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(3:20-21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899592" y="2753061"/>
            <a:ext cx="7267340" cy="4078609"/>
          </a:xfrm>
          <a:prstGeom prst="rect">
            <a:avLst/>
          </a:prstGeom>
        </p:spPr>
      </p:pic>
    </p:spTree>
    <p:extLst>
      <p:ext uri="{BB962C8B-B14F-4D97-AF65-F5344CB8AC3E}">
        <p14:creationId xmlns:p14="http://schemas.microsoft.com/office/powerpoint/2010/main" val="331817069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311299"/>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Your trust in the Lord alone will bring his blessing </a:t>
            </a:r>
          </a:p>
        </p:txBody>
      </p:sp>
      <p:pic>
        <p:nvPicPr>
          <p:cNvPr id="3" name="Picture 2"/>
          <p:cNvPicPr>
            <a:picLocks noChangeAspect="1"/>
          </p:cNvPicPr>
          <p:nvPr/>
        </p:nvPicPr>
        <p:blipFill>
          <a:blip r:embed="rId3"/>
          <a:stretch>
            <a:fillRect/>
          </a:stretch>
        </p:blipFill>
        <p:spPr>
          <a:xfrm>
            <a:off x="-8605" y="1223010"/>
            <a:ext cx="9144000" cy="5634990"/>
          </a:xfrm>
          <a:prstGeom prst="rect">
            <a:avLst/>
          </a:prstGeom>
        </p:spPr>
      </p:pic>
    </p:spTree>
    <p:extLst>
      <p:ext uri="{BB962C8B-B14F-4D97-AF65-F5344CB8AC3E}">
        <p14:creationId xmlns:p14="http://schemas.microsoft.com/office/powerpoint/2010/main" val="231696596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Restoration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23872716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532" y="0"/>
            <a:ext cx="9128582" cy="61653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6199673"/>
            <a:ext cx="9144000" cy="829727"/>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US Counties: Red Conservative + Blue Liberal</a:t>
            </a:r>
          </a:p>
        </p:txBody>
      </p:sp>
    </p:spTree>
    <p:extLst>
      <p:ext uri="{BB962C8B-B14F-4D97-AF65-F5344CB8AC3E}">
        <p14:creationId xmlns:p14="http://schemas.microsoft.com/office/powerpoint/2010/main" val="152427072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647178" cy="688383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3419872" cy="294716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Neil Gorsuch</a:t>
            </a:r>
          </a:p>
        </p:txBody>
      </p:sp>
    </p:spTree>
    <p:extLst>
      <p:ext uri="{BB962C8B-B14F-4D97-AF65-F5344CB8AC3E}">
        <p14:creationId xmlns:p14="http://schemas.microsoft.com/office/powerpoint/2010/main" val="3896936928"/>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2">
                    <a:lumMod val="20000"/>
                    <a:lumOff val="80000"/>
                  </a:schemeClr>
                </a:solidFill>
                <a:latin typeface="Arial" charset="0"/>
                <a:ea typeface="ＭＳ Ｐゴシック" charset="0"/>
                <a:cs typeface="ＭＳ Ｐゴシック" charset="0"/>
              </a:rPr>
              <a:t>我们的愿景</a:t>
            </a:r>
            <a:endParaRPr lang="en-US" dirty="0">
              <a:solidFill>
                <a:schemeClr val="bg2">
                  <a:lumMod val="20000"/>
                  <a:lumOff val="80000"/>
                </a:schemeClr>
              </a:solidFill>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398528"/>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爱列国</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435053"/>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爱教会</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5" y="3413137"/>
              <a:ext cx="221672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rPr>
                <a:t>爱神</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charset="0"/>
                <a:ea typeface="ＭＳ Ｐゴシック" charset="0"/>
              </a:endParaRPr>
            </a:p>
          </p:txBody>
        </p:sp>
      </p:grpSp>
      <p:pic>
        <p:nvPicPr>
          <p:cNvPr id="12" name="Picture 11">
            <a:extLst>
              <a:ext uri="{FF2B5EF4-FFF2-40B4-BE49-F238E27FC236}">
                <a16:creationId xmlns:a16="http://schemas.microsoft.com/office/drawing/2014/main" id="{AED00E65-627D-7346-BD03-F7265D5EC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19" y="260648"/>
            <a:ext cx="1536637"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3440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8073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纪律使得我们悔改；悔改使得我们</a:t>
            </a:r>
            <a:br>
              <a:rPr kumimoji="0" lang="en-US" altLang="zh-CN"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恢复与神的关系。</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纪律 </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悔改</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 typeface="Times New Roman" charset="0"/>
                <a:buNone/>
                <a:tabLst/>
                <a:defRPr/>
              </a:pPr>
              <a:r>
                <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    </a:t>
              </a:r>
              <a:r>
                <a:rPr kumimoji="0" lang="zh-CN" altLang="en-US"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rPr>
                <a:t>恢复</a:t>
              </a:r>
              <a:endParaRPr kumimoji="0" lang="en-US" altLang="zh-CN" sz="3600" b="1" i="0" u="none" strike="noStrike" kern="1200" cap="none" spc="0" normalizeH="0" baseline="0" noProof="0" dirty="0">
                <a:ln>
                  <a:noFill/>
                </a:ln>
                <a:solidFill>
                  <a:srgbClr val="FFFFFF"/>
                </a:solidFill>
                <a:effectLst/>
                <a:uLnTx/>
                <a:uFillTx/>
                <a:latin typeface="Times New Roman" pitchFamily="-107" charset="0"/>
                <a:ea typeface="ＭＳ Ｐゴシック" pitchFamily="34" charset="-128"/>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3296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476670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46" y="1"/>
            <a:ext cx="12377189"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6600" b="1" dirty="0">
                <a:effectLst>
                  <a:glow rad="127000">
                    <a:schemeClr val="tx1"/>
                  </a:glow>
                </a:effectLst>
                <a:latin typeface="Arial" charset="0"/>
                <a:ea typeface="ＭＳ Ｐゴシック" charset="0"/>
                <a:cs typeface="ＭＳ Ｐゴシック" charset="0"/>
              </a:rPr>
              <a:t>一。纪律应该带</a:t>
            </a:r>
            <a:r>
              <a:rPr lang="zh-CN" altLang="en-US" sz="6600" dirty="0"/>
              <a:t>来</a:t>
            </a:r>
            <a:r>
              <a:rPr lang="zh-CN" altLang="en-US" sz="6600" dirty="0">
                <a:solidFill>
                  <a:srgbClr val="FFFF00"/>
                </a:solidFill>
              </a:rPr>
              <a:t>悔改</a:t>
            </a:r>
            <a:endParaRPr lang="en-US" sz="66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1653804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799187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644008" y="232008"/>
            <a:ext cx="4499992" cy="2404904"/>
          </a:xfrm>
          <a:effectLst>
            <a:outerShdw blurRad="63500" dist="35921" dir="2700000" algn="ctr" rotWithShape="0">
              <a:schemeClr val="tx2">
                <a:alpha val="74998"/>
              </a:schemeClr>
            </a:outerShdw>
          </a:effectLst>
        </p:spPr>
        <p:txBody>
          <a:bodyPr/>
          <a:lstStyle/>
          <a:p>
            <a:pPr>
              <a:defRPr/>
            </a:pPr>
            <a:r>
              <a:rPr lang="en-US" sz="5400"/>
              <a:t>Be disciplined or you will be disciplined</a:t>
            </a:r>
            <a:r>
              <a:rPr lang="en-SG" sz="5400"/>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51520" y="260648"/>
            <a:ext cx="4279900" cy="6337300"/>
          </a:xfrm>
          <a:prstGeom prst="rect">
            <a:avLst/>
          </a:prstGeom>
        </p:spPr>
      </p:pic>
    </p:spTree>
    <p:extLst>
      <p:ext uri="{BB962C8B-B14F-4D97-AF65-F5344CB8AC3E}">
        <p14:creationId xmlns:p14="http://schemas.microsoft.com/office/powerpoint/2010/main" val="14040927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Accept God's discipline.</a:t>
            </a: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8740083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zh-CN" altLang="en-US" sz="5400" dirty="0">
                <a:cs typeface="ＭＳ Ｐゴシック" charset="0"/>
              </a:rPr>
              <a:t>考虑的问题</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一。 在悔改之前，你是否需要上帝清空你的一切？ </a:t>
            </a:r>
            <a:b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（黄萨宾）</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323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noFill/>
          <a:ln w="9525">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zh-CN" altLang="en-US" sz="5400" dirty="0"/>
              <a:t>考虑</a:t>
            </a:r>
            <a:r>
              <a:rPr lang="zh-CN" altLang="en-US" sz="5400"/>
              <a:t>的问题</a:t>
            </a:r>
            <a:endParaRPr lang="en-US" sz="5400" dirty="0"/>
          </a:p>
        </p:txBody>
      </p:sp>
      <p:sp>
        <p:nvSpPr>
          <p:cNvPr id="3" name="Rectangle 2"/>
          <p:cNvSpPr txBox="1">
            <a:spLocks noChangeArrowheads="1"/>
          </p:cNvSpPr>
          <p:nvPr/>
        </p:nvSpPr>
        <p:spPr bwMode="auto">
          <a:xfrm>
            <a:off x="2699792" y="980728"/>
            <a:ext cx="6444208"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二。 上帝训练你，是否是要再次引发你对祂的注意呢？</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91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defTabSz="457200">
              <a:spcBef>
                <a:spcPct val="30000"/>
              </a:spcBef>
              <a:defRPr/>
            </a:pPr>
            <a:r>
              <a:rPr lang="zh-CN" altLang="en-US" sz="5400" dirty="0">
                <a:cs typeface="ＭＳ Ｐゴシック" charset="0"/>
              </a:rPr>
              <a:t>考虑的问题</a:t>
            </a:r>
            <a:endParaRPr lang="en-US" altLang="zh-CN" sz="5400" dirty="0">
              <a:cs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三。您是否考虑过禁食（</a:t>
            </a:r>
            <a:r>
              <a:rPr kumimoji="0" lang="en-US" altLang="zh-C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1:14; 2:12</a:t>
            </a:r>
            <a:r>
              <a:rPr kumimoji="0" lang="zh-CN"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）或者您认为禁食不适用我们的现代社会？为什么不呢？</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 typeface="Times New Roman" charset="0"/>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5360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60452347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Arial" charset="0"/>
                <a:ea typeface="SimSun" charset="0"/>
                <a:cs typeface="SimSun" charset="0"/>
              </a:rPr>
              <a:t>免费获取这讲解</a:t>
            </a:r>
            <a:r>
              <a:rPr kumimoji="0" lang="en-US" altLang="ja-JP"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889462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4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5" name="Rectangle 1"/>
          <p:cNvSpPr>
            <a:spLocks noGrp="1" noChangeArrowheads="1"/>
          </p:cNvSpPr>
          <p:nvPr>
            <p:ph type="subTitle" idx="4294967295"/>
          </p:nvPr>
        </p:nvSpPr>
        <p:spPr>
          <a:xfrm>
            <a:off x="1066800" y="381000"/>
            <a:ext cx="7696200" cy="6096000"/>
          </a:xfrm>
        </p:spPr>
        <p:txBody>
          <a:bodyPr lIns="90000" tIns="46800" rIns="90000" bIns="46800"/>
          <a:lstStyle/>
          <a:p>
            <a:pPr marL="465138" indent="-465138" eaLnBrk="1" hangingPunct="1">
              <a:spcBef>
                <a:spcPct val="200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4400" b="1" dirty="0">
                <a:solidFill>
                  <a:srgbClr val="FFFFFF"/>
                </a:solidFill>
                <a:effectLst>
                  <a:glow rad="228600">
                    <a:schemeClr val="tx1"/>
                  </a:glow>
                </a:effectLst>
                <a:latin typeface="Arial" charset="0"/>
                <a:ea typeface="ＭＳ Ｐゴシック" charset="0"/>
                <a:cs typeface="ＭＳ Ｐゴシック" charset="0"/>
              </a:rPr>
              <a:t>F. </a:t>
            </a:r>
            <a:r>
              <a:rPr lang="en-US" sz="4400" b="1" dirty="0" err="1">
                <a:solidFill>
                  <a:srgbClr val="FFFFFF"/>
                </a:solidFill>
                <a:effectLst>
                  <a:glow rad="228600">
                    <a:schemeClr val="tx1"/>
                  </a:glow>
                </a:effectLst>
                <a:latin typeface="Arial" charset="0"/>
                <a:ea typeface="ＭＳ Ｐゴシック" charset="0"/>
                <a:cs typeface="ＭＳ Ｐゴシック" charset="0"/>
              </a:rPr>
              <a:t>合于圣经与文本</a:t>
            </a:r>
            <a:endParaRPr lang="en-US" sz="4400" b="1" dirty="0">
              <a:solidFill>
                <a:srgbClr val="FFFFFF"/>
              </a:solidFill>
              <a:effectLst>
                <a:glow rad="228600">
                  <a:schemeClr val="tx1"/>
                </a:glow>
              </a:effectLst>
              <a:latin typeface="Arial" charset="0"/>
              <a:ea typeface="ＭＳ Ｐゴシック" charset="0"/>
              <a:cs typeface="ＭＳ Ｐゴシック" charset="0"/>
            </a:endParaRP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在合于圣经与文本方面没有严重的问题</a:t>
            </a:r>
            <a:r>
              <a:rPr lang="en-US" sz="2800" b="1" dirty="0">
                <a:solidFill>
                  <a:srgbClr val="FFFFFF"/>
                </a:solidFill>
                <a:effectLst>
                  <a:glow rad="228600">
                    <a:schemeClr val="tx1"/>
                  </a:glow>
                </a:effectLst>
                <a:latin typeface="Arial" charset="0"/>
                <a:ea typeface="ＭＳ Ｐゴシック" charset="0"/>
                <a:cs typeface="ＭＳ Ｐゴシック" charset="0"/>
              </a:rPr>
              <a:t>。</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zh-CN" altLang="en-US" sz="2800" b="1" dirty="0">
                <a:solidFill>
                  <a:srgbClr val="FFFFFF"/>
                </a:solidFill>
                <a:effectLst>
                  <a:glow rad="228600">
                    <a:schemeClr val="tx1"/>
                  </a:glow>
                </a:effectLst>
                <a:latin typeface="Arial" charset="0"/>
                <a:ea typeface="ＭＳ Ｐゴシック" charset="0"/>
                <a:cs typeface="ＭＳ Ｐゴシック" charset="0"/>
              </a:rPr>
              <a:t>七十释译本（</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LXX</a:t>
            </a:r>
            <a:r>
              <a:rPr lang="zh-CN" altLang="en-US" sz="2800" b="1" dirty="0">
                <a:solidFill>
                  <a:srgbClr val="FFFFFF"/>
                </a:solidFill>
                <a:effectLst>
                  <a:glow rad="228600">
                    <a:schemeClr val="tx1"/>
                  </a:glow>
                </a:effectLst>
                <a:latin typeface="Arial" charset="0"/>
                <a:ea typeface="ＭＳ Ｐゴシック" charset="0"/>
                <a:cs typeface="ＭＳ Ｐゴシック" charset="0"/>
              </a:rPr>
              <a:t>）</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 </a:t>
            </a:r>
            <a:r>
              <a:rPr lang="en-US" sz="2800" b="1" dirty="0" err="1">
                <a:solidFill>
                  <a:srgbClr val="FFFFFF"/>
                </a:solidFill>
                <a:effectLst>
                  <a:glow rad="228600">
                    <a:schemeClr val="tx1"/>
                  </a:glow>
                </a:effectLst>
                <a:latin typeface="Arial" charset="0"/>
                <a:ea typeface="ＭＳ Ｐゴシック" charset="0"/>
                <a:cs typeface="ＭＳ Ｐゴシック" charset="0"/>
              </a:rPr>
              <a:t>别大西译本和拉丁文圣经只是和吨圣，及彼此之间有稍微的分歧</a:t>
            </a:r>
            <a:r>
              <a:rPr lang="en-US" sz="2800" b="1" dirty="0">
                <a:solidFill>
                  <a:srgbClr val="FFFFFF"/>
                </a:solidFill>
                <a:effectLst>
                  <a:glow rad="228600">
                    <a:schemeClr val="tx1"/>
                  </a:glow>
                </a:effectLst>
                <a:latin typeface="Arial" charset="0"/>
                <a:ea typeface="ＭＳ Ｐゴシック" charset="0"/>
                <a:cs typeface="ＭＳ Ｐゴシック" charset="0"/>
              </a:rPr>
              <a:t>。</a:t>
            </a:r>
            <a:endParaRPr lang="en-US" altLang="ja-JP" sz="2800" b="1" dirty="0">
              <a:solidFill>
                <a:srgbClr val="FFFFFF"/>
              </a:solidFill>
              <a:effectLst>
                <a:glow rad="228600">
                  <a:schemeClr val="tx1"/>
                </a:glow>
              </a:effectLst>
              <a:latin typeface="Arial" charset="0"/>
              <a:ea typeface="ＭＳ Ｐゴシック" charset="0"/>
              <a:cs typeface="ＭＳ Ｐゴシック" charset="0"/>
            </a:endParaRP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近期在河穆拉拜阿特找到的部分约珥书符合传统的吨圣</a:t>
            </a:r>
            <a:r>
              <a:rPr lang="en-US" sz="2800" b="1" dirty="0">
                <a:solidFill>
                  <a:srgbClr val="FFFFFF"/>
                </a:solidFill>
                <a:effectLst>
                  <a:glow rad="228600">
                    <a:schemeClr val="tx1"/>
                  </a:glow>
                </a:effectLst>
                <a:latin typeface="Arial" charset="0"/>
                <a:ea typeface="ＭＳ Ｐゴシック" charset="0"/>
                <a:cs typeface="ＭＳ Ｐゴシック" charset="0"/>
              </a:rPr>
              <a:t>。</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LXX里文本稍微增加的部分</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(1:5, 8, 18; 2:12; 3:1) </a:t>
            </a:r>
            <a:r>
              <a:rPr lang="en-US" sz="2800" b="1" dirty="0" err="1">
                <a:solidFill>
                  <a:srgbClr val="FFFFFF"/>
                </a:solidFill>
                <a:effectLst>
                  <a:glow rad="228600">
                    <a:schemeClr val="tx1"/>
                  </a:glow>
                </a:effectLst>
                <a:latin typeface="Arial" charset="0"/>
                <a:ea typeface="ＭＳ Ｐゴシック" charset="0"/>
                <a:cs typeface="ＭＳ Ｐゴシック" charset="0"/>
              </a:rPr>
              <a:t>可质疑</a:t>
            </a:r>
            <a:r>
              <a:rPr lang="en-US" sz="2800" b="1" dirty="0">
                <a:solidFill>
                  <a:srgbClr val="FFFFFF"/>
                </a:solidFill>
                <a:effectLst>
                  <a:glow rad="228600">
                    <a:schemeClr val="tx1"/>
                  </a:glow>
                </a:effectLst>
                <a:latin typeface="Arial" charset="0"/>
                <a:ea typeface="ＭＳ Ｐゴシック" charset="0"/>
                <a:cs typeface="ＭＳ Ｐゴシック" charset="0"/>
              </a:rPr>
              <a:t>。</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 </a:t>
            </a:r>
          </a:p>
          <a:p>
            <a:pPr marL="465138" indent="-465138" eaLnBrk="1" hangingPunct="1">
              <a:spcBef>
                <a:spcPct val="20000"/>
              </a:spcBef>
              <a:buFont typeface="Arial" panose="020B0604020202020204" pitchFamily="34" charset="0"/>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lang="en-US" sz="2800" b="1" dirty="0" err="1">
                <a:solidFill>
                  <a:srgbClr val="FFFFFF"/>
                </a:solidFill>
                <a:effectLst>
                  <a:glow rad="228600">
                    <a:schemeClr val="tx1"/>
                  </a:glow>
                </a:effectLst>
                <a:latin typeface="Arial" charset="0"/>
                <a:ea typeface="ＭＳ Ｐゴシック" charset="0"/>
                <a:cs typeface="ＭＳ Ｐゴシック" charset="0"/>
              </a:rPr>
              <a:t>吨圣里所谓的错误的部分</a:t>
            </a:r>
            <a:r>
              <a:rPr lang="en-US" altLang="ja-JP" sz="2800" b="1" dirty="0">
                <a:solidFill>
                  <a:srgbClr val="FFFFFF"/>
                </a:solidFill>
                <a:effectLst>
                  <a:glow rad="228600">
                    <a:schemeClr val="tx1"/>
                  </a:glow>
                </a:effectLst>
                <a:latin typeface="Arial" charset="0"/>
                <a:ea typeface="ＭＳ Ｐゴシック" charset="0"/>
                <a:cs typeface="ＭＳ Ｐゴシック" charset="0"/>
              </a:rPr>
              <a:t>(1:7, 17-18; 2:11; 3:11) </a:t>
            </a:r>
            <a:r>
              <a:rPr lang="en-US" sz="2800" b="1" dirty="0" err="1">
                <a:solidFill>
                  <a:srgbClr val="FFFFFF"/>
                </a:solidFill>
                <a:effectLst>
                  <a:glow rad="228600">
                    <a:schemeClr val="tx1"/>
                  </a:glow>
                </a:effectLst>
                <a:latin typeface="Arial" charset="0"/>
                <a:ea typeface="ＭＳ Ｐゴシック" charset="0"/>
                <a:cs typeface="ＭＳ Ｐゴシック" charset="0"/>
              </a:rPr>
              <a:t>有可质疑的状态</a:t>
            </a:r>
            <a:r>
              <a:rPr lang="en-US" sz="4400" b="1" dirty="0">
                <a:solidFill>
                  <a:srgbClr val="FFFFFF"/>
                </a:solidFill>
                <a:effectLst>
                  <a:glow rad="2286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4150887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1505">
                                            <p:txEl>
                                              <p:pRg st="0" end="0"/>
                                            </p:txEl>
                                          </p:spTgt>
                                        </p:tgtEl>
                                        <p:attrNameLst>
                                          <p:attrName>style.visibility</p:attrName>
                                        </p:attrNameLst>
                                      </p:cBhvr>
                                      <p:to>
                                        <p:strVal val="visible"/>
                                      </p:to>
                                    </p:set>
                                    <p:anim calcmode="lin" valueType="num">
                                      <p:cBhvr additive="repl">
                                        <p:cTn id="7" dur="500" fill="hold"/>
                                        <p:tgtEl>
                                          <p:spTgt spid="21505">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1505">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1505">
                                            <p:txEl>
                                              <p:pRg st="1" end="1"/>
                                            </p:txEl>
                                          </p:spTgt>
                                        </p:tgtEl>
                                        <p:attrNameLst>
                                          <p:attrName>style.visibility</p:attrName>
                                        </p:attrNameLst>
                                      </p:cBhvr>
                                      <p:to>
                                        <p:strVal val="visible"/>
                                      </p:to>
                                    </p:set>
                                    <p:anim calcmode="lin" valueType="num">
                                      <p:cBhvr additive="repl">
                                        <p:cTn id="13" dur="500" fill="hold"/>
                                        <p:tgtEl>
                                          <p:spTgt spid="21505">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1505">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1505">
                                            <p:txEl>
                                              <p:pRg st="2" end="2"/>
                                            </p:txEl>
                                          </p:spTgt>
                                        </p:tgtEl>
                                        <p:attrNameLst>
                                          <p:attrName>style.visibility</p:attrName>
                                        </p:attrNameLst>
                                      </p:cBhvr>
                                      <p:to>
                                        <p:strVal val="visible"/>
                                      </p:to>
                                    </p:set>
                                    <p:anim calcmode="lin" valueType="num">
                                      <p:cBhvr additive="repl">
                                        <p:cTn id="19" dur="500" fill="hold"/>
                                        <p:tgtEl>
                                          <p:spTgt spid="21505">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1505">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Grp="1" noChangeArrowheads="1"/>
          </p:cNvSpPr>
          <p:nvPr>
            <p:ph type="title" idx="4294967295"/>
          </p:nvPr>
        </p:nvSpPr>
        <p:spPr>
          <a:xfrm>
            <a:off x="1066800" y="376238"/>
            <a:ext cx="7772400" cy="763587"/>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u="sng">
                <a:latin typeface="Times New Roman" charset="0"/>
                <a:ea typeface="SimSun" charset="0"/>
                <a:cs typeface="SimSun" charset="0"/>
              </a:rPr>
              <a:t>G.	整体性</a:t>
            </a:r>
          </a:p>
        </p:txBody>
      </p:sp>
      <p:sp>
        <p:nvSpPr>
          <p:cNvPr id="154626" name="Rectangle 2"/>
          <p:cNvSpPr>
            <a:spLocks noGrp="1" noChangeArrowheads="1"/>
          </p:cNvSpPr>
          <p:nvPr>
            <p:ph type="body" idx="4294967295"/>
          </p:nvPr>
        </p:nvSpPr>
        <p:spPr>
          <a:xfrm>
            <a:off x="914400" y="1201738"/>
            <a:ext cx="8001000" cy="5427662"/>
          </a:xfrm>
        </p:spPr>
        <p:txBody>
          <a:bodyPr/>
          <a:lstStyle/>
          <a:p>
            <a:pPr marL="339725" indent="-339725" eaLnBrk="1" hangingPunct="1">
              <a:lnSpc>
                <a:spcPct val="80000"/>
              </a:lnSpc>
              <a:spcBef>
                <a:spcPts val="700"/>
              </a:spcBef>
              <a:buSzPct val="114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800">
                <a:latin typeface="Times New Roman" charset="0"/>
                <a:ea typeface="SimSun" charset="0"/>
                <a:cs typeface="SimSun" charset="0"/>
              </a:rPr>
              <a:t>有怀疑的</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SimSun" charset="0"/>
                <a:cs typeface="SimSun" charset="0"/>
              </a:rPr>
              <a:t>杜姆, "Anmerkungen zu den zwolf Propheten," ZAW 31 (1911): 1-43, 184-88 只接受第一和二章里非世界末日的部分。</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SimSun" charset="0"/>
                <a:cs typeface="SimSun" charset="0"/>
              </a:rPr>
              <a:t>比伟与其他人同意只支持第一和二章及2:28-31a, 3:2a; 3:9-14a非世界末日的部分。</a:t>
            </a:r>
          </a:p>
          <a:p>
            <a:pPr marL="739775" lvl="1" indent="-282575" eaLnBrk="1" hangingPunct="1">
              <a:lnSpc>
                <a:spcPct val="80000"/>
              </a:lnSpc>
              <a:buClr>
                <a:srgbClr val="D69B80"/>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atin typeface="Times New Roman" charset="0"/>
              <a:ea typeface="SimSun" charset="0"/>
              <a:cs typeface="SimSun" charset="0"/>
            </a:endParaRPr>
          </a:p>
          <a:p>
            <a:pPr marL="339725" indent="-339725" eaLnBrk="1" hangingPunct="1">
              <a:lnSpc>
                <a:spcPct val="80000"/>
              </a:lnSpc>
              <a:spcBef>
                <a:spcPts val="700"/>
              </a:spcBef>
              <a:buSzPct val="114000"/>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800">
                <a:latin typeface="Times New Roman" charset="0"/>
                <a:ea typeface="SimSun" charset="0"/>
                <a:cs typeface="SimSun" charset="0"/>
              </a:rPr>
              <a:t>支持的</a:t>
            </a:r>
          </a:p>
          <a:p>
            <a:pPr marL="739775" lvl="1" indent="-282575" eaLnBrk="1" hangingPunct="1">
              <a:buFont typeface="Times New Roman"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Times New Roman" charset="0"/>
                <a:ea typeface="SimSun" charset="0"/>
                <a:cs typeface="SimSun" charset="0"/>
              </a:rPr>
              <a:t>可是，近期的学者（艾伦、查里、卡佩尔鲁德、凯勒、迈尔斯、鲁道夫、斯图亚特、汤普森、威瑟、沃尔夫）认为作者只有一个</a:t>
            </a:r>
          </a:p>
          <a:p>
            <a:pPr marL="739775" lvl="1" indent="-282575" eaLnBrk="1" hangingPunct="1">
              <a:buFont typeface="Times New Roman" charset="0"/>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2400">
                <a:latin typeface="Times New Roman" charset="0"/>
                <a:ea typeface="SimSun" charset="0"/>
                <a:cs typeface="SimSun" charset="0"/>
              </a:rPr>
              <a:t>但是，有稍微的编撰增加 </a:t>
            </a:r>
          </a:p>
        </p:txBody>
      </p:sp>
    </p:spTree>
    <p:extLst>
      <p:ext uri="{BB962C8B-B14F-4D97-AF65-F5344CB8AC3E}">
        <p14:creationId xmlns:p14="http://schemas.microsoft.com/office/powerpoint/2010/main" val="35149474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2259745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3"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143000"/>
            <a:ext cx="43116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6674" name="Rectangle 2"/>
          <p:cNvSpPr>
            <a:spLocks noGrp="1" noChangeArrowheads="1"/>
          </p:cNvSpPr>
          <p:nvPr>
            <p:ph type="title" idx="4294967295"/>
          </p:nvPr>
        </p:nvSpPr>
        <p:spPr>
          <a:xfrm>
            <a:off x="1066800" y="363538"/>
            <a:ext cx="7772400" cy="703262"/>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000">
                <a:latin typeface="Times New Roman" charset="0"/>
                <a:ea typeface="SimSun" charset="0"/>
                <a:cs typeface="SimSun" charset="0"/>
              </a:rPr>
              <a:t>否定整体性的</a:t>
            </a:r>
          </a:p>
        </p:txBody>
      </p:sp>
      <p:sp>
        <p:nvSpPr>
          <p:cNvPr id="156675" name="Rectangle 3"/>
          <p:cNvSpPr>
            <a:spLocks noGrp="1" noChangeArrowheads="1"/>
          </p:cNvSpPr>
          <p:nvPr>
            <p:ph type="body" idx="4294967295"/>
          </p:nvPr>
        </p:nvSpPr>
        <p:spPr>
          <a:xfrm>
            <a:off x="5106988" y="1752600"/>
            <a:ext cx="3808412" cy="4113213"/>
          </a:xfrm>
        </p:spPr>
        <p:txBody>
          <a:bodyPr/>
          <a:lstStyle/>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所谓字面的分歧</a:t>
            </a:r>
          </a:p>
          <a:p>
            <a:pPr marL="339725" indent="-339725" eaLnBrk="1" hangingPunct="1">
              <a:spcBef>
                <a:spcPts val="900"/>
              </a:spcBef>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sz="3600">
              <a:latin typeface="Times New Roman" charset="0"/>
              <a:ea typeface="SimSun" charset="0"/>
              <a:cs typeface="SimSun" charset="0"/>
            </a:endParaRPr>
          </a:p>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看法或观点的</a:t>
            </a:r>
          </a:p>
          <a:p>
            <a:pPr marL="339725" indent="-339725" eaLnBrk="1" hangingPunct="1">
              <a:spcBef>
                <a:spcPts val="900"/>
              </a:spcBef>
              <a:buSzPct val="89000"/>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a:latin typeface="Times New Roman" charset="0"/>
                <a:ea typeface="SimSun" charset="0"/>
                <a:cs typeface="SimSun" charset="0"/>
              </a:rPr>
              <a:t>不同</a:t>
            </a:r>
          </a:p>
        </p:txBody>
      </p:sp>
      <p:sp>
        <p:nvSpPr>
          <p:cNvPr id="156676" name="Rectangle 4"/>
          <p:cNvSpPr>
            <a:spLocks noChangeArrowheads="1"/>
          </p:cNvSpPr>
          <p:nvPr/>
        </p:nvSpPr>
        <p:spPr bwMode="auto">
          <a:xfrm>
            <a:off x="4267200" y="5029200"/>
            <a:ext cx="762000" cy="14478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7" name="Rectangle 5"/>
          <p:cNvSpPr>
            <a:spLocks noChangeArrowheads="1"/>
          </p:cNvSpPr>
          <p:nvPr/>
        </p:nvSpPr>
        <p:spPr bwMode="auto">
          <a:xfrm>
            <a:off x="4648200" y="3200400"/>
            <a:ext cx="381000" cy="1981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8" name="Rectangle 6"/>
          <p:cNvSpPr>
            <a:spLocks noChangeArrowheads="1"/>
          </p:cNvSpPr>
          <p:nvPr/>
        </p:nvSpPr>
        <p:spPr bwMode="auto">
          <a:xfrm>
            <a:off x="4114800" y="1371600"/>
            <a:ext cx="914400" cy="21336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79" name="Rectangle 7"/>
          <p:cNvSpPr>
            <a:spLocks noChangeArrowheads="1"/>
          </p:cNvSpPr>
          <p:nvPr/>
        </p:nvSpPr>
        <p:spPr bwMode="auto">
          <a:xfrm>
            <a:off x="4343400" y="2133600"/>
            <a:ext cx="307975" cy="1676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0" name="Rectangle 8"/>
          <p:cNvSpPr>
            <a:spLocks noChangeArrowheads="1"/>
          </p:cNvSpPr>
          <p:nvPr/>
        </p:nvSpPr>
        <p:spPr bwMode="auto">
          <a:xfrm>
            <a:off x="2057400" y="1143000"/>
            <a:ext cx="2971800" cy="8382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1" name="Rectangle 9"/>
          <p:cNvSpPr>
            <a:spLocks noChangeArrowheads="1"/>
          </p:cNvSpPr>
          <p:nvPr/>
        </p:nvSpPr>
        <p:spPr bwMode="auto">
          <a:xfrm>
            <a:off x="2895600" y="6477000"/>
            <a:ext cx="2133600" cy="3810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2" name="Rectangle 10"/>
          <p:cNvSpPr>
            <a:spLocks noChangeArrowheads="1"/>
          </p:cNvSpPr>
          <p:nvPr/>
        </p:nvSpPr>
        <p:spPr bwMode="auto">
          <a:xfrm>
            <a:off x="4495800" y="4495800"/>
            <a:ext cx="381000" cy="1676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56683" name="Text Box 11"/>
          <p:cNvSpPr txBox="1">
            <a:spLocks noChangeArrowheads="1"/>
          </p:cNvSpPr>
          <p:nvPr/>
        </p:nvSpPr>
        <p:spPr bwMode="auto">
          <a:xfrm>
            <a:off x="2935288" y="5265738"/>
            <a:ext cx="1524000" cy="1322387"/>
          </a:xfrm>
          <a:prstGeom prst="rect">
            <a:avLst/>
          </a:prstGeom>
          <a:solidFill>
            <a:srgbClr val="A50021"/>
          </a:solidFill>
          <a:ln w="9360">
            <a:solidFill>
              <a:srgbClr val="F0EFE0"/>
            </a:solidFill>
            <a:miter lim="800000"/>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一个</a:t>
            </a:r>
          </a:p>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约珥?</a:t>
            </a:r>
          </a:p>
        </p:txBody>
      </p:sp>
      <p:sp>
        <p:nvSpPr>
          <p:cNvPr id="156684" name="Text Box 12"/>
          <p:cNvSpPr txBox="1">
            <a:spLocks noChangeArrowheads="1"/>
          </p:cNvSpPr>
          <p:nvPr/>
        </p:nvSpPr>
        <p:spPr bwMode="auto">
          <a:xfrm>
            <a:off x="2819400" y="1752600"/>
            <a:ext cx="2057400" cy="1322388"/>
          </a:xfrm>
          <a:prstGeom prst="rect">
            <a:avLst/>
          </a:prstGeom>
          <a:solidFill>
            <a:srgbClr val="A50021"/>
          </a:solidFill>
          <a:ln w="9360">
            <a:solidFill>
              <a:srgbClr val="F0EFE0"/>
            </a:solidFill>
            <a:miter lim="800000"/>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一个</a:t>
            </a:r>
          </a:p>
          <a:p>
            <a:pPr marL="0" marR="0" lvl="0" indent="0" algn="ctr" defTabSz="457200" rtl="0" eaLnBrk="0" fontAlgn="base" latinLnBrk="0" hangingPunct="0">
              <a:lnSpc>
                <a:spcPct val="100000"/>
              </a:lnSpc>
              <a:spcBef>
                <a:spcPts val="200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0" i="0" u="none" strike="noStrike" kern="1200" cap="none" spc="0" normalizeH="0" baseline="0" noProof="0">
                <a:ln>
                  <a:noFill/>
                </a:ln>
                <a:solidFill>
                  <a:srgbClr val="FFFFFF"/>
                </a:solidFill>
                <a:effectLst/>
                <a:uLnTx/>
                <a:uFillTx/>
                <a:latin typeface="Times New Roman" charset="0"/>
                <a:ea typeface="SimSun" charset="0"/>
              </a:rPr>
              <a:t>预言?</a:t>
            </a:r>
          </a:p>
        </p:txBody>
      </p:sp>
    </p:spTree>
    <p:extLst>
      <p:ext uri="{BB962C8B-B14F-4D97-AF65-F5344CB8AC3E}">
        <p14:creationId xmlns:p14="http://schemas.microsoft.com/office/powerpoint/2010/main" val="41395088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1"/>
          <p:cNvSpPr>
            <a:spLocks noGrp="1" noChangeArrowheads="1"/>
          </p:cNvSpPr>
          <p:nvPr>
            <p:ph type="title" idx="4294967295"/>
          </p:nvPr>
        </p:nvSpPr>
        <p:spPr>
          <a:xfrm>
            <a:off x="1066800" y="379413"/>
            <a:ext cx="7772400" cy="763587"/>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SimSun" charset="0"/>
              </a:rPr>
              <a:t>但是仔细地审查显示了。。。</a:t>
            </a:r>
          </a:p>
        </p:txBody>
      </p:sp>
      <p:sp>
        <p:nvSpPr>
          <p:cNvPr id="24578" name="Rectangle 2"/>
          <p:cNvSpPr>
            <a:spLocks noGrp="1" noChangeArrowheads="1"/>
          </p:cNvSpPr>
          <p:nvPr>
            <p:ph type="body" idx="4294967295"/>
          </p:nvPr>
        </p:nvSpPr>
        <p:spPr>
          <a:xfrm>
            <a:off x="762000" y="1766888"/>
            <a:ext cx="8069263" cy="3719512"/>
          </a:xfrm>
        </p:spPr>
        <p:txBody>
          <a:bodyPr/>
          <a:lstStyle/>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风格与字汇的一致性</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所谓不同的观点无法证实</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一个统一的主题：蝗灾</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“耶和华的日子”统一了历史事件与属灵功课，而不是被判另一只手。</a:t>
            </a:r>
          </a:p>
          <a:p>
            <a:pPr marL="339725" indent="-339725" eaLnBrk="1" hangingPunct="1">
              <a:lnSpc>
                <a:spcPct val="90000"/>
              </a:lnSpc>
              <a:buFont typeface="Times New Roman" charset="0"/>
              <a:buBlip>
                <a:blip r:embed="rId3"/>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PMingLiU" charset="0"/>
                <a:ea typeface="PMingLiU" charset="0"/>
                <a:cs typeface="PMingLiU" charset="0"/>
              </a:rPr>
              <a:t>全部现存希伯来语重置和古版本证实了书的整体性。</a:t>
            </a:r>
          </a:p>
        </p:txBody>
      </p:sp>
    </p:spTree>
    <p:extLst>
      <p:ext uri="{BB962C8B-B14F-4D97-AF65-F5344CB8AC3E}">
        <p14:creationId xmlns:p14="http://schemas.microsoft.com/office/powerpoint/2010/main" val="425328461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4578">
                                            <p:txEl>
                                              <p:pRg st="0" end="0"/>
                                            </p:txEl>
                                          </p:spTgt>
                                        </p:tgtEl>
                                        <p:attrNameLst>
                                          <p:attrName>style.visibility</p:attrName>
                                        </p:attrNameLst>
                                      </p:cBhvr>
                                      <p:to>
                                        <p:strVal val="visible"/>
                                      </p:to>
                                    </p:set>
                                    <p:anim calcmode="lin" valueType="num">
                                      <p:cBhvr additive="repl">
                                        <p:cTn id="7" dur="500" fill="hold"/>
                                        <p:tgtEl>
                                          <p:spTgt spid="24578">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4578">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24578">
                                            <p:txEl>
                                              <p:pRg st="1" end="1"/>
                                            </p:txEl>
                                          </p:spTgt>
                                        </p:tgtEl>
                                        <p:attrNameLst>
                                          <p:attrName>style.visibility</p:attrName>
                                        </p:attrNameLst>
                                      </p:cBhvr>
                                      <p:to>
                                        <p:strVal val="visible"/>
                                      </p:to>
                                    </p:set>
                                    <p:anim calcmode="lin" valueType="num">
                                      <p:cBhvr additive="repl">
                                        <p:cTn id="13" dur="500" fill="hold"/>
                                        <p:tgtEl>
                                          <p:spTgt spid="24578">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24578">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24578">
                                            <p:txEl>
                                              <p:pRg st="2" end="2"/>
                                            </p:txEl>
                                          </p:spTgt>
                                        </p:tgtEl>
                                        <p:attrNameLst>
                                          <p:attrName>style.visibility</p:attrName>
                                        </p:attrNameLst>
                                      </p:cBhvr>
                                      <p:to>
                                        <p:strVal val="visible"/>
                                      </p:to>
                                    </p:set>
                                    <p:anim calcmode="lin" valueType="num">
                                      <p:cBhvr additive="repl">
                                        <p:cTn id="19" dur="500" fill="hold"/>
                                        <p:tgtEl>
                                          <p:spTgt spid="24578">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24578">
                                            <p:txEl>
                                              <p:pRg st="2" end="2"/>
                                            </p:txEl>
                                          </p:spTgt>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additive="repl">
                                        <p:cTn id="24" dur="1" fill="hold">
                                          <p:stCondLst>
                                            <p:cond delay="0"/>
                                          </p:stCondLst>
                                        </p:cTn>
                                        <p:tgtEl>
                                          <p:spTgt spid="24578">
                                            <p:txEl>
                                              <p:pRg st="3" end="3"/>
                                            </p:txEl>
                                          </p:spTgt>
                                        </p:tgtEl>
                                        <p:attrNameLst>
                                          <p:attrName>style.visibility</p:attrName>
                                        </p:attrNameLst>
                                      </p:cBhvr>
                                      <p:to>
                                        <p:strVal val="visible"/>
                                      </p:to>
                                    </p:set>
                                    <p:anim calcmode="lin" valueType="num">
                                      <p:cBhvr additive="repl">
                                        <p:cTn id="25" dur="500" fill="hold"/>
                                        <p:tgtEl>
                                          <p:spTgt spid="24578">
                                            <p:txEl>
                                              <p:pRg st="3" end="3"/>
                                            </p:txEl>
                                          </p:spTgt>
                                        </p:tgtEl>
                                        <p:attrNameLst>
                                          <p:attrName>ppt_x</p:attrName>
                                        </p:attrNameLst>
                                      </p:cBhvr>
                                      <p:tavLst>
                                        <p:tav tm="100000">
                                          <p:val>
                                            <p:strVal val="0-#ppt_w/2"/>
                                          </p:val>
                                        </p:tav>
                                        <p:tav>
                                          <p:val>
                                            <p:strVal val="#ppt_x"/>
                                          </p:val>
                                        </p:tav>
                                      </p:tavLst>
                                    </p:anim>
                                    <p:anim calcmode="lin" valueType="num">
                                      <p:cBhvr additive="repl">
                                        <p:cTn id="26" dur="500" fill="hold"/>
                                        <p:tgtEl>
                                          <p:spTgt spid="24578">
                                            <p:txEl>
                                              <p:pRg st="3" end="3"/>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4" descr="Locus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3563" y="0"/>
            <a:ext cx="47704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V. </a:t>
            </a:r>
            <a:r>
              <a:rPr lang="en-US" b="1">
                <a:latin typeface="Times New Roman" charset="0"/>
                <a:ea typeface="SimSun" charset="0"/>
                <a:cs typeface="SimSun" charset="0"/>
              </a:rPr>
              <a:t>神学的价值</a:t>
            </a:r>
          </a:p>
        </p:txBody>
      </p:sp>
      <p:sp>
        <p:nvSpPr>
          <p:cNvPr id="28674" name="Rectangle 2"/>
          <p:cNvSpPr>
            <a:spLocks noGrp="1" noChangeArrowheads="1"/>
          </p:cNvSpPr>
          <p:nvPr>
            <p:ph type="body" idx="4294967295"/>
          </p:nvPr>
        </p:nvSpPr>
        <p:spPr>
          <a:xfrm>
            <a:off x="1443038" y="3214688"/>
            <a:ext cx="7091362" cy="3643312"/>
          </a:xfrm>
        </p:spPr>
        <p:txBody>
          <a:bodyPr/>
          <a:lstStyle/>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神的概念</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敬拜</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审判</a:t>
            </a:r>
          </a:p>
          <a:p>
            <a:pPr marL="339725" indent="-339725" eaLnBrk="1" hangingPunct="1">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latin typeface="Times New Roman" charset="0"/>
                <a:ea typeface="SimSun" charset="0"/>
                <a:cs typeface="SimSun" charset="0"/>
              </a:rPr>
              <a:t>末世论</a:t>
            </a:r>
          </a:p>
          <a:p>
            <a:pPr marL="339725" indent="-339725" eaLnBrk="1" hangingPunct="1">
              <a:spcBef>
                <a:spcPts val="1350"/>
              </a:spcBef>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atin typeface="Times New Roman" charset="0"/>
                <a:ea typeface="SimSun" charset="0"/>
                <a:cs typeface="SimSun" charset="0"/>
              </a:rPr>
              <a:t>    </a:t>
            </a:r>
            <a:r>
              <a:rPr lang="zh-CN" altLang="en-US">
                <a:latin typeface="Times New Roman" charset="0"/>
                <a:ea typeface="SimSun" charset="0"/>
                <a:cs typeface="SimSun" charset="0"/>
              </a:rPr>
              <a:t> </a:t>
            </a:r>
            <a:r>
              <a:rPr lang="en-US" altLang="zh-CN">
                <a:latin typeface="Times New Roman" charset="0"/>
                <a:ea typeface="SimSun" charset="0"/>
                <a:cs typeface="SimSun" charset="0"/>
              </a:rPr>
              <a:t>		</a:t>
            </a:r>
            <a:r>
              <a:rPr lang="zh-CN" altLang="en-US">
                <a:latin typeface="Times New Roman" charset="0"/>
                <a:ea typeface="SimSun" charset="0"/>
                <a:cs typeface="SimSun" charset="0"/>
              </a:rPr>
              <a:t>        </a:t>
            </a:r>
            <a:r>
              <a:rPr lang="zh-CN" altLang="en-US" sz="5400">
                <a:latin typeface="Times New Roman" charset="0"/>
                <a:ea typeface="SimSun" charset="0"/>
                <a:cs typeface="SimSun" charset="0"/>
              </a:rPr>
              <a:t>主的</a:t>
            </a:r>
            <a:r>
              <a:rPr lang="en-US" sz="5400">
                <a:latin typeface="Times New Roman" charset="0"/>
                <a:ea typeface="SimSun" charset="0"/>
                <a:cs typeface="SimSun" charset="0"/>
              </a:rPr>
              <a:t>日子</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28674">
                                            <p:txEl>
                                              <p:pRg st="0" end="0"/>
                                            </p:txEl>
                                          </p:spTgt>
                                        </p:tgtEl>
                                        <p:attrNameLst>
                                          <p:attrName>style.visibility</p:attrName>
                                        </p:attrNameLst>
                                      </p:cBhvr>
                                      <p:to>
                                        <p:strVal val="visible"/>
                                      </p:to>
                                    </p:set>
                                    <p:anim calcmode="lin" valueType="num">
                                      <p:cBhvr additive="repl">
                                        <p:cTn id="7" dur="500" fill="hold"/>
                                        <p:tgtEl>
                                          <p:spTgt spid="28674">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28674">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28674">
                                            <p:txEl>
                                              <p:pRg st="1" end="1"/>
                                            </p:txEl>
                                          </p:spTgt>
                                        </p:tgtEl>
                                        <p:attrNameLst>
                                          <p:attrName>style.visibility</p:attrName>
                                        </p:attrNameLst>
                                      </p:cBhvr>
                                      <p:to>
                                        <p:strVal val="visible"/>
                                      </p:to>
                                    </p:set>
                                    <p:anim calcmode="lin" valueType="num">
                                      <p:cBhvr additive="repl">
                                        <p:cTn id="14" dur="500" fill="hold"/>
                                        <p:tgtEl>
                                          <p:spTgt spid="28674">
                                            <p:txEl>
                                              <p:pRg st="1" end="1"/>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28674">
                                            <p:txEl>
                                              <p:pRg st="1" end="1"/>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28674">
                                            <p:txEl>
                                              <p:pRg st="2" end="2"/>
                                            </p:txEl>
                                          </p:spTgt>
                                        </p:tgtEl>
                                        <p:attrNameLst>
                                          <p:attrName>style.visibility</p:attrName>
                                        </p:attrNameLst>
                                      </p:cBhvr>
                                      <p:to>
                                        <p:strVal val="visible"/>
                                      </p:to>
                                    </p:set>
                                    <p:anim calcmode="lin" valueType="num">
                                      <p:cBhvr additive="repl">
                                        <p:cTn id="21" dur="500" fill="hold"/>
                                        <p:tgtEl>
                                          <p:spTgt spid="28674">
                                            <p:txEl>
                                              <p:pRg st="2" end="2"/>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28674">
                                            <p:txEl>
                                              <p:pRg st="2" end="2"/>
                                            </p:txEl>
                                          </p:spTgt>
                                        </p:tgtEl>
                                        <p:attrNameLst>
                                          <p:attrName>ppt_y</p:attrName>
                                        </p:attrNameLst>
                                      </p:cBhvr>
                                      <p:tavLst>
                                        <p:tav tm="100000">
                                          <p:val>
                                            <p:strVal val="#ppt_y"/>
                                          </p:val>
                                        </p:tav>
                                        <p:tav>
                                          <p:val>
                                            <p:strVal val="#ppt_y"/>
                                          </p:val>
                                        </p:tav>
                                      </p:tavLst>
                                    </p:anim>
                                  </p:childTnLst>
                                </p:cTn>
                              </p:par>
                            </p:childTnLst>
                          </p:cTn>
                        </p:par>
                        <p:par>
                          <p:cTn id="23"/>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additive="repl">
                                        <p:cTn id="27" dur="1" fill="hold">
                                          <p:stCondLst>
                                            <p:cond delay="0"/>
                                          </p:stCondLst>
                                        </p:cTn>
                                        <p:tgtEl>
                                          <p:spTgt spid="28674">
                                            <p:txEl>
                                              <p:pRg st="3" end="3"/>
                                            </p:txEl>
                                          </p:spTgt>
                                        </p:tgtEl>
                                        <p:attrNameLst>
                                          <p:attrName>style.visibility</p:attrName>
                                        </p:attrNameLst>
                                      </p:cBhvr>
                                      <p:to>
                                        <p:strVal val="visible"/>
                                      </p:to>
                                    </p:set>
                                    <p:anim calcmode="lin" valueType="num">
                                      <p:cBhvr additive="repl">
                                        <p:cTn id="28" dur="500" fill="hold"/>
                                        <p:tgtEl>
                                          <p:spTgt spid="28674">
                                            <p:txEl>
                                              <p:pRg st="3" end="3"/>
                                            </p:txEl>
                                          </p:spTgt>
                                        </p:tgtEl>
                                        <p:attrNameLst>
                                          <p:attrName>ppt_x</p:attrName>
                                        </p:attrNameLst>
                                      </p:cBhvr>
                                      <p:tavLst>
                                        <p:tav tm="100000">
                                          <p:val>
                                            <p:strVal val="0-#ppt_w/2"/>
                                          </p:val>
                                        </p:tav>
                                        <p:tav>
                                          <p:val>
                                            <p:strVal val="#ppt_x"/>
                                          </p:val>
                                        </p:tav>
                                      </p:tavLst>
                                    </p:anim>
                                    <p:anim calcmode="lin" valueType="num">
                                      <p:cBhvr additive="repl">
                                        <p:cTn id="29" dur="500" fill="hold"/>
                                        <p:tgtEl>
                                          <p:spTgt spid="28674">
                                            <p:txEl>
                                              <p:pRg st="3" end="3"/>
                                            </p:txEl>
                                          </p:spTgt>
                                        </p:tgtEl>
                                        <p:attrNameLst>
                                          <p:attrName>ppt_y</p:attrName>
                                        </p:attrNameLst>
                                      </p:cBhvr>
                                      <p:tavLst>
                                        <p:tav tm="100000">
                                          <p:val>
                                            <p:strVal val="#ppt_y"/>
                                          </p:val>
                                        </p:tav>
                                        <p:tav>
                                          <p:val>
                                            <p:strVal val="#ppt_y"/>
                                          </p:val>
                                        </p:tav>
                                      </p:tavLst>
                                    </p:anim>
                                  </p:childTnLst>
                                </p:cTn>
                              </p:par>
                            </p:childTnLst>
                          </p:cTn>
                        </p:par>
                        <p:par>
                          <p:cTn id="30"/>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additive="repl">
                                        <p:cTn id="34" dur="1" fill="hold">
                                          <p:stCondLst>
                                            <p:cond delay="0"/>
                                          </p:stCondLst>
                                        </p:cTn>
                                        <p:tgtEl>
                                          <p:spTgt spid="28674">
                                            <p:txEl>
                                              <p:pRg st="4" end="4"/>
                                            </p:txEl>
                                          </p:spTgt>
                                        </p:tgtEl>
                                        <p:attrNameLst>
                                          <p:attrName>style.visibility</p:attrName>
                                        </p:attrNameLst>
                                      </p:cBhvr>
                                      <p:to>
                                        <p:strVal val="visible"/>
                                      </p:to>
                                    </p:set>
                                    <p:anim calcmode="lin" valueType="num">
                                      <p:cBhvr additive="repl">
                                        <p:cTn id="35" dur="500" fill="hold"/>
                                        <p:tgtEl>
                                          <p:spTgt spid="28674">
                                            <p:txEl>
                                              <p:pRg st="4" end="4"/>
                                            </p:txEl>
                                          </p:spTgt>
                                        </p:tgtEl>
                                        <p:attrNameLst>
                                          <p:attrName>ppt_x</p:attrName>
                                        </p:attrNameLst>
                                      </p:cBhvr>
                                      <p:tavLst>
                                        <p:tav tm="100000">
                                          <p:val>
                                            <p:strVal val="0-#ppt_w/2"/>
                                          </p:val>
                                        </p:tav>
                                        <p:tav>
                                          <p:val>
                                            <p:strVal val="#ppt_x"/>
                                          </p:val>
                                        </p:tav>
                                      </p:tavLst>
                                    </p:anim>
                                    <p:anim calcmode="lin" valueType="num">
                                      <p:cBhvr additive="repl">
                                        <p:cTn id="36" dur="500" fill="hold"/>
                                        <p:tgtEl>
                                          <p:spTgt spid="28674">
                                            <p:txEl>
                                              <p:pRg st="4" end="4"/>
                                            </p:txEl>
                                          </p:spTgt>
                                        </p:tgtEl>
                                        <p:attrNameLst>
                                          <p:attrName>ppt_y</p:attrName>
                                        </p:attrNameLst>
                                      </p:cBhvr>
                                      <p:tavLst>
                                        <p:tav tm="100000">
                                          <p:val>
                                            <p:strVal val="#ppt_y"/>
                                          </p:val>
                                        </p:tav>
                                        <p:tav>
                                          <p:val>
                                            <p:strVal val="#ppt_y"/>
                                          </p:val>
                                        </p:tav>
                                      </p:tavLst>
                                    </p:anim>
                                  </p:childTnLst>
                                </p:cTn>
                              </p:par>
                            </p:childTnLst>
                          </p:cTn>
                        </p:par>
                        <p:par>
                          <p:cTn id="37"/>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sz="4800" dirty="0">
                <a:effectLst>
                  <a:glow rad="139700">
                    <a:schemeClr val="bg2"/>
                  </a:glow>
                  <a:outerShdw blurRad="50800" dist="114300" dir="2700000" algn="tl" rotWithShape="0">
                    <a:srgbClr val="000000"/>
                  </a:outerShdw>
                </a:effectLst>
                <a:latin typeface="Arial" charset="0"/>
                <a:ea typeface="ＭＳ Ｐゴシック" charset="0"/>
              </a:rPr>
              <a:t>主的日子</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审判</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祝福</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大灾难</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5410200" y="2751138"/>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千年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1141413" y="42052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6–19</a:t>
            </a:r>
          </a:p>
        </p:txBody>
      </p:sp>
      <p:sp>
        <p:nvSpPr>
          <p:cNvPr id="64523" name="Text Box 11"/>
          <p:cNvSpPr txBox="1">
            <a:spLocks noChangeArrowheads="1"/>
          </p:cNvSpPr>
          <p:nvPr/>
        </p:nvSpPr>
        <p:spPr bwMode="auto">
          <a:xfrm>
            <a:off x="5969000" y="4205288"/>
            <a:ext cx="1661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5540375" y="5661025"/>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42050499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930"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252931"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_____</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_</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1262189457"/>
      </p:ext>
    </p:extLst>
  </p:cSld>
  <p:clrMapOvr>
    <a:masterClrMapping/>
  </p:clrMapOvr>
  <p:transition spd="med">
    <p:randomBar dir="vert"/>
  </p:transition>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6498"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6499"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_</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3713321292"/>
      </p:ext>
    </p:extLst>
  </p:cSld>
  <p:clrMapOvr>
    <a:masterClrMapping/>
  </p:clrMapOvr>
  <p:transition spd="med">
    <p:randomBar dir="vert"/>
  </p:transition>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22"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7523"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Tree>
    <p:extLst>
      <p:ext uri="{BB962C8B-B14F-4D97-AF65-F5344CB8AC3E}">
        <p14:creationId xmlns:p14="http://schemas.microsoft.com/office/powerpoint/2010/main" val="82135939"/>
      </p:ext>
    </p:extLst>
  </p:cSld>
  <p:clrMapOvr>
    <a:masterClrMapping/>
  </p:clrMapOvr>
  <p:transition spd="med">
    <p:randomBar dir="vert"/>
  </p:transition>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8546" name="Rectangle 2"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8547" name="Text Box 3"/>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_____</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_______</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
        <p:nvSpPr>
          <p:cNvPr id="748548" name="Oval 4"/>
          <p:cNvSpPr>
            <a:spLocks noChangeArrowheads="1"/>
          </p:cNvSpPr>
          <p:nvPr/>
        </p:nvSpPr>
        <p:spPr bwMode="auto">
          <a:xfrm>
            <a:off x="1116013" y="2852738"/>
            <a:ext cx="590550" cy="581025"/>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233862845"/>
      </p:ext>
    </p:extLst>
  </p:cSld>
  <p:clrMapOvr>
    <a:masterClrMapping/>
  </p:clrMapOvr>
  <p:transition spd="med">
    <p:randomBar dir="vert"/>
  </p:transition>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9570" name="Rectangle 1026" descr="Green marble"/>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
        <p:nvSpPr>
          <p:cNvPr id="749571" name="Text Box 1027"/>
          <p:cNvSpPr txBox="1">
            <a:spLocks noChangeArrowheads="1"/>
          </p:cNvSpPr>
          <p:nvPr/>
        </p:nvSpPr>
        <p:spPr bwMode="auto">
          <a:xfrm>
            <a:off x="304800" y="306388"/>
            <a:ext cx="8686800" cy="51847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ea typeface="ＭＳ Ｐゴシック" charset="0"/>
              </a:defRPr>
            </a:lvl1pPr>
            <a:lvl2pPr marL="914400" indent="-457200">
              <a:defRPr sz="2400">
                <a:solidFill>
                  <a:schemeClr val="tx1"/>
                </a:solidFill>
                <a:latin typeface="Times New Roman" charset="0"/>
                <a:ea typeface="ＭＳ Ｐゴシック" charset="0"/>
              </a:defRPr>
            </a:lvl2pPr>
            <a:lvl3pPr marL="1371600" indent="-457200">
              <a:defRPr sz="2400">
                <a:solidFill>
                  <a:schemeClr val="tx1"/>
                </a:solidFill>
                <a:latin typeface="Times New Roman" charset="0"/>
                <a:ea typeface="ＭＳ Ｐゴシック" charset="0"/>
              </a:defRPr>
            </a:lvl3pPr>
            <a:lvl4pPr marL="1828800" indent="-457200">
              <a:defRPr sz="2400">
                <a:solidFill>
                  <a:schemeClr val="tx1"/>
                </a:solidFill>
                <a:latin typeface="Times New Roman" charset="0"/>
                <a:ea typeface="ＭＳ Ｐゴシック" charset="0"/>
              </a:defRPr>
            </a:lvl4pPr>
            <a:lvl5pPr marL="2286000" indent="-457200">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defRPr/>
            </a:pPr>
            <a:r>
              <a:rPr lang="en-US" sz="3600" b="1" dirty="0">
                <a:solidFill>
                  <a:srgbClr val="FFFFFF"/>
                </a:solidFill>
                <a:latin typeface="Arial"/>
                <a:cs typeface="Arial"/>
              </a:rPr>
              <a:t>REVIEW QUIZ on Joel</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uses the imagery of a </a:t>
            </a:r>
            <a:r>
              <a:rPr lang="en-US" sz="3200" b="1" u="sng" dirty="0">
                <a:solidFill>
                  <a:srgbClr val="FFFFFF"/>
                </a:solidFill>
                <a:latin typeface="Arial"/>
                <a:cs typeface="Arial"/>
              </a:rPr>
              <a:t>locust</a:t>
            </a:r>
            <a:r>
              <a:rPr lang="en-US" sz="3200" b="1" dirty="0">
                <a:solidFill>
                  <a:srgbClr val="FFFFFF"/>
                </a:solidFill>
                <a:latin typeface="Arial"/>
                <a:cs typeface="Arial"/>
              </a:rPr>
              <a:t> plague.</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The expression, </a:t>
            </a:r>
            <a:r>
              <a:rPr lang="ru-RU" altLang="ja-JP" sz="3200" b="1" dirty="0">
                <a:solidFill>
                  <a:srgbClr val="FFFFFF"/>
                </a:solidFill>
                <a:latin typeface="Arial"/>
                <a:cs typeface="Arial"/>
              </a:rPr>
              <a:t>"</a:t>
            </a:r>
            <a:r>
              <a:rPr lang="en-US" sz="3200" b="1" dirty="0">
                <a:solidFill>
                  <a:srgbClr val="FFFFFF"/>
                </a:solidFill>
                <a:latin typeface="Arial"/>
                <a:cs typeface="Arial"/>
              </a:rPr>
              <a:t>day of the L</a:t>
            </a:r>
            <a:r>
              <a:rPr lang="en-US" sz="2800" b="1" dirty="0">
                <a:solidFill>
                  <a:srgbClr val="FFFFFF"/>
                </a:solidFill>
                <a:latin typeface="Arial"/>
                <a:cs typeface="Arial"/>
              </a:rPr>
              <a:t>ORD</a:t>
            </a:r>
            <a:r>
              <a:rPr lang="en-US" sz="3200" b="1" dirty="0">
                <a:solidFill>
                  <a:srgbClr val="FFFFFF"/>
                </a:solidFill>
                <a:latin typeface="Arial"/>
                <a:cs typeface="Arial"/>
              </a:rPr>
              <a:t>,</a:t>
            </a:r>
            <a:r>
              <a:rPr lang="ru-RU" altLang="ja-JP" sz="3200" b="1" dirty="0">
                <a:solidFill>
                  <a:srgbClr val="FFFFFF"/>
                </a:solidFill>
                <a:latin typeface="Arial"/>
                <a:cs typeface="Arial"/>
              </a:rPr>
              <a:t>"</a:t>
            </a:r>
            <a:r>
              <a:rPr lang="en-US" sz="3200" b="1" dirty="0">
                <a:solidFill>
                  <a:srgbClr val="FFFFFF"/>
                </a:solidFill>
                <a:latin typeface="Arial"/>
                <a:cs typeface="Arial"/>
              </a:rPr>
              <a:t> occurs </a:t>
            </a:r>
            <a:r>
              <a:rPr lang="en-US" sz="3200" b="1" u="sng" dirty="0">
                <a:solidFill>
                  <a:srgbClr val="FFFFFF"/>
                </a:solidFill>
                <a:latin typeface="Arial"/>
                <a:cs typeface="Arial"/>
              </a:rPr>
              <a:t>5</a:t>
            </a:r>
            <a:r>
              <a:rPr lang="en-US" sz="3200" b="1" dirty="0">
                <a:solidFill>
                  <a:srgbClr val="FFFFFF"/>
                </a:solidFill>
                <a:latin typeface="Arial"/>
                <a:cs typeface="Arial"/>
              </a:rPr>
              <a:t> times in this book.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T  F  Joel</a:t>
            </a:r>
            <a:r>
              <a:rPr lang="uk-UA" altLang="ja-JP" sz="3200" b="1" dirty="0">
                <a:solidFill>
                  <a:srgbClr val="FFFFFF"/>
                </a:solidFill>
                <a:latin typeface="Arial"/>
                <a:cs typeface="Arial"/>
              </a:rPr>
              <a:t>'</a:t>
            </a:r>
            <a:r>
              <a:rPr lang="en-US" sz="3200" b="1" dirty="0">
                <a:solidFill>
                  <a:srgbClr val="FFFFFF"/>
                </a:solidFill>
                <a:latin typeface="Arial"/>
                <a:cs typeface="Arial"/>
              </a:rPr>
              <a:t>s writing is precisely dated. </a:t>
            </a:r>
          </a:p>
          <a:p>
            <a:pPr defTabSz="914400" eaLnBrk="1" hangingPunct="1">
              <a:lnSpc>
                <a:spcPct val="90000"/>
              </a:lnSpc>
              <a:spcBef>
                <a:spcPct val="50000"/>
              </a:spcBef>
              <a:buClrTx/>
              <a:buSzTx/>
              <a:buFontTx/>
              <a:buAutoNum type="arabicPeriod"/>
              <a:defRPr/>
            </a:pPr>
            <a:r>
              <a:rPr lang="en-US" sz="3200" b="1" dirty="0">
                <a:solidFill>
                  <a:srgbClr val="FFFFFF"/>
                </a:solidFill>
                <a:latin typeface="Arial"/>
                <a:cs typeface="Arial"/>
              </a:rPr>
              <a:t>Joel 2:28-32 is cited by what New Testament character (</a:t>
            </a:r>
            <a:r>
              <a:rPr lang="en-US" sz="3200" b="1" u="sng" dirty="0">
                <a:solidFill>
                  <a:srgbClr val="FFFFFF"/>
                </a:solidFill>
                <a:latin typeface="Arial"/>
                <a:cs typeface="Arial"/>
              </a:rPr>
              <a:t>Peter</a:t>
            </a:r>
            <a:r>
              <a:rPr lang="en-US" sz="3200" b="1" dirty="0">
                <a:solidFill>
                  <a:srgbClr val="FFFFFF"/>
                </a:solidFill>
                <a:latin typeface="Arial"/>
                <a:cs typeface="Arial"/>
              </a:rPr>
              <a:t>), at which Old Testament feast (</a:t>
            </a:r>
            <a:r>
              <a:rPr lang="en-US" sz="3200" b="1" u="sng" dirty="0">
                <a:solidFill>
                  <a:srgbClr val="FFFFFF"/>
                </a:solidFill>
                <a:latin typeface="Arial"/>
                <a:cs typeface="Arial"/>
              </a:rPr>
              <a:t>Pentecost</a:t>
            </a:r>
            <a:r>
              <a:rPr lang="en-US" sz="3200" b="1" dirty="0">
                <a:solidFill>
                  <a:srgbClr val="FFFFFF"/>
                </a:solidFill>
                <a:latin typeface="Arial"/>
                <a:cs typeface="Arial"/>
              </a:rPr>
              <a:t>)</a:t>
            </a:r>
            <a:r>
              <a:rPr lang="en-US" sz="3200" dirty="0">
                <a:solidFill>
                  <a:srgbClr val="FFFFFF"/>
                </a:solidFill>
                <a:latin typeface="Arial"/>
                <a:cs typeface="Arial"/>
              </a:rPr>
              <a:t>?</a:t>
            </a:r>
            <a:r>
              <a:rPr lang="en-US" sz="3200" b="1" dirty="0">
                <a:solidFill>
                  <a:srgbClr val="FFFFFF"/>
                </a:solidFill>
                <a:latin typeface="Arial"/>
                <a:cs typeface="Arial"/>
              </a:rPr>
              <a:t>					</a:t>
            </a:r>
          </a:p>
        </p:txBody>
      </p:sp>
      <p:sp>
        <p:nvSpPr>
          <p:cNvPr id="5" name="Oval 4"/>
          <p:cNvSpPr>
            <a:spLocks noChangeArrowheads="1"/>
          </p:cNvSpPr>
          <p:nvPr/>
        </p:nvSpPr>
        <p:spPr bwMode="auto">
          <a:xfrm>
            <a:off x="1116013" y="2852738"/>
            <a:ext cx="590550" cy="581025"/>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defTabSz="914400" eaLnBrk="1" hangingPunct="1">
              <a:buClrTx/>
              <a:buSzTx/>
              <a:buFontTx/>
              <a:buNone/>
              <a:defRPr/>
            </a:pPr>
            <a:endParaRPr lang="en-US" sz="2000" b="1">
              <a:solidFill>
                <a:srgbClr val="000000"/>
              </a:solidFill>
              <a:effectLst>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356485256"/>
      </p:ext>
    </p:extLst>
  </p:cSld>
  <p:clrMapOvr>
    <a:masterClrMapping/>
  </p:clrMapOvr>
  <p:transition spd="med">
    <p:randomBar dir="vert"/>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
          <p:cNvSpPr>
            <a:spLocks noGrp="1" noChangeArrowheads="1"/>
          </p:cNvSpPr>
          <p:nvPr>
            <p:ph type="title" idx="4294967295"/>
          </p:nvPr>
        </p:nvSpPr>
        <p:spPr>
          <a:xfrm>
            <a:off x="1066800" y="376238"/>
            <a:ext cx="7772400" cy="763587"/>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II. </a:t>
            </a:r>
            <a:r>
              <a:rPr lang="en-US" b="1">
                <a:latin typeface="Times New Roman" charset="0"/>
                <a:ea typeface="SimSun" charset="0"/>
                <a:cs typeface="SimSun" charset="0"/>
              </a:rPr>
              <a:t>结构</a:t>
            </a:r>
          </a:p>
        </p:txBody>
      </p:sp>
      <p:sp>
        <p:nvSpPr>
          <p:cNvPr id="172034" name="Rectangle 2"/>
          <p:cNvSpPr>
            <a:spLocks noGrp="1" noChangeArrowheads="1"/>
          </p:cNvSpPr>
          <p:nvPr>
            <p:ph type="body" idx="4294967295"/>
          </p:nvPr>
        </p:nvSpPr>
        <p:spPr>
          <a:xfrm>
            <a:off x="1066800" y="1143000"/>
            <a:ext cx="7769225" cy="4113213"/>
          </a:xfrm>
        </p:spPr>
        <p:txBody>
          <a:bodyPr/>
          <a:lstStyle/>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atin typeface="Times New Roman" charset="0"/>
                <a:ea typeface="SimSun" charset="0"/>
                <a:cs typeface="SimSun" charset="0"/>
              </a:rPr>
              <a:t>A. </a:t>
            </a:r>
            <a:r>
              <a:rPr lang="en-US" b="1">
                <a:latin typeface="Times New Roman" charset="0"/>
                <a:ea typeface="SimSun" charset="0"/>
                <a:cs typeface="SimSun" charset="0"/>
              </a:rPr>
              <a:t>威廉森修订艾伦分析的表格</a:t>
            </a: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b="1">
              <a:latin typeface="Times New Roman" charset="0"/>
              <a:ea typeface="SimSun" charset="0"/>
              <a:cs typeface="Times New Roman" charset="0"/>
            </a:endParaRP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a:latin typeface="Times New Roman" charset="0"/>
                <a:ea typeface="SimSun" charset="0"/>
                <a:cs typeface="Times New Roman" charset="0"/>
              </a:rPr>
              <a:t> </a:t>
            </a:r>
          </a:p>
          <a:p>
            <a:pPr eaLnBrk="1" hangingPunct="1">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a:latin typeface="Times New Roman" charset="0"/>
              <a:ea typeface="SimSun" charset="0"/>
              <a:cs typeface="Times New Roman" charset="0"/>
            </a:endParaRPr>
          </a:p>
        </p:txBody>
      </p:sp>
      <p:sp>
        <p:nvSpPr>
          <p:cNvPr id="172035" name="Rectangle 3"/>
          <p:cNvSpPr>
            <a:spLocks noChangeArrowheads="1"/>
          </p:cNvSpPr>
          <p:nvPr/>
        </p:nvSpPr>
        <p:spPr bwMode="auto">
          <a:xfrm>
            <a:off x="1676400" y="2438400"/>
            <a:ext cx="51816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第一部分 1:2-2:17</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一. 1:2-20</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二. 2:1-17</a:t>
            </a:r>
          </a:p>
        </p:txBody>
      </p:sp>
      <p:sp>
        <p:nvSpPr>
          <p:cNvPr id="172036" name="Rectangle 4"/>
          <p:cNvSpPr>
            <a:spLocks noChangeArrowheads="1"/>
          </p:cNvSpPr>
          <p:nvPr/>
        </p:nvSpPr>
        <p:spPr bwMode="auto">
          <a:xfrm>
            <a:off x="1600200" y="4189413"/>
            <a:ext cx="65532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第二部分. 2:18-3:21</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一. 2:18-32</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a:solidFill>
                  <a:srgbClr val="000000"/>
                </a:solidFill>
                <a:cs typeface="Times New Roman" charset="0"/>
              </a:rPr>
              <a:t>	二. 3:1-21 </a:t>
            </a:r>
          </a:p>
        </p:txBody>
      </p:sp>
      <p:sp>
        <p:nvSpPr>
          <p:cNvPr id="172037" name="AutoShape 5"/>
          <p:cNvSpPr>
            <a:spLocks/>
          </p:cNvSpPr>
          <p:nvPr/>
        </p:nvSpPr>
        <p:spPr bwMode="auto">
          <a:xfrm>
            <a:off x="4343400" y="2895600"/>
            <a:ext cx="304800" cy="914400"/>
          </a:xfrm>
          <a:prstGeom prst="rightBrace">
            <a:avLst>
              <a:gd name="adj1" fmla="val 25000"/>
              <a:gd name="adj2" fmla="val 5000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2038" name="AutoShape 6"/>
          <p:cNvSpPr>
            <a:spLocks/>
          </p:cNvSpPr>
          <p:nvPr/>
        </p:nvSpPr>
        <p:spPr bwMode="auto">
          <a:xfrm>
            <a:off x="4343400" y="4724400"/>
            <a:ext cx="304800" cy="914400"/>
          </a:xfrm>
          <a:prstGeom prst="rightBrace">
            <a:avLst>
              <a:gd name="adj1" fmla="val 25000"/>
              <a:gd name="adj2" fmla="val 50000"/>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2039" name="Text Box 9"/>
          <p:cNvSpPr txBox="1">
            <a:spLocks noChangeArrowheads="1"/>
          </p:cNvSpPr>
          <p:nvPr/>
        </p:nvSpPr>
        <p:spPr bwMode="auto">
          <a:xfrm>
            <a:off x="4800600" y="3089275"/>
            <a:ext cx="1828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a:solidFill>
                  <a:srgbClr val="000000"/>
                </a:solidFill>
              </a:rPr>
              <a:t>并行的</a:t>
            </a:r>
          </a:p>
        </p:txBody>
      </p:sp>
      <p:sp>
        <p:nvSpPr>
          <p:cNvPr id="172040" name="Text Box 10"/>
          <p:cNvSpPr txBox="1">
            <a:spLocks noChangeArrowheads="1"/>
          </p:cNvSpPr>
          <p:nvPr/>
        </p:nvSpPr>
        <p:spPr bwMode="auto">
          <a:xfrm>
            <a:off x="4800600" y="4918075"/>
            <a:ext cx="1828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a:solidFill>
                  <a:srgbClr val="000000"/>
                </a:solidFill>
              </a:rPr>
              <a:t>并行的</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8295"/>
          <a:stretch/>
        </p:blipFill>
        <p:spPr>
          <a:xfrm>
            <a:off x="-1" y="1268760"/>
            <a:ext cx="9121013" cy="5589240"/>
          </a:xfrm>
          <a:prstGeom prst="rect">
            <a:avLst/>
          </a:prstGeom>
        </p:spPr>
      </p:pic>
      <p:sp>
        <p:nvSpPr>
          <p:cNvPr id="900098" name="Rectangle 2"/>
          <p:cNvSpPr>
            <a:spLocks noGrp="1" noChangeArrowheads="1"/>
          </p:cNvSpPr>
          <p:nvPr>
            <p:ph type="ctrTitle"/>
          </p:nvPr>
        </p:nvSpPr>
        <p:spPr>
          <a:xfrm>
            <a:off x="360040" y="116632"/>
            <a:ext cx="8604448" cy="936104"/>
          </a:xfrm>
          <a:ln>
            <a:solidFill>
              <a:schemeClr val="bg1"/>
            </a:solidFill>
          </a:ln>
          <a:effectLst>
            <a:outerShdw blurRad="63500" dist="35921" dir="2700000" algn="ctr" rotWithShape="0">
              <a:schemeClr val="tx2">
                <a:alpha val="74998"/>
              </a:schemeClr>
            </a:outerShdw>
          </a:effectLst>
        </p:spPr>
        <p:txBody>
          <a:bodyPr/>
          <a:lstStyle/>
          <a:p>
            <a:pPr algn="l">
              <a:defRPr/>
            </a:pPr>
            <a:r>
              <a:rPr lang="zh-CN" altLang="en-US" sz="5400" b="1" dirty="0">
                <a:effectLst>
                  <a:glow rad="127000">
                    <a:schemeClr val="tx1"/>
                  </a:glow>
                </a:effectLst>
                <a:latin typeface="Arial" charset="0"/>
                <a:ea typeface="ＭＳ Ｐゴシック" charset="0"/>
                <a:cs typeface="ＭＳ Ｐゴシック" charset="0"/>
              </a:rPr>
              <a:t>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0311" y="5157192"/>
            <a:ext cx="9144000" cy="1656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b="1" dirty="0">
                <a:solidFill>
                  <a:srgbClr val="FFFFFF"/>
                </a:solidFill>
                <a:effectLst>
                  <a:glow rad="127000">
                    <a:srgbClr val="000000"/>
                  </a:glow>
                </a:effectLst>
                <a:latin typeface="Arial" charset="0"/>
                <a:ea typeface="ＭＳ Ｐゴシック" charset="0"/>
                <a:cs typeface="ＭＳ Ｐゴシック" charset="0"/>
              </a:rPr>
              <a:t>纪律使得我们悔改；悔改使得我们</a:t>
            </a:r>
            <a:br>
              <a:rPr lang="en-US" altLang="zh-CN" b="1" dirty="0">
                <a:solidFill>
                  <a:srgbClr val="FFFFFF"/>
                </a:solidFill>
                <a:effectLst>
                  <a:glow rad="127000">
                    <a:srgbClr val="000000"/>
                  </a:glow>
                </a:effectLst>
                <a:latin typeface="Arial" charset="0"/>
                <a:ea typeface="ＭＳ Ｐゴシック" charset="0"/>
                <a:cs typeface="ＭＳ Ｐゴシック" charset="0"/>
              </a:rPr>
            </a:br>
            <a:r>
              <a:rPr lang="zh-CN" altLang="en-US" b="1" dirty="0">
                <a:solidFill>
                  <a:srgbClr val="FFFFFF"/>
                </a:solidFill>
                <a:effectLst>
                  <a:glow rad="127000">
                    <a:srgbClr val="000000"/>
                  </a:glow>
                </a:effectLst>
                <a:latin typeface="Arial" charset="0"/>
                <a:ea typeface="ＭＳ Ｐゴシック" charset="0"/>
                <a:cs typeface="ＭＳ Ｐゴシック" charset="0"/>
              </a:rPr>
              <a:t>恢复与神的关系。</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6" name="Group 5"/>
          <p:cNvGrpSpPr/>
          <p:nvPr/>
        </p:nvGrpSpPr>
        <p:grpSpPr>
          <a:xfrm>
            <a:off x="107504" y="1268760"/>
            <a:ext cx="3096344" cy="2412248"/>
            <a:chOff x="107504" y="1268760"/>
            <a:chExt cx="3096344" cy="2412248"/>
          </a:xfrm>
        </p:grpSpPr>
        <p:sp>
          <p:nvSpPr>
            <p:cNvPr id="5" name="Right Arrow Callout 4"/>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纪律 </a:t>
              </a:r>
              <a:endParaRPr kumimoji="0" lang="en-US" sz="3600" b="1" i="0" u="none" strike="noStrike" kern="1200" cap="none" spc="0" normalizeH="0" baseline="0" noProof="0" dirty="0">
                <a:ln>
                  <a:noFill/>
                </a:ln>
                <a:effectLst/>
                <a:uLnTx/>
                <a:uFillTx/>
                <a:latin typeface="Arial" charset="0"/>
                <a:ea typeface="ＭＳ Ｐゴシック" charset="0"/>
                <a:cs typeface="ＭＳ Ｐゴシック" charset="0"/>
              </a:endParaRPr>
            </a:p>
          </p:txBody>
        </p:sp>
      </p:grpSp>
      <p:grpSp>
        <p:nvGrpSpPr>
          <p:cNvPr id="9" name="Group 8"/>
          <p:cNvGrpSpPr/>
          <p:nvPr/>
        </p:nvGrpSpPr>
        <p:grpSpPr>
          <a:xfrm>
            <a:off x="3081418" y="1268760"/>
            <a:ext cx="3096344" cy="2412248"/>
            <a:chOff x="107504" y="1268760"/>
            <a:chExt cx="3096344" cy="2412248"/>
          </a:xfrm>
        </p:grpSpPr>
        <p:sp>
          <p:nvSpPr>
            <p:cNvPr id="10" name="Right Arrow Callout 9"/>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悔改</a:t>
              </a:r>
              <a:endParaRPr kumimoji="0" lang="en-US" sz="3600" b="1" i="0" u="none" strike="noStrike" kern="1200" cap="none" spc="0" normalizeH="0" baseline="0" noProof="0" dirty="0">
                <a:ln>
                  <a:noFill/>
                </a:ln>
                <a:effectLst/>
                <a:uLnTx/>
                <a:uFillTx/>
                <a:latin typeface="Arial" charset="0"/>
                <a:ea typeface="ＭＳ Ｐゴシック" charset="0"/>
                <a:cs typeface="ＭＳ Ｐゴシック" charset="0"/>
              </a:endParaRPr>
            </a:p>
          </p:txBody>
        </p:sp>
      </p:grpSp>
      <p:grpSp>
        <p:nvGrpSpPr>
          <p:cNvPr id="12" name="Group 11"/>
          <p:cNvGrpSpPr/>
          <p:nvPr/>
        </p:nvGrpSpPr>
        <p:grpSpPr>
          <a:xfrm>
            <a:off x="6055332" y="1268760"/>
            <a:ext cx="3096344" cy="2412248"/>
            <a:chOff x="107504" y="1268760"/>
            <a:chExt cx="3096344" cy="2412248"/>
          </a:xfrm>
        </p:grpSpPr>
        <p:sp>
          <p:nvSpPr>
            <p:cNvPr id="13" name="Right Arrow Callout 12"/>
            <p:cNvSpPr/>
            <p:nvPr/>
          </p:nvSpPr>
          <p:spPr bwMode="auto">
            <a:xfrm>
              <a:off x="107504" y="1268760"/>
              <a:ext cx="3096344" cy="2412248"/>
            </a:xfrm>
            <a:prstGeom prst="rightArrowCallout">
              <a:avLst/>
            </a:prstGeom>
            <a:solidFill>
              <a:srgbClr val="000000"/>
            </a:solidFill>
            <a:ln w="38100"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Rectangle 2"/>
            <p:cNvSpPr txBox="1">
              <a:spLocks noChangeArrowheads="1"/>
            </p:cNvSpPr>
            <p:nvPr/>
          </p:nvSpPr>
          <p:spPr bwMode="auto">
            <a:xfrm>
              <a:off x="179512" y="1988840"/>
              <a:ext cx="2916873" cy="9361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buClrTx/>
                <a:buSzTx/>
                <a:defRPr/>
              </a:pPr>
              <a:r>
                <a:rPr lang="en-US" altLang="zh-CN" sz="3600" b="1" dirty="0">
                  <a:latin typeface="Times New Roman" pitchFamily="-107" charset="0"/>
                  <a:ea typeface="ＭＳ Ｐゴシック" pitchFamily="34" charset="-128"/>
                  <a:cs typeface="ＭＳ Ｐゴシック" charset="0"/>
                </a:rPr>
                <a:t>    </a:t>
              </a:r>
              <a:r>
                <a:rPr lang="zh-CN" altLang="en-US" sz="3600" b="1" dirty="0">
                  <a:latin typeface="Times New Roman" pitchFamily="-107" charset="0"/>
                  <a:ea typeface="ＭＳ Ｐゴシック" pitchFamily="34" charset="-128"/>
                  <a:cs typeface="ＭＳ Ｐゴシック" charset="0"/>
                </a:rPr>
                <a:t>恢复</a:t>
              </a:r>
              <a:endParaRPr lang="en-US" altLang="zh-CN" sz="3600" b="1" dirty="0">
                <a:latin typeface="Times New Roman" pitchFamily="-107" charset="0"/>
                <a:ea typeface="ＭＳ Ｐゴシック" pitchFamily="34" charset="-128"/>
                <a:cs typeface="ＭＳ Ｐゴシック" charset="0"/>
              </a:endParaRPr>
            </a:p>
          </p:txBody>
        </p:sp>
      </p:grpSp>
      <p:sp>
        <p:nvSpPr>
          <p:cNvPr id="15" name="Rectangle 2"/>
          <p:cNvSpPr txBox="1">
            <a:spLocks noChangeArrowheads="1"/>
          </p:cNvSpPr>
          <p:nvPr/>
        </p:nvSpPr>
        <p:spPr bwMode="auto">
          <a:xfrm>
            <a:off x="5796136" y="116632"/>
            <a:ext cx="3174598"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651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a:hlinkClick r:id="rId3"/>
          </p:cNvPr>
          <p:cNvPicPr>
            <a:picLocks noChangeAspect="1" noChangeArrowheads="1"/>
          </p:cNvPicPr>
          <p:nvPr/>
        </p:nvPicPr>
        <p:blipFill>
          <a:blip r:embed="rId4">
            <a:lum bright="-48000"/>
            <a:extLst>
              <a:ext uri="{28A0092B-C50C-407E-A947-70E740481C1C}">
                <a14:useLocalDpi xmlns:a14="http://schemas.microsoft.com/office/drawing/2010/main" val="0"/>
              </a:ext>
            </a:extLst>
          </a:blip>
          <a:srcRect/>
          <a:stretch>
            <a:fillRect/>
          </a:stretch>
        </p:blipFill>
        <p:spPr bwMode="auto">
          <a:xfrm>
            <a:off x="0" y="0"/>
            <a:ext cx="10668000"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082" name="Rectangle 2"/>
          <p:cNvSpPr>
            <a:spLocks noGrp="1" noChangeArrowheads="1"/>
          </p:cNvSpPr>
          <p:nvPr>
            <p:ph type="title" idx="4294967295"/>
          </p:nvPr>
        </p:nvSpPr>
        <p:spPr>
          <a:xfrm>
            <a:off x="144463" y="638175"/>
            <a:ext cx="8770937" cy="1190625"/>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a:solidFill>
                  <a:srgbClr val="FFFFFF"/>
                </a:solidFill>
                <a:latin typeface="Times New Roman" charset="0"/>
                <a:ea typeface="SimSun" charset="0"/>
                <a:cs typeface="Times New Roman" charset="0"/>
              </a:rPr>
              <a:t>C.  </a:t>
            </a:r>
            <a:r>
              <a:rPr lang="en-US" sz="3600" b="1">
                <a:solidFill>
                  <a:srgbClr val="FFFFFF"/>
                </a:solidFill>
                <a:latin typeface="PMingLiU" charset="0"/>
                <a:ea typeface="PMingLiU" charset="0"/>
                <a:cs typeface="PMingLiU" charset="0"/>
              </a:rPr>
              <a:t>结</a:t>
            </a:r>
            <a:r>
              <a:rPr lang="en-US" sz="3600" b="1">
                <a:solidFill>
                  <a:srgbClr val="FFFFFF"/>
                </a:solidFill>
                <a:latin typeface="PMingLiU" charset="0"/>
                <a:ea typeface="SimSun" charset="0"/>
                <a:cs typeface="Times New Roman" charset="0"/>
              </a:rPr>
              <a:t>构</a:t>
            </a:r>
            <a:r>
              <a:rPr lang="en-US" sz="3600" b="1">
                <a:solidFill>
                  <a:srgbClr val="FFFFFF"/>
                </a:solidFill>
                <a:latin typeface="PMingLiU" charset="0"/>
                <a:ea typeface="PMingLiU" charset="0"/>
                <a:cs typeface="PMingLiU" charset="0"/>
              </a:rPr>
              <a:t>关</a:t>
            </a:r>
            <a:r>
              <a:rPr lang="en-US" sz="3600" b="1">
                <a:solidFill>
                  <a:srgbClr val="FFFFFF"/>
                </a:solidFill>
                <a:latin typeface="PMingLiU" charset="0"/>
                <a:ea typeface="SimSun" charset="0"/>
                <a:cs typeface="Times New Roman" charset="0"/>
              </a:rPr>
              <a:t>系</a:t>
            </a:r>
            <a:r>
              <a:rPr lang="en-US" altLang="ja-JP" sz="3600" b="1">
                <a:solidFill>
                  <a:srgbClr val="FFFFFF"/>
                </a:solidFill>
                <a:latin typeface="PMingLiU" charset="0"/>
                <a:ea typeface="SimSun" charset="0"/>
                <a:cs typeface="Times New Roman" charset="0"/>
              </a:rPr>
              <a:t> </a:t>
            </a:r>
            <a:r>
              <a:rPr lang="en-US" sz="3600" b="1">
                <a:solidFill>
                  <a:srgbClr val="FFFFFF"/>
                </a:solidFill>
                <a:latin typeface="PMingLiU" charset="0"/>
                <a:ea typeface="SimSun" charset="0"/>
                <a:cs typeface="Times New Roman" charset="0"/>
              </a:rPr>
              <a:t>（芬利）</a:t>
            </a:r>
            <a:br>
              <a:rPr lang="en-US" altLang="ja-JP" sz="3600" b="1">
                <a:solidFill>
                  <a:srgbClr val="FFFFFF"/>
                </a:solidFill>
                <a:latin typeface="Times New Roman" charset="0"/>
                <a:ea typeface="SimSun" charset="0"/>
                <a:cs typeface="Times New Roman" charset="0"/>
              </a:rPr>
            </a:br>
            <a:endParaRPr lang="en-US" sz="3600" b="1">
              <a:solidFill>
                <a:srgbClr val="FFFFFF"/>
              </a:solidFill>
              <a:latin typeface="Times New Roman" charset="0"/>
              <a:ea typeface="SimSun" charset="0"/>
              <a:cs typeface="Times New Roman" charset="0"/>
            </a:endParaRPr>
          </a:p>
        </p:txBody>
      </p:sp>
      <p:sp>
        <p:nvSpPr>
          <p:cNvPr id="174083" name="Rectangle 3"/>
          <p:cNvSpPr>
            <a:spLocks noGrp="1" noChangeArrowheads="1"/>
          </p:cNvSpPr>
          <p:nvPr>
            <p:ph type="body" idx="4294967295"/>
          </p:nvPr>
        </p:nvSpPr>
        <p:spPr>
          <a:xfrm>
            <a:off x="0" y="1905000"/>
            <a:ext cx="9372600" cy="4343400"/>
          </a:xfrm>
        </p:spPr>
        <p:txBody>
          <a:bodyPr/>
          <a:lstStyle/>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悔改的呼召 (1:2-14)// 属灵恩</a:t>
            </a:r>
            <a:r>
              <a:rPr lang="en-US" sz="2400" b="1">
                <a:solidFill>
                  <a:srgbClr val="FFFFFF"/>
                </a:solidFill>
                <a:latin typeface="PMingLiU" charset="0"/>
                <a:ea typeface="PMingLiU" charset="0"/>
                <a:cs typeface="PMingLiU" charset="0"/>
              </a:rPr>
              <a:t>赐</a:t>
            </a:r>
            <a:r>
              <a:rPr lang="en-US" altLang="ja-JP" sz="2400" b="1">
                <a:solidFill>
                  <a:srgbClr val="FFFFFF"/>
                </a:solidFill>
                <a:latin typeface="PMingLiU" charset="0"/>
                <a:ea typeface="SimSun" charset="0"/>
                <a:cs typeface="Times New Roman" charset="0"/>
              </a:rPr>
              <a:t> (2:28-29)</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耶和华的日子 </a:t>
            </a:r>
            <a:r>
              <a:rPr lang="en-US" sz="2400" b="1">
                <a:solidFill>
                  <a:srgbClr val="FFFFFF"/>
                </a:solidFill>
                <a:latin typeface="PMingLiU" charset="0"/>
                <a:ea typeface="SimSun" charset="0"/>
                <a:cs typeface="Times New Roman" charset="0"/>
              </a:rPr>
              <a:t>(1:15-2:2a) // </a:t>
            </a:r>
            <a:r>
              <a:rPr lang="en-US" sz="2400" b="1">
                <a:solidFill>
                  <a:srgbClr val="FFFFFF"/>
                </a:solidFill>
                <a:latin typeface="PMingLiU" charset="0"/>
                <a:ea typeface="PMingLiU" charset="0"/>
                <a:cs typeface="PMingLiU" charset="0"/>
              </a:rPr>
              <a:t>耶和华的日子 </a:t>
            </a:r>
            <a:r>
              <a:rPr lang="en-US" sz="2400" b="1">
                <a:solidFill>
                  <a:srgbClr val="FFFFFF"/>
                </a:solidFill>
                <a:latin typeface="PMingLiU" charset="0"/>
                <a:ea typeface="SimSun" charset="0"/>
                <a:cs typeface="Times New Roman" charset="0"/>
              </a:rPr>
              <a:t>(2:28-32)</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主的军队</a:t>
            </a:r>
            <a:r>
              <a:rPr lang="en-US" altLang="ja-JP" sz="2400" b="1">
                <a:solidFill>
                  <a:srgbClr val="FFFFFF"/>
                </a:solidFill>
                <a:latin typeface="PMingLiU" charset="0"/>
                <a:ea typeface="SimSun" charset="0"/>
                <a:cs typeface="Times New Roman" charset="0"/>
              </a:rPr>
              <a:t> (2:2b-11)// </a:t>
            </a:r>
            <a:r>
              <a:rPr lang="en-US" sz="2400" b="1">
                <a:solidFill>
                  <a:srgbClr val="FFFFFF"/>
                </a:solidFill>
                <a:latin typeface="PMingLiU" charset="0"/>
                <a:ea typeface="PMingLiU" charset="0"/>
                <a:cs typeface="PMingLiU" charset="0"/>
              </a:rPr>
              <a:t>国家的军队</a:t>
            </a:r>
            <a:r>
              <a:rPr lang="en-US" altLang="ja-JP" sz="2400" b="1">
                <a:solidFill>
                  <a:srgbClr val="FFFFFF"/>
                </a:solidFill>
                <a:latin typeface="PMingLiU" charset="0"/>
                <a:ea typeface="SimSun" charset="0"/>
                <a:cs typeface="Times New Roman" charset="0"/>
              </a:rPr>
              <a:t> (3:1-3)</a:t>
            </a:r>
            <a:r>
              <a:rPr lang="en-US" altLang="ja-JP" sz="2400" b="1">
                <a:solidFill>
                  <a:srgbClr val="FFFFFF"/>
                </a:solidFill>
                <a:latin typeface="PMingLiU" charset="0"/>
                <a:ea typeface="SimSun" charset="0"/>
                <a:cs typeface="SimSun" charset="0"/>
              </a:rPr>
              <a:t> </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神怜悯的圣约</a:t>
            </a:r>
            <a:r>
              <a:rPr lang="en-US" altLang="ja-JP" sz="2400" b="1">
                <a:solidFill>
                  <a:srgbClr val="FFFFFF"/>
                </a:solidFill>
                <a:latin typeface="PMingLiU" charset="0"/>
                <a:ea typeface="SimSun" charset="0"/>
                <a:cs typeface="Times New Roman" charset="0"/>
              </a:rPr>
              <a:t> (2:12-14)//</a:t>
            </a:r>
            <a:r>
              <a:rPr lang="en-US" sz="2400" b="1">
                <a:solidFill>
                  <a:srgbClr val="FFFFFF"/>
                </a:solidFill>
                <a:latin typeface="PMingLiU" charset="0"/>
                <a:ea typeface="PMingLiU" charset="0"/>
                <a:cs typeface="PMingLiU" charset="0"/>
              </a:rPr>
              <a:t>神关心的圣约</a:t>
            </a:r>
            <a:r>
              <a:rPr lang="en-US" altLang="ja-JP" sz="2400" b="1">
                <a:solidFill>
                  <a:srgbClr val="FFFFFF"/>
                </a:solidFill>
                <a:latin typeface="PMingLiU" charset="0"/>
                <a:ea typeface="SimSun" charset="0"/>
                <a:cs typeface="Times New Roman" charset="0"/>
              </a:rPr>
              <a:t> (3:4-8)</a:t>
            </a:r>
            <a:r>
              <a:rPr lang="en-US" altLang="ja-JP" sz="2400" b="1">
                <a:solidFill>
                  <a:srgbClr val="FFFFFF"/>
                </a:solidFill>
                <a:latin typeface="PMingLiU" charset="0"/>
                <a:ea typeface="SimSun" charset="0"/>
                <a:cs typeface="SimSun" charset="0"/>
              </a:rPr>
              <a:t> </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悔改的呼召 (2:15-17) // </a:t>
            </a:r>
            <a:r>
              <a:rPr lang="en-US" sz="2400" b="1">
                <a:solidFill>
                  <a:srgbClr val="FFFFFF"/>
                </a:solidFill>
                <a:latin typeface="PMingLiU" charset="0"/>
                <a:ea typeface="PMingLiU" charset="0"/>
                <a:cs typeface="PMingLiU" charset="0"/>
              </a:rPr>
              <a:t>圣战的呼召 </a:t>
            </a:r>
            <a:r>
              <a:rPr lang="en-US" sz="2400" b="1">
                <a:solidFill>
                  <a:srgbClr val="FFFFFF"/>
                </a:solidFill>
                <a:latin typeface="PMingLiU" charset="0"/>
                <a:ea typeface="SimSun" charset="0"/>
                <a:cs typeface="Times New Roman" charset="0"/>
              </a:rPr>
              <a:t>(3:9-11)</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PMingLiU" charset="0"/>
                <a:cs typeface="PMingLiU" charset="0"/>
              </a:rPr>
              <a:t>主的回应</a:t>
            </a:r>
            <a:r>
              <a:rPr lang="en-US" altLang="ja-JP" sz="2400" b="1">
                <a:solidFill>
                  <a:srgbClr val="FFFFFF"/>
                </a:solidFill>
                <a:latin typeface="PMingLiU" charset="0"/>
                <a:ea typeface="SimSun" charset="0"/>
                <a:cs typeface="Times New Roman" charset="0"/>
              </a:rPr>
              <a:t> (2:18-20) // </a:t>
            </a:r>
            <a:r>
              <a:rPr lang="en-US" sz="2400" b="1">
                <a:solidFill>
                  <a:srgbClr val="FFFFFF"/>
                </a:solidFill>
                <a:latin typeface="PMingLiU" charset="0"/>
                <a:ea typeface="PMingLiU" charset="0"/>
                <a:cs typeface="PMingLiU" charset="0"/>
              </a:rPr>
              <a:t>主的回应</a:t>
            </a:r>
            <a:r>
              <a:rPr lang="en-US" altLang="ja-JP" sz="2400" b="1">
                <a:solidFill>
                  <a:srgbClr val="FFFFFF"/>
                </a:solidFill>
                <a:latin typeface="PMingLiU" charset="0"/>
                <a:ea typeface="SimSun" charset="0"/>
                <a:cs typeface="Times New Roman" charset="0"/>
              </a:rPr>
              <a:t> (3:12-17)</a:t>
            </a:r>
          </a:p>
          <a:p>
            <a:pPr algn="ctr" eaLnBrk="1" hangingPunct="1">
              <a:spcBef>
                <a:spcPts val="60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2400" b="1">
                <a:solidFill>
                  <a:srgbClr val="FFFFFF"/>
                </a:solidFill>
                <a:latin typeface="PMingLiU" charset="0"/>
                <a:ea typeface="SimSun" charset="0"/>
                <a:cs typeface="Times New Roman" charset="0"/>
              </a:rPr>
              <a:t>更新的祝福 (2:21-27) // 更新的祝福 (3:18-21)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D. </a:t>
            </a:r>
            <a:r>
              <a:rPr lang="en-US" b="1">
                <a:latin typeface="Times New Roman" charset="0"/>
                <a:ea typeface="SimSun" charset="0"/>
                <a:cs typeface="SimSun" charset="0"/>
              </a:rPr>
              <a:t>提纲1 (帕特森)</a:t>
            </a:r>
          </a:p>
        </p:txBody>
      </p:sp>
      <p:sp>
        <p:nvSpPr>
          <p:cNvPr id="31746" name="Rectangle 2"/>
          <p:cNvSpPr>
            <a:spLocks noGrp="1" noChangeArrowheads="1"/>
          </p:cNvSpPr>
          <p:nvPr>
            <p:ph type="body" idx="4294967295"/>
          </p:nvPr>
        </p:nvSpPr>
        <p:spPr>
          <a:xfrm>
            <a:off x="1143000" y="2057400"/>
            <a:ext cx="7769225" cy="23479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PMingLiU" charset="0"/>
                <a:cs typeface="PMingLiU" charset="0"/>
              </a:rPr>
              <a:t>约珥当前的指令：按着蝗灾</a:t>
            </a:r>
            <a:r>
              <a:rPr lang="en-US" altLang="ja-JP" b="1">
                <a:latin typeface="PMingLiU" charset="0"/>
                <a:ea typeface="SimSun" charset="0"/>
                <a:cs typeface="Times New Roman" charset="0"/>
              </a:rPr>
              <a:t> (1:1-2:27)</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 </a:t>
            </a:r>
            <a:r>
              <a:rPr lang="en-US" b="1">
                <a:latin typeface="PMingLiU" charset="0"/>
                <a:ea typeface="SimSun" charset="0"/>
                <a:cs typeface="Times New Roman" charset="0"/>
              </a:rPr>
              <a:t> 神的未来旨意：末世</a:t>
            </a:r>
            <a:r>
              <a:rPr lang="en-US" b="1">
                <a:latin typeface="PMingLiU" charset="0"/>
                <a:ea typeface="PMingLiU" charset="0"/>
                <a:cs typeface="PMingLiU" charset="0"/>
              </a:rPr>
              <a:t>计</a:t>
            </a:r>
            <a:r>
              <a:rPr lang="en-US" b="1">
                <a:latin typeface="PMingLiU" charset="0"/>
                <a:ea typeface="SimSun" charset="0"/>
                <a:cs typeface="Times New Roman" charset="0"/>
              </a:rPr>
              <a:t>划</a:t>
            </a:r>
            <a:r>
              <a:rPr lang="en-US" altLang="ja-JP" b="1">
                <a:latin typeface="PMingLiU" charset="0"/>
                <a:ea typeface="SimSun" charset="0"/>
                <a:cs typeface="Times New Roman" charset="0"/>
              </a:rPr>
              <a:t> (2:28-3:21)</a:t>
            </a:r>
            <a:r>
              <a:rPr lang="en-US" altLang="ja-JP">
                <a:latin typeface="PMingLiU" charset="0"/>
                <a:ea typeface="SimSun" charset="0"/>
                <a:cs typeface="Times New Roman" charset="0"/>
              </a:rPr>
              <a:t>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31746">
                                            <p:txEl>
                                              <p:pRg st="0" end="0"/>
                                            </p:txEl>
                                          </p:spTgt>
                                        </p:tgtEl>
                                        <p:attrNameLst>
                                          <p:attrName>style.visibility</p:attrName>
                                        </p:attrNameLst>
                                      </p:cBhvr>
                                      <p:to>
                                        <p:strVal val="visible"/>
                                      </p:to>
                                    </p:set>
                                    <p:animEffect transition="in" filter="box(out)">
                                      <p:cBhvr additive="repl">
                                        <p:cTn id="7" dur="500"/>
                                        <p:tgtEl>
                                          <p:spTgt spid="31746">
                                            <p:txEl>
                                              <p:pRg st="0" end="0"/>
                                            </p:txEl>
                                          </p:spTgt>
                                        </p:tgtEl>
                                      </p:cBhvr>
                                    </p:animEffect>
                                  </p:childTnLst>
                                </p:cTn>
                              </p:par>
                            </p:childTnLst>
                          </p:cTn>
                        </p:par>
                        <p:par>
                          <p:cTn id="8"/>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additive="repl">
                                        <p:cTn id="12" dur="1" fill="hold">
                                          <p:stCondLst>
                                            <p:cond delay="0"/>
                                          </p:stCondLst>
                                        </p:cTn>
                                        <p:tgtEl>
                                          <p:spTgt spid="31746">
                                            <p:txEl>
                                              <p:pRg st="1" end="1"/>
                                            </p:txEl>
                                          </p:spTgt>
                                        </p:tgtEl>
                                        <p:attrNameLst>
                                          <p:attrName>style.visibility</p:attrName>
                                        </p:attrNameLst>
                                      </p:cBhvr>
                                      <p:to>
                                        <p:strVal val="visible"/>
                                      </p:to>
                                    </p:set>
                                    <p:animEffect transition="in" filter="box(out)">
                                      <p:cBhvr additive="repl">
                                        <p:cTn id="13" dur="500"/>
                                        <p:tgtEl>
                                          <p:spTgt spid="31746">
                                            <p:txEl>
                                              <p:pRg st="1" end="1"/>
                                            </p:txEl>
                                          </p:spTgt>
                                        </p:tgtEl>
                                      </p:cBhvr>
                                    </p:animEffect>
                                  </p:childTnLst>
                                </p:cTn>
                              </p:par>
                            </p:childTnLst>
                          </p:cTn>
                        </p:par>
                        <p:par>
                          <p:cTn id="14"/>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atin typeface="Times New Roman" charset="0"/>
                <a:ea typeface="SimSun" charset="0"/>
                <a:cs typeface="SimSun" charset="0"/>
              </a:rPr>
              <a:t>E. </a:t>
            </a:r>
            <a:r>
              <a:rPr lang="en-US" b="1">
                <a:latin typeface="Times New Roman" charset="0"/>
                <a:ea typeface="SimSun" charset="0"/>
                <a:cs typeface="SimSun" charset="0"/>
              </a:rPr>
              <a:t>提纲2 (麦克洛米基)</a:t>
            </a:r>
          </a:p>
        </p:txBody>
      </p:sp>
      <p:sp>
        <p:nvSpPr>
          <p:cNvPr id="32770" name="Rectangle 2"/>
          <p:cNvSpPr>
            <a:spLocks noGrp="1" noChangeArrowheads="1"/>
          </p:cNvSpPr>
          <p:nvPr>
            <p:ph type="body" idx="4294967295"/>
          </p:nvPr>
        </p:nvSpPr>
        <p:spPr>
          <a:xfrm>
            <a:off x="1143000" y="2057400"/>
            <a:ext cx="7769225" cy="32623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蝗灾：眼</a:t>
            </a:r>
            <a:r>
              <a:rPr lang="en-US" b="1">
                <a:latin typeface="PMingLiU" charset="0"/>
                <a:ea typeface="PMingLiU" charset="0"/>
                <a:cs typeface="PMingLiU" charset="0"/>
              </a:rPr>
              <a:t>前的灾难</a:t>
            </a:r>
            <a:r>
              <a:rPr lang="en-US" altLang="ja-JP" b="1">
                <a:latin typeface="PMingLiU" charset="0"/>
                <a:ea typeface="PMingLiU" charset="0"/>
                <a:cs typeface="PMingLiU" charset="0"/>
              </a:rPr>
              <a:t> </a:t>
            </a:r>
            <a:r>
              <a:rPr lang="en-US" altLang="ja-JP" b="1">
                <a:latin typeface="PMingLiU" charset="0"/>
                <a:ea typeface="SimSun" charset="0"/>
                <a:cs typeface="Times New Roman" charset="0"/>
              </a:rPr>
              <a:t>(1:2-20)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   </a:t>
            </a:r>
            <a:r>
              <a:rPr lang="en-US" b="1">
                <a:latin typeface="PMingLiU" charset="0"/>
                <a:ea typeface="PMingLiU" charset="0"/>
                <a:cs typeface="PMingLiU" charset="0"/>
              </a:rPr>
              <a:t>耶和华的日子</a:t>
            </a:r>
            <a:r>
              <a:rPr lang="en-US" b="1">
                <a:latin typeface="PMingLiU" charset="0"/>
                <a:ea typeface="SimSun" charset="0"/>
                <a:cs typeface="Times New Roman" charset="0"/>
              </a:rPr>
              <a:t>：</a:t>
            </a:r>
            <a:r>
              <a:rPr lang="en-US" b="1">
                <a:latin typeface="PMingLiU" charset="0"/>
                <a:ea typeface="PMingLiU" charset="0"/>
                <a:cs typeface="PMingLiU" charset="0"/>
              </a:rPr>
              <a:t>临头的灾难</a:t>
            </a:r>
            <a:r>
              <a:rPr lang="en-US" altLang="ja-JP" b="1">
                <a:latin typeface="PMingLiU" charset="0"/>
                <a:ea typeface="SimSun" charset="0"/>
                <a:cs typeface="Times New Roman" charset="0"/>
              </a:rPr>
              <a:t>(2:1-17)</a:t>
            </a:r>
            <a:r>
              <a:rPr lang="en-US" altLang="ja-JP">
                <a:latin typeface="Times New Roman" charset="0"/>
                <a:ea typeface="SimSun" charset="0"/>
                <a:cs typeface="Times New Roman" charset="0"/>
              </a:rPr>
              <a:t> </a:t>
            </a: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endParaRPr lang="en-US">
              <a:latin typeface="Times New Roman" charset="0"/>
              <a:ea typeface="SimSun" charset="0"/>
              <a:cs typeface="Times New Roman" charset="0"/>
            </a:endParaRPr>
          </a:p>
          <a:p>
            <a:pPr marL="809625" indent="-809625" eaLnBrk="1" hangingPunct="1">
              <a:buClrTx/>
              <a:buSzTx/>
              <a:buFontTx/>
              <a:buNone/>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a:latin typeface="Times New Roman" charset="0"/>
                <a:ea typeface="SimSun" charset="0"/>
                <a:cs typeface="Times New Roman" charset="0"/>
              </a:rPr>
              <a:t>III. </a:t>
            </a:r>
            <a:r>
              <a:rPr lang="en-US" b="1">
                <a:latin typeface="PMingLiU" charset="0"/>
                <a:ea typeface="SimSun" charset="0"/>
                <a:cs typeface="Times New Roman" charset="0"/>
              </a:rPr>
              <a:t> 主的回</a:t>
            </a:r>
            <a:r>
              <a:rPr lang="en-US" b="1">
                <a:latin typeface="PMingLiU" charset="0"/>
                <a:ea typeface="PMingLiU" charset="0"/>
                <a:cs typeface="PMingLiU" charset="0"/>
              </a:rPr>
              <a:t>应</a:t>
            </a:r>
            <a:r>
              <a:rPr lang="en-US" altLang="ja-JP" b="1">
                <a:latin typeface="PMingLiU" charset="0"/>
                <a:ea typeface="SimSun" charset="0"/>
                <a:cs typeface="Times New Roman" charset="0"/>
              </a:rPr>
              <a:t>  (2:18-3:21) </a:t>
            </a:r>
            <a:endParaRPr lang="en-US" b="1">
              <a:latin typeface="PMingLiU" charset="0"/>
              <a:ea typeface="SimSun" charset="0"/>
              <a:cs typeface="Times New Roma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32770">
                                            <p:txEl>
                                              <p:pRg st="0" end="0"/>
                                            </p:txEl>
                                          </p:spTgt>
                                        </p:tgtEl>
                                        <p:attrNameLst>
                                          <p:attrName>style.visibility</p:attrName>
                                        </p:attrNameLst>
                                      </p:cBhvr>
                                      <p:to>
                                        <p:strVal val="visible"/>
                                      </p:to>
                                    </p:set>
                                    <p:animEffect transition="in" filter="box(out)">
                                      <p:cBhvr additive="repl">
                                        <p:cTn id="7" dur="500"/>
                                        <p:tgtEl>
                                          <p:spTgt spid="32770">
                                            <p:txEl>
                                              <p:pRg st="0" end="0"/>
                                            </p:txEl>
                                          </p:spTgt>
                                        </p:tgtEl>
                                      </p:cBhvr>
                                    </p:animEffect>
                                  </p:childTnLst>
                                </p:cTn>
                              </p:par>
                            </p:childTnLst>
                          </p:cTn>
                        </p:par>
                        <p:par>
                          <p:cTn id="8"/>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additive="repl">
                                        <p:cTn id="12" dur="1" fill="hold">
                                          <p:stCondLst>
                                            <p:cond delay="0"/>
                                          </p:stCondLst>
                                        </p:cTn>
                                        <p:tgtEl>
                                          <p:spTgt spid="32770">
                                            <p:txEl>
                                              <p:pRg st="2" end="2"/>
                                            </p:txEl>
                                          </p:spTgt>
                                        </p:tgtEl>
                                        <p:attrNameLst>
                                          <p:attrName>style.visibility</p:attrName>
                                        </p:attrNameLst>
                                      </p:cBhvr>
                                      <p:to>
                                        <p:strVal val="visible"/>
                                      </p:to>
                                    </p:set>
                                    <p:animEffect transition="in" filter="box(out)">
                                      <p:cBhvr additive="repl">
                                        <p:cTn id="13" dur="500"/>
                                        <p:tgtEl>
                                          <p:spTgt spid="32770">
                                            <p:txEl>
                                              <p:pRg st="2" end="2"/>
                                            </p:txEl>
                                          </p:spTgt>
                                        </p:tgtEl>
                                      </p:cBhvr>
                                    </p:animEffect>
                                  </p:childTnLst>
                                </p:cTn>
                              </p:par>
                            </p:childTnLst>
                          </p:cTn>
                        </p:par>
                        <p:par>
                          <p:cTn id="14"/>
                        </p:par>
                      </p:childTnLst>
                    </p:cTn>
                  </p:par>
                  <p:par>
                    <p:cTn id="15" fill="hold" nodeType="clickPar">
                      <p:stCondLst>
                        <p:cond delay="indefinite"/>
                      </p:stCondLst>
                      <p:childTnLst>
                        <p:par>
                          <p:cTn id="16" fill="hold" nodeType="withGroup">
                            <p:stCondLst>
                              <p:cond delay="0"/>
                            </p:stCondLst>
                            <p:childTnLst>
                              <p:par>
                                <p:cTn id="17" presetID="4" presetClass="entr" presetSubtype="32" fill="hold" nodeType="clickEffect">
                                  <p:stCondLst>
                                    <p:cond delay="0"/>
                                  </p:stCondLst>
                                  <p:childTnLst>
                                    <p:set>
                                      <p:cBhvr additive="repl">
                                        <p:cTn id="18" dur="1" fill="hold">
                                          <p:stCondLst>
                                            <p:cond delay="0"/>
                                          </p:stCondLst>
                                        </p:cTn>
                                        <p:tgtEl>
                                          <p:spTgt spid="32770">
                                            <p:txEl>
                                              <p:pRg st="4" end="4"/>
                                            </p:txEl>
                                          </p:spTgt>
                                        </p:tgtEl>
                                        <p:attrNameLst>
                                          <p:attrName>style.visibility</p:attrName>
                                        </p:attrNameLst>
                                      </p:cBhvr>
                                      <p:to>
                                        <p:strVal val="visible"/>
                                      </p:to>
                                    </p:set>
                                    <p:animEffect transition="in" filter="box(out)">
                                      <p:cBhvr additive="repl">
                                        <p:cTn id="19" dur="500"/>
                                        <p:tgtEl>
                                          <p:spTgt spid="32770">
                                            <p:txEl>
                                              <p:pRg st="4" end="4"/>
                                            </p:txEl>
                                          </p:spTgt>
                                        </p:tgtEl>
                                      </p:cBhvr>
                                    </p:animEffect>
                                  </p:childTnLst>
                                </p:cTn>
                              </p:par>
                            </p:childTnLst>
                          </p:cTn>
                        </p:par>
                        <p:par>
                          <p:cTn id="20"/>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1"/>
          <p:cNvSpPr>
            <a:spLocks noGrp="1" noChangeArrowheads="1"/>
          </p:cNvSpPr>
          <p:nvPr>
            <p:ph type="title" idx="4294967295"/>
          </p:nvPr>
        </p:nvSpPr>
        <p:spPr>
          <a:xfrm>
            <a:off x="1066800" y="379413"/>
            <a:ext cx="77724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latin typeface="Times New Roman" charset="0"/>
                <a:ea typeface="SimSun" charset="0"/>
                <a:cs typeface="SimSun" charset="0"/>
              </a:rPr>
              <a:t>提纲 3 (帕特森)</a:t>
            </a:r>
          </a:p>
        </p:txBody>
      </p:sp>
      <p:sp>
        <p:nvSpPr>
          <p:cNvPr id="33794" name="Rectangle 2"/>
          <p:cNvSpPr>
            <a:spLocks noGrp="1" noChangeArrowheads="1"/>
          </p:cNvSpPr>
          <p:nvPr>
            <p:ph type="body" idx="4294967295"/>
          </p:nvPr>
        </p:nvSpPr>
        <p:spPr>
          <a:xfrm>
            <a:off x="990600" y="1752600"/>
            <a:ext cx="8153400" cy="4113213"/>
          </a:xfrm>
        </p:spPr>
        <p:txBody>
          <a:bodyPr/>
          <a:lstStyle/>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在土地上的蝗虫 (1:1-14)</a:t>
            </a:r>
            <a:r>
              <a:rPr lang="en-US" b="1">
                <a:latin typeface="PMingLiU"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PMingLiU" charset="0"/>
                <a:cs typeface="PMingLiU" charset="0"/>
              </a:rPr>
              <a:t>在</a:t>
            </a:r>
            <a:r>
              <a:rPr lang="en-US" b="1">
                <a:latin typeface="PMingLiU" charset="0"/>
                <a:ea typeface="SimSun" charset="0"/>
                <a:cs typeface="Times New Roman" charset="0"/>
              </a:rPr>
              <a:t>土地上的</a:t>
            </a:r>
            <a:r>
              <a:rPr lang="en-US" b="1">
                <a:latin typeface="PMingLiU" charset="0"/>
                <a:ea typeface="PMingLiU" charset="0"/>
                <a:cs typeface="PMingLiU" charset="0"/>
              </a:rPr>
              <a:t>审</a:t>
            </a:r>
            <a:r>
              <a:rPr lang="en-US" b="1">
                <a:latin typeface="PMingLiU" charset="0"/>
                <a:ea typeface="SimSun" charset="0"/>
                <a:cs typeface="Times New Roman" charset="0"/>
              </a:rPr>
              <a:t>判</a:t>
            </a:r>
            <a:r>
              <a:rPr lang="en-US" altLang="ja-JP" b="1">
                <a:latin typeface="PMingLiU" charset="0"/>
                <a:ea typeface="SimSun" charset="0"/>
                <a:cs typeface="Times New Roman" charset="0"/>
              </a:rPr>
              <a:t> (1:15-2:11)</a:t>
            </a:r>
            <a:r>
              <a:rPr lang="en-US" altLang="ja-JP" b="1">
                <a:latin typeface="PMingLiU"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SimSun" charset="0"/>
              </a:rPr>
              <a:t>在土地上的怜悯</a:t>
            </a:r>
            <a:r>
              <a:rPr lang="en-US" altLang="ja-JP">
                <a:latin typeface="Times New Roman" charset="0"/>
                <a:ea typeface="SimSun" charset="0"/>
                <a:cs typeface="Times New Roman" charset="0"/>
              </a:rPr>
              <a:t>(2:12-27)</a:t>
            </a:r>
            <a:r>
              <a:rPr lang="en-US" altLang="ja-JP">
                <a:latin typeface="Times New Roman" charset="0"/>
                <a:ea typeface="SimSun" charset="0"/>
                <a:cs typeface="SimSun" charset="0"/>
              </a:rPr>
              <a:t> </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在世</a:t>
            </a:r>
            <a:r>
              <a:rPr lang="en-US" b="1">
                <a:latin typeface="PMingLiU" charset="0"/>
                <a:ea typeface="PMingLiU" charset="0"/>
                <a:cs typeface="PMingLiU" charset="0"/>
              </a:rPr>
              <a:t>间</a:t>
            </a:r>
            <a:r>
              <a:rPr lang="en-US" b="1">
                <a:latin typeface="PMingLiU" charset="0"/>
                <a:ea typeface="SimSun" charset="0"/>
                <a:cs typeface="Times New Roman" charset="0"/>
              </a:rPr>
              <a:t>的奇迹</a:t>
            </a:r>
            <a:r>
              <a:rPr lang="en-US" altLang="ja-JP" b="1">
                <a:latin typeface="PMingLiU" charset="0"/>
                <a:ea typeface="SimSun" charset="0"/>
                <a:cs typeface="Times New Roman" charset="0"/>
              </a:rPr>
              <a:t>(2:28-32)</a:t>
            </a:r>
          </a:p>
          <a:p>
            <a:pPr marL="809625" indent="-809625" eaLnBrk="1" hangingPunct="1">
              <a:buFont typeface="Times New Roman" charset="0"/>
              <a:buAutoNum type="romanUcPeriod"/>
              <a:tabLst>
                <a:tab pos="809625" algn="l"/>
                <a:tab pos="922338" algn="l"/>
                <a:tab pos="1379538" algn="l"/>
                <a:tab pos="1836738" algn="l"/>
                <a:tab pos="2293938" algn="l"/>
                <a:tab pos="2751138" algn="l"/>
                <a:tab pos="3208338" algn="l"/>
                <a:tab pos="3665538" algn="l"/>
                <a:tab pos="4122738" algn="l"/>
                <a:tab pos="4579938" algn="l"/>
                <a:tab pos="5037138" algn="l"/>
                <a:tab pos="5494338" algn="l"/>
                <a:tab pos="5951538" algn="l"/>
                <a:tab pos="6408738" algn="l"/>
                <a:tab pos="6865938" algn="l"/>
                <a:tab pos="7323138" algn="l"/>
                <a:tab pos="7780338" algn="l"/>
                <a:tab pos="8237538" algn="l"/>
                <a:tab pos="8694738" algn="l"/>
                <a:tab pos="9151938" algn="l"/>
                <a:tab pos="9609138" algn="l"/>
              </a:tabLst>
            </a:pPr>
            <a:r>
              <a:rPr lang="en-US" b="1">
                <a:latin typeface="PMingLiU" charset="0"/>
                <a:ea typeface="SimSun" charset="0"/>
                <a:cs typeface="Times New Roman" charset="0"/>
              </a:rPr>
              <a:t>在世</a:t>
            </a:r>
            <a:r>
              <a:rPr lang="en-US" b="1">
                <a:latin typeface="PMingLiU" charset="0"/>
                <a:ea typeface="PMingLiU" charset="0"/>
                <a:cs typeface="PMingLiU" charset="0"/>
              </a:rPr>
              <a:t>间</a:t>
            </a:r>
            <a:r>
              <a:rPr lang="en-US" b="1">
                <a:latin typeface="PMingLiU" charset="0"/>
                <a:ea typeface="SimSun" charset="0"/>
                <a:cs typeface="Times New Roman" charset="0"/>
              </a:rPr>
              <a:t>的</a:t>
            </a:r>
            <a:r>
              <a:rPr lang="en-US" b="1">
                <a:latin typeface="PMingLiU" charset="0"/>
                <a:ea typeface="PMingLiU" charset="0"/>
                <a:cs typeface="PMingLiU" charset="0"/>
              </a:rPr>
              <a:t>审判</a:t>
            </a:r>
            <a:r>
              <a:rPr lang="en-US" altLang="ja-JP" b="1">
                <a:latin typeface="PMingLiU" charset="0"/>
                <a:ea typeface="SimSun" charset="0"/>
                <a:cs typeface="Times New Roman" charset="0"/>
              </a:rPr>
              <a:t> (3:1-21)</a:t>
            </a:r>
            <a:r>
              <a:rPr lang="en-US" altLang="ja-JP" b="1">
                <a:latin typeface="PMingLiU" charset="0"/>
                <a:ea typeface="SimSun" charset="0"/>
                <a:cs typeface="SimSun" charset="0"/>
              </a:rPr>
              <a:t> </a:t>
            </a:r>
            <a:endParaRPr lang="en-US" b="1">
              <a:latin typeface="PMingLiU" charset="0"/>
              <a:ea typeface="SimSun" charset="0"/>
              <a:cs typeface="SimSun"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33794">
                                            <p:txEl>
                                              <p:pRg st="0" end="0"/>
                                            </p:txEl>
                                          </p:spTgt>
                                        </p:tgtEl>
                                        <p:attrNameLst>
                                          <p:attrName>style.visibility</p:attrName>
                                        </p:attrNameLst>
                                      </p:cBhvr>
                                      <p:to>
                                        <p:strVal val="visible"/>
                                      </p:to>
                                    </p:set>
                                    <p:anim calcmode="lin" valueType="num">
                                      <p:cBhvr additive="repl">
                                        <p:cTn id="7" dur="500" fill="hold"/>
                                        <p:tgtEl>
                                          <p:spTgt spid="33794">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33794">
                                            <p:txEl>
                                              <p:pRg st="0" end="0"/>
                                            </p:txEl>
                                          </p:spTgt>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additive="repl">
                                        <p:cTn id="12" dur="1" fill="hold">
                                          <p:stCondLst>
                                            <p:cond delay="0"/>
                                          </p:stCondLst>
                                        </p:cTn>
                                        <p:tgtEl>
                                          <p:spTgt spid="33794">
                                            <p:txEl>
                                              <p:pRg st="1" end="1"/>
                                            </p:txEl>
                                          </p:spTgt>
                                        </p:tgtEl>
                                        <p:attrNameLst>
                                          <p:attrName>style.visibility</p:attrName>
                                        </p:attrNameLst>
                                      </p:cBhvr>
                                      <p:to>
                                        <p:strVal val="visible"/>
                                      </p:to>
                                    </p:set>
                                    <p:anim calcmode="lin" valueType="num">
                                      <p:cBhvr additive="repl">
                                        <p:cTn id="13" dur="500" fill="hold"/>
                                        <p:tgtEl>
                                          <p:spTgt spid="33794">
                                            <p:txEl>
                                              <p:pRg st="1" end="1"/>
                                            </p:txEl>
                                          </p:spTgt>
                                        </p:tgtEl>
                                        <p:attrNameLst>
                                          <p:attrName>ppt_x</p:attrName>
                                        </p:attrNameLst>
                                      </p:cBhvr>
                                      <p:tavLst>
                                        <p:tav tm="100000">
                                          <p:val>
                                            <p:strVal val="0-#ppt_w/2"/>
                                          </p:val>
                                        </p:tav>
                                        <p:tav>
                                          <p:val>
                                            <p:strVal val="#ppt_x"/>
                                          </p:val>
                                        </p:tav>
                                      </p:tavLst>
                                    </p:anim>
                                    <p:anim calcmode="lin" valueType="num">
                                      <p:cBhvr additive="repl">
                                        <p:cTn id="14" dur="500" fill="hold"/>
                                        <p:tgtEl>
                                          <p:spTgt spid="33794">
                                            <p:txEl>
                                              <p:pRg st="1" end="1"/>
                                            </p:txEl>
                                          </p:spTgt>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additive="repl">
                                        <p:cTn id="18" dur="1" fill="hold">
                                          <p:stCondLst>
                                            <p:cond delay="0"/>
                                          </p:stCondLst>
                                        </p:cTn>
                                        <p:tgtEl>
                                          <p:spTgt spid="33794">
                                            <p:txEl>
                                              <p:pRg st="2" end="2"/>
                                            </p:txEl>
                                          </p:spTgt>
                                        </p:tgtEl>
                                        <p:attrNameLst>
                                          <p:attrName>style.visibility</p:attrName>
                                        </p:attrNameLst>
                                      </p:cBhvr>
                                      <p:to>
                                        <p:strVal val="visible"/>
                                      </p:to>
                                    </p:set>
                                    <p:anim calcmode="lin" valueType="num">
                                      <p:cBhvr additive="repl">
                                        <p:cTn id="19" dur="500" fill="hold"/>
                                        <p:tgtEl>
                                          <p:spTgt spid="33794">
                                            <p:txEl>
                                              <p:pRg st="2" end="2"/>
                                            </p:txEl>
                                          </p:spTgt>
                                        </p:tgtEl>
                                        <p:attrNameLst>
                                          <p:attrName>ppt_x</p:attrName>
                                        </p:attrNameLst>
                                      </p:cBhvr>
                                      <p:tavLst>
                                        <p:tav tm="100000">
                                          <p:val>
                                            <p:strVal val="0-#ppt_w/2"/>
                                          </p:val>
                                        </p:tav>
                                        <p:tav>
                                          <p:val>
                                            <p:strVal val="#ppt_x"/>
                                          </p:val>
                                        </p:tav>
                                      </p:tavLst>
                                    </p:anim>
                                    <p:anim calcmode="lin" valueType="num">
                                      <p:cBhvr additive="repl">
                                        <p:cTn id="20" dur="500" fill="hold"/>
                                        <p:tgtEl>
                                          <p:spTgt spid="33794">
                                            <p:txEl>
                                              <p:pRg st="2" end="2"/>
                                            </p:txEl>
                                          </p:spTgt>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1" hangingPunct="1">
              <a:buClrTx/>
              <a:buSzTx/>
              <a:buFontTx/>
              <a:buNone/>
              <a:defRPr/>
            </a:pPr>
            <a:endParaRPr lang="en-US" b="1">
              <a:solidFill>
                <a:srgbClr val="000000"/>
              </a:solidFill>
              <a:effectLst>
                <a:outerShdw blurRad="38100" dist="38100" dir="2700000" algn="tl">
                  <a:srgbClr val="FFFFFF"/>
                </a:outerShdw>
              </a:effectLst>
              <a:ea typeface="ＭＳ Ｐゴシック" charset="0"/>
              <a:cs typeface="+mn-cs"/>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spcBef>
                <a:spcPct val="50000"/>
              </a:spcBef>
              <a:buClrTx/>
              <a:buSzTx/>
              <a:buFontTx/>
              <a:buNone/>
              <a:defRPr/>
            </a:pPr>
            <a:r>
              <a:rPr lang="en-US" sz="4000" b="1">
                <a:solidFill>
                  <a:srgbClr val="FFFFFF"/>
                </a:solidFill>
                <a:effectLst>
                  <a:glow rad="101600">
                    <a:srgbClr val="000000"/>
                  </a:glow>
                </a:effectLst>
                <a:latin typeface="Arial"/>
                <a:ea typeface="ＭＳ Ｐゴシック" charset="0"/>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defTabSz="914400" eaLnBrk="1" hangingPunct="1">
              <a:spcBef>
                <a:spcPct val="50000"/>
              </a:spcBef>
              <a:buClrTx/>
              <a:buSzTx/>
              <a:buFontTx/>
              <a:buNone/>
              <a:defRPr/>
            </a:pPr>
            <a:endParaRPr lang="en-US" sz="2000" b="1">
              <a:solidFill>
                <a:srgbClr val="000000"/>
              </a:solidFill>
              <a:effectLst>
                <a:glow rad="101600">
                  <a:srgbClr val="000000"/>
                </a:glow>
                <a:outerShdw blurRad="38100" dist="38100" dir="2700000" algn="tl">
                  <a:srgbClr val="FFFFFF"/>
                </a:outerShdw>
              </a:effectLst>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buClrTx/>
              <a:buSzTx/>
              <a:buFontTx/>
              <a:buNone/>
              <a:defRPr/>
            </a:pPr>
            <a:r>
              <a:rPr lang="en-US" sz="3600" b="1" dirty="0">
                <a:solidFill>
                  <a:srgbClr val="FFFFFF"/>
                </a:solidFill>
                <a:effectLst>
                  <a:glow rad="101600">
                    <a:srgbClr val="000000"/>
                  </a:glow>
                </a:effectLst>
                <a:latin typeface="Arial"/>
                <a:ea typeface="ＭＳ Ｐゴシック" charset="0"/>
                <a:cs typeface="Arial"/>
              </a:rPr>
              <a:t> The Day of the L</a:t>
            </a:r>
            <a:r>
              <a:rPr lang="en-US" sz="3200" b="1" dirty="0">
                <a:solidFill>
                  <a:srgbClr val="FFFFFF"/>
                </a:solidFill>
                <a:effectLst>
                  <a:glow rad="101600">
                    <a:srgbClr val="000000"/>
                  </a:glow>
                </a:effectLst>
                <a:latin typeface="Arial"/>
                <a:ea typeface="ＭＳ Ｐゴシック" charset="0"/>
                <a:cs typeface="Arial"/>
              </a:rPr>
              <a:t>ORD</a:t>
            </a:r>
            <a:endParaRPr lang="en-US" sz="3600" b="1" dirty="0">
              <a:solidFill>
                <a:srgbClr val="808080"/>
              </a:solidFill>
              <a:effectLst>
                <a:glow rad="101600">
                  <a:srgbClr val="000000"/>
                </a:glow>
              </a:effectLst>
              <a:latin typeface="Arial"/>
              <a:ea typeface="ＭＳ Ｐゴシック" charset="0"/>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buClrTx/>
              <a:buSzTx/>
              <a:buFontTx/>
              <a:buNone/>
              <a:defRPr/>
            </a:pPr>
            <a:r>
              <a:rPr lang="en-US" sz="3200" b="1">
                <a:solidFill>
                  <a:srgbClr val="FFFFFF"/>
                </a:solidFill>
                <a:effectLst>
                  <a:glow rad="101600">
                    <a:srgbClr val="000000"/>
                  </a:glow>
                </a:effectLst>
                <a:latin typeface="Arial"/>
                <a:ea typeface="ＭＳ Ｐゴシック" charset="0"/>
                <a:cs typeface="Arial"/>
              </a:rPr>
              <a:t>Prophecy</a:t>
            </a:r>
            <a:endParaRPr lang="en-US" sz="3200" b="1">
              <a:solidFill>
                <a:srgbClr val="808080"/>
              </a:solidFill>
              <a:effectLst>
                <a:glow rad="101600">
                  <a:srgbClr val="000000"/>
                </a:glow>
              </a:effectLst>
              <a:latin typeface="Arial"/>
              <a:ea typeface="ＭＳ Ｐゴシック" charset="0"/>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spcBef>
                <a:spcPct val="50000"/>
              </a:spcBef>
              <a:buClrTx/>
              <a:buSzTx/>
              <a:buFontTx/>
              <a:buNone/>
              <a:defRPr/>
            </a:pPr>
            <a:r>
              <a:rPr lang="en-US" sz="3200" b="1" dirty="0">
                <a:solidFill>
                  <a:srgbClr val="FFFFFF"/>
                </a:solidFill>
                <a:effectLst>
                  <a:glow rad="101600">
                    <a:srgbClr val="000000"/>
                  </a:glow>
                </a:effectLst>
                <a:latin typeface="Arial"/>
                <a:ea typeface="ＭＳ Ｐゴシック" charset="0"/>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spcBef>
                <a:spcPct val="50000"/>
              </a:spcBef>
              <a:buClrTx/>
              <a:buSzTx/>
              <a:buFontTx/>
              <a:buNone/>
              <a:defRPr/>
            </a:pPr>
            <a:r>
              <a:rPr lang="en-US" sz="3200" b="1" dirty="0">
                <a:solidFill>
                  <a:srgbClr val="FFFFFF"/>
                </a:solidFill>
                <a:effectLst>
                  <a:glow rad="101600">
                    <a:srgbClr val="000000"/>
                  </a:glow>
                </a:effectLst>
                <a:latin typeface="Arial"/>
                <a:ea typeface="ＭＳ Ｐゴシック" charset="0"/>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1" hangingPunct="1">
              <a:buClrTx/>
              <a:buSzTx/>
              <a:buFontTx/>
              <a:buNone/>
              <a:defRPr/>
            </a:pPr>
            <a:r>
              <a:rPr lang="en-US" sz="3200" b="1">
                <a:solidFill>
                  <a:srgbClr val="FFFFFF"/>
                </a:solidFill>
                <a:effectLst>
                  <a:glow rad="101600">
                    <a:srgbClr val="000000"/>
                  </a:glow>
                </a:effectLst>
                <a:latin typeface="Arial"/>
                <a:ea typeface="ＭＳ Ｐゴシック" charset="0"/>
                <a:cs typeface="Arial"/>
              </a:rPr>
              <a:t>History</a:t>
            </a:r>
            <a:endParaRPr lang="en-US" sz="3200" b="1">
              <a:solidFill>
                <a:srgbClr val="808080"/>
              </a:solidFill>
              <a:effectLst>
                <a:glow rad="101600">
                  <a:srgbClr val="000000"/>
                </a:glow>
              </a:effectLst>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Restoration </a:t>
            </a:r>
            <a:r>
              <a:rPr lang="en-US" sz="700" b="1">
                <a:solidFill>
                  <a:srgbClr val="FFFFFF"/>
                </a:solidFill>
                <a:effectLst>
                  <a:glow rad="101600">
                    <a:srgbClr val="000000"/>
                  </a:glow>
                </a:effectLst>
                <a:latin typeface="Arial"/>
                <a:ea typeface="ＭＳ Ｐゴシック" charset="0"/>
                <a:cs typeface="Arial"/>
              </a:rPr>
              <a:t> </a:t>
            </a:r>
            <a:r>
              <a:rPr lang="en-US" sz="2800" b="1">
                <a:solidFill>
                  <a:srgbClr val="FFFFFF"/>
                </a:solidFill>
                <a:effectLst>
                  <a:glow rad="101600">
                    <a:srgbClr val="000000"/>
                  </a:glow>
                </a:effectLst>
                <a:latin typeface="Arial"/>
                <a:ea typeface="ＭＳ Ｐゴシック" charset="0"/>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defTabSz="914400" eaLnBrk="1" hangingPunct="1">
              <a:buClrTx/>
              <a:buSzTx/>
              <a:buFontTx/>
              <a:buNone/>
              <a:defRPr/>
            </a:pPr>
            <a:endParaRPr lang="en-US" sz="2000" b="1">
              <a:solidFill>
                <a:srgbClr val="000000"/>
              </a:solidFill>
              <a:effectLst>
                <a:glow rad="101600">
                  <a:srgbClr val="000000"/>
                </a:glow>
                <a:outerShdw blurRad="38100" dist="38100" dir="2700000" algn="tl">
                  <a:srgbClr val="FFFFFF"/>
                </a:outerShdw>
              </a:effectLst>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defTabSz="914400" eaLnBrk="1" hangingPunct="1">
              <a:buClrTx/>
              <a:buSzTx/>
              <a:buFontTx/>
              <a:buNone/>
              <a:defRPr/>
            </a:pPr>
            <a:r>
              <a:rPr lang="en-US" sz="2800" b="1">
                <a:solidFill>
                  <a:srgbClr val="FFFFFF"/>
                </a:solidFill>
                <a:effectLst>
                  <a:glow rad="101600">
                    <a:srgbClr val="000000"/>
                  </a:glow>
                </a:effectLst>
                <a:latin typeface="Arial"/>
                <a:ea typeface="ＭＳ Ｐゴシック" charset="0"/>
                <a:cs typeface="Arial"/>
              </a:rPr>
              <a:t>Blessing </a:t>
            </a:r>
            <a:r>
              <a:rPr lang="en-US" b="1">
                <a:solidFill>
                  <a:srgbClr val="FFFFFF"/>
                </a:solidFill>
                <a:effectLst>
                  <a:glow rad="101600">
                    <a:srgbClr val="000000"/>
                  </a:glow>
                </a:effectLst>
                <a:latin typeface="Arial"/>
                <a:ea typeface="ＭＳ Ｐゴシック" charset="0"/>
                <a:cs typeface="Arial"/>
              </a:rPr>
              <a:t> </a:t>
            </a:r>
            <a:r>
              <a:rPr lang="en-US" sz="2800" b="1">
                <a:solidFill>
                  <a:srgbClr val="FFFFFF"/>
                </a:solidFill>
                <a:effectLst>
                  <a:glow rad="101600">
                    <a:srgbClr val="000000"/>
                  </a:glow>
                </a:effectLst>
                <a:latin typeface="Arial"/>
                <a:ea typeface="ＭＳ Ｐゴシック" charset="0"/>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defTabSz="914400" eaLnBrk="1" hangingPunct="1">
              <a:buClrTx/>
              <a:buSzTx/>
              <a:buFontTx/>
              <a:buNone/>
              <a:defRPr/>
            </a:pPr>
            <a:endParaRPr lang="en-US" sz="2000" b="1">
              <a:solidFill>
                <a:srgbClr val="000000"/>
              </a:solidFill>
              <a:effectLst>
                <a:glow rad="101600">
                  <a:srgbClr val="000000"/>
                </a:glow>
                <a:outerShdw blurRad="38100" dist="38100" dir="2700000" algn="tl">
                  <a:srgbClr val="000000">
                    <a:alpha val="43137"/>
                  </a:srgbClr>
                </a:outerShdw>
              </a:effectLst>
              <a:latin typeface="Arial"/>
              <a:ea typeface="ＭＳ Ｐゴシック" charset="0"/>
              <a:cs typeface="Arial"/>
            </a:endParaRPr>
          </a:p>
        </p:txBody>
      </p:sp>
    </p:spTree>
    <p:extLst>
      <p:ext uri="{BB962C8B-B14F-4D97-AF65-F5344CB8AC3E}">
        <p14:creationId xmlns:p14="http://schemas.microsoft.com/office/powerpoint/2010/main" val="2180820569"/>
      </p:ext>
    </p:extLst>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5" descr="locust2-L">
            <a:hlinkClick r:id="rId2"/>
          </p:cNvPr>
          <p:cNvPicPr>
            <a:picLocks noGrp="1" noChangeAspect="1" noChangeArrowheads="1"/>
          </p:cNvPicPr>
          <p:nvPr>
            <p:ph sz="half" idx="2"/>
          </p:nvPr>
        </p:nvPicPr>
        <p:blipFill>
          <a:blip r:embed="rId3" cstate="screen">
            <a:lum bright="-32000"/>
            <a:extLst>
              <a:ext uri="{28A0092B-C50C-407E-A947-70E740481C1C}">
                <a14:useLocalDpi xmlns:a14="http://schemas.microsoft.com/office/drawing/2010/main" val="0"/>
              </a:ext>
            </a:extLst>
          </a:blip>
          <a:srcRect/>
          <a:stretch>
            <a:fillRect/>
          </a:stretch>
        </p:blipFill>
        <p:spPr>
          <a:xfrm>
            <a:off x="0" y="0"/>
            <a:ext cx="9144000" cy="6900863"/>
          </a:xfrm>
        </p:spPr>
      </p:pic>
      <p:sp>
        <p:nvSpPr>
          <p:cNvPr id="59395" name="Rectangle 2"/>
          <p:cNvSpPr>
            <a:spLocks noGrp="1" noChangeArrowheads="1"/>
          </p:cNvSpPr>
          <p:nvPr>
            <p:ph type="title"/>
          </p:nvPr>
        </p:nvSpPr>
        <p:spPr>
          <a:xfrm>
            <a:off x="228600" y="0"/>
            <a:ext cx="7772400" cy="914400"/>
          </a:xfrm>
        </p:spPr>
        <p:txBody>
          <a:bodyPr/>
          <a:lstStyle/>
          <a:p>
            <a:pPr eaLnBrk="1" hangingPunct="1">
              <a:defRPr/>
            </a:pPr>
            <a:r>
              <a:rPr lang="en-US" dirty="0">
                <a:solidFill>
                  <a:srgbClr val="FFFFFF"/>
                </a:solidFill>
                <a:effectLst>
                  <a:glow rad="101600">
                    <a:schemeClr val="tx1">
                      <a:alpha val="75000"/>
                    </a:schemeClr>
                  </a:glow>
                </a:effectLst>
                <a:latin typeface="Arial" charset="0"/>
                <a:ea typeface="ＭＳ Ｐゴシック" charset="0"/>
              </a:rPr>
              <a:t>VI. </a:t>
            </a:r>
            <a:r>
              <a:rPr lang="zh-CN" altLang="en-US" dirty="0">
                <a:solidFill>
                  <a:srgbClr val="FFFFFF"/>
                </a:solidFill>
                <a:effectLst>
                  <a:glow rad="101600">
                    <a:schemeClr val="tx1">
                      <a:alpha val="75000"/>
                    </a:schemeClr>
                  </a:glow>
                </a:effectLst>
                <a:latin typeface="Arial" charset="0"/>
                <a:ea typeface="ＭＳ Ｐゴシック" charset="0"/>
              </a:rPr>
              <a:t>应用</a:t>
            </a:r>
            <a:endParaRPr lang="en-US" dirty="0">
              <a:solidFill>
                <a:srgbClr val="FFFFFF"/>
              </a:solidFill>
              <a:effectLst>
                <a:glow rad="101600">
                  <a:schemeClr val="tx1">
                    <a:alpha val="75000"/>
                  </a:schemeClr>
                </a:glow>
              </a:effectLst>
              <a:latin typeface="Arial" charset="0"/>
              <a:ea typeface="ＭＳ Ｐゴシック" charset="0"/>
            </a:endParaRPr>
          </a:p>
        </p:txBody>
      </p:sp>
      <p:sp>
        <p:nvSpPr>
          <p:cNvPr id="59396" name="Rectangle 3"/>
          <p:cNvSpPr>
            <a:spLocks noGrp="1" noChangeArrowheads="1"/>
          </p:cNvSpPr>
          <p:nvPr>
            <p:ph type="body" sz="half" idx="1"/>
          </p:nvPr>
        </p:nvSpPr>
        <p:spPr>
          <a:xfrm>
            <a:off x="381000" y="5576888"/>
            <a:ext cx="8763000" cy="1281112"/>
          </a:xfrm>
        </p:spPr>
        <p:txBody>
          <a:bodyPr/>
          <a:lstStyle/>
          <a:p>
            <a:pPr marL="0" indent="0">
              <a:lnSpc>
                <a:spcPct val="90000"/>
              </a:lnSpc>
              <a:spcBef>
                <a:spcPct val="0"/>
              </a:spcBef>
              <a:buFontTx/>
              <a:buNone/>
              <a:defRPr/>
            </a:pPr>
            <a:r>
              <a:rPr lang="zh-CN" altLang="en-US" sz="3200">
                <a:solidFill>
                  <a:schemeClr val="bg1"/>
                </a:solidFill>
                <a:effectLst>
                  <a:glow rad="101600">
                    <a:schemeClr val="tx1">
                      <a:alpha val="75000"/>
                    </a:schemeClr>
                  </a:glow>
                </a:effectLst>
                <a:latin typeface="Arial" charset="0"/>
                <a:ea typeface="ＭＳ Ｐゴシック" charset="0"/>
              </a:rPr>
              <a:t>你是否需要上帝剥夺你的一切从而使你悔改？ </a:t>
            </a:r>
            <a:endParaRPr lang="en-GB" altLang="zh-CN" sz="3200">
              <a:solidFill>
                <a:schemeClr val="bg1"/>
              </a:solidFill>
              <a:effectLst>
                <a:glow rad="101600">
                  <a:schemeClr val="tx1">
                    <a:alpha val="75000"/>
                  </a:schemeClr>
                </a:glow>
              </a:effectLst>
              <a:latin typeface="Arial" charset="0"/>
              <a:ea typeface="ＭＳ Ｐゴシック" charset="0"/>
            </a:endParaRPr>
          </a:p>
          <a:p>
            <a:pPr marL="0" indent="0">
              <a:lnSpc>
                <a:spcPct val="90000"/>
              </a:lnSpc>
              <a:spcBef>
                <a:spcPct val="0"/>
              </a:spcBef>
              <a:buFontTx/>
              <a:buNone/>
              <a:defRPr/>
            </a:pPr>
            <a:r>
              <a:rPr lang="en-US" altLang="zh-CN" sz="3200">
                <a:solidFill>
                  <a:schemeClr val="bg1"/>
                </a:solidFill>
                <a:effectLst>
                  <a:glow rad="101600">
                    <a:schemeClr val="tx1">
                      <a:alpha val="75000"/>
                    </a:schemeClr>
                  </a:glow>
                </a:effectLst>
                <a:latin typeface="Arial" charset="0"/>
                <a:ea typeface="ＭＳ Ｐゴシック" charset="0"/>
              </a:rPr>
              <a:t>(</a:t>
            </a:r>
            <a:r>
              <a:rPr lang="zh-CN" altLang="en-US" sz="3200">
                <a:solidFill>
                  <a:schemeClr val="bg1"/>
                </a:solidFill>
                <a:effectLst>
                  <a:glow rad="101600">
                    <a:schemeClr val="tx1">
                      <a:alpha val="75000"/>
                    </a:schemeClr>
                  </a:glow>
                </a:effectLst>
                <a:latin typeface="Arial" charset="0"/>
                <a:ea typeface="ＭＳ Ｐゴシック" charset="0"/>
              </a:rPr>
              <a:t>摘自</a:t>
            </a:r>
            <a:r>
              <a:rPr lang="en-US" altLang="zh-CN" sz="3200">
                <a:solidFill>
                  <a:schemeClr val="bg1"/>
                </a:solidFill>
                <a:effectLst>
                  <a:glow rad="101600">
                    <a:schemeClr val="tx1">
                      <a:alpha val="75000"/>
                    </a:schemeClr>
                  </a:glow>
                </a:effectLst>
                <a:latin typeface="Arial" charset="0"/>
                <a:ea typeface="ＭＳ Ｐゴシック" charset="0"/>
              </a:rPr>
              <a:t>Huang Sabin, </a:t>
            </a:r>
            <a:r>
              <a:rPr lang="zh-CN" altLang="en-US" sz="3200">
                <a:solidFill>
                  <a:schemeClr val="bg1"/>
                </a:solidFill>
                <a:effectLst>
                  <a:glow rad="101600">
                    <a:schemeClr val="tx1">
                      <a:alpha val="75000"/>
                    </a:schemeClr>
                  </a:glow>
                </a:effectLst>
                <a:latin typeface="Arial" charset="0"/>
                <a:ea typeface="ＭＳ Ｐゴシック" charset="0"/>
              </a:rPr>
              <a:t>简化的旧约</a:t>
            </a:r>
            <a:r>
              <a:rPr lang="en-US" altLang="zh-CN" sz="3200">
                <a:solidFill>
                  <a:schemeClr val="bg1"/>
                </a:solidFill>
                <a:effectLst>
                  <a:glow rad="101600">
                    <a:schemeClr val="tx1">
                      <a:alpha val="75000"/>
                    </a:schemeClr>
                  </a:glow>
                </a:effectLst>
                <a:latin typeface="Arial" charset="0"/>
                <a:ea typeface="ＭＳ Ｐゴシック" charset="0"/>
              </a:rPr>
              <a:t>)</a:t>
            </a:r>
            <a:endParaRPr lang="en-US" sz="3200" dirty="0">
              <a:solidFill>
                <a:schemeClr val="bg1"/>
              </a:solidFill>
              <a:effectLst>
                <a:glow rad="101600">
                  <a:schemeClr val="tx1">
                    <a:alpha val="75000"/>
                  </a:schemeClr>
                </a:glow>
              </a:effectLst>
              <a:latin typeface="Arial" charset="0"/>
              <a:ea typeface="ＭＳ Ｐゴシック" charset="0"/>
            </a:endParaRPr>
          </a:p>
        </p:txBody>
      </p:sp>
      <p:sp>
        <p:nvSpPr>
          <p:cNvPr id="5" name="Rectangle 3"/>
          <p:cNvSpPr txBox="1">
            <a:spLocks noChangeArrowheads="1"/>
          </p:cNvSpPr>
          <p:nvPr/>
        </p:nvSpPr>
        <p:spPr bwMode="auto">
          <a:xfrm>
            <a:off x="381000" y="1143000"/>
            <a:ext cx="8763000" cy="42672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defRPr/>
            </a:pPr>
            <a:r>
              <a:rPr lang="zh-CN" altLang="en-US" sz="3200" b="1" u="sng" dirty="0">
                <a:solidFill>
                  <a:srgbClr val="FFFFFF"/>
                </a:solidFill>
                <a:effectLst>
                  <a:glow rad="101600">
                    <a:srgbClr val="000000">
                      <a:alpha val="75000"/>
                    </a:srgbClr>
                  </a:glow>
                </a:effectLst>
              </a:rPr>
              <a:t>结论句：</a:t>
            </a:r>
            <a:endParaRPr lang="en-US" sz="3200" b="1" dirty="0">
              <a:solidFill>
                <a:srgbClr val="FFFFFF"/>
              </a:solidFill>
              <a:effectLst>
                <a:glow rad="101600">
                  <a:srgbClr val="000000">
                    <a:alpha val="75000"/>
                  </a:srgbClr>
                </a:glow>
              </a:effectLst>
            </a:endParaRPr>
          </a:p>
          <a:p>
            <a:pPr defTabSz="914400">
              <a:buClrTx/>
              <a:buSzTx/>
              <a:buFontTx/>
              <a:buNone/>
              <a:defRPr/>
            </a:pPr>
            <a:r>
              <a:rPr lang="en-US" sz="3200" b="1" dirty="0">
                <a:solidFill>
                  <a:srgbClr val="FFFFFF"/>
                </a:solidFill>
                <a:effectLst>
                  <a:glow rad="101600">
                    <a:srgbClr val="000000">
                      <a:alpha val="75000"/>
                    </a:srgbClr>
                  </a:glow>
                </a:effectLst>
              </a:rPr>
              <a:t>A</a:t>
            </a:r>
            <a:r>
              <a:rPr lang="zh-CN" altLang="en-US" sz="3200" b="1" dirty="0">
                <a:solidFill>
                  <a:srgbClr val="FFFFFF"/>
                </a:solidFill>
                <a:effectLst>
                  <a:glow rad="101600">
                    <a:srgbClr val="000000">
                      <a:alpha val="75000"/>
                    </a:srgbClr>
                  </a:glow>
                </a:effectLst>
              </a:rPr>
              <a:t>最近一个以蝗虫向犹大的审判应该是人民悔改因为一个更困难的主的日子将以巴比伦的侵袭和哈米吉多頓来临，但是上帝应许审判列国所带来的赦免、救赎 、以及复兴。</a:t>
            </a:r>
            <a:endParaRPr lang="en-US" sz="3200" b="1" dirty="0">
              <a:solidFill>
                <a:srgbClr val="FFFFFF"/>
              </a:solidFill>
              <a:effectLst>
                <a:glow rad="101600">
                  <a:srgbClr val="000000">
                    <a:alpha val="75000"/>
                  </a:srgbClr>
                </a:glow>
              </a:effectLst>
              <a:latin typeface="Times New Roman" charset="0"/>
            </a:endParaRPr>
          </a:p>
        </p:txBody>
      </p:sp>
      <p:sp>
        <p:nvSpPr>
          <p:cNvPr id="182277" name="Text Box 11"/>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rPr>
              <a:t>576</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11251123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defTabSz="914400" eaLnBrk="1" hangingPunct="1">
              <a:buClrTx/>
              <a:buSzTx/>
              <a:buFontTx/>
              <a:buNone/>
            </a:pPr>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3937283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a:defRPr/>
            </a:pPr>
            <a:r>
              <a:rPr lang="zh-CN" altLang="en-US" sz="5400" dirty="0">
                <a:cs typeface="ＭＳ Ｐゴシック" charset="0"/>
              </a:rPr>
              <a:t>考虑的问题</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2915816" y="980728"/>
            <a:ext cx="6228184"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一。 在悔改之前，你是否需要上帝清空你的一切？ </a:t>
            </a:r>
            <a:br>
              <a:rPr lang="en-US" altLang="zh-CN" sz="4000" b="1" dirty="0">
                <a:solidFill>
                  <a:srgbClr val="FFFFFF"/>
                </a:solidFill>
                <a:effectLst>
                  <a:glow rad="127000">
                    <a:srgbClr val="000000"/>
                  </a:glow>
                </a:effectLst>
                <a:latin typeface="Arial" charset="0"/>
                <a:ea typeface="ＭＳ Ｐゴシック" charset="0"/>
                <a:cs typeface="ＭＳ Ｐゴシック" charset="0"/>
              </a:rPr>
            </a:br>
            <a:r>
              <a:rPr lang="zh-CN" altLang="en-US" sz="4000" b="1" dirty="0">
                <a:solidFill>
                  <a:srgbClr val="FFFFFF"/>
                </a:solidFill>
                <a:effectLst>
                  <a:glow rad="127000">
                    <a:srgbClr val="000000"/>
                  </a:glow>
                </a:effectLst>
                <a:latin typeface="Arial" charset="0"/>
                <a:ea typeface="ＭＳ Ｐゴシック" charset="0"/>
                <a:cs typeface="ＭＳ Ｐゴシック" charset="0"/>
              </a:rPr>
              <a:t>（黄萨宾）</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325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noFill/>
          <a:ln w="9525">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r>
              <a:rPr lang="zh-CN" altLang="en-US" sz="5400" dirty="0"/>
              <a:t>考虑</a:t>
            </a:r>
            <a:r>
              <a:rPr lang="zh-CN" altLang="en-US" sz="5400"/>
              <a:t>的问题</a:t>
            </a:r>
            <a:endParaRPr lang="en-US" sz="5400" dirty="0"/>
          </a:p>
        </p:txBody>
      </p:sp>
      <p:sp>
        <p:nvSpPr>
          <p:cNvPr id="3" name="Rectangle 2"/>
          <p:cNvSpPr txBox="1">
            <a:spLocks noChangeArrowheads="1"/>
          </p:cNvSpPr>
          <p:nvPr/>
        </p:nvSpPr>
        <p:spPr bwMode="auto">
          <a:xfrm>
            <a:off x="2699792" y="980728"/>
            <a:ext cx="6444208"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二。 上帝训练你，是否是要再次引发你对祂的注意呢？</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7920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3" y="1484784"/>
            <a:ext cx="9073008" cy="4536504"/>
          </a:xfrm>
          <a:prstGeom prst="rect">
            <a:avLst/>
          </a:prstGeom>
        </p:spPr>
      </p:pic>
      <p:sp>
        <p:nvSpPr>
          <p:cNvPr id="900098" name="Rectangle 2"/>
          <p:cNvSpPr>
            <a:spLocks noGrp="1" noChangeArrowheads="1"/>
          </p:cNvSpPr>
          <p:nvPr>
            <p:ph type="ctrTitle"/>
          </p:nvPr>
        </p:nvSpPr>
        <p:spPr>
          <a:xfrm>
            <a:off x="0" y="232008"/>
            <a:ext cx="9144000" cy="769349"/>
          </a:xfrm>
          <a:ln>
            <a:noFill/>
          </a:ln>
          <a:effectLst>
            <a:outerShdw blurRad="63500" dist="35921" dir="2700000" algn="ctr" rotWithShape="0">
              <a:schemeClr val="tx2">
                <a:alpha val="74998"/>
              </a:schemeClr>
            </a:outerShdw>
          </a:effectLst>
        </p:spPr>
        <p:txBody>
          <a:bodyPr/>
          <a:lstStyle/>
          <a:p>
            <a:pPr defTabSz="457200">
              <a:spcBef>
                <a:spcPct val="30000"/>
              </a:spcBef>
              <a:defRPr/>
            </a:pPr>
            <a:r>
              <a:rPr lang="zh-CN" altLang="en-US" sz="5400" dirty="0">
                <a:cs typeface="ＭＳ Ｐゴシック" charset="0"/>
              </a:rPr>
              <a:t>考虑的问题</a:t>
            </a:r>
            <a:endParaRPr lang="en-US" altLang="zh-CN" sz="5400" dirty="0">
              <a:cs typeface="ＭＳ Ｐゴシック" charset="0"/>
            </a:endParaRPr>
          </a:p>
        </p:txBody>
      </p:sp>
      <p:sp>
        <p:nvSpPr>
          <p:cNvPr id="3" name="Rectangle 2"/>
          <p:cNvSpPr txBox="1">
            <a:spLocks noChangeArrowheads="1"/>
          </p:cNvSpPr>
          <p:nvPr/>
        </p:nvSpPr>
        <p:spPr bwMode="auto">
          <a:xfrm>
            <a:off x="2627784" y="1484784"/>
            <a:ext cx="6516216" cy="46085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三。您是否考虑过禁食（</a:t>
            </a:r>
            <a:r>
              <a:rPr lang="en-US" altLang="zh-CN" sz="4000" b="1" dirty="0">
                <a:solidFill>
                  <a:srgbClr val="FFFFFF"/>
                </a:solidFill>
                <a:effectLst>
                  <a:glow rad="127000">
                    <a:srgbClr val="000000"/>
                  </a:glow>
                </a:effectLst>
                <a:latin typeface="Arial" charset="0"/>
                <a:ea typeface="ＭＳ Ｐゴシック" charset="0"/>
                <a:cs typeface="ＭＳ Ｐゴシック" charset="0"/>
              </a:rPr>
              <a:t>1:14; 2:12</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）或者您认为禁食不适用我们的现代社会？为什么不呢？</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562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buFontTx/>
              <a:buNone/>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蝗虫</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buFontTx/>
              <a:buNone/>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575</a:t>
            </a:r>
          </a:p>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1891208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3573257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1"/>
          <p:cNvGrpSpPr>
            <a:grpSpLocks/>
          </p:cNvGrpSpPr>
          <p:nvPr/>
        </p:nvGrpSpPr>
        <p:grpSpPr bwMode="auto">
          <a:xfrm>
            <a:off x="669925" y="76200"/>
            <a:ext cx="8382000" cy="6016625"/>
            <a:chOff x="422" y="48"/>
            <a:chExt cx="5280" cy="3790"/>
          </a:xfrm>
        </p:grpSpPr>
        <p:pic>
          <p:nvPicPr>
            <p:cNvPr id="12288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 y="48"/>
              <a:ext cx="2655" cy="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88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2" y="75"/>
              <a:ext cx="2666" cy="3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7172" name="Rectangle 4"/>
          <p:cNvSpPr>
            <a:spLocks noGrp="1" noChangeArrowheads="1"/>
          </p:cNvSpPr>
          <p:nvPr>
            <p:ph type="title" idx="4294967295"/>
          </p:nvPr>
        </p:nvSpPr>
        <p:spPr>
          <a:xfrm>
            <a:off x="0" y="-17463"/>
            <a:ext cx="5791200" cy="703263"/>
          </a:xfrm>
          <a:solidFill>
            <a:srgbClr val="FF0000"/>
          </a:solidFill>
          <a:effectLst>
            <a:outerShdw blurRad="63500" dist="17819" dir="2700000" algn="ctr" rotWithShape="0">
              <a:srgbClr val="000000"/>
            </a:outerShdw>
          </a:effectLst>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000" b="1">
                <a:solidFill>
                  <a:srgbClr val="FFFFFF"/>
                </a:solidFill>
                <a:effectLst>
                  <a:outerShdw blurRad="38100" dist="38100" dir="2700000" algn="tl">
                    <a:srgbClr val="000000"/>
                  </a:outerShdw>
                </a:effectLst>
                <a:latin typeface="Times New Roman" charset="0"/>
                <a:ea typeface="SimSun" charset="0"/>
                <a:cs typeface="SimSun" charset="0"/>
              </a:rPr>
              <a:t>审判来了!</a:t>
            </a:r>
          </a:p>
        </p:txBody>
      </p:sp>
      <p:sp>
        <p:nvSpPr>
          <p:cNvPr id="7173" name="Rectangle 5"/>
          <p:cNvSpPr>
            <a:spLocks noChangeArrowheads="1"/>
          </p:cNvSpPr>
          <p:nvPr/>
        </p:nvSpPr>
        <p:spPr bwMode="auto">
          <a:xfrm>
            <a:off x="1295400" y="3200400"/>
            <a:ext cx="3505200" cy="609600"/>
          </a:xfrm>
          <a:prstGeom prst="rect">
            <a:avLst/>
          </a:prstGeom>
          <a:solidFill>
            <a:srgbClr val="FF0000"/>
          </a:solidFill>
          <a:ln w="9360">
            <a:solidFill>
              <a:srgbClr val="000000"/>
            </a:solidFill>
            <a:miter lim="800000"/>
            <a:headEnd/>
            <a:tailEnd/>
          </a:ln>
        </p:spPr>
        <p:txBody>
          <a:bodyPr wrap="none" anchor="ctr"/>
          <a:lstStyle/>
          <a:p>
            <a:endParaRPr lang="en-US"/>
          </a:p>
        </p:txBody>
      </p:sp>
      <p:sp>
        <p:nvSpPr>
          <p:cNvPr id="7174" name="Rectangle 6"/>
          <p:cNvSpPr>
            <a:spLocks noChangeArrowheads="1"/>
          </p:cNvSpPr>
          <p:nvPr/>
        </p:nvSpPr>
        <p:spPr bwMode="auto">
          <a:xfrm>
            <a:off x="1828800" y="6019800"/>
            <a:ext cx="731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algn="r" eaLnBrk="1" hangingPunct="1">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a:solidFill>
                  <a:srgbClr val="000000"/>
                </a:solidFill>
              </a:rPr>
              <a:t>你对这个报告有何感想？</a:t>
            </a:r>
          </a:p>
        </p:txBody>
      </p:sp>
      <p:sp>
        <p:nvSpPr>
          <p:cNvPr id="7175" name="Text Box 7"/>
          <p:cNvSpPr txBox="1">
            <a:spLocks noChangeArrowheads="1"/>
          </p:cNvSpPr>
          <p:nvPr/>
        </p:nvSpPr>
        <p:spPr bwMode="auto">
          <a:xfrm>
            <a:off x="1143000" y="2039938"/>
            <a:ext cx="3657600" cy="1160462"/>
          </a:xfrm>
          <a:prstGeom prst="rect">
            <a:avLst/>
          </a:prstGeom>
          <a:solidFill>
            <a:srgbClr val="FFFFFF"/>
          </a:solidFill>
          <a:ln>
            <a:noFill/>
          </a:ln>
          <a:effectLst>
            <a:outerShdw dist="17819" dir="2700000" algn="ctr" rotWithShape="0">
              <a:srgbClr val="808080"/>
            </a:outerShdw>
          </a:effectLst>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eaLnBrk="1" hangingPunct="1">
              <a:defRPr/>
            </a:pPr>
            <a:r>
              <a:rPr lang="en-US" sz="5400" b="1">
                <a:solidFill>
                  <a:srgbClr val="000000"/>
                </a:solidFill>
                <a:effectLst>
                  <a:outerShdw blurRad="38100" dist="38100" dir="2700000" algn="tl">
                    <a:srgbClr val="DDDDDD"/>
                  </a:outerShdw>
                </a:effectLst>
              </a:rPr>
              <a:t>世界末日:</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grpId="0" nodeType="clickEffect">
                                  <p:stCondLst>
                                    <p:cond delay="0"/>
                                  </p:stCondLst>
                                  <p:childTnLst>
                                    <p:animEffect transition="out" filter="fade">
                                      <p:cBhvr additive="repl">
                                        <p:cTn id="6" dur="500"/>
                                        <p:tgtEl>
                                          <p:spTgt spid="7173"/>
                                        </p:tgtEl>
                                      </p:cBhvr>
                                    </p:animEffect>
                                    <p:set>
                                      <p:cBhvr additive="repl">
                                        <p:cTn id="7" dur="1" fill="hold">
                                          <p:stCondLst>
                                            <p:cond delay="0"/>
                                          </p:stCondLst>
                                        </p:cTn>
                                        <p:tgtEl>
                                          <p:spTgt spid="717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7174">
                                            <p:txEl>
                                              <p:pRg st="0" end="0"/>
                                            </p:txEl>
                                          </p:spTgt>
                                        </p:tgtEl>
                                        <p:attrNameLst>
                                          <p:attrName>style.visibility</p:attrName>
                                        </p:attrNameLst>
                                      </p:cBhvr>
                                      <p:to>
                                        <p:strVal val="visible"/>
                                      </p:to>
                                    </p:set>
                                    <p:animEffect transition="in" filter="fade">
                                      <p:cBhvr additive="repl">
                                        <p:cTn id="12" dur="500"/>
                                        <p:tgtEl>
                                          <p:spTgt spid="7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defTabSz="914400">
              <a:buClrTx/>
              <a:buSzTx/>
              <a:buFontTx/>
              <a:buNone/>
            </a:pPr>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90879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spcBef>
                <a:spcPct val="50000"/>
              </a:spcBef>
              <a:buClrTx/>
              <a:buSzTx/>
              <a:buFontTx/>
              <a:buNone/>
            </a:pPr>
            <a:r>
              <a:rPr lang="en-US" b="1">
                <a:solidFill>
                  <a:srgbClr val="000000"/>
                </a:solidFill>
                <a:latin typeface="Comic Sans MS"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en-US" b="1">
                  <a:solidFill>
                    <a:srgbClr val="FFFFFF"/>
                  </a:solidFill>
                  <a:latin typeface="Arial"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基督</a:t>
              </a:r>
            </a:p>
            <a:p>
              <a:pPr algn="ctr" defTabSz="914400" eaLnBrk="1" hangingPunct="1">
                <a:buClrTx/>
                <a:buSzTx/>
                <a:buFontTx/>
                <a:buNone/>
              </a:pPr>
              <a:r>
                <a:rPr lang="zh-TW" altLang="en-US" b="1">
                  <a:solidFill>
                    <a:srgbClr val="FFFFFF"/>
                  </a:solidFill>
                  <a:latin typeface="Arial" charset="0"/>
                  <a:cs typeface="Arial" charset="0"/>
                </a:rPr>
                <a:t>统治的弥赛亚</a:t>
              </a:r>
            </a:p>
            <a:p>
              <a:pPr algn="ctr" defTabSz="914400" eaLnBrk="1" hangingPunct="1">
                <a:buClrTx/>
                <a:buSzTx/>
                <a:buFontTx/>
                <a:buNone/>
              </a:pPr>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第二次来临</a:t>
              </a:r>
              <a:r>
                <a:rPr lang="en-US" altLang="zh-TW" b="1">
                  <a:solidFill>
                    <a:srgbClr val="FFFFFF"/>
                  </a:solidFill>
                  <a:latin typeface="Arial" charset="0"/>
                  <a:cs typeface="Arial" charset="0"/>
                </a:rPr>
                <a:t>)</a:t>
              </a:r>
            </a:p>
            <a:p>
              <a:pPr algn="ctr" defTabSz="914400" eaLnBrk="1" hangingPunct="1">
                <a:buClrTx/>
                <a:buSzTx/>
                <a:buFontTx/>
                <a:buNone/>
              </a:pPr>
              <a:r>
                <a:rPr lang="zh-TW" altLang="en-US" b="1">
                  <a:solidFill>
                    <a:srgbClr val="FFFFFF"/>
                  </a:solidFill>
                  <a:latin typeface="Arial"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基督</a:t>
              </a:r>
            </a:p>
            <a:p>
              <a:pPr algn="ctr" defTabSz="914400" eaLnBrk="1" hangingPunct="1">
                <a:buClrTx/>
                <a:buSzTx/>
                <a:buFontTx/>
                <a:buNone/>
              </a:pPr>
              <a:r>
                <a:rPr lang="zh-TW" altLang="en-US" b="1">
                  <a:solidFill>
                    <a:srgbClr val="FFFFFF"/>
                  </a:solidFill>
                  <a:latin typeface="Arial" charset="0"/>
                  <a:cs typeface="Arial" charset="0"/>
                </a:rPr>
                <a:t>受难的弥赛亚</a:t>
              </a:r>
            </a:p>
            <a:p>
              <a:pPr algn="ctr" defTabSz="914400" eaLnBrk="1" hangingPunct="1">
                <a:buClrTx/>
                <a:buSzTx/>
                <a:buFontTx/>
                <a:buNone/>
              </a:pPr>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第一次来临</a:t>
              </a:r>
              <a:r>
                <a:rPr lang="en-US" altLang="zh-TW" b="1">
                  <a:solidFill>
                    <a:srgbClr val="FFFFFF"/>
                  </a:solidFill>
                  <a:latin typeface="Arial"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defTabSz="914400" eaLnBrk="1" hangingPunct="1">
                <a:buClrTx/>
                <a:buSzTx/>
                <a:buFontTx/>
                <a:buNone/>
                <a:defRPr/>
              </a:pPr>
              <a:endParaRPr lang="en-US">
                <a:solidFill>
                  <a:srgbClr val="000000"/>
                </a:solidFill>
                <a:latin typeface="Times New Roman" pitchFamily="-128" charset="0"/>
                <a:ea typeface="ＭＳ Ｐゴシック"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FFFFFF"/>
                  </a:solidFill>
                  <a:latin typeface="Arial"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defTabSz="914400" eaLnBrk="1" hangingPunct="1">
                <a:buClrTx/>
                <a:buSzTx/>
                <a:buFontTx/>
                <a:buNone/>
              </a:pPr>
              <a:endParaRPr lang="en-US">
                <a:solidFill>
                  <a:srgbClr val="000000"/>
                </a:solidFill>
                <a:ea typeface="ＭＳ Ｐゴシック" charset="0"/>
              </a:endParaRPr>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zh-TW" altLang="en-US" b="1">
                  <a:solidFill>
                    <a:srgbClr val="000000"/>
                  </a:solidFill>
                  <a:latin typeface="Arial"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defTabSz="914400" eaLnBrk="1" hangingPunct="1">
              <a:buClrTx/>
              <a:buSzTx/>
              <a:buFontTx/>
              <a:buNone/>
              <a:defRPr/>
            </a:pP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克班</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a:t>
            </a: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萨利姆</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 </a:t>
            </a:r>
            <a:r>
              <a:rPr lang="zh-TW" altLang="en-US" sz="3200" b="1" dirty="0">
                <a:solidFill>
                  <a:srgbClr val="FFFFFF"/>
                </a:solidFill>
                <a:effectLst>
                  <a:outerShdw blurRad="38100" dist="38100" dir="2700000" algn="tl">
                    <a:srgbClr val="000000"/>
                  </a:outerShdw>
                </a:effectLst>
                <a:latin typeface="Comic Sans MS" charset="0"/>
                <a:ea typeface="ＭＳ Ｐゴシック" charset="0"/>
              </a:rPr>
              <a:t>启示录图表 </a:t>
            </a:r>
            <a:r>
              <a:rPr lang="en-US" altLang="zh-TW" sz="3200" b="1" dirty="0">
                <a:solidFill>
                  <a:srgbClr val="FFFFFF"/>
                </a:solidFill>
                <a:effectLst>
                  <a:outerShdw blurRad="38100" dist="38100" dir="2700000" algn="tl">
                    <a:srgbClr val="000000"/>
                  </a:outerShdw>
                </a:effectLst>
                <a:latin typeface="Comic Sans MS" charset="0"/>
                <a:ea typeface="ＭＳ Ｐゴシック" charset="0"/>
              </a:rPr>
              <a:t>(1979), 49 </a:t>
            </a:r>
          </a:p>
          <a:p>
            <a:pPr algn="ctr" defTabSz="914400" eaLnBrk="1" hangingPunct="1">
              <a:buClrTx/>
              <a:buSzTx/>
              <a:buFontTx/>
              <a:buNone/>
              <a:defRPr/>
            </a:pPr>
            <a:r>
              <a:rPr lang="en-US" sz="3200" b="1" dirty="0">
                <a:solidFill>
                  <a:srgbClr val="FFFFFF"/>
                </a:solidFill>
                <a:effectLst>
                  <a:outerShdw blurRad="38100" dist="38100" dir="2700000" algn="tl">
                    <a:srgbClr val="000000"/>
                  </a:outerShdw>
                </a:effectLst>
                <a:latin typeface="Comic Sans MS" charset="0"/>
                <a:ea typeface="ＭＳ Ｐゴシック"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extLst>
      <p:ext uri="{BB962C8B-B14F-4D97-AF65-F5344CB8AC3E}">
        <p14:creationId xmlns:p14="http://schemas.microsoft.com/office/powerpoint/2010/main" val="425103278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defTabSz="914400">
              <a:buClrTx/>
              <a:buSzTx/>
              <a:buFontTx/>
              <a:buNone/>
            </a:pPr>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2195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a:hlinkClick r:id="rId3"/>
          </p:cNvPr>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914400" y="0"/>
            <a:ext cx="10363200"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194" name="Rectangle 2"/>
          <p:cNvSpPr>
            <a:spLocks noGrp="1" noChangeArrowheads="1"/>
          </p:cNvSpPr>
          <p:nvPr>
            <p:ph type="title" idx="4294967295"/>
          </p:nvPr>
        </p:nvSpPr>
        <p:spPr>
          <a:xfrm>
            <a:off x="1371600" y="2043113"/>
            <a:ext cx="7315200" cy="703262"/>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rPr>
              <a:t>II.  </a:t>
            </a:r>
            <a:r>
              <a:rPr kumimoji="1" lang="en-US" sz="4000" b="1" kern="1200" dirty="0" err="1">
                <a:solidFill>
                  <a:srgbClr val="FFFFFF"/>
                </a:solidFill>
                <a:effectLst>
                  <a:glow rad="241300">
                    <a:schemeClr val="tx1">
                      <a:alpha val="88000"/>
                    </a:schemeClr>
                  </a:glow>
                </a:effectLst>
                <a:latin typeface="Arial" charset="0"/>
                <a:ea typeface="ＭＳ Ｐゴシック" charset="0"/>
                <a:cs typeface="Arial" charset="0"/>
              </a:rPr>
              <a:t>结构与提纲</a:t>
            </a:r>
            <a:endPar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5" name="Rectangle 3"/>
          <p:cNvSpPr>
            <a:spLocks noChangeArrowheads="1"/>
          </p:cNvSpPr>
          <p:nvPr/>
        </p:nvSpPr>
        <p:spPr bwMode="auto">
          <a:xfrm>
            <a:off x="1371600" y="3024188"/>
            <a:ext cx="7662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III.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接近新约</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6" name="Rectangle 4"/>
          <p:cNvSpPr>
            <a:spLocks noGrp="1" noChangeArrowheads="1"/>
          </p:cNvSpPr>
          <p:nvPr>
            <p:ph type="subTitle" idx="4294967295"/>
          </p:nvPr>
        </p:nvSpPr>
        <p:spPr>
          <a:xfrm>
            <a:off x="1371600" y="3911600"/>
            <a:ext cx="7315200" cy="701675"/>
          </a:xfrm>
        </p:spPr>
        <p:txBody>
          <a:bodyPr lIns="91440" tIns="45720" rIns="91440" bIns="45720"/>
          <a:lstStyle/>
          <a:p>
            <a:pPr marL="0" indent="0" eaLnBrk="1" hangingPunct="1">
              <a:spcBef>
                <a:spcPct val="0"/>
              </a:spcBef>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defRPr/>
            </a:pPr>
            <a:r>
              <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rPr>
              <a:t>IV.  </a:t>
            </a:r>
            <a:r>
              <a:rPr kumimoji="1" lang="en-US" sz="4000" b="1" kern="1200" dirty="0" err="1">
                <a:solidFill>
                  <a:srgbClr val="FFFFFF"/>
                </a:solidFill>
                <a:effectLst>
                  <a:glow rad="241300">
                    <a:schemeClr val="tx1">
                      <a:alpha val="88000"/>
                    </a:schemeClr>
                  </a:glow>
                </a:effectLst>
                <a:latin typeface="Arial" charset="0"/>
                <a:ea typeface="ＭＳ Ｐゴシック" charset="0"/>
                <a:cs typeface="Arial" charset="0"/>
              </a:rPr>
              <a:t>问题文本</a:t>
            </a:r>
            <a:endParaRPr kumimoji="1" lang="en-US" sz="4000" b="1" kern="1200"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7" name="Rectangle 5"/>
          <p:cNvSpPr>
            <a:spLocks noChangeArrowheads="1"/>
          </p:cNvSpPr>
          <p:nvPr/>
        </p:nvSpPr>
        <p:spPr bwMode="auto">
          <a:xfrm>
            <a:off x="1371600" y="4875213"/>
            <a:ext cx="574833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V.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神学的价值</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8" name="Rectangle 6"/>
          <p:cNvSpPr>
            <a:spLocks noChangeArrowheads="1"/>
          </p:cNvSpPr>
          <p:nvPr/>
        </p:nvSpPr>
        <p:spPr bwMode="auto">
          <a:xfrm>
            <a:off x="1371600" y="5856288"/>
            <a:ext cx="52244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VI.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应用</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8199" name="Rectangle 7"/>
          <p:cNvSpPr>
            <a:spLocks noChangeArrowheads="1"/>
          </p:cNvSpPr>
          <p:nvPr/>
        </p:nvSpPr>
        <p:spPr bwMode="auto">
          <a:xfrm>
            <a:off x="1371600" y="1096963"/>
            <a:ext cx="7315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1" lang="en-US" sz="4000" b="1" dirty="0">
                <a:solidFill>
                  <a:srgbClr val="FFFFFF"/>
                </a:solidFill>
                <a:effectLst>
                  <a:glow rad="241300">
                    <a:schemeClr val="tx1">
                      <a:alpha val="88000"/>
                    </a:schemeClr>
                  </a:glow>
                </a:effectLst>
                <a:latin typeface="Arial" charset="0"/>
                <a:ea typeface="ＭＳ Ｐゴシック" charset="0"/>
                <a:cs typeface="Arial" charset="0"/>
              </a:rPr>
              <a:t>I.    </a:t>
            </a:r>
            <a:r>
              <a:rPr kumimoji="1" lang="en-US" sz="4000" b="1" dirty="0" err="1">
                <a:solidFill>
                  <a:srgbClr val="FFFFFF"/>
                </a:solidFill>
                <a:effectLst>
                  <a:glow rad="241300">
                    <a:schemeClr val="tx1">
                      <a:alpha val="88000"/>
                    </a:schemeClr>
                  </a:glow>
                </a:effectLst>
                <a:latin typeface="Arial" charset="0"/>
                <a:ea typeface="ＭＳ Ｐゴシック" charset="0"/>
                <a:cs typeface="Arial" charset="0"/>
              </a:rPr>
              <a:t>简介</a:t>
            </a:r>
            <a:endParaRPr kumimoji="1" lang="en-US" sz="4000" b="1" dirty="0">
              <a:solidFill>
                <a:srgbClr val="FFFFFF"/>
              </a:solidFill>
              <a:effectLst>
                <a:glow rad="241300">
                  <a:schemeClr val="tx1">
                    <a:alpha val="88000"/>
                  </a:schemeClr>
                </a:glow>
              </a:effectLst>
              <a:latin typeface="Arial" charset="0"/>
              <a:ea typeface="ＭＳ Ｐゴシック" charset="0"/>
              <a:cs typeface="Arial" charset="0"/>
            </a:endParaRPr>
          </a:p>
        </p:txBody>
      </p:sp>
      <p:sp>
        <p:nvSpPr>
          <p:cNvPr id="124936" name="WordArt 8"/>
          <p:cNvSpPr>
            <a:spLocks noChangeArrowheads="1" noChangeShapeType="1" noTextEdit="1"/>
          </p:cNvSpPr>
          <p:nvPr/>
        </p:nvSpPr>
        <p:spPr bwMode="auto">
          <a:xfrm>
            <a:off x="838200" y="0"/>
            <a:ext cx="1676400" cy="1143000"/>
          </a:xfrm>
          <a:prstGeom prst="rect">
            <a:avLst/>
          </a:prstGeom>
        </p:spPr>
        <p:txBody>
          <a:bodyPr wrap="none" fromWordArt="1">
            <a:prstTxWarp prst="textPlain">
              <a:avLst>
                <a:gd name="adj" fmla="val 50000"/>
              </a:avLst>
            </a:prstTxWarp>
          </a:bodyPr>
          <a:lstStyle/>
          <a:p>
            <a:pPr algn="ctr"/>
            <a:r>
              <a:rPr lang="en-US" sz="3600" b="1" kern="10">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rPr>
              <a:t> </a:t>
            </a:r>
          </a:p>
        </p:txBody>
      </p:sp>
      <p:sp>
        <p:nvSpPr>
          <p:cNvPr id="124937" name="WordArt 9"/>
          <p:cNvSpPr>
            <a:spLocks noChangeArrowheads="1" noChangeShapeType="1" noTextEdit="1"/>
          </p:cNvSpPr>
          <p:nvPr/>
        </p:nvSpPr>
        <p:spPr bwMode="auto">
          <a:xfrm>
            <a:off x="-457200" y="228600"/>
            <a:ext cx="2743200" cy="914400"/>
          </a:xfrm>
          <a:prstGeom prst="rect">
            <a:avLst/>
          </a:prstGeom>
        </p:spPr>
        <p:txBody>
          <a:bodyPr wrap="none" fromWordArt="1">
            <a:prstTxWarp prst="textPlain">
              <a:avLst>
                <a:gd name="adj" fmla="val 50000"/>
              </a:avLst>
            </a:prstTxWarp>
          </a:bodyPr>
          <a:lstStyle/>
          <a:p>
            <a:pPr algn="ctr"/>
            <a:r>
              <a:rPr lang="zh-TW" altLang="en-US" sz="3600" b="1" kern="10" normalizeH="1">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rPr>
              <a:t>提纲</a:t>
            </a:r>
            <a:endParaRPr lang="en-US" sz="3600" b="1" kern="10" normalizeH="1">
              <a:ln w="19080">
                <a:solidFill>
                  <a:srgbClr val="99CCFF"/>
                </a:solidFill>
                <a:miter lim="800000"/>
                <a:headEnd/>
                <a:tailEnd/>
              </a:ln>
              <a:solidFill>
                <a:srgbClr val="0066CC"/>
              </a:solidFill>
              <a:effectLst>
                <a:outerShdw blurRad="63500" dist="17819" dir="2700000" algn="ctr" rotWithShape="0">
                  <a:srgbClr val="990000">
                    <a:alpha val="74997"/>
                  </a:srgbClr>
                </a:outerShdw>
              </a:effectLst>
              <a:latin typeface="PMingLiU"/>
              <a:ea typeface="PMingLiU"/>
              <a:cs typeface="PMingLiU"/>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8199">
                                            <p:txEl>
                                              <p:pRg st="0" end="0"/>
                                            </p:txEl>
                                          </p:spTgt>
                                        </p:tgtEl>
                                        <p:attrNameLst>
                                          <p:attrName>style.visibility</p:attrName>
                                        </p:attrNameLst>
                                      </p:cBhvr>
                                      <p:to>
                                        <p:strVal val="visible"/>
                                      </p:to>
                                    </p:set>
                                    <p:anim calcmode="lin" valueType="num">
                                      <p:cBhvr additive="repl">
                                        <p:cTn id="7" dur="500" fill="hold"/>
                                        <p:tgtEl>
                                          <p:spTgt spid="8199">
                                            <p:txEl>
                                              <p:pRg st="0" end="0"/>
                                            </p:txEl>
                                          </p:spTgt>
                                        </p:tgtEl>
                                        <p:attrNameLst>
                                          <p:attrName>ppt_x</p:attrName>
                                        </p:attrNameLst>
                                      </p:cBhvr>
                                      <p:tavLst>
                                        <p:tav tm="100000">
                                          <p:val>
                                            <p:strVal val="0-#ppt_w/2"/>
                                          </p:val>
                                        </p:tav>
                                        <p:tav>
                                          <p:val>
                                            <p:strVal val="#ppt_x"/>
                                          </p:val>
                                        </p:tav>
                                      </p:tavLst>
                                    </p:anim>
                                    <p:anim calcmode="lin" valueType="num">
                                      <p:cBhvr additive="repl">
                                        <p:cTn id="8" dur="500" fill="hold"/>
                                        <p:tgtEl>
                                          <p:spTgt spid="8199">
                                            <p:txEl>
                                              <p:pRg st="0" end="0"/>
                                            </p:txEl>
                                          </p:spTgt>
                                        </p:tgtEl>
                                        <p:attrNameLst>
                                          <p:attrName>ppt_y</p:attrName>
                                        </p:attrNameLst>
                                      </p:cBhvr>
                                      <p:tavLst>
                                        <p:tav tm="100000">
                                          <p:val>
                                            <p:strVal val="#ppt_y"/>
                                          </p:val>
                                        </p:tav>
                                        <p:tav>
                                          <p:val>
                                            <p:strVal val="#ppt_y"/>
                                          </p:val>
                                        </p:tav>
                                      </p:tavLst>
                                    </p:anim>
                                  </p:childTnLst>
                                </p:cTn>
                              </p:par>
                            </p:childTnLst>
                          </p:cTn>
                        </p:par>
                        <p:par>
                          <p:cTn id="9"/>
                        </p:par>
                      </p:childTnLst>
                    </p:cTn>
                  </p:par>
                  <p:par>
                    <p:cTn id="10" fill="hold" nodeType="clickPar">
                      <p:stCondLst>
                        <p:cond delay="indefinite"/>
                      </p:stCondLst>
                      <p:childTnLst>
                        <p:par>
                          <p:cTn id="11" fill="hold" nodeType="withGroup">
                            <p:stCondLst>
                              <p:cond delay="0"/>
                            </p:stCondLst>
                            <p:childTnLst>
                              <p:par>
                                <p:cTn id="12" presetID="2" presetClass="entr" presetSubtype="8" fill="hold" nodeType="clickEffect">
                                  <p:stCondLst>
                                    <p:cond delay="0"/>
                                  </p:stCondLst>
                                  <p:childTnLst>
                                    <p:set>
                                      <p:cBhvr additive="repl">
                                        <p:cTn id="13" dur="1" fill="hold">
                                          <p:stCondLst>
                                            <p:cond delay="0"/>
                                          </p:stCondLst>
                                        </p:cTn>
                                        <p:tgtEl>
                                          <p:spTgt spid="8194">
                                            <p:txEl>
                                              <p:pRg st="0" end="0"/>
                                            </p:txEl>
                                          </p:spTgt>
                                        </p:tgtEl>
                                        <p:attrNameLst>
                                          <p:attrName>style.visibility</p:attrName>
                                        </p:attrNameLst>
                                      </p:cBhvr>
                                      <p:to>
                                        <p:strVal val="visible"/>
                                      </p:to>
                                    </p:set>
                                    <p:anim calcmode="lin" valueType="num">
                                      <p:cBhvr additive="repl">
                                        <p:cTn id="14" dur="500" fill="hold"/>
                                        <p:tgtEl>
                                          <p:spTgt spid="8194">
                                            <p:txEl>
                                              <p:pRg st="0" end="0"/>
                                            </p:txEl>
                                          </p:spTgt>
                                        </p:tgtEl>
                                        <p:attrNameLst>
                                          <p:attrName>ppt_x</p:attrName>
                                        </p:attrNameLst>
                                      </p:cBhvr>
                                      <p:tavLst>
                                        <p:tav tm="100000">
                                          <p:val>
                                            <p:strVal val="0-#ppt_w/2"/>
                                          </p:val>
                                        </p:tav>
                                        <p:tav>
                                          <p:val>
                                            <p:strVal val="#ppt_x"/>
                                          </p:val>
                                        </p:tav>
                                      </p:tavLst>
                                    </p:anim>
                                    <p:anim calcmode="lin" valueType="num">
                                      <p:cBhvr additive="repl">
                                        <p:cTn id="15" dur="500" fill="hold"/>
                                        <p:tgtEl>
                                          <p:spTgt spid="8194">
                                            <p:txEl>
                                              <p:pRg st="0" end="0"/>
                                            </p:txEl>
                                          </p:spTgt>
                                        </p:tgtEl>
                                        <p:attrNameLst>
                                          <p:attrName>ppt_y</p:attrName>
                                        </p:attrNameLst>
                                      </p:cBhvr>
                                      <p:tavLst>
                                        <p:tav tm="100000">
                                          <p:val>
                                            <p:strVal val="#ppt_y"/>
                                          </p:val>
                                        </p:tav>
                                        <p:tav>
                                          <p:val>
                                            <p:strVal val="#ppt_y"/>
                                          </p:val>
                                        </p:tav>
                                      </p:tavLst>
                                    </p:anim>
                                  </p:childTnLst>
                                </p:cTn>
                              </p:par>
                            </p:childTnLst>
                          </p:cTn>
                        </p:par>
                        <p:par>
                          <p:cTn id="16"/>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additive="repl">
                                        <p:cTn id="20" dur="1" fill="hold">
                                          <p:stCondLst>
                                            <p:cond delay="0"/>
                                          </p:stCondLst>
                                        </p:cTn>
                                        <p:tgtEl>
                                          <p:spTgt spid="8195">
                                            <p:txEl>
                                              <p:pRg st="0" end="0"/>
                                            </p:txEl>
                                          </p:spTgt>
                                        </p:tgtEl>
                                        <p:attrNameLst>
                                          <p:attrName>style.visibility</p:attrName>
                                        </p:attrNameLst>
                                      </p:cBhvr>
                                      <p:to>
                                        <p:strVal val="visible"/>
                                      </p:to>
                                    </p:set>
                                    <p:anim calcmode="lin" valueType="num">
                                      <p:cBhvr additive="repl">
                                        <p:cTn id="21" dur="500" fill="hold"/>
                                        <p:tgtEl>
                                          <p:spTgt spid="8195">
                                            <p:txEl>
                                              <p:pRg st="0" end="0"/>
                                            </p:txEl>
                                          </p:spTgt>
                                        </p:tgtEl>
                                        <p:attrNameLst>
                                          <p:attrName>ppt_x</p:attrName>
                                        </p:attrNameLst>
                                      </p:cBhvr>
                                      <p:tavLst>
                                        <p:tav tm="100000">
                                          <p:val>
                                            <p:strVal val="0-#ppt_w/2"/>
                                          </p:val>
                                        </p:tav>
                                        <p:tav>
                                          <p:val>
                                            <p:strVal val="#ppt_x"/>
                                          </p:val>
                                        </p:tav>
                                      </p:tavLst>
                                    </p:anim>
                                    <p:anim calcmode="lin" valueType="num">
                                      <p:cBhvr additive="repl">
                                        <p:cTn id="22" dur="500" fill="hold"/>
                                        <p:tgtEl>
                                          <p:spTgt spid="8195">
                                            <p:txEl>
                                              <p:pRg st="0" end="0"/>
                                            </p:txEl>
                                          </p:spTgt>
                                        </p:tgtEl>
                                        <p:attrNameLst>
                                          <p:attrName>ppt_y</p:attrName>
                                        </p:attrNameLst>
                                      </p:cBhvr>
                                      <p:tavLst>
                                        <p:tav tm="100000">
                                          <p:val>
                                            <p:strVal val="#ppt_y"/>
                                          </p:val>
                                        </p:tav>
                                        <p:tav>
                                          <p:val>
                                            <p:strVal val="#ppt_y"/>
                                          </p:val>
                                        </p:tav>
                                      </p:tavLst>
                                    </p:anim>
                                  </p:childTnLst>
                                </p:cTn>
                              </p:par>
                            </p:childTnLst>
                          </p:cTn>
                        </p:par>
                        <p:par>
                          <p:cTn id="23"/>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additive="repl">
                                        <p:cTn id="27" dur="1" fill="hold">
                                          <p:stCondLst>
                                            <p:cond delay="0"/>
                                          </p:stCondLst>
                                        </p:cTn>
                                        <p:tgtEl>
                                          <p:spTgt spid="8196">
                                            <p:txEl>
                                              <p:pRg st="0" end="0"/>
                                            </p:txEl>
                                          </p:spTgt>
                                        </p:tgtEl>
                                        <p:attrNameLst>
                                          <p:attrName>style.visibility</p:attrName>
                                        </p:attrNameLst>
                                      </p:cBhvr>
                                      <p:to>
                                        <p:strVal val="visible"/>
                                      </p:to>
                                    </p:set>
                                    <p:anim calcmode="lin" valueType="num">
                                      <p:cBhvr additive="repl">
                                        <p:cTn id="28" dur="500" fill="hold"/>
                                        <p:tgtEl>
                                          <p:spTgt spid="8196">
                                            <p:txEl>
                                              <p:pRg st="0" end="0"/>
                                            </p:txEl>
                                          </p:spTgt>
                                        </p:tgtEl>
                                        <p:attrNameLst>
                                          <p:attrName>ppt_x</p:attrName>
                                        </p:attrNameLst>
                                      </p:cBhvr>
                                      <p:tavLst>
                                        <p:tav tm="100000">
                                          <p:val>
                                            <p:strVal val="0-#ppt_w/2"/>
                                          </p:val>
                                        </p:tav>
                                        <p:tav>
                                          <p:val>
                                            <p:strVal val="#ppt_x"/>
                                          </p:val>
                                        </p:tav>
                                      </p:tavLst>
                                    </p:anim>
                                    <p:anim calcmode="lin" valueType="num">
                                      <p:cBhvr additive="repl">
                                        <p:cTn id="29" dur="500" fill="hold"/>
                                        <p:tgtEl>
                                          <p:spTgt spid="8196">
                                            <p:txEl>
                                              <p:pRg st="0" end="0"/>
                                            </p:txEl>
                                          </p:spTgt>
                                        </p:tgtEl>
                                        <p:attrNameLst>
                                          <p:attrName>ppt_y</p:attrName>
                                        </p:attrNameLst>
                                      </p:cBhvr>
                                      <p:tavLst>
                                        <p:tav tm="100000">
                                          <p:val>
                                            <p:strVal val="#ppt_y"/>
                                          </p:val>
                                        </p:tav>
                                        <p:tav>
                                          <p:val>
                                            <p:strVal val="#ppt_y"/>
                                          </p:val>
                                        </p:tav>
                                      </p:tavLst>
                                    </p:anim>
                                  </p:childTnLst>
                                </p:cTn>
                              </p:par>
                            </p:childTnLst>
                          </p:cTn>
                        </p:par>
                        <p:par>
                          <p:cTn id="30"/>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additive="repl">
                                        <p:cTn id="34" dur="1" fill="hold">
                                          <p:stCondLst>
                                            <p:cond delay="0"/>
                                          </p:stCondLst>
                                        </p:cTn>
                                        <p:tgtEl>
                                          <p:spTgt spid="8197">
                                            <p:txEl>
                                              <p:pRg st="0" end="0"/>
                                            </p:txEl>
                                          </p:spTgt>
                                        </p:tgtEl>
                                        <p:attrNameLst>
                                          <p:attrName>style.visibility</p:attrName>
                                        </p:attrNameLst>
                                      </p:cBhvr>
                                      <p:to>
                                        <p:strVal val="visible"/>
                                      </p:to>
                                    </p:set>
                                    <p:anim calcmode="lin" valueType="num">
                                      <p:cBhvr additive="repl">
                                        <p:cTn id="35" dur="500" fill="hold"/>
                                        <p:tgtEl>
                                          <p:spTgt spid="8197">
                                            <p:txEl>
                                              <p:pRg st="0" end="0"/>
                                            </p:txEl>
                                          </p:spTgt>
                                        </p:tgtEl>
                                        <p:attrNameLst>
                                          <p:attrName>ppt_x</p:attrName>
                                        </p:attrNameLst>
                                      </p:cBhvr>
                                      <p:tavLst>
                                        <p:tav tm="100000">
                                          <p:val>
                                            <p:strVal val="0-#ppt_w/2"/>
                                          </p:val>
                                        </p:tav>
                                        <p:tav>
                                          <p:val>
                                            <p:strVal val="#ppt_x"/>
                                          </p:val>
                                        </p:tav>
                                      </p:tavLst>
                                    </p:anim>
                                    <p:anim calcmode="lin" valueType="num">
                                      <p:cBhvr additive="repl">
                                        <p:cTn id="36" dur="500" fill="hold"/>
                                        <p:tgtEl>
                                          <p:spTgt spid="8197">
                                            <p:txEl>
                                              <p:pRg st="0" end="0"/>
                                            </p:txEl>
                                          </p:spTgt>
                                        </p:tgtEl>
                                        <p:attrNameLst>
                                          <p:attrName>ppt_y</p:attrName>
                                        </p:attrNameLst>
                                      </p:cBhvr>
                                      <p:tavLst>
                                        <p:tav tm="100000">
                                          <p:val>
                                            <p:strVal val="#ppt_y"/>
                                          </p:val>
                                        </p:tav>
                                        <p:tav>
                                          <p:val>
                                            <p:strVal val="#ppt_y"/>
                                          </p:val>
                                        </p:tav>
                                      </p:tavLst>
                                    </p:anim>
                                  </p:childTnLst>
                                </p:cTn>
                              </p:par>
                            </p:childTnLst>
                          </p:cTn>
                        </p:par>
                        <p:par>
                          <p:cTn id="37"/>
                        </p:par>
                      </p:childTnLst>
                    </p:cTn>
                  </p:par>
                  <p:par>
                    <p:cTn id="38" fill="hold" nodeType="clickPar">
                      <p:stCondLst>
                        <p:cond delay="indefinite"/>
                      </p:stCondLst>
                      <p:childTnLst>
                        <p:par>
                          <p:cTn id="39" fill="hold" nodeType="withGroup">
                            <p:stCondLst>
                              <p:cond delay="0"/>
                            </p:stCondLst>
                            <p:childTnLst>
                              <p:par>
                                <p:cTn id="40" presetID="2" presetClass="entr" presetSubtype="8" fill="hold" nodeType="clickEffect">
                                  <p:stCondLst>
                                    <p:cond delay="0"/>
                                  </p:stCondLst>
                                  <p:childTnLst>
                                    <p:set>
                                      <p:cBhvr additive="repl">
                                        <p:cTn id="41" dur="1" fill="hold">
                                          <p:stCondLst>
                                            <p:cond delay="0"/>
                                          </p:stCondLst>
                                        </p:cTn>
                                        <p:tgtEl>
                                          <p:spTgt spid="8198">
                                            <p:txEl>
                                              <p:pRg st="0" end="0"/>
                                            </p:txEl>
                                          </p:spTgt>
                                        </p:tgtEl>
                                        <p:attrNameLst>
                                          <p:attrName>style.visibility</p:attrName>
                                        </p:attrNameLst>
                                      </p:cBhvr>
                                      <p:to>
                                        <p:strVal val="visible"/>
                                      </p:to>
                                    </p:set>
                                    <p:anim calcmode="lin" valueType="num">
                                      <p:cBhvr additive="repl">
                                        <p:cTn id="42" dur="500" fill="hold"/>
                                        <p:tgtEl>
                                          <p:spTgt spid="8198">
                                            <p:txEl>
                                              <p:pRg st="0" end="0"/>
                                            </p:txEl>
                                          </p:spTgt>
                                        </p:tgtEl>
                                        <p:attrNameLst>
                                          <p:attrName>ppt_x</p:attrName>
                                        </p:attrNameLst>
                                      </p:cBhvr>
                                      <p:tavLst>
                                        <p:tav tm="100000">
                                          <p:val>
                                            <p:strVal val="0-#ppt_w/2"/>
                                          </p:val>
                                        </p:tav>
                                        <p:tav>
                                          <p:val>
                                            <p:strVal val="#ppt_x"/>
                                          </p:val>
                                        </p:tav>
                                      </p:tavLst>
                                    </p:anim>
                                    <p:anim calcmode="lin" valueType="num">
                                      <p:cBhvr additive="repl">
                                        <p:cTn id="43" dur="500" fill="hold"/>
                                        <p:tgtEl>
                                          <p:spTgt spid="8198">
                                            <p:txEl>
                                              <p:pRg st="0" end="0"/>
                                            </p:txEl>
                                          </p:spTgt>
                                        </p:tgtEl>
                                        <p:attrNameLst>
                                          <p:attrName>ppt_y</p:attrName>
                                        </p:attrNameLst>
                                      </p:cBhvr>
                                      <p:tavLst>
                                        <p:tav tm="100000">
                                          <p:val>
                                            <p:strVal val="#ppt_y"/>
                                          </p:val>
                                        </p:tav>
                                        <p:tav>
                                          <p:val>
                                            <p:strVal val="#ppt_y"/>
                                          </p:val>
                                        </p:tav>
                                      </p:tavLst>
                                    </p:anim>
                                  </p:childTnLst>
                                </p:cTn>
                              </p:par>
                            </p:childTnLst>
                          </p:cTn>
                        </p:par>
                        <p:par>
                          <p:cTn id="44"/>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69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6978" name="Text Box 2"/>
          <p:cNvSpPr txBox="1">
            <a:spLocks noChangeArrowheads="1"/>
          </p:cNvSpPr>
          <p:nvPr/>
        </p:nvSpPr>
        <p:spPr bwMode="auto">
          <a:xfrm>
            <a:off x="1295400" y="1066800"/>
            <a:ext cx="7239000" cy="551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606425" indent="-606425">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1pPr>
            <a:lvl2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2pPr>
            <a:lvl3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3pPr>
            <a:lvl4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4pPr>
            <a:lvl5pPr>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606425" algn="l"/>
                <a:tab pos="1063625" algn="l"/>
                <a:tab pos="1520825" algn="l"/>
                <a:tab pos="1978025" algn="l"/>
                <a:tab pos="2435225" algn="l"/>
                <a:tab pos="2892425" algn="l"/>
                <a:tab pos="3349625" algn="l"/>
                <a:tab pos="3806825" algn="l"/>
                <a:tab pos="4264025" algn="l"/>
                <a:tab pos="4721225" algn="l"/>
                <a:tab pos="5178425" algn="l"/>
                <a:tab pos="5635625" algn="l"/>
                <a:tab pos="6092825" algn="l"/>
                <a:tab pos="6550025" algn="l"/>
                <a:tab pos="7007225" algn="l"/>
                <a:tab pos="7464425" algn="l"/>
                <a:tab pos="7921625" algn="l"/>
                <a:tab pos="8378825" algn="l"/>
                <a:tab pos="8836025" algn="l"/>
                <a:tab pos="9293225" algn="l"/>
                <a:tab pos="9750425" algn="l"/>
              </a:tabLst>
              <a:defRPr sz="2400">
                <a:solidFill>
                  <a:schemeClr val="bg1"/>
                </a:solidFill>
                <a:latin typeface="Times New Roman" charset="0"/>
                <a:ea typeface="SimSun" charset="0"/>
                <a:cs typeface="SimSun" charset="0"/>
              </a:defRPr>
            </a:lvl9pPr>
          </a:lstStyle>
          <a:p>
            <a:pPr eaLnBrk="1" hangingPunct="1">
              <a:buClr>
                <a:srgbClr val="FFFFFF"/>
              </a:buClr>
              <a:buFont typeface="Times New Roman" charset="0"/>
              <a:buAutoNum type="romanUcPeriod"/>
              <a:defRPr/>
            </a:pP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约珥书简介</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A.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标题</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B.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作者</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C.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日期</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D.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收件人</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E.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场合</a:t>
            </a:r>
            <a:endParaRPr kumimoji="1" lang="en-US" sz="4400" b="1" dirty="0">
              <a:solidFill>
                <a:srgbClr val="FFFFFF"/>
              </a:solidFill>
              <a:effectLst>
                <a:glow rad="241300">
                  <a:schemeClr val="tx1">
                    <a:alpha val="88000"/>
                  </a:schemeClr>
                </a:glow>
              </a:effectLst>
              <a:latin typeface="Arial" charset="0"/>
              <a:ea typeface="ＭＳ Ｐゴシック" charset="0"/>
              <a:cs typeface="Arial" charset="0"/>
            </a:endParaRP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F.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合于圣经与文本</a:t>
            </a: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a:t>
            </a:r>
          </a:p>
          <a:p>
            <a:pPr eaLnBrk="1" hangingPunct="1">
              <a:buClrTx/>
              <a:buSzTx/>
              <a:buFontTx/>
              <a:buNone/>
              <a:defRPr/>
            </a:pP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	G. </a:t>
            </a:r>
            <a:r>
              <a:rPr kumimoji="1" lang="en-US" sz="4400" b="1" dirty="0" err="1">
                <a:solidFill>
                  <a:srgbClr val="FFFFFF"/>
                </a:solidFill>
                <a:effectLst>
                  <a:glow rad="241300">
                    <a:schemeClr val="tx1">
                      <a:alpha val="88000"/>
                    </a:schemeClr>
                  </a:glow>
                </a:effectLst>
                <a:latin typeface="Arial" charset="0"/>
                <a:ea typeface="ＭＳ Ｐゴシック" charset="0"/>
                <a:cs typeface="Arial" charset="0"/>
              </a:rPr>
              <a:t>整体性</a:t>
            </a:r>
            <a:r>
              <a:rPr kumimoji="1" lang="en-US" sz="4400" b="1" dirty="0">
                <a:solidFill>
                  <a:srgbClr val="FFFFFF"/>
                </a:solidFill>
                <a:effectLst>
                  <a:glow rad="241300">
                    <a:schemeClr val="tx1">
                      <a:alpha val="88000"/>
                    </a:schemeClr>
                  </a:glow>
                </a:effectLst>
                <a:latin typeface="Arial" charset="0"/>
                <a:ea typeface="ＭＳ Ｐゴシック" charset="0"/>
                <a:cs typeface="Arial" charset="0"/>
              </a:rPr>
              <a:t>*</a:t>
            </a:r>
          </a:p>
        </p:txBody>
      </p:sp>
      <p:sp>
        <p:nvSpPr>
          <p:cNvPr id="126979" name="Text Box 3"/>
          <p:cNvSpPr txBox="1">
            <a:spLocks noChangeArrowheads="1"/>
          </p:cNvSpPr>
          <p:nvPr/>
        </p:nvSpPr>
        <p:spPr bwMode="auto">
          <a:xfrm>
            <a:off x="6829425" y="6491288"/>
            <a:ext cx="2312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sz="1800">
                <a:solidFill>
                  <a:srgbClr val="FFFFFF"/>
                </a:solidFill>
                <a:latin typeface="Arial" charset="0"/>
              </a:rPr>
              <a:t>Locust taste receptor</a:t>
            </a:r>
          </a:p>
        </p:txBody>
      </p:sp>
      <p:sp>
        <p:nvSpPr>
          <p:cNvPr id="126980"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
        <p:nvSpPr>
          <p:cNvPr id="126981" name="Rectangle 5"/>
          <p:cNvSpPr>
            <a:spLocks noGrp="1" noChangeArrowheads="1"/>
          </p:cNvSpPr>
          <p:nvPr>
            <p:ph type="title" idx="4294967295"/>
          </p:nvPr>
        </p:nvSpPr>
        <p:spPr>
          <a:xfrm>
            <a:off x="0" y="136525"/>
            <a:ext cx="6400800" cy="642938"/>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1" lang="en-US" b="1" i="1" kern="1200" dirty="0" err="1">
                <a:solidFill>
                  <a:srgbClr val="FFFFFF"/>
                </a:solidFill>
                <a:effectLst>
                  <a:glow rad="241300">
                    <a:schemeClr val="tx1">
                      <a:alpha val="88000"/>
                    </a:schemeClr>
                  </a:glow>
                </a:effectLst>
                <a:latin typeface="Arial" charset="0"/>
                <a:ea typeface="ＭＳ Ｐゴシック" charset="0"/>
                <a:cs typeface="Arial" charset="0"/>
              </a:rPr>
              <a:t>间接提纲</a:t>
            </a:r>
            <a:endParaRPr kumimoji="1" lang="en-US" b="1" i="1" kern="1200" dirty="0">
              <a:solidFill>
                <a:srgbClr val="FFFFFF"/>
              </a:solidFill>
              <a:effectLst>
                <a:glow rad="241300">
                  <a:schemeClr val="tx1">
                    <a:alpha val="88000"/>
                  </a:schemeClr>
                </a:glow>
              </a:effectLst>
              <a:latin typeface="Arial" charset="0"/>
              <a:ea typeface="ＭＳ Ｐゴシック" charset="0"/>
              <a:cs typeface="Arial"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descr="locust1.jpg"/>
          <p:cNvPicPr>
            <a:picLocks noChangeAspect="1"/>
          </p:cNvPicPr>
          <p:nvPr/>
        </p:nvPicPr>
        <p:blipFill>
          <a:blip r:embed="rId3" cstate="screen">
            <a:lum bright="-40000"/>
            <a:extLst>
              <a:ext uri="{28A0092B-C50C-407E-A947-70E740481C1C}">
                <a14:useLocalDpi xmlns:a14="http://schemas.microsoft.com/office/drawing/2010/main" val="0"/>
              </a:ext>
            </a:extLst>
          </a:blip>
          <a:srcRect/>
          <a:stretch>
            <a:fillRect/>
          </a:stretch>
        </p:blipFill>
        <p:spPr bwMode="auto">
          <a:xfrm>
            <a:off x="685800" y="0"/>
            <a:ext cx="845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Rectangle 1"/>
          <p:cNvSpPr>
            <a:spLocks noGrp="1" noChangeArrowheads="1"/>
          </p:cNvSpPr>
          <p:nvPr>
            <p:ph type="title" idx="4294967295"/>
          </p:nvPr>
        </p:nvSpPr>
        <p:spPr>
          <a:xfrm>
            <a:off x="838200" y="457200"/>
            <a:ext cx="8077200" cy="16764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err="1">
                <a:solidFill>
                  <a:srgbClr val="FFFFFF"/>
                </a:solidFill>
                <a:effectLst>
                  <a:glow rad="254000">
                    <a:schemeClr val="tx1">
                      <a:alpha val="90000"/>
                    </a:schemeClr>
                  </a:glow>
                </a:effectLst>
                <a:latin typeface="Arial" charset="0"/>
                <a:ea typeface="ＭＳ Ｐゴシック" charset="0"/>
                <a:cs typeface="Arial"/>
              </a:rPr>
              <a:t>约珥书简介</a:t>
            </a:r>
            <a:br>
              <a:rPr lang="en-US" sz="3200" b="1" dirty="0">
                <a:solidFill>
                  <a:srgbClr val="FFFFFF"/>
                </a:solidFill>
                <a:effectLst>
                  <a:glow rad="254000">
                    <a:schemeClr val="tx1">
                      <a:alpha val="90000"/>
                    </a:schemeClr>
                  </a:glow>
                </a:effectLst>
                <a:latin typeface="Arial" charset="0"/>
                <a:ea typeface="ＭＳ Ｐゴシック" charset="0"/>
                <a:cs typeface="Arial"/>
              </a:rPr>
            </a:br>
            <a:r>
              <a:rPr lang="en-US" sz="3200" b="1" dirty="0">
                <a:solidFill>
                  <a:schemeClr val="bg1"/>
                </a:solidFill>
                <a:latin typeface="Times New Roman" charset="0"/>
                <a:ea typeface="SimSun" charset="0"/>
                <a:cs typeface="Times New Roman" charset="0"/>
              </a:rPr>
              <a:t> </a:t>
            </a:r>
            <a:br>
              <a:rPr lang="en-US" sz="3200" b="1" dirty="0">
                <a:solidFill>
                  <a:schemeClr val="bg1"/>
                </a:solidFill>
                <a:latin typeface="Times New Roman" charset="0"/>
                <a:ea typeface="SimSun" charset="0"/>
                <a:cs typeface="Times New Roman" charset="0"/>
              </a:rPr>
            </a:br>
            <a:r>
              <a:rPr lang="en-US" sz="4800" b="1" kern="1200" dirty="0">
                <a:solidFill>
                  <a:srgbClr val="FFFFFF"/>
                </a:solidFill>
                <a:effectLst>
                  <a:glow rad="254000">
                    <a:schemeClr val="tx1">
                      <a:alpha val="90000"/>
                    </a:schemeClr>
                  </a:glow>
                </a:effectLst>
                <a:latin typeface="Bwhebl" charset="0"/>
                <a:ea typeface="Times New Roman" charset="0"/>
                <a:cs typeface="ＭＳ Ｐゴシック" charset="0"/>
              </a:rPr>
              <a:t>A.    </a:t>
            </a:r>
            <a:r>
              <a:rPr lang="en-US" sz="4800" b="1" kern="1200" dirty="0" err="1">
                <a:solidFill>
                  <a:srgbClr val="FFFFFF"/>
                </a:solidFill>
                <a:effectLst>
                  <a:glow rad="254000">
                    <a:schemeClr val="tx1">
                      <a:alpha val="90000"/>
                    </a:schemeClr>
                  </a:glow>
                </a:effectLst>
                <a:latin typeface="Bwhebl" charset="0"/>
                <a:ea typeface="Times New Roman" charset="0"/>
                <a:cs typeface="ＭＳ Ｐゴシック" charset="0"/>
              </a:rPr>
              <a:t>标题</a:t>
            </a:r>
            <a:r>
              <a:rPr lang="en-US" sz="4800" b="1" kern="1200" dirty="0">
                <a:solidFill>
                  <a:srgbClr val="FFFFFF"/>
                </a:solidFill>
                <a:effectLst>
                  <a:glow rad="254000">
                    <a:schemeClr val="tx1">
                      <a:alpha val="90000"/>
                    </a:schemeClr>
                  </a:glow>
                </a:effectLst>
                <a:latin typeface="Bwhebl" charset="0"/>
                <a:ea typeface="Times New Roman" charset="0"/>
                <a:cs typeface="ＭＳ Ｐゴシック" charset="0"/>
              </a:rPr>
              <a:t>                 </a:t>
            </a:r>
          </a:p>
        </p:txBody>
      </p:sp>
      <p:sp>
        <p:nvSpPr>
          <p:cNvPr id="129027" name="Rectangle 2"/>
          <p:cNvSpPr>
            <a:spLocks noGrp="1" noChangeArrowheads="1"/>
          </p:cNvSpPr>
          <p:nvPr>
            <p:ph type="body" idx="4294967295"/>
          </p:nvPr>
        </p:nvSpPr>
        <p:spPr>
          <a:xfrm>
            <a:off x="1905000" y="4586288"/>
            <a:ext cx="7239000" cy="2051050"/>
          </a:xfrm>
        </p:spPr>
        <p:txBody>
          <a:bodyPr/>
          <a:lstStyle/>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毗土珥的儿子</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 (1:1)</a:t>
            </a:r>
          </a:p>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住在耶路撒冷附近</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 (cf. 1:9, 13-14;   </a:t>
            </a:r>
            <a:b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b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2:15-17, 23, 32; 3:1, 5-6, 16-17, 20-21)</a:t>
            </a:r>
          </a:p>
          <a:p>
            <a:pPr marL="515938" indent="-515938" eaLnBrk="1" hangingPunct="1">
              <a:lnSpc>
                <a:spcPct val="90000"/>
              </a:lnSpc>
              <a:spcBef>
                <a:spcPct val="20000"/>
              </a:spcBef>
              <a:buClr>
                <a:srgbClr val="482400"/>
              </a:buClr>
              <a:buBlip>
                <a:blip r:embed="rId4"/>
              </a:buBlip>
              <a:tabLst>
                <a:tab pos="512763" algn="l"/>
                <a:tab pos="625475" algn="l"/>
                <a:tab pos="1082675" algn="l"/>
                <a:tab pos="1539875" algn="l"/>
                <a:tab pos="1997075" algn="l"/>
                <a:tab pos="2454275" algn="l"/>
                <a:tab pos="2911475" algn="l"/>
                <a:tab pos="3368675" algn="l"/>
                <a:tab pos="3825875" algn="l"/>
                <a:tab pos="4283075" algn="l"/>
                <a:tab pos="4740275" algn="l"/>
                <a:tab pos="5197475" algn="l"/>
                <a:tab pos="5654675" algn="l"/>
                <a:tab pos="6111875" algn="l"/>
                <a:tab pos="6569075" algn="l"/>
                <a:tab pos="7026275" algn="l"/>
                <a:tab pos="7483475" algn="l"/>
                <a:tab pos="7940675" algn="l"/>
                <a:tab pos="8397875" algn="l"/>
                <a:tab pos="8855075" algn="l"/>
                <a:tab pos="9312275" algn="l"/>
              </a:tabLst>
              <a:defRPr/>
            </a:pPr>
            <a:r>
              <a:rPr lang="en-US" sz="2800" b="1" dirty="0" err="1">
                <a:solidFill>
                  <a:srgbClr val="FFFFFF"/>
                </a:solidFill>
                <a:effectLst>
                  <a:glow rad="254000">
                    <a:schemeClr val="tx1">
                      <a:alpha val="90000"/>
                    </a:schemeClr>
                  </a:glow>
                </a:effectLst>
                <a:latin typeface="Arial" charset="0"/>
                <a:ea typeface="ＭＳ Ｐゴシック" charset="0"/>
                <a:cs typeface="Times New Roman" charset="0"/>
              </a:rPr>
              <a:t>先知寺</a:t>
            </a:r>
            <a:r>
              <a:rPr lang="en-US" sz="2800" b="1" dirty="0">
                <a:solidFill>
                  <a:srgbClr val="FFFFFF"/>
                </a:solidFill>
                <a:effectLst>
                  <a:glow rad="254000">
                    <a:schemeClr val="tx1">
                      <a:alpha val="90000"/>
                    </a:schemeClr>
                  </a:glow>
                </a:effectLst>
                <a:latin typeface="Arial" charset="0"/>
                <a:ea typeface="ＭＳ Ｐゴシック" charset="0"/>
                <a:cs typeface="Times New Roman" charset="0"/>
              </a:rPr>
              <a:t>(cf. 1:13-14; 2:17)</a:t>
            </a:r>
          </a:p>
        </p:txBody>
      </p:sp>
      <p:sp>
        <p:nvSpPr>
          <p:cNvPr id="129028" name="Rectangle 3"/>
          <p:cNvSpPr>
            <a:spLocks noChangeArrowheads="1"/>
          </p:cNvSpPr>
          <p:nvPr/>
        </p:nvSpPr>
        <p:spPr bwMode="auto">
          <a:xfrm>
            <a:off x="1905000" y="2209800"/>
            <a:ext cx="6858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515938" indent="-515938" eaLnBrk="1" hangingPunct="1">
              <a:lnSpc>
                <a:spcPct val="90000"/>
              </a:lnSpc>
              <a:spcBef>
                <a:spcPct val="20000"/>
              </a:spcBef>
              <a:buBlip>
                <a:blip r:embed="rId4"/>
              </a:buBlip>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laeÞAy</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Yo’el</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 “</a:t>
            </a: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耶和华是主</a:t>
            </a:r>
            <a:r>
              <a:rPr lang="en-US" sz="3600" b="1" dirty="0">
                <a:solidFill>
                  <a:srgbClr val="FFFFFF"/>
                </a:solidFill>
                <a:effectLst>
                  <a:glow rad="254000">
                    <a:schemeClr val="tx1">
                      <a:alpha val="90000"/>
                    </a:schemeClr>
                  </a:glow>
                </a:effectLst>
                <a:latin typeface="Bwhebl" charset="0"/>
                <a:ea typeface="Times New Roman" charset="0"/>
                <a:cs typeface="ＭＳ Ｐゴシック" charset="0"/>
              </a:rPr>
              <a:t>”</a:t>
            </a:r>
            <a:endParaRPr lang="en-US" altLang="ja-JP" sz="3600" b="1" dirty="0">
              <a:solidFill>
                <a:srgbClr val="FFFFFF"/>
              </a:solidFill>
              <a:effectLst>
                <a:glow rad="254000">
                  <a:schemeClr val="tx1">
                    <a:alpha val="90000"/>
                  </a:schemeClr>
                </a:glow>
              </a:effectLst>
              <a:latin typeface="Bwhebl" charset="0"/>
              <a:ea typeface="Times New Roman" charset="0"/>
              <a:cs typeface="ＭＳ Ｐゴシック" charset="0"/>
            </a:endParaRPr>
          </a:p>
          <a:p>
            <a:pPr marL="515938" indent="-515938" eaLnBrk="1" hangingPunct="1">
              <a:lnSpc>
                <a:spcPct val="90000"/>
              </a:lnSpc>
              <a:spcBef>
                <a:spcPct val="20000"/>
              </a:spcBef>
              <a:buBlip>
                <a:blip r:embed="rId4"/>
              </a:buBlip>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1" dirty="0" err="1">
                <a:solidFill>
                  <a:srgbClr val="FFFFFF"/>
                </a:solidFill>
                <a:effectLst>
                  <a:glow rad="254000">
                    <a:schemeClr val="tx1">
                      <a:alpha val="90000"/>
                    </a:schemeClr>
                  </a:glow>
                </a:effectLst>
                <a:latin typeface="Bwhebl" charset="0"/>
                <a:ea typeface="Times New Roman" charset="0"/>
                <a:cs typeface="ＭＳ Ｐゴシック" charset="0"/>
              </a:rPr>
              <a:t>其他相关意思可能是“意志坚强”或“寻求庇护</a:t>
            </a:r>
            <a:r>
              <a:rPr lang="en-US" altLang="ja-JP" sz="3600" b="1" dirty="0">
                <a:solidFill>
                  <a:srgbClr val="FFFFFF"/>
                </a:solidFill>
                <a:effectLst>
                  <a:glow rad="254000">
                    <a:schemeClr val="tx1">
                      <a:alpha val="90000"/>
                    </a:schemeClr>
                  </a:glow>
                </a:effectLst>
                <a:latin typeface="Bwhebl" charset="0"/>
                <a:ea typeface="Times New Roman" charset="0"/>
                <a:cs typeface="ＭＳ Ｐゴシック" charset="0"/>
              </a:rPr>
              <a:t>”</a:t>
            </a:r>
            <a:endParaRPr lang="en-US" sz="3600" b="1" dirty="0">
              <a:solidFill>
                <a:srgbClr val="FFFFFF"/>
              </a:solidFill>
              <a:effectLst>
                <a:glow rad="254000">
                  <a:schemeClr val="tx1">
                    <a:alpha val="90000"/>
                  </a:schemeClr>
                </a:glow>
              </a:effectLst>
              <a:latin typeface="Bwhebl" charset="0"/>
              <a:ea typeface="Times New Roman" charset="0"/>
              <a:cs typeface="ＭＳ Ｐゴシック" charset="0"/>
            </a:endParaRPr>
          </a:p>
        </p:txBody>
      </p:sp>
      <p:sp>
        <p:nvSpPr>
          <p:cNvPr id="129029" name="Rectangle 4"/>
          <p:cNvSpPr>
            <a:spLocks noChangeArrowheads="1"/>
          </p:cNvSpPr>
          <p:nvPr/>
        </p:nvSpPr>
        <p:spPr bwMode="auto">
          <a:xfrm>
            <a:off x="671513" y="3878263"/>
            <a:ext cx="80914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a:spcBef>
                <a:spcPts val="8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a:solidFill>
                  <a:srgbClr val="FFFFFF"/>
                </a:solidFill>
                <a:effectLst>
                  <a:glow rad="254000">
                    <a:schemeClr val="tx1">
                      <a:alpha val="90000"/>
                    </a:schemeClr>
                  </a:glow>
                </a:effectLst>
                <a:latin typeface="Arial" charset="0"/>
                <a:ea typeface="ＭＳ Ｐゴシック" charset="0"/>
                <a:cs typeface="Arial" charset="0"/>
              </a:rPr>
              <a:t>B.  </a:t>
            </a:r>
            <a:r>
              <a:rPr lang="en-US" sz="3200" b="1" dirty="0"/>
              <a:t>  </a:t>
            </a:r>
            <a:r>
              <a:rPr lang="en-US" sz="3200" b="1" dirty="0">
                <a:solidFill>
                  <a:srgbClr val="FFFFFF"/>
                </a:solidFill>
                <a:effectLst>
                  <a:glow rad="254000">
                    <a:schemeClr val="tx1">
                      <a:alpha val="90000"/>
                    </a:schemeClr>
                  </a:glow>
                </a:effectLst>
                <a:latin typeface="Arial" charset="0"/>
                <a:ea typeface="ＭＳ Ｐゴシック" charset="0"/>
                <a:cs typeface="Arial" charset="0"/>
              </a:rPr>
              <a:t> </a:t>
            </a:r>
            <a:r>
              <a:rPr lang="en-US" sz="3200" b="1" dirty="0" err="1">
                <a:solidFill>
                  <a:srgbClr val="FFFFFF"/>
                </a:solidFill>
                <a:effectLst>
                  <a:glow rad="254000">
                    <a:schemeClr val="tx1">
                      <a:alpha val="90000"/>
                    </a:schemeClr>
                  </a:glow>
                </a:effectLst>
                <a:latin typeface="Arial" charset="0"/>
                <a:ea typeface="ＭＳ Ｐゴシック" charset="0"/>
                <a:cs typeface="Arial" charset="0"/>
              </a:rPr>
              <a:t>作者</a:t>
            </a:r>
            <a:r>
              <a:rPr lang="en-US" altLang="ja-JP" sz="3200" b="1" dirty="0">
                <a:solidFill>
                  <a:srgbClr val="FFFFFF"/>
                </a:solidFill>
                <a:effectLst>
                  <a:glow rad="254000">
                    <a:schemeClr val="tx1">
                      <a:alpha val="90000"/>
                    </a:schemeClr>
                  </a:glow>
                </a:effectLst>
                <a:latin typeface="Arial" charset="0"/>
                <a:ea typeface="ＭＳ Ｐゴシック" charset="0"/>
                <a:cs typeface="Arial" charset="0"/>
              </a:rPr>
              <a:t> (</a:t>
            </a:r>
            <a:r>
              <a:rPr lang="en-US" sz="3200" b="1" dirty="0" err="1">
                <a:solidFill>
                  <a:srgbClr val="FFFFFF"/>
                </a:solidFill>
                <a:effectLst>
                  <a:glow rad="254000">
                    <a:schemeClr val="tx1">
                      <a:alpha val="90000"/>
                    </a:schemeClr>
                  </a:glow>
                </a:effectLst>
                <a:latin typeface="Arial" charset="0"/>
                <a:ea typeface="ＭＳ Ｐゴシック" charset="0"/>
                <a:cs typeface="Arial" charset="0"/>
              </a:rPr>
              <a:t>内部证据</a:t>
            </a:r>
            <a:r>
              <a:rPr lang="en-US" altLang="ja-JP" sz="3200" b="1" dirty="0">
                <a:solidFill>
                  <a:srgbClr val="FFFFFF"/>
                </a:solidFill>
                <a:effectLst>
                  <a:glow rad="254000">
                    <a:schemeClr val="tx1">
                      <a:alpha val="90000"/>
                    </a:schemeClr>
                  </a:glow>
                </a:effectLst>
                <a:latin typeface="Arial" charset="0"/>
                <a:ea typeface="ＭＳ Ｐゴシック" charset="0"/>
                <a:cs typeface="Arial" charset="0"/>
              </a:rPr>
              <a:t>) </a:t>
            </a:r>
            <a:endParaRPr lang="en-US" sz="3200" b="1" dirty="0">
              <a:solidFill>
                <a:srgbClr val="FFFFFF"/>
              </a:solidFill>
              <a:effectLst>
                <a:glow rad="254000">
                  <a:schemeClr val="tx1">
                    <a:alpha val="90000"/>
                  </a:schemeClr>
                </a:glow>
              </a:effectLst>
              <a:latin typeface="Arial" charset="0"/>
              <a:ea typeface="ＭＳ Ｐゴシック" charset="0"/>
              <a:cs typeface="Arial" charset="0"/>
            </a:endParaRPr>
          </a:p>
        </p:txBody>
      </p:sp>
      <p:sp>
        <p:nvSpPr>
          <p:cNvPr id="129030" name="Text Box 5"/>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latin typeface="Arial" charset="0"/>
              </a:rPr>
              <a:t>576</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Locust swarms in Kenya on Jan. 24.</a:t>
            </a:r>
          </a:p>
        </p:txBody>
      </p:sp>
      <p:pic>
        <p:nvPicPr>
          <p:cNvPr id="6" name="Picture 5">
            <a:extLst>
              <a:ext uri="{FF2B5EF4-FFF2-40B4-BE49-F238E27FC236}">
                <a16:creationId xmlns:a16="http://schemas.microsoft.com/office/drawing/2014/main" id="{51EFE689-73CB-3649-A70F-E4C10BB818B6}"/>
              </a:ext>
            </a:extLst>
          </p:cNvPr>
          <p:cNvPicPr>
            <a:picLocks noChangeAspect="1"/>
          </p:cNvPicPr>
          <p:nvPr/>
        </p:nvPicPr>
        <p:blipFill>
          <a:blip r:embed="rId3"/>
          <a:stretch>
            <a:fillRect/>
          </a:stretch>
        </p:blipFill>
        <p:spPr>
          <a:xfrm>
            <a:off x="-36512" y="1196752"/>
            <a:ext cx="9144000" cy="5951063"/>
          </a:xfrm>
          <a:prstGeom prst="rect">
            <a:avLst/>
          </a:prstGeom>
        </p:spPr>
      </p:pic>
    </p:spTree>
    <p:extLst>
      <p:ext uri="{BB962C8B-B14F-4D97-AF65-F5344CB8AC3E}">
        <p14:creationId xmlns:p14="http://schemas.microsoft.com/office/powerpoint/2010/main" val="155328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 name="Picture 2">
            <a:extLst>
              <a:ext uri="{FF2B5EF4-FFF2-40B4-BE49-F238E27FC236}">
                <a16:creationId xmlns:a16="http://schemas.microsoft.com/office/drawing/2014/main" id="{758B1EDA-C06C-A94F-B0E0-A175950D6499}"/>
              </a:ext>
            </a:extLst>
          </p:cNvPr>
          <p:cNvPicPr>
            <a:picLocks noChangeAspect="1"/>
          </p:cNvPicPr>
          <p:nvPr/>
        </p:nvPicPr>
        <p:blipFill>
          <a:blip r:embed="rId3"/>
          <a:stretch>
            <a:fillRect/>
          </a:stretch>
        </p:blipFill>
        <p:spPr>
          <a:xfrm>
            <a:off x="10941" y="1196752"/>
            <a:ext cx="9174780" cy="5157192"/>
          </a:xfrm>
          <a:prstGeom prst="rect">
            <a:avLst/>
          </a:prstGeom>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desert locust swarm in Kenya on Jan. 24, 2020.</a:t>
            </a:r>
          </a:p>
        </p:txBody>
      </p:sp>
    </p:spTree>
    <p:extLst>
      <p:ext uri="{BB962C8B-B14F-4D97-AF65-F5344CB8AC3E}">
        <p14:creationId xmlns:p14="http://schemas.microsoft.com/office/powerpoint/2010/main" val="3408957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3068960"/>
            <a:ext cx="9144000" cy="26296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上帝的日子</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ko-KR" altLang="en-US" sz="4800" b="1" dirty="0" err="1">
                <a:solidFill>
                  <a:srgbClr val="FFFFFF"/>
                </a:solidFill>
                <a:effectLst>
                  <a:glow rad="127000">
                    <a:srgbClr val="000000"/>
                  </a:glow>
                </a:effectLst>
                <a:latin typeface="Arial" charset="0"/>
                <a:ea typeface="ＭＳ Ｐゴシック" charset="0"/>
                <a:cs typeface="ＭＳ Ｐゴシック" charset="0"/>
              </a:rPr>
              <a:t>约珥</a:t>
            </a:r>
            <a:endParaRPr lang="ko-KR" alt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80250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Locust swarms in Kenya on Jan. 24.">
            <a:extLst>
              <a:ext uri="{FF2B5EF4-FFF2-40B4-BE49-F238E27FC236}">
                <a16:creationId xmlns:a16="http://schemas.microsoft.com/office/drawing/2014/main" id="{D79A737D-430A-BA45-8C5F-D8C845D88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6752"/>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36512" y="6477215"/>
            <a:ext cx="9180512"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Locust swarms in Kenya on Jan. 24.</a:t>
            </a:r>
          </a:p>
        </p:txBody>
      </p:sp>
    </p:spTree>
    <p:extLst>
      <p:ext uri="{BB962C8B-B14F-4D97-AF65-F5344CB8AC3E}">
        <p14:creationId xmlns:p14="http://schemas.microsoft.com/office/powerpoint/2010/main" val="332496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pic>
        <p:nvPicPr>
          <p:cNvPr id="3074" name="Picture 2" descr="Desert locust movements and prediction released on Jan. 28, 2020.">
            <a:extLst>
              <a:ext uri="{FF2B5EF4-FFF2-40B4-BE49-F238E27FC236}">
                <a16:creationId xmlns:a16="http://schemas.microsoft.com/office/drawing/2014/main" id="{5B476A00-15A6-4B4B-A437-89603F479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68" y="-58872"/>
            <a:ext cx="7231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Desert locust movements and prediction released on Jan. 28, 2020</a:t>
            </a:r>
          </a:p>
        </p:txBody>
      </p:sp>
    </p:spTree>
    <p:extLst>
      <p:ext uri="{BB962C8B-B14F-4D97-AF65-F5344CB8AC3E}">
        <p14:creationId xmlns:p14="http://schemas.microsoft.com/office/powerpoint/2010/main" val="4193459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The green &quot;recession area&quot; is where locusts naturally live, before swarming.">
            <a:extLst>
              <a:ext uri="{FF2B5EF4-FFF2-40B4-BE49-F238E27FC236}">
                <a16:creationId xmlns:a16="http://schemas.microsoft.com/office/drawing/2014/main" id="{E0310C5F-1999-7E40-800D-F5B7612A2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99392"/>
            <a:ext cx="912495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green "recession area" is where locusts naturally live, before swarming</a:t>
            </a:r>
          </a:p>
        </p:txBody>
      </p:sp>
    </p:spTree>
    <p:extLst>
      <p:ext uri="{BB962C8B-B14F-4D97-AF65-F5344CB8AC3E}">
        <p14:creationId xmlns:p14="http://schemas.microsoft.com/office/powerpoint/2010/main" val="4150586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descr="A Kenyan farmer picks up a desert locust in Jan. 2020.">
            <a:extLst>
              <a:ext uri="{FF2B5EF4-FFF2-40B4-BE49-F238E27FC236}">
                <a16:creationId xmlns:a16="http://schemas.microsoft.com/office/drawing/2014/main" id="{C177E26D-813C-F544-9930-4D893FDDF5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 y="765175"/>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 Kenyan farmer picks up a desert locust in Jan. 2020.</a:t>
            </a:r>
          </a:p>
        </p:txBody>
      </p:sp>
    </p:spTree>
    <p:extLst>
      <p:ext uri="{BB962C8B-B14F-4D97-AF65-F5344CB8AC3E}">
        <p14:creationId xmlns:p14="http://schemas.microsoft.com/office/powerpoint/2010/main" val="4487668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CC7F25F-9A73-F549-8043-40BA38F32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463550"/>
            <a:ext cx="8890000" cy="59309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Kenyan Locusts</a:t>
            </a:r>
          </a:p>
        </p:txBody>
      </p:sp>
      <p:sp>
        <p:nvSpPr>
          <p:cNvPr id="5" name="Rectangle 2">
            <a:extLst>
              <a:ext uri="{FF2B5EF4-FFF2-40B4-BE49-F238E27FC236}">
                <a16:creationId xmlns:a16="http://schemas.microsoft.com/office/drawing/2014/main" id="{20523590-1342-B84E-A57E-3C5FDA762FDD}"/>
              </a:ext>
            </a:extLst>
          </p:cNvPr>
          <p:cNvSpPr txBox="1">
            <a:spLocks noChangeArrowheads="1"/>
          </p:cNvSpPr>
          <p:nvPr/>
        </p:nvSpPr>
        <p:spPr bwMode="auto">
          <a:xfrm>
            <a:off x="13854" y="6425952"/>
            <a:ext cx="9144000" cy="40816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Photo: United Nations</a:t>
            </a:r>
          </a:p>
        </p:txBody>
      </p:sp>
    </p:spTree>
    <p:extLst>
      <p:ext uri="{BB962C8B-B14F-4D97-AF65-F5344CB8AC3E}">
        <p14:creationId xmlns:p14="http://schemas.microsoft.com/office/powerpoint/2010/main" val="2677214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E3FDA8-DF8D-2E43-80D1-76EDAF126021}"/>
              </a:ext>
            </a:extLst>
          </p:cNvPr>
          <p:cNvPicPr>
            <a:picLocks noChangeAspect="1"/>
          </p:cNvPicPr>
          <p:nvPr/>
        </p:nvPicPr>
        <p:blipFill rotWithShape="1">
          <a:blip r:embed="rId3"/>
          <a:srcRect l="8110" r="4479" b="-365"/>
          <a:stretch/>
        </p:blipFill>
        <p:spPr>
          <a:xfrm>
            <a:off x="0" y="296016"/>
            <a:ext cx="9144000" cy="6561983"/>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2020 Expanded Locusts</a:t>
            </a:r>
          </a:p>
        </p:txBody>
      </p:sp>
    </p:spTree>
    <p:extLst>
      <p:ext uri="{BB962C8B-B14F-4D97-AF65-F5344CB8AC3E}">
        <p14:creationId xmlns:p14="http://schemas.microsoft.com/office/powerpoint/2010/main" val="139413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r="14706"/>
          <a:stretch/>
        </p:blipFill>
        <p:spPr>
          <a:xfrm>
            <a:off x="-1" y="0"/>
            <a:ext cx="9232901" cy="6021288"/>
          </a:xfrm>
          <a:prstGeom prst="rect">
            <a:avLst/>
          </a:prstGeom>
        </p:spPr>
      </p:pic>
      <p:sp>
        <p:nvSpPr>
          <p:cNvPr id="7" name="Rectangle 7"/>
          <p:cNvSpPr txBox="1">
            <a:spLocks noChangeArrowheads="1"/>
          </p:cNvSpPr>
          <p:nvPr/>
        </p:nvSpPr>
        <p:spPr bwMode="auto">
          <a:xfrm>
            <a:off x="323528" y="3356992"/>
            <a:ext cx="3888432"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none" lIns="91440" tIns="45720" rIns="91440" bIns="45720" numCol="1" fromWordArt="1" anchor="ctr" anchorCtr="0" compatLnSpc="1">
            <a:prstTxWarp prst="textPlain">
              <a:avLst>
                <a:gd name="adj" fmla="val 50000"/>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buClrTx/>
              <a:buSzTx/>
              <a:defRPr/>
            </a:pPr>
            <a:r>
              <a:rPr lang="ko-KR" altLang="en-US" sz="3600" b="1" dirty="0" err="1">
                <a:solidFill>
                  <a:srgbClr val="FFFFFF"/>
                </a:solidFill>
                <a:effectLst>
                  <a:glow rad="127000">
                    <a:srgbClr val="000000"/>
                  </a:glow>
                </a:effectLst>
                <a:latin typeface="Arial" charset="0"/>
                <a:ea typeface="ＭＳ Ｐゴシック" charset="0"/>
                <a:cs typeface="ＭＳ Ｐゴシック" charset="0"/>
              </a:rPr>
              <a:t>约珥</a:t>
            </a:r>
            <a:endParaRPr kumimoji="0" lang="en-US" sz="3600" b="0" i="0" u="none" strike="noStrike" kern="10" cap="none" spc="0" normalizeH="0" baseline="0" noProof="0" dirty="0">
              <a:ln w="19050">
                <a:solidFill>
                  <a:srgbClr val="99CCFF"/>
                </a:solidFill>
                <a:miter lim="800000"/>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900098" name="Rectangle 2"/>
          <p:cNvSpPr>
            <a:spLocks noGrp="1" noChangeArrowheads="1"/>
          </p:cNvSpPr>
          <p:nvPr>
            <p:ph type="ctrTitle"/>
          </p:nvPr>
        </p:nvSpPr>
        <p:spPr>
          <a:xfrm>
            <a:off x="-30249" y="116632"/>
            <a:ext cx="9120187" cy="1446653"/>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作个有纪律的人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179816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纪律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55576" y="1196752"/>
            <a:ext cx="7620000" cy="5334000"/>
          </a:xfrm>
          <a:prstGeom prst="rect">
            <a:avLst/>
          </a:prstGeom>
        </p:spPr>
      </p:pic>
    </p:spTree>
    <p:extLst>
      <p:ext uri="{BB962C8B-B14F-4D97-AF65-F5344CB8AC3E}">
        <p14:creationId xmlns:p14="http://schemas.microsoft.com/office/powerpoint/2010/main" val="4127348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纪律</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1556792"/>
            <a:ext cx="7620000" cy="5080000"/>
          </a:xfrm>
          <a:prstGeom prst="rect">
            <a:avLst/>
          </a:prstGeom>
        </p:spPr>
      </p:pic>
    </p:spTree>
    <p:extLst>
      <p:ext uri="{BB962C8B-B14F-4D97-AF65-F5344CB8AC3E}">
        <p14:creationId xmlns:p14="http://schemas.microsoft.com/office/powerpoint/2010/main" val="2953670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76300"/>
            <a:ext cx="9144000" cy="5086350"/>
          </a:xfrm>
          <a:prstGeom prst="rect">
            <a:avLst/>
          </a:prstGeom>
        </p:spPr>
      </p:pic>
      <p:sp>
        <p:nvSpPr>
          <p:cNvPr id="900098" name="Rectangle 2"/>
          <p:cNvSpPr>
            <a:spLocks noGrp="1" noChangeArrowheads="1"/>
          </p:cNvSpPr>
          <p:nvPr>
            <p:ph type="ctrTitle"/>
          </p:nvPr>
        </p:nvSpPr>
        <p:spPr>
          <a:xfrm>
            <a:off x="0" y="232008"/>
            <a:ext cx="9144000" cy="341301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disciplined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or you will be disciplined.</a:t>
            </a:r>
          </a:p>
        </p:txBody>
      </p:sp>
    </p:spTree>
    <p:extLst>
      <p:ext uri="{BB962C8B-B14F-4D97-AF65-F5344CB8AC3E}">
        <p14:creationId xmlns:p14="http://schemas.microsoft.com/office/powerpoint/2010/main" val="1508490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294543"/>
            <a:ext cx="9144000" cy="44672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buFontTx/>
              <a:buNone/>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耶和华的日子伟大，</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非常可畏，谁能忍受得住呢？耶和华说：</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“现在虽然如此，</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你们仍要全心全意，</a:t>
            </a:r>
          </a:p>
          <a:p>
            <a:pPr>
              <a:buClrTx/>
              <a:buSzTx/>
              <a:buFontTx/>
              <a:buNone/>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以禁食、哭泣、哀号，归向我。</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a:buClrTx/>
              <a:buSzTx/>
              <a:buFontTx/>
              <a:buNone/>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约珥 </a:t>
            </a:r>
            <a:r>
              <a:rPr lang="en-US" sz="3600" b="1" dirty="0">
                <a:solidFill>
                  <a:srgbClr val="FFFFFF"/>
                </a:solidFill>
                <a:effectLst>
                  <a:glow rad="127000">
                    <a:srgbClr val="000000"/>
                  </a:glow>
                </a:effectLst>
                <a:latin typeface="Arial" charset="0"/>
                <a:ea typeface="ＭＳ Ｐゴシック" charset="0"/>
                <a:cs typeface="ＭＳ Ｐゴシック" charset="0"/>
              </a:rPr>
              <a:t>2:11b-12).</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buFontTx/>
              <a:buNone/>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575</a:t>
            </a:r>
          </a:p>
        </p:txBody>
      </p:sp>
    </p:spTree>
    <p:extLst>
      <p:ext uri="{BB962C8B-B14F-4D97-AF65-F5344CB8AC3E}">
        <p14:creationId xmlns:p14="http://schemas.microsoft.com/office/powerpoint/2010/main" val="265371432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99392"/>
            <a:ext cx="9144000" cy="136815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Hear this, you leaders of the people.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Listen, all who live in the land</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(Joel 1:2a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descr="ting-breakd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6" y="0"/>
            <a:ext cx="9098957" cy="6858000"/>
          </a:xfrm>
          <a:prstGeom prst="rect">
            <a:avLst/>
          </a:prstGeom>
        </p:spPr>
      </p:pic>
      <p:sp>
        <p:nvSpPr>
          <p:cNvPr id="2" name="TextBox 1"/>
          <p:cNvSpPr txBox="1"/>
          <p:nvPr/>
        </p:nvSpPr>
        <p:spPr>
          <a:xfrm>
            <a:off x="971601" y="1916832"/>
            <a:ext cx="7200800" cy="830997"/>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 traditional Chinese character for "listen" consists of six radicals</a:t>
            </a:r>
          </a:p>
        </p:txBody>
      </p:sp>
      <p:sp>
        <p:nvSpPr>
          <p:cNvPr id="5" name="TextBox 4"/>
          <p:cNvSpPr txBox="1"/>
          <p:nvPr/>
        </p:nvSpPr>
        <p:spPr>
          <a:xfrm>
            <a:off x="0" y="4811668"/>
            <a:ext cx="9144000" cy="1015663"/>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When we truly listen to someone, we treat them as a king or queen. A servant never interrupts the king, but wraps his ear around him, attending every word &amp; facial expression with "ten eyes &amp; one heart"</a:t>
            </a:r>
          </a:p>
        </p:txBody>
      </p:sp>
      <p:sp>
        <p:nvSpPr>
          <p:cNvPr id="6" name="TextBox 5"/>
          <p:cNvSpPr txBox="1"/>
          <p:nvPr/>
        </p:nvSpPr>
        <p:spPr>
          <a:xfrm>
            <a:off x="588164" y="5877272"/>
            <a:ext cx="8016284" cy="954107"/>
          </a:xfrm>
          <a:prstGeom prst="rect">
            <a:avLst/>
          </a:prstGeom>
          <a:solidFill>
            <a:srgbClr val="00009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True listening gives the other person our full respect and undivided attention.</a:t>
            </a:r>
          </a:p>
        </p:txBody>
      </p:sp>
    </p:spTree>
    <p:extLst>
      <p:ext uri="{BB962C8B-B14F-4D97-AF65-F5344CB8AC3E}">
        <p14:creationId xmlns:p14="http://schemas.microsoft.com/office/powerpoint/2010/main" val="37764203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5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24184"/>
          <a:stretch/>
        </p:blipFill>
        <p:spPr>
          <a:xfrm>
            <a:off x="0" y="-12632"/>
            <a:ext cx="9144000" cy="689190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lvl="0" eaLnBrk="1" hangingPunct="1">
              <a:defRPr/>
            </a:pPr>
            <a:r>
              <a:rPr lang="zh-TW" alt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出埃及记</a:t>
            </a:r>
            <a:r>
              <a:rPr lang="zh-CN" alt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背景</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97416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026"/>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6" name="Rectangle 1027"/>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7" name="Rectangle 1028"/>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8" name="Rectangle 1029"/>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69" name="Rectangle 1030"/>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0" name="Rectangle 1031"/>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1" name="Rectangle 1032"/>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72" name="Text Box 103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kumimoji="1" sz="2400">
                <a:solidFill>
                  <a:schemeClr val="tx1"/>
                </a:solidFill>
                <a:latin typeface="Times New Roman" charset="0"/>
                <a:ea typeface="MS PGothic" charset="0"/>
                <a:cs typeface="MS PGothic" charset="0"/>
              </a:defRPr>
            </a:lvl1pPr>
            <a:lvl2pPr marL="742950" indent="-285750" eaLnBrk="0" hangingPunct="0">
              <a:defRPr kumimoji="1" sz="2400">
                <a:solidFill>
                  <a:schemeClr val="tx1"/>
                </a:solidFill>
                <a:latin typeface="Times New Roman" charset="0"/>
                <a:ea typeface="MS PGothic" charset="0"/>
                <a:cs typeface="MS PGothic" charset="0"/>
              </a:defRPr>
            </a:lvl2pPr>
            <a:lvl3pPr marL="1143000" indent="-228600" eaLnBrk="0" hangingPunct="0">
              <a:defRPr kumimoji="1" sz="2400">
                <a:solidFill>
                  <a:schemeClr val="tx1"/>
                </a:solidFill>
                <a:latin typeface="Times New Roman" charset="0"/>
                <a:ea typeface="MS PGothic" charset="0"/>
                <a:cs typeface="MS PGothic" charset="0"/>
              </a:defRPr>
            </a:lvl3pPr>
            <a:lvl4pPr marL="1600200" indent="-228600" eaLnBrk="0" hangingPunct="0">
              <a:defRPr kumimoji="1" sz="2400">
                <a:solidFill>
                  <a:schemeClr val="tx1"/>
                </a:solidFill>
                <a:latin typeface="Times New Roman" charset="0"/>
                <a:ea typeface="MS PGothic" charset="0"/>
                <a:cs typeface="MS PGothic" charset="0"/>
              </a:defRPr>
            </a:lvl4pPr>
            <a:lvl5pPr marL="2057400" indent="-228600" eaLnBrk="0" hangingPunct="0">
              <a:defRPr kumimoji="1"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kumimoji="1" sz="2400">
                <a:solidFill>
                  <a:schemeClr val="tx1"/>
                </a:solidFill>
                <a:latin typeface="Times New Roman" charset="0"/>
                <a:ea typeface="MS PGothic" charset="0"/>
                <a:cs typeface="MS PGothic"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342</a:t>
            </a:r>
          </a:p>
        </p:txBody>
      </p:sp>
      <p:sp>
        <p:nvSpPr>
          <p:cNvPr id="413706" name="Rectangle 1034"/>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931</a:t>
            </a:r>
          </a:p>
        </p:txBody>
      </p:sp>
      <p:sp>
        <p:nvSpPr>
          <p:cNvPr id="413707" name="Rectangle 1035"/>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722</a:t>
            </a:r>
          </a:p>
        </p:txBody>
      </p:sp>
      <p:sp>
        <p:nvSpPr>
          <p:cNvPr id="413708" name="Rectangle 1036"/>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rPr>
              <a:t>586</a:t>
            </a:r>
          </a:p>
        </p:txBody>
      </p:sp>
      <p:sp>
        <p:nvSpPr>
          <p:cNvPr id="413709" name="Rectangle 1037"/>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俄巴底亚</a:t>
            </a:r>
            <a:endParaRPr kumimoji="0" lang="en-US" sz="28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0" name="Rectangle 1038"/>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约拿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1" name="Rectangle 1039"/>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阿摩司</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2" name="Rectangle 1040"/>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何西阿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3" name="Rectangle 1041"/>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以赛亚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4" name="Rectangle 1042"/>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弥迦</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5" name="Rectangle 1043"/>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那鸿</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6" name="Rectangle 1044"/>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西番亚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7" name="Rectangle 1045"/>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哈巴谷</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8" name="Rectangle 1046"/>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2800" b="0" i="0" u="none" strike="noStrike" kern="1200" cap="none" spc="0" normalizeH="0" baseline="0" noProof="0">
                <a:ln>
                  <a:noFill/>
                </a:ln>
                <a:solidFill>
                  <a:srgbClr val="FFFFFF"/>
                </a:solidFill>
                <a:effectLst/>
                <a:uLnTx/>
                <a:uFillTx/>
                <a:latin typeface="Times New Roman" charset="0"/>
                <a:ea typeface="MS PGothic" charset="0"/>
                <a:cs typeface="+mn-cs"/>
              </a:rPr>
              <a:t>约珥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19" name="Rectangle 1047"/>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0" name="Rectangle 1048"/>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耶利米哀歌</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1" name="Rectangle 1049"/>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但以理</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2" name="Rectangle 1050"/>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以西结</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3" name="Rectangle 1051"/>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哈该</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4" name="Rectangle 1052"/>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撒迦利亚</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413725" name="Rectangle 1053"/>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zh-CN" altLang="en-US" sz="3200" b="0" i="0" u="none" strike="noStrike" kern="1200" cap="none" spc="0" normalizeH="0" baseline="0" noProof="0">
                <a:ln>
                  <a:noFill/>
                </a:ln>
                <a:solidFill>
                  <a:srgbClr val="FFFFFF"/>
                </a:solidFill>
                <a:effectLst/>
                <a:uLnTx/>
                <a:uFillTx/>
                <a:latin typeface="Times New Roman" charset="0"/>
                <a:ea typeface="MS PGothic" charset="0"/>
                <a:cs typeface="+mn-cs"/>
              </a:rPr>
              <a:t>马拉基</a:t>
            </a:r>
            <a:endParaRPr kumimoji="0" lang="en-US" sz="3200" b="0" i="0" u="none" strike="noStrike" kern="1200" cap="none" spc="0" normalizeH="0" baseline="0" noProof="0">
              <a:ln>
                <a:noFill/>
              </a:ln>
              <a:solidFill>
                <a:srgbClr val="FFFFFF"/>
              </a:solidFill>
              <a:effectLst/>
              <a:uLnTx/>
              <a:uFillTx/>
              <a:latin typeface="Times New Roman" charset="0"/>
              <a:ea typeface="MS PGothic" charset="0"/>
              <a:cs typeface="+mn-cs"/>
            </a:endParaRPr>
          </a:p>
        </p:txBody>
      </p:sp>
      <p:sp>
        <p:nvSpPr>
          <p:cNvPr id="164893" name="Rectangle 1054"/>
          <p:cNvSpPr>
            <a:spLocks noGrp="1" noChangeArrowheads="1"/>
          </p:cNvSpPr>
          <p:nvPr>
            <p:ph type="ctrTitle"/>
          </p:nvPr>
        </p:nvSpPr>
        <p:spPr>
          <a:xfrm>
            <a:off x="1600200" y="0"/>
            <a:ext cx="6477000" cy="914400"/>
          </a:xfrm>
          <a:solidFill>
            <a:schemeClr val="bg2"/>
          </a:solidFill>
        </p:spPr>
        <p:txBody>
          <a:bodyPr/>
          <a:lstStyle/>
          <a:p>
            <a:pPr eaLnBrk="1" hangingPunct="1"/>
            <a:r>
              <a:rPr lang="en-US">
                <a:solidFill>
                  <a:srgbClr val="000000"/>
                </a:solidFill>
                <a:latin typeface="Times New Roman" charset="0"/>
                <a:ea typeface="MS PGothic" charset="0"/>
              </a:rPr>
              <a:t>Placing the Prophets</a:t>
            </a:r>
            <a:endParaRPr lang="en-US">
              <a:latin typeface="Times New Roman" charset="0"/>
              <a:ea typeface="MS PGothic" charset="0"/>
            </a:endParaRPr>
          </a:p>
        </p:txBody>
      </p:sp>
      <p:sp>
        <p:nvSpPr>
          <p:cNvPr id="164894" name="Rectangle 1055"/>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ja-JP"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关键 </a:t>
            </a:r>
            <a:r>
              <a:rPr kumimoji="1" lang="zh-CN" altLang="en-US" sz="3200" b="0" i="0" u="none" strike="noStrike" kern="1200" cap="none" spc="0" normalizeH="0" baseline="0" noProof="0">
                <a:ln>
                  <a:noFill/>
                </a:ln>
                <a:solidFill>
                  <a:srgbClr val="EAEAEA"/>
                </a:solidFill>
                <a:effectLst/>
                <a:uLnTx/>
                <a:uFillTx/>
                <a:latin typeface="Times New Roman" charset="0"/>
                <a:ea typeface="MS PGothic" charset="0"/>
                <a:cs typeface="+mn-cs"/>
              </a:rPr>
              <a:t>时代</a:t>
            </a:r>
            <a:endParaRPr kumimoji="1" lang="en-US" sz="3200" b="0" i="0" u="none" strike="noStrike" kern="1200" cap="none" spc="0" normalizeH="0" baseline="0" noProof="0">
              <a:ln>
                <a:noFill/>
              </a:ln>
              <a:solidFill>
                <a:srgbClr val="EAEAEA"/>
              </a:solidFill>
              <a:effectLst/>
              <a:uLnTx/>
              <a:uFillTx/>
              <a:latin typeface="Times New Roman" charset="0"/>
              <a:ea typeface="MS PGothic" charset="0"/>
              <a:cs typeface="+mn-cs"/>
            </a:endParaRPr>
          </a:p>
        </p:txBody>
      </p:sp>
      <p:sp>
        <p:nvSpPr>
          <p:cNvPr id="164895" name="WordArt 1056"/>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HT" alt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rPr>
              <a:t>先知的位置 </a:t>
            </a:r>
            <a:endParaRPr kumimoji="1" lang="en-US" sz="36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Times New Roman" charset="0"/>
              <a:ea typeface="MS PGothic" charset="0"/>
              <a:cs typeface="+mn-cs"/>
            </a:endParaRPr>
          </a:p>
        </p:txBody>
      </p:sp>
    </p:spTree>
    <p:extLst>
      <p:ext uri="{BB962C8B-B14F-4D97-AF65-F5344CB8AC3E}">
        <p14:creationId xmlns:p14="http://schemas.microsoft.com/office/powerpoint/2010/main" val="489612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3706"/>
                                        </p:tgtEl>
                                        <p:attrNameLst>
                                          <p:attrName>style.visibility</p:attrName>
                                        </p:attrNameLst>
                                      </p:cBhvr>
                                      <p:to>
                                        <p:strVal val="visible"/>
                                      </p:to>
                                    </p:set>
                                    <p:anim calcmode="lin" valueType="num">
                                      <p:cBhvr additive="base">
                                        <p:cTn id="7" dur="500" fill="hold"/>
                                        <p:tgtEl>
                                          <p:spTgt spid="413706"/>
                                        </p:tgtEl>
                                        <p:attrNameLst>
                                          <p:attrName>ppt_x</p:attrName>
                                        </p:attrNameLst>
                                      </p:cBhvr>
                                      <p:tavLst>
                                        <p:tav tm="0">
                                          <p:val>
                                            <p:strVal val="0-#ppt_w/2"/>
                                          </p:val>
                                        </p:tav>
                                        <p:tav tm="100000">
                                          <p:val>
                                            <p:strVal val="#ppt_x"/>
                                          </p:val>
                                        </p:tav>
                                      </p:tavLst>
                                    </p:anim>
                                    <p:anim calcmode="lin" valueType="num">
                                      <p:cBhvr additive="base">
                                        <p:cTn id="8" dur="500" fill="hold"/>
                                        <p:tgtEl>
                                          <p:spTgt spid="4137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3707"/>
                                        </p:tgtEl>
                                        <p:attrNameLst>
                                          <p:attrName>style.visibility</p:attrName>
                                        </p:attrNameLst>
                                      </p:cBhvr>
                                      <p:to>
                                        <p:strVal val="visible"/>
                                      </p:to>
                                    </p:set>
                                    <p:anim calcmode="lin" valueType="num">
                                      <p:cBhvr additive="base">
                                        <p:cTn id="13" dur="500" fill="hold"/>
                                        <p:tgtEl>
                                          <p:spTgt spid="413707"/>
                                        </p:tgtEl>
                                        <p:attrNameLst>
                                          <p:attrName>ppt_x</p:attrName>
                                        </p:attrNameLst>
                                      </p:cBhvr>
                                      <p:tavLst>
                                        <p:tav tm="0">
                                          <p:val>
                                            <p:strVal val="0-#ppt_w/2"/>
                                          </p:val>
                                        </p:tav>
                                        <p:tav tm="100000">
                                          <p:val>
                                            <p:strVal val="#ppt_x"/>
                                          </p:val>
                                        </p:tav>
                                      </p:tavLst>
                                    </p:anim>
                                    <p:anim calcmode="lin" valueType="num">
                                      <p:cBhvr additive="base">
                                        <p:cTn id="14" dur="500" fill="hold"/>
                                        <p:tgtEl>
                                          <p:spTgt spid="41370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3708"/>
                                        </p:tgtEl>
                                        <p:attrNameLst>
                                          <p:attrName>style.visibility</p:attrName>
                                        </p:attrNameLst>
                                      </p:cBhvr>
                                      <p:to>
                                        <p:strVal val="visible"/>
                                      </p:to>
                                    </p:set>
                                    <p:anim calcmode="lin" valueType="num">
                                      <p:cBhvr additive="base">
                                        <p:cTn id="19" dur="500" fill="hold"/>
                                        <p:tgtEl>
                                          <p:spTgt spid="413708"/>
                                        </p:tgtEl>
                                        <p:attrNameLst>
                                          <p:attrName>ppt_x</p:attrName>
                                        </p:attrNameLst>
                                      </p:cBhvr>
                                      <p:tavLst>
                                        <p:tav tm="0">
                                          <p:val>
                                            <p:strVal val="0-#ppt_w/2"/>
                                          </p:val>
                                        </p:tav>
                                        <p:tav tm="100000">
                                          <p:val>
                                            <p:strVal val="#ppt_x"/>
                                          </p:val>
                                        </p:tav>
                                      </p:tavLst>
                                    </p:anim>
                                    <p:anim calcmode="lin" valueType="num">
                                      <p:cBhvr additive="base">
                                        <p:cTn id="20" dur="500" fill="hold"/>
                                        <p:tgtEl>
                                          <p:spTgt spid="41370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3709"/>
                                        </p:tgtEl>
                                        <p:attrNameLst>
                                          <p:attrName>style.visibility</p:attrName>
                                        </p:attrNameLst>
                                      </p:cBhvr>
                                      <p:to>
                                        <p:strVal val="visible"/>
                                      </p:to>
                                    </p:set>
                                    <p:anim calcmode="lin" valueType="num">
                                      <p:cBhvr additive="base">
                                        <p:cTn id="25" dur="500" fill="hold"/>
                                        <p:tgtEl>
                                          <p:spTgt spid="413709"/>
                                        </p:tgtEl>
                                        <p:attrNameLst>
                                          <p:attrName>ppt_x</p:attrName>
                                        </p:attrNameLst>
                                      </p:cBhvr>
                                      <p:tavLst>
                                        <p:tav tm="0">
                                          <p:val>
                                            <p:strVal val="0-#ppt_w/2"/>
                                          </p:val>
                                        </p:tav>
                                        <p:tav tm="100000">
                                          <p:val>
                                            <p:strVal val="#ppt_x"/>
                                          </p:val>
                                        </p:tav>
                                      </p:tavLst>
                                    </p:anim>
                                    <p:anim calcmode="lin" valueType="num">
                                      <p:cBhvr additive="base">
                                        <p:cTn id="26" dur="500" fill="hold"/>
                                        <p:tgtEl>
                                          <p:spTgt spid="413709"/>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3710"/>
                                        </p:tgtEl>
                                        <p:attrNameLst>
                                          <p:attrName>style.visibility</p:attrName>
                                        </p:attrNameLst>
                                      </p:cBhvr>
                                      <p:to>
                                        <p:strVal val="visible"/>
                                      </p:to>
                                    </p:set>
                                    <p:anim calcmode="lin" valueType="num">
                                      <p:cBhvr additive="base">
                                        <p:cTn id="31" dur="500" fill="hold"/>
                                        <p:tgtEl>
                                          <p:spTgt spid="413710"/>
                                        </p:tgtEl>
                                        <p:attrNameLst>
                                          <p:attrName>ppt_x</p:attrName>
                                        </p:attrNameLst>
                                      </p:cBhvr>
                                      <p:tavLst>
                                        <p:tav tm="0">
                                          <p:val>
                                            <p:strVal val="0-#ppt_w/2"/>
                                          </p:val>
                                        </p:tav>
                                        <p:tav tm="100000">
                                          <p:val>
                                            <p:strVal val="#ppt_x"/>
                                          </p:val>
                                        </p:tav>
                                      </p:tavLst>
                                    </p:anim>
                                    <p:anim calcmode="lin" valueType="num">
                                      <p:cBhvr additive="base">
                                        <p:cTn id="32" dur="500" fill="hold"/>
                                        <p:tgtEl>
                                          <p:spTgt spid="413710"/>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3711"/>
                                        </p:tgtEl>
                                        <p:attrNameLst>
                                          <p:attrName>style.visibility</p:attrName>
                                        </p:attrNameLst>
                                      </p:cBhvr>
                                      <p:to>
                                        <p:strVal val="visible"/>
                                      </p:to>
                                    </p:set>
                                    <p:anim calcmode="lin" valueType="num">
                                      <p:cBhvr additive="base">
                                        <p:cTn id="37" dur="500" fill="hold"/>
                                        <p:tgtEl>
                                          <p:spTgt spid="413711"/>
                                        </p:tgtEl>
                                        <p:attrNameLst>
                                          <p:attrName>ppt_x</p:attrName>
                                        </p:attrNameLst>
                                      </p:cBhvr>
                                      <p:tavLst>
                                        <p:tav tm="0">
                                          <p:val>
                                            <p:strVal val="0-#ppt_w/2"/>
                                          </p:val>
                                        </p:tav>
                                        <p:tav tm="100000">
                                          <p:val>
                                            <p:strVal val="#ppt_x"/>
                                          </p:val>
                                        </p:tav>
                                      </p:tavLst>
                                    </p:anim>
                                    <p:anim calcmode="lin" valueType="num">
                                      <p:cBhvr additive="base">
                                        <p:cTn id="38" dur="500" fill="hold"/>
                                        <p:tgtEl>
                                          <p:spTgt spid="413711"/>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13712"/>
                                        </p:tgtEl>
                                        <p:attrNameLst>
                                          <p:attrName>style.visibility</p:attrName>
                                        </p:attrNameLst>
                                      </p:cBhvr>
                                      <p:to>
                                        <p:strVal val="visible"/>
                                      </p:to>
                                    </p:set>
                                    <p:anim calcmode="lin" valueType="num">
                                      <p:cBhvr additive="base">
                                        <p:cTn id="43" dur="500" fill="hold"/>
                                        <p:tgtEl>
                                          <p:spTgt spid="413712"/>
                                        </p:tgtEl>
                                        <p:attrNameLst>
                                          <p:attrName>ppt_x</p:attrName>
                                        </p:attrNameLst>
                                      </p:cBhvr>
                                      <p:tavLst>
                                        <p:tav tm="0">
                                          <p:val>
                                            <p:strVal val="0-#ppt_w/2"/>
                                          </p:val>
                                        </p:tav>
                                        <p:tav tm="100000">
                                          <p:val>
                                            <p:strVal val="#ppt_x"/>
                                          </p:val>
                                        </p:tav>
                                      </p:tavLst>
                                    </p:anim>
                                    <p:anim calcmode="lin" valueType="num">
                                      <p:cBhvr additive="base">
                                        <p:cTn id="44" dur="500" fill="hold"/>
                                        <p:tgtEl>
                                          <p:spTgt spid="413712"/>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13713"/>
                                        </p:tgtEl>
                                        <p:attrNameLst>
                                          <p:attrName>style.visibility</p:attrName>
                                        </p:attrNameLst>
                                      </p:cBhvr>
                                      <p:to>
                                        <p:strVal val="visible"/>
                                      </p:to>
                                    </p:set>
                                    <p:anim calcmode="lin" valueType="num">
                                      <p:cBhvr additive="base">
                                        <p:cTn id="49" dur="500" fill="hold"/>
                                        <p:tgtEl>
                                          <p:spTgt spid="413713"/>
                                        </p:tgtEl>
                                        <p:attrNameLst>
                                          <p:attrName>ppt_x</p:attrName>
                                        </p:attrNameLst>
                                      </p:cBhvr>
                                      <p:tavLst>
                                        <p:tav tm="0">
                                          <p:val>
                                            <p:strVal val="0-#ppt_w/2"/>
                                          </p:val>
                                        </p:tav>
                                        <p:tav tm="100000">
                                          <p:val>
                                            <p:strVal val="#ppt_x"/>
                                          </p:val>
                                        </p:tav>
                                      </p:tavLst>
                                    </p:anim>
                                    <p:anim calcmode="lin" valueType="num">
                                      <p:cBhvr additive="base">
                                        <p:cTn id="50" dur="500" fill="hold"/>
                                        <p:tgtEl>
                                          <p:spTgt spid="413713"/>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13714"/>
                                        </p:tgtEl>
                                        <p:attrNameLst>
                                          <p:attrName>style.visibility</p:attrName>
                                        </p:attrNameLst>
                                      </p:cBhvr>
                                      <p:to>
                                        <p:strVal val="visible"/>
                                      </p:to>
                                    </p:set>
                                    <p:anim calcmode="lin" valueType="num">
                                      <p:cBhvr additive="base">
                                        <p:cTn id="55" dur="500" fill="hold"/>
                                        <p:tgtEl>
                                          <p:spTgt spid="413714"/>
                                        </p:tgtEl>
                                        <p:attrNameLst>
                                          <p:attrName>ppt_x</p:attrName>
                                        </p:attrNameLst>
                                      </p:cBhvr>
                                      <p:tavLst>
                                        <p:tav tm="0">
                                          <p:val>
                                            <p:strVal val="0-#ppt_w/2"/>
                                          </p:val>
                                        </p:tav>
                                        <p:tav tm="100000">
                                          <p:val>
                                            <p:strVal val="#ppt_x"/>
                                          </p:val>
                                        </p:tav>
                                      </p:tavLst>
                                    </p:anim>
                                    <p:anim calcmode="lin" valueType="num">
                                      <p:cBhvr additive="base">
                                        <p:cTn id="56" dur="500" fill="hold"/>
                                        <p:tgtEl>
                                          <p:spTgt spid="41371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13715"/>
                                        </p:tgtEl>
                                        <p:attrNameLst>
                                          <p:attrName>style.visibility</p:attrName>
                                        </p:attrNameLst>
                                      </p:cBhvr>
                                      <p:to>
                                        <p:strVal val="visible"/>
                                      </p:to>
                                    </p:set>
                                    <p:anim calcmode="lin" valueType="num">
                                      <p:cBhvr additive="base">
                                        <p:cTn id="61" dur="500" fill="hold"/>
                                        <p:tgtEl>
                                          <p:spTgt spid="413715"/>
                                        </p:tgtEl>
                                        <p:attrNameLst>
                                          <p:attrName>ppt_x</p:attrName>
                                        </p:attrNameLst>
                                      </p:cBhvr>
                                      <p:tavLst>
                                        <p:tav tm="0">
                                          <p:val>
                                            <p:strVal val="0-#ppt_w/2"/>
                                          </p:val>
                                        </p:tav>
                                        <p:tav tm="100000">
                                          <p:val>
                                            <p:strVal val="#ppt_x"/>
                                          </p:val>
                                        </p:tav>
                                      </p:tavLst>
                                    </p:anim>
                                    <p:anim calcmode="lin" valueType="num">
                                      <p:cBhvr additive="base">
                                        <p:cTn id="62" dur="500" fill="hold"/>
                                        <p:tgtEl>
                                          <p:spTgt spid="413715"/>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13716"/>
                                        </p:tgtEl>
                                        <p:attrNameLst>
                                          <p:attrName>style.visibility</p:attrName>
                                        </p:attrNameLst>
                                      </p:cBhvr>
                                      <p:to>
                                        <p:strVal val="visible"/>
                                      </p:to>
                                    </p:set>
                                    <p:anim calcmode="lin" valueType="num">
                                      <p:cBhvr additive="base">
                                        <p:cTn id="67" dur="500" fill="hold"/>
                                        <p:tgtEl>
                                          <p:spTgt spid="413716"/>
                                        </p:tgtEl>
                                        <p:attrNameLst>
                                          <p:attrName>ppt_x</p:attrName>
                                        </p:attrNameLst>
                                      </p:cBhvr>
                                      <p:tavLst>
                                        <p:tav tm="0">
                                          <p:val>
                                            <p:strVal val="0-#ppt_w/2"/>
                                          </p:val>
                                        </p:tav>
                                        <p:tav tm="100000">
                                          <p:val>
                                            <p:strVal val="#ppt_x"/>
                                          </p:val>
                                        </p:tav>
                                      </p:tavLst>
                                    </p:anim>
                                    <p:anim calcmode="lin" valueType="num">
                                      <p:cBhvr additive="base">
                                        <p:cTn id="68" dur="500" fill="hold"/>
                                        <p:tgtEl>
                                          <p:spTgt spid="413716"/>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13718"/>
                                        </p:tgtEl>
                                        <p:attrNameLst>
                                          <p:attrName>style.visibility</p:attrName>
                                        </p:attrNameLst>
                                      </p:cBhvr>
                                      <p:to>
                                        <p:strVal val="visible"/>
                                      </p:to>
                                    </p:set>
                                    <p:anim calcmode="lin" valueType="num">
                                      <p:cBhvr additive="base">
                                        <p:cTn id="73" dur="500" fill="hold"/>
                                        <p:tgtEl>
                                          <p:spTgt spid="413718"/>
                                        </p:tgtEl>
                                        <p:attrNameLst>
                                          <p:attrName>ppt_x</p:attrName>
                                        </p:attrNameLst>
                                      </p:cBhvr>
                                      <p:tavLst>
                                        <p:tav tm="0">
                                          <p:val>
                                            <p:strVal val="0-#ppt_w/2"/>
                                          </p:val>
                                        </p:tav>
                                        <p:tav tm="100000">
                                          <p:val>
                                            <p:strVal val="#ppt_x"/>
                                          </p:val>
                                        </p:tav>
                                      </p:tavLst>
                                    </p:anim>
                                    <p:anim calcmode="lin" valueType="num">
                                      <p:cBhvr additive="base">
                                        <p:cTn id="74" dur="500" fill="hold"/>
                                        <p:tgtEl>
                                          <p:spTgt spid="41371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13717"/>
                                        </p:tgtEl>
                                        <p:attrNameLst>
                                          <p:attrName>style.visibility</p:attrName>
                                        </p:attrNameLst>
                                      </p:cBhvr>
                                      <p:to>
                                        <p:strVal val="visible"/>
                                      </p:to>
                                    </p:set>
                                    <p:anim calcmode="lin" valueType="num">
                                      <p:cBhvr additive="base">
                                        <p:cTn id="79" dur="500" fill="hold"/>
                                        <p:tgtEl>
                                          <p:spTgt spid="413717"/>
                                        </p:tgtEl>
                                        <p:attrNameLst>
                                          <p:attrName>ppt_x</p:attrName>
                                        </p:attrNameLst>
                                      </p:cBhvr>
                                      <p:tavLst>
                                        <p:tav tm="0">
                                          <p:val>
                                            <p:strVal val="0-#ppt_w/2"/>
                                          </p:val>
                                        </p:tav>
                                        <p:tav tm="100000">
                                          <p:val>
                                            <p:strVal val="#ppt_x"/>
                                          </p:val>
                                        </p:tav>
                                      </p:tavLst>
                                    </p:anim>
                                    <p:anim calcmode="lin" valueType="num">
                                      <p:cBhvr additive="base">
                                        <p:cTn id="80" dur="500" fill="hold"/>
                                        <p:tgtEl>
                                          <p:spTgt spid="413717"/>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13719"/>
                                        </p:tgtEl>
                                        <p:attrNameLst>
                                          <p:attrName>style.visibility</p:attrName>
                                        </p:attrNameLst>
                                      </p:cBhvr>
                                      <p:to>
                                        <p:strVal val="visible"/>
                                      </p:to>
                                    </p:set>
                                    <p:anim calcmode="lin" valueType="num">
                                      <p:cBhvr additive="base">
                                        <p:cTn id="85" dur="500" fill="hold"/>
                                        <p:tgtEl>
                                          <p:spTgt spid="413719"/>
                                        </p:tgtEl>
                                        <p:attrNameLst>
                                          <p:attrName>ppt_x</p:attrName>
                                        </p:attrNameLst>
                                      </p:cBhvr>
                                      <p:tavLst>
                                        <p:tav tm="0">
                                          <p:val>
                                            <p:strVal val="0-#ppt_w/2"/>
                                          </p:val>
                                        </p:tav>
                                        <p:tav tm="100000">
                                          <p:val>
                                            <p:strVal val="#ppt_x"/>
                                          </p:val>
                                        </p:tav>
                                      </p:tavLst>
                                    </p:anim>
                                    <p:anim calcmode="lin" valueType="num">
                                      <p:cBhvr additive="base">
                                        <p:cTn id="86" dur="500" fill="hold"/>
                                        <p:tgtEl>
                                          <p:spTgt spid="413719"/>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13720"/>
                                        </p:tgtEl>
                                        <p:attrNameLst>
                                          <p:attrName>style.visibility</p:attrName>
                                        </p:attrNameLst>
                                      </p:cBhvr>
                                      <p:to>
                                        <p:strVal val="visible"/>
                                      </p:to>
                                    </p:set>
                                    <p:anim calcmode="lin" valueType="num">
                                      <p:cBhvr additive="base">
                                        <p:cTn id="91" dur="500" fill="hold"/>
                                        <p:tgtEl>
                                          <p:spTgt spid="413720"/>
                                        </p:tgtEl>
                                        <p:attrNameLst>
                                          <p:attrName>ppt_x</p:attrName>
                                        </p:attrNameLst>
                                      </p:cBhvr>
                                      <p:tavLst>
                                        <p:tav tm="0">
                                          <p:val>
                                            <p:strVal val="0-#ppt_w/2"/>
                                          </p:val>
                                        </p:tav>
                                        <p:tav tm="100000">
                                          <p:val>
                                            <p:strVal val="#ppt_x"/>
                                          </p:val>
                                        </p:tav>
                                      </p:tavLst>
                                    </p:anim>
                                    <p:anim calcmode="lin" valueType="num">
                                      <p:cBhvr additive="base">
                                        <p:cTn id="92" dur="500" fill="hold"/>
                                        <p:tgtEl>
                                          <p:spTgt spid="413720"/>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13721"/>
                                        </p:tgtEl>
                                        <p:attrNameLst>
                                          <p:attrName>style.visibility</p:attrName>
                                        </p:attrNameLst>
                                      </p:cBhvr>
                                      <p:to>
                                        <p:strVal val="visible"/>
                                      </p:to>
                                    </p:set>
                                    <p:anim calcmode="lin" valueType="num">
                                      <p:cBhvr additive="base">
                                        <p:cTn id="97" dur="500" fill="hold"/>
                                        <p:tgtEl>
                                          <p:spTgt spid="413721"/>
                                        </p:tgtEl>
                                        <p:attrNameLst>
                                          <p:attrName>ppt_x</p:attrName>
                                        </p:attrNameLst>
                                      </p:cBhvr>
                                      <p:tavLst>
                                        <p:tav tm="0">
                                          <p:val>
                                            <p:strVal val="0-#ppt_w/2"/>
                                          </p:val>
                                        </p:tav>
                                        <p:tav tm="100000">
                                          <p:val>
                                            <p:strVal val="#ppt_x"/>
                                          </p:val>
                                        </p:tav>
                                      </p:tavLst>
                                    </p:anim>
                                    <p:anim calcmode="lin" valueType="num">
                                      <p:cBhvr additive="base">
                                        <p:cTn id="98" dur="500" fill="hold"/>
                                        <p:tgtEl>
                                          <p:spTgt spid="413721"/>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13722"/>
                                        </p:tgtEl>
                                        <p:attrNameLst>
                                          <p:attrName>style.visibility</p:attrName>
                                        </p:attrNameLst>
                                      </p:cBhvr>
                                      <p:to>
                                        <p:strVal val="visible"/>
                                      </p:to>
                                    </p:set>
                                    <p:anim calcmode="lin" valueType="num">
                                      <p:cBhvr additive="base">
                                        <p:cTn id="103" dur="500" fill="hold"/>
                                        <p:tgtEl>
                                          <p:spTgt spid="413722"/>
                                        </p:tgtEl>
                                        <p:attrNameLst>
                                          <p:attrName>ppt_x</p:attrName>
                                        </p:attrNameLst>
                                      </p:cBhvr>
                                      <p:tavLst>
                                        <p:tav tm="0">
                                          <p:val>
                                            <p:strVal val="0-#ppt_w/2"/>
                                          </p:val>
                                        </p:tav>
                                        <p:tav tm="100000">
                                          <p:val>
                                            <p:strVal val="#ppt_x"/>
                                          </p:val>
                                        </p:tav>
                                      </p:tavLst>
                                    </p:anim>
                                    <p:anim calcmode="lin" valueType="num">
                                      <p:cBhvr additive="base">
                                        <p:cTn id="104" dur="500" fill="hold"/>
                                        <p:tgtEl>
                                          <p:spTgt spid="413722"/>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13723"/>
                                        </p:tgtEl>
                                        <p:attrNameLst>
                                          <p:attrName>style.visibility</p:attrName>
                                        </p:attrNameLst>
                                      </p:cBhvr>
                                      <p:to>
                                        <p:strVal val="visible"/>
                                      </p:to>
                                    </p:set>
                                    <p:anim calcmode="lin" valueType="num">
                                      <p:cBhvr additive="base">
                                        <p:cTn id="109" dur="500" fill="hold"/>
                                        <p:tgtEl>
                                          <p:spTgt spid="413723"/>
                                        </p:tgtEl>
                                        <p:attrNameLst>
                                          <p:attrName>ppt_x</p:attrName>
                                        </p:attrNameLst>
                                      </p:cBhvr>
                                      <p:tavLst>
                                        <p:tav tm="0">
                                          <p:val>
                                            <p:strVal val="0-#ppt_w/2"/>
                                          </p:val>
                                        </p:tav>
                                        <p:tav tm="100000">
                                          <p:val>
                                            <p:strVal val="#ppt_x"/>
                                          </p:val>
                                        </p:tav>
                                      </p:tavLst>
                                    </p:anim>
                                    <p:anim calcmode="lin" valueType="num">
                                      <p:cBhvr additive="base">
                                        <p:cTn id="110" dur="500" fill="hold"/>
                                        <p:tgtEl>
                                          <p:spTgt spid="413723"/>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13724"/>
                                        </p:tgtEl>
                                        <p:attrNameLst>
                                          <p:attrName>style.visibility</p:attrName>
                                        </p:attrNameLst>
                                      </p:cBhvr>
                                      <p:to>
                                        <p:strVal val="visible"/>
                                      </p:to>
                                    </p:set>
                                    <p:anim calcmode="lin" valueType="num">
                                      <p:cBhvr additive="base">
                                        <p:cTn id="115" dur="500" fill="hold"/>
                                        <p:tgtEl>
                                          <p:spTgt spid="413724"/>
                                        </p:tgtEl>
                                        <p:attrNameLst>
                                          <p:attrName>ppt_x</p:attrName>
                                        </p:attrNameLst>
                                      </p:cBhvr>
                                      <p:tavLst>
                                        <p:tav tm="0">
                                          <p:val>
                                            <p:strVal val="0-#ppt_w/2"/>
                                          </p:val>
                                        </p:tav>
                                        <p:tav tm="100000">
                                          <p:val>
                                            <p:strVal val="#ppt_x"/>
                                          </p:val>
                                        </p:tav>
                                      </p:tavLst>
                                    </p:anim>
                                    <p:anim calcmode="lin" valueType="num">
                                      <p:cBhvr additive="base">
                                        <p:cTn id="116" dur="500" fill="hold"/>
                                        <p:tgtEl>
                                          <p:spTgt spid="413724"/>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413725"/>
                                        </p:tgtEl>
                                        <p:attrNameLst>
                                          <p:attrName>style.visibility</p:attrName>
                                        </p:attrNameLst>
                                      </p:cBhvr>
                                      <p:to>
                                        <p:strVal val="visible"/>
                                      </p:to>
                                    </p:set>
                                    <p:anim calcmode="lin" valueType="num">
                                      <p:cBhvr additive="base">
                                        <p:cTn id="121" dur="500" fill="hold"/>
                                        <p:tgtEl>
                                          <p:spTgt spid="413725"/>
                                        </p:tgtEl>
                                        <p:attrNameLst>
                                          <p:attrName>ppt_x</p:attrName>
                                        </p:attrNameLst>
                                      </p:cBhvr>
                                      <p:tavLst>
                                        <p:tav tm="0">
                                          <p:val>
                                            <p:strVal val="0-#ppt_w/2"/>
                                          </p:val>
                                        </p:tav>
                                        <p:tav tm="100000">
                                          <p:val>
                                            <p:strVal val="#ppt_x"/>
                                          </p:val>
                                        </p:tav>
                                      </p:tavLst>
                                    </p:anim>
                                    <p:anim calcmode="lin" valueType="num">
                                      <p:cBhvr additive="base">
                                        <p:cTn id="122" dur="500" fill="hold"/>
                                        <p:tgtEl>
                                          <p:spTgt spid="4137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6" grpId="0" autoUpdateAnimBg="0"/>
      <p:bldP spid="413707" grpId="0" autoUpdateAnimBg="0"/>
      <p:bldP spid="413708" grpId="0" autoUpdateAnimBg="0"/>
      <p:bldP spid="413709" grpId="0" autoUpdateAnimBg="0"/>
      <p:bldP spid="413710" grpId="0" autoUpdateAnimBg="0"/>
      <p:bldP spid="413711" grpId="0" autoUpdateAnimBg="0"/>
      <p:bldP spid="413712" grpId="0" autoUpdateAnimBg="0"/>
      <p:bldP spid="413713" grpId="0" autoUpdateAnimBg="0"/>
      <p:bldP spid="413714" grpId="0" autoUpdateAnimBg="0"/>
      <p:bldP spid="413715" grpId="0" autoUpdateAnimBg="0"/>
      <p:bldP spid="413716" grpId="0" autoUpdateAnimBg="0"/>
      <p:bldP spid="413717" grpId="0" autoUpdateAnimBg="0"/>
      <p:bldP spid="413718" grpId="0" autoUpdateAnimBg="0"/>
      <p:bldP spid="413719" grpId="0" autoUpdateAnimBg="0"/>
      <p:bldP spid="413720" grpId="0" autoUpdateAnimBg="0"/>
      <p:bldP spid="413721" grpId="0" autoUpdateAnimBg="0"/>
      <p:bldP spid="413722" grpId="0" autoUpdateAnimBg="0"/>
      <p:bldP spid="413723" grpId="0" autoUpdateAnimBg="0"/>
      <p:bldP spid="413724" grpId="0" autoUpdateAnimBg="0"/>
      <p:bldP spid="413725"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他们抽签分了我的子民，将男童换妓女，卖女童买酒喝。</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ja-JP" altLang="en-US" sz="3200" b="1" dirty="0">
                <a:solidFill>
                  <a:srgbClr val="FFFFFF"/>
                </a:solidFill>
                <a:effectLst>
                  <a:glow rad="254000">
                    <a:srgbClr val="000000">
                      <a:alpha val="89000"/>
                    </a:srgbClr>
                  </a:glow>
                </a:effectLst>
              </a:rPr>
              <a:t>约珥书</a:t>
            </a:r>
            <a:r>
              <a:rPr lang="en-US" sz="3200" b="1" dirty="0">
                <a:solidFill>
                  <a:srgbClr val="FFFFFF"/>
                </a:solidFill>
                <a:effectLst>
                  <a:glow rad="254000">
                    <a:srgbClr val="000000">
                      <a:alpha val="89000"/>
                    </a:srgbClr>
                  </a:glow>
                </a:effectLst>
              </a:rPr>
              <a:t> </a:t>
            </a:r>
            <a:r>
              <a:rPr lang="en-US" sz="3200" b="1" dirty="0">
                <a:effectLst>
                  <a:glow rad="127000">
                    <a:schemeClr val="tx1"/>
                  </a:glow>
                </a:effectLst>
                <a:latin typeface="Arial" charset="0"/>
                <a:ea typeface="ＭＳ Ｐゴシック" charset="0"/>
                <a:cs typeface="ＭＳ Ｐゴシック" charset="0"/>
              </a:rPr>
              <a:t>3:3 CCB).</a:t>
            </a:r>
          </a:p>
        </p:txBody>
      </p:sp>
    </p:spTree>
    <p:extLst>
      <p:ext uri="{BB962C8B-B14F-4D97-AF65-F5344CB8AC3E}">
        <p14:creationId xmlns:p14="http://schemas.microsoft.com/office/powerpoint/2010/main" val="3895238790"/>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3"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4"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Sidon</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0"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2"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Tyre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5"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Judah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18" name="Rectangle 2"/>
          <p:cNvSpPr txBox="1">
            <a:spLocks noChangeArrowheads="1"/>
          </p:cNvSpPr>
          <p:nvPr/>
        </p:nvSpPr>
        <p:spPr bwMode="auto">
          <a:xfrm>
            <a:off x="0" y="29469"/>
            <a:ext cx="5004048"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What do you have against me, Tyre and Sidon and you cities of Philistia? Are you trying to take revenge on me? If you are, then watch out! I will strike swiftly and pay you back for everything you have done.  </a:t>
            </a:r>
            <a:r>
              <a:rPr kumimoji="0" lang="en-SG" sz="2800" b="1" i="0" u="none" strike="noStrike" kern="0" cap="none" spc="0" normalizeH="0" baseline="30000" noProof="0">
                <a:ln>
                  <a:noFill/>
                </a:ln>
                <a:solidFill>
                  <a:srgbClr val="FFFFFF"/>
                </a:solidFill>
                <a:effectLst>
                  <a:glow rad="127000">
                    <a:srgbClr val="000000"/>
                  </a:glow>
                </a:effectLst>
                <a:uLnTx/>
                <a:uFillTx/>
                <a:latin typeface="Arial" charset="0"/>
                <a:ea typeface="ＭＳ Ｐゴシック" charset="0"/>
                <a:cs typeface="ＭＳ Ｐゴシック" charset="0"/>
              </a:rPr>
              <a:t>5</a:t>
            </a:r>
            <a:r>
              <a:rPr kumimoji="0" lang="en-SG"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You have taken my silver and gold and all my precious treasures, and have carried them off to your pagan temples</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(Joel 3:4-5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20"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1"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Philistia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2" name="Right Arrow 21"/>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Tree>
    <p:extLst>
      <p:ext uri="{BB962C8B-B14F-4D97-AF65-F5344CB8AC3E}">
        <p14:creationId xmlns:p14="http://schemas.microsoft.com/office/powerpoint/2010/main" val="306222462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3315143" y="836712"/>
            <a:ext cx="1904929"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Greeks</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5076056" y="4882695"/>
            <a:ext cx="4067944" cy="1947815"/>
          </a:xfrm>
          <a:effectLst/>
        </p:spPr>
        <p:txBody>
          <a:bodyPr/>
          <a:lstStyle/>
          <a:p>
            <a:pPr algn="ctr"/>
            <a:r>
              <a:rPr lang="en-US" sz="3200" b="1" dirty="0">
                <a:solidFill>
                  <a:srgbClr val="FFFFFF"/>
                </a:solidFill>
                <a:effectLst>
                  <a:glow rad="101600">
                    <a:schemeClr val="bg2">
                      <a:alpha val="75000"/>
                    </a:schemeClr>
                  </a:glow>
                  <a:outerShdw blurRad="50800" dist="88900" dir="2700000" algn="tl" rotWithShape="0">
                    <a:srgbClr val="000000"/>
                  </a:outerShdw>
                </a:effectLst>
                <a:latin typeface="Arial"/>
                <a:cs typeface="Arial"/>
              </a:rPr>
              <a:t>The Sale of Judeans to the Greeks</a:t>
            </a:r>
          </a:p>
        </p:txBody>
      </p:sp>
      <p:sp>
        <p:nvSpPr>
          <p:cNvPr id="19" name="Text Box 76"/>
          <p:cNvSpPr txBox="1">
            <a:spLocks noChangeArrowheads="1"/>
          </p:cNvSpPr>
          <p:nvPr/>
        </p:nvSpPr>
        <p:spPr bwMode="auto">
          <a:xfrm>
            <a:off x="9155176" y="0"/>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Right Arrow 15"/>
          <p:cNvSpPr/>
          <p:nvPr/>
        </p:nvSpPr>
        <p:spPr bwMode="auto">
          <a:xfrm rot="13181179">
            <a:off x="3808828" y="2458158"/>
            <a:ext cx="4127896"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18" name="Rectangle 2"/>
          <p:cNvSpPr txBox="1">
            <a:spLocks noChangeArrowheads="1"/>
          </p:cNvSpPr>
          <p:nvPr/>
        </p:nvSpPr>
        <p:spPr bwMode="auto">
          <a:xfrm>
            <a:off x="0" y="29469"/>
            <a:ext cx="3419872" cy="649587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SG" sz="28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You have sold the people of Judah and Jerusalem to the Greeks, so they could take them far from their homeland</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(Joel 3:6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17" name="Oval 58"/>
          <p:cNvSpPr>
            <a:spLocks noChangeArrowheads="1"/>
          </p:cNvSpPr>
          <p:nvPr/>
        </p:nvSpPr>
        <p:spPr bwMode="auto">
          <a:xfrm>
            <a:off x="8172400" y="285293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0" name="Text Box 76"/>
          <p:cNvSpPr txBox="1">
            <a:spLocks noChangeArrowheads="1"/>
          </p:cNvSpPr>
          <p:nvPr/>
        </p:nvSpPr>
        <p:spPr bwMode="auto">
          <a:xfrm>
            <a:off x="6444208" y="263691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Sidon</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1" name="Right Arrow 20"/>
          <p:cNvSpPr/>
          <p:nvPr/>
        </p:nvSpPr>
        <p:spPr bwMode="auto">
          <a:xfrm rot="6814074">
            <a:off x="7976188" y="3523751"/>
            <a:ext cx="53485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2" name="Oval 58"/>
          <p:cNvSpPr>
            <a:spLocks noChangeArrowheads="1"/>
          </p:cNvSpPr>
          <p:nvPr/>
        </p:nvSpPr>
        <p:spPr bwMode="auto">
          <a:xfrm>
            <a:off x="8172400" y="3212976"/>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3" name="Text Box 76"/>
          <p:cNvSpPr txBox="1">
            <a:spLocks noChangeArrowheads="1"/>
          </p:cNvSpPr>
          <p:nvPr/>
        </p:nvSpPr>
        <p:spPr bwMode="auto">
          <a:xfrm>
            <a:off x="6444208" y="2996952"/>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Tyre</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4" name="Text Box 76"/>
          <p:cNvSpPr txBox="1">
            <a:spLocks noChangeArrowheads="1"/>
          </p:cNvSpPr>
          <p:nvPr/>
        </p:nvSpPr>
        <p:spPr bwMode="auto">
          <a:xfrm>
            <a:off x="6732240" y="386104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Judah</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5" name="Oval 58"/>
          <p:cNvSpPr>
            <a:spLocks noChangeArrowheads="1"/>
          </p:cNvSpPr>
          <p:nvPr/>
        </p:nvSpPr>
        <p:spPr bwMode="auto">
          <a:xfrm>
            <a:off x="7524328" y="479715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6" name="Text Box 76"/>
          <p:cNvSpPr txBox="1">
            <a:spLocks noChangeArrowheads="1"/>
          </p:cNvSpPr>
          <p:nvPr/>
        </p:nvSpPr>
        <p:spPr bwMode="auto">
          <a:xfrm>
            <a:off x="5796136" y="4581128"/>
            <a:ext cx="1728192"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rPr>
              <a:t>Philistia</a:t>
            </a:r>
            <a:endParaRPr kumimoji="0" lang="en-US" sz="2400" b="0" i="0" u="none" strike="noStrike" kern="1200" cap="none" spc="0" normalizeH="0" baseline="0" noProof="0" dirty="0">
              <a:ln>
                <a:noFill/>
              </a:ln>
              <a:solidFill>
                <a:srgbClr val="FFFFFF"/>
              </a:solidFill>
              <a:effectLst>
                <a:glow rad="101600">
                  <a:srgbClr val="000000">
                    <a:alpha val="75000"/>
                  </a:srgbClr>
                </a:glow>
                <a:outerShdw blurRad="38100" dist="38100" dir="2700000" algn="tl">
                  <a:srgbClr val="000000"/>
                </a:outerShdw>
              </a:effectLst>
              <a:uLnTx/>
              <a:uFillTx/>
              <a:latin typeface="26" charset="0"/>
              <a:ea typeface="ＭＳ Ｐゴシック" charset="0"/>
            </a:endParaRPr>
          </a:p>
        </p:txBody>
      </p:sp>
      <p:sp>
        <p:nvSpPr>
          <p:cNvPr id="27" name="Right Arrow 26"/>
          <p:cNvSpPr/>
          <p:nvPr/>
        </p:nvSpPr>
        <p:spPr bwMode="auto">
          <a:xfrm rot="17906850">
            <a:off x="7554773" y="4252965"/>
            <a:ext cx="53649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pitchFamily="-105" charset="0"/>
              <a:ea typeface="ＭＳ Ｐゴシック" charset="0"/>
            </a:endParaRPr>
          </a:p>
        </p:txBody>
      </p:sp>
      <p:sp>
        <p:nvSpPr>
          <p:cNvPr id="28" name="Title 1"/>
          <p:cNvSpPr txBox="1">
            <a:spLocks/>
          </p:cNvSpPr>
          <p:nvPr/>
        </p:nvSpPr>
        <p:spPr bwMode="auto">
          <a:xfrm>
            <a:off x="323528" y="3861048"/>
            <a:ext cx="4644008" cy="2736304"/>
          </a:xfrm>
          <a:prstGeom prst="rect">
            <a:avLst/>
          </a:prstGeom>
          <a:solidFill>
            <a:srgbClr val="800000"/>
          </a:solidFill>
          <a:ln w="12700">
            <a:noFill/>
            <a:miter lim="800000"/>
            <a:headEnd/>
            <a:tailEnd/>
          </a:ln>
          <a:effectLst/>
        </p:spPr>
        <p:txBody>
          <a:bodyPr vert="horz" wrap="square" lIns="90487" tIns="44450" rIns="90487" bIns="4445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outerShdw blurRad="50800" dist="88900" dir="2700000" algn="tl" rotWithShape="0">
                    <a:srgbClr val="000000"/>
                  </a:outerShdw>
                </a:effectLst>
                <a:uLnTx/>
                <a:uFillTx/>
                <a:latin typeface="Arial"/>
                <a:ea typeface="ＭＳ Ｐゴシック" pitchFamily="-105" charset="-128"/>
                <a:cs typeface="Arial"/>
              </a:rPr>
              <a:t>Greeks were not a strong power until around 600-500 BC so Joel probably has a later date</a:t>
            </a:r>
          </a:p>
        </p:txBody>
      </p:sp>
    </p:spTree>
    <p:extLst>
      <p:ext uri="{BB962C8B-B14F-4D97-AF65-F5344CB8AC3E}">
        <p14:creationId xmlns:p14="http://schemas.microsoft.com/office/powerpoint/2010/main" val="270397403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62817"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18"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19"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20"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Joel</a:t>
            </a:r>
          </a:p>
        </p:txBody>
      </p:sp>
      <p:sp>
        <p:nvSpPr>
          <p:cNvPr id="162825"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uk-UA"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0"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162828"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2829"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162835"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uk-UA"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
        <p:nvSpPr>
          <p:cNvPr id="162839"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1989633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5" name="Picture 2" descr="king-nebuchadnezza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592" y="34871"/>
            <a:ext cx="5353496" cy="1881962"/>
          </a:xfrm>
        </p:spPr>
        <p:txBody>
          <a:bodyPr/>
          <a:lstStyle/>
          <a:p>
            <a:pPr>
              <a:defRPr/>
            </a:pPr>
            <a:r>
              <a:rPr lang="en-US" sz="3600" b="1" dirty="0">
                <a:effectLst>
                  <a:glow rad="177800">
                    <a:schemeClr val="bg2"/>
                  </a:glow>
                </a:effectLst>
              </a:rPr>
              <a:t>Joel Preached During King Nebuchadnezzar</a:t>
            </a:r>
            <a:r>
              <a:rPr lang="uk-UA" sz="3600" b="1" dirty="0">
                <a:effectLst>
                  <a:glow rad="177800">
                    <a:schemeClr val="bg2"/>
                  </a:glow>
                </a:effectLst>
              </a:rPr>
              <a:t>'</a:t>
            </a:r>
            <a:r>
              <a:rPr lang="en-US" sz="3600" b="1" dirty="0">
                <a:effectLst>
                  <a:glow rad="177800">
                    <a:schemeClr val="bg2"/>
                  </a:glow>
                </a:effectLst>
              </a:rPr>
              <a:t>s Reign </a:t>
            </a:r>
          </a:p>
        </p:txBody>
      </p:sp>
    </p:spTree>
    <p:extLst>
      <p:ext uri="{BB962C8B-B14F-4D97-AF65-F5344CB8AC3E}">
        <p14:creationId xmlns:p14="http://schemas.microsoft.com/office/powerpoint/2010/main" val="407372011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887" y="0"/>
            <a:ext cx="9158332"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843808" y="216024"/>
            <a:ext cx="4320480" cy="1700808"/>
          </a:xfrm>
          <a:effectLst/>
        </p:spPr>
        <p:txBody>
          <a:bodyPr/>
          <a:lstStyle/>
          <a:p>
            <a:pPr marL="619125" indent="-619125" algn="l">
              <a:defRPr/>
            </a:pPr>
            <a:r>
              <a:rPr lang="en-US" b="1" dirty="0">
                <a:solidFill>
                  <a:schemeClr val="tx2"/>
                </a:solidFill>
                <a:effectLst>
                  <a:glow rad="127000">
                    <a:schemeClr val="bg1"/>
                  </a:glow>
                </a:effectLst>
                <a:latin typeface="Arial" charset="0"/>
                <a:ea typeface="ＭＳ Ｐゴシック" charset="0"/>
                <a:cs typeface="ＭＳ Ｐゴシック" charset="0"/>
              </a:rPr>
              <a:t>1. What to do now</a:t>
            </a:r>
          </a:p>
        </p:txBody>
      </p:sp>
      <p:sp>
        <p:nvSpPr>
          <p:cNvPr id="6" name="Rectangle 2"/>
          <p:cNvSpPr txBox="1">
            <a:spLocks noChangeArrowheads="1"/>
          </p:cNvSpPr>
          <p:nvPr/>
        </p:nvSpPr>
        <p:spPr bwMode="auto">
          <a:xfrm>
            <a:off x="2843808" y="1700808"/>
            <a:ext cx="4320480"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19125" marR="0" lvl="0" indent="-619125"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2. How this will turn out</a:t>
            </a:r>
          </a:p>
        </p:txBody>
      </p:sp>
      <p:sp>
        <p:nvSpPr>
          <p:cNvPr id="7" name="Rectangle 2"/>
          <p:cNvSpPr txBox="1">
            <a:spLocks noChangeArrowheads="1"/>
          </p:cNvSpPr>
          <p:nvPr/>
        </p:nvSpPr>
        <p:spPr bwMode="auto">
          <a:xfrm>
            <a:off x="2987824" y="4581128"/>
            <a:ext cx="4320480" cy="1728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"TO DO" list for today</a:t>
            </a:r>
          </a:p>
        </p:txBody>
      </p:sp>
    </p:spTree>
    <p:extLst>
      <p:ext uri="{BB962C8B-B14F-4D97-AF65-F5344CB8AC3E}">
        <p14:creationId xmlns:p14="http://schemas.microsoft.com/office/powerpoint/2010/main" val="4085019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pPr defTabSz="457200">
              <a:spcBef>
                <a:spcPct val="30000"/>
              </a:spcBef>
              <a:defRPr/>
            </a:pPr>
            <a:r>
              <a:rPr lang="zh-CN" altLang="en-US" sz="4000" b="1" dirty="0">
                <a:solidFill>
                  <a:srgbClr val="FFFFFF"/>
                </a:solidFill>
                <a:effectLst>
                  <a:glow rad="127000">
                    <a:srgbClr val="000000"/>
                  </a:glow>
                </a:effectLst>
                <a:latin typeface="Arial" charset="0"/>
              </a:rPr>
              <a:t>约珥国度声明</a:t>
            </a:r>
            <a:endParaRPr lang="en-US" altLang="zh-CN" sz="4000" b="1" dirty="0">
              <a:solidFill>
                <a:srgbClr val="FFFFFF"/>
              </a:solidFill>
              <a:effectLst>
                <a:glow rad="127000">
                  <a:srgbClr val="000000"/>
                </a:glow>
              </a:effectLst>
              <a:latin typeface="Arial"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a:buClrTx/>
              <a:buSzTx/>
            </a:pPr>
            <a:r>
              <a:rPr lang="zh-CN" altLang="en-US" sz="3600" b="1" dirty="0">
                <a:solidFill>
                  <a:prstClr val="white"/>
                </a:solidFill>
                <a:effectLst>
                  <a:glow rad="101600">
                    <a:prstClr val="black">
                      <a:alpha val="99000"/>
                    </a:prstClr>
                  </a:glow>
                </a:effectLst>
              </a:rPr>
              <a:t>上帝透过蝗虫（</a:t>
            </a:r>
            <a:r>
              <a:rPr lang="en-US" altLang="zh-CN" sz="3600" b="1" dirty="0">
                <a:solidFill>
                  <a:prstClr val="white"/>
                </a:solidFill>
                <a:effectLst>
                  <a:glow rad="101600">
                    <a:prstClr val="black">
                      <a:alpha val="99000"/>
                    </a:prstClr>
                  </a:glow>
                </a:effectLst>
              </a:rPr>
              <a:t>1</a:t>
            </a:r>
            <a:r>
              <a:rPr lang="zh-CN" altLang="en-US" sz="3600" b="1" dirty="0">
                <a:solidFill>
                  <a:prstClr val="white"/>
                </a:solidFill>
                <a:effectLst>
                  <a:glow rad="101600">
                    <a:prstClr val="black">
                      <a:alpha val="99000"/>
                    </a:prstClr>
                  </a:glow>
                </a:effectLst>
              </a:rPr>
              <a:t>）和其他形式的灾难来（</a:t>
            </a:r>
            <a:r>
              <a:rPr lang="en-US" altLang="zh-CN" sz="3600" b="1" dirty="0">
                <a:solidFill>
                  <a:prstClr val="white"/>
                </a:solidFill>
                <a:effectLst>
                  <a:glow rad="101600">
                    <a:prstClr val="black">
                      <a:alpha val="99000"/>
                    </a:prstClr>
                  </a:glow>
                </a:effectLst>
              </a:rPr>
              <a:t>2</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1-17</a:t>
            </a:r>
            <a:r>
              <a:rPr lang="zh-CN" altLang="en-US" sz="3600" b="1" dirty="0">
                <a:solidFill>
                  <a:prstClr val="white"/>
                </a:solidFill>
                <a:effectLst>
                  <a:glow rad="101600">
                    <a:prstClr val="black">
                      <a:alpha val="99000"/>
                    </a:prstClr>
                  </a:glow>
                </a:effectLst>
              </a:rPr>
              <a:t>）教训以色列民。但是，最终神在以色列真正悔改后，才恢复它完全的统治。（</a:t>
            </a:r>
            <a:r>
              <a:rPr lang="en-US" altLang="zh-CN" sz="3600" b="1" dirty="0">
                <a:solidFill>
                  <a:prstClr val="white"/>
                </a:solidFill>
                <a:effectLst>
                  <a:glow rad="101600">
                    <a:prstClr val="black">
                      <a:alpha val="99000"/>
                    </a:prstClr>
                  </a:glow>
                </a:effectLst>
              </a:rPr>
              <a:t>2</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18-3</a:t>
            </a:r>
            <a:r>
              <a:rPr lang="zh-CN" altLang="en-US" sz="3600" b="1" dirty="0">
                <a:solidFill>
                  <a:prstClr val="white"/>
                </a:solidFill>
                <a:effectLst>
                  <a:glow rad="101600">
                    <a:prstClr val="black">
                      <a:alpha val="99000"/>
                    </a:prstClr>
                  </a:glow>
                </a:effectLst>
              </a:rPr>
              <a:t>：</a:t>
            </a:r>
            <a:r>
              <a:rPr lang="en-US" altLang="zh-CN" sz="3600" b="1" dirty="0">
                <a:solidFill>
                  <a:prstClr val="white"/>
                </a:solidFill>
                <a:effectLst>
                  <a:glow rad="101600">
                    <a:prstClr val="black">
                      <a:alpha val="99000"/>
                    </a:prstClr>
                  </a:glow>
                </a:effectLst>
              </a:rPr>
              <a:t>21</a:t>
            </a:r>
            <a:r>
              <a:rPr lang="zh-CN" altLang="en-US" sz="3600" b="1" dirty="0">
                <a:solidFill>
                  <a:prstClr val="white"/>
                </a:solidFill>
                <a:effectLst>
                  <a:glow rad="101600">
                    <a:prstClr val="black">
                      <a:alpha val="99000"/>
                    </a:prstClr>
                  </a:glow>
                </a:effectLst>
              </a:rPr>
              <a:t>）</a:t>
            </a:r>
            <a:endParaRPr lang="en-SG" sz="3600" b="1" dirty="0">
              <a:solidFill>
                <a:prstClr val="white"/>
              </a:solidFill>
              <a:effectLst>
                <a:glow rad="101600">
                  <a:prstClr val="black">
                    <a:alpha val="99000"/>
                  </a:prstClr>
                </a:glow>
              </a:effectLst>
            </a:endParaRPr>
          </a:p>
          <a:p>
            <a:pPr>
              <a:buClrTx/>
              <a:buSzTx/>
              <a:buFontTx/>
              <a:buNone/>
            </a:pPr>
            <a:endParaRPr lang="en-US" sz="36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auto" hangingPunct="1">
              <a:spcBef>
                <a:spcPts val="0"/>
              </a:spcBef>
              <a:spcAft>
                <a:spcPts val="0"/>
              </a:spcAft>
              <a:buClrTx/>
              <a:buSzTx/>
              <a:buFontTx/>
              <a:buNone/>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237260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当我们受到</a:t>
            </a:r>
            <a:r>
              <a:rPr lang="zh-CN" altLang="en-US" sz="5400" b="1" dirty="0">
                <a:solidFill>
                  <a:srgbClr val="FFFF00"/>
                </a:solidFill>
                <a:effectLst>
                  <a:glow rad="127000">
                    <a:schemeClr val="tx1"/>
                  </a:glow>
                </a:effectLst>
                <a:latin typeface="Arial" charset="0"/>
                <a:ea typeface="ＭＳ Ｐゴシック" charset="0"/>
                <a:cs typeface="ＭＳ Ｐゴシック" charset="0"/>
              </a:rPr>
              <a:t>纪律处分</a:t>
            </a:r>
            <a:r>
              <a:rPr lang="zh-CN" altLang="en-US" sz="5400" b="1" dirty="0">
                <a:effectLst>
                  <a:glow rad="127000">
                    <a:schemeClr val="tx1"/>
                  </a:glow>
                </a:effectLst>
                <a:latin typeface="Arial" charset="0"/>
                <a:ea typeface="ＭＳ Ｐゴシック" charset="0"/>
                <a:cs typeface="ＭＳ Ｐゴシック" charset="0"/>
              </a:rPr>
              <a:t>时，</a:t>
            </a:r>
            <a:br>
              <a:rPr lang="en-US" altLang="zh-CN" sz="5400" b="1" dirty="0">
                <a:effectLst>
                  <a:glow rad="127000">
                    <a:schemeClr val="tx1"/>
                  </a:glow>
                </a:effectLst>
                <a:latin typeface="Arial" charset="0"/>
                <a:ea typeface="ＭＳ Ｐゴシック" charset="0"/>
                <a:cs typeface="ＭＳ Ｐゴシック" charset="0"/>
              </a:rPr>
            </a:br>
            <a:r>
              <a:rPr lang="zh-CN" altLang="en-US" sz="5400" b="1" dirty="0">
                <a:effectLst>
                  <a:glow rad="127000">
                    <a:schemeClr val="tx1"/>
                  </a:glow>
                </a:effectLst>
                <a:latin typeface="Arial" charset="0"/>
                <a:ea typeface="ＭＳ Ｐゴシック" charset="0"/>
                <a:cs typeface="ＭＳ Ｐゴシック" charset="0"/>
              </a:rPr>
              <a:t>我们该怎么办？</a:t>
            </a:r>
            <a:br>
              <a:rPr lang="en-US" sz="5400" b="1" dirty="0">
                <a:effectLst>
                  <a:glow rad="127000">
                    <a:schemeClr val="tx1"/>
                  </a:glow>
                </a:effectLst>
                <a:latin typeface="Arial" charset="0"/>
                <a:ea typeface="ＭＳ Ｐゴシック" charset="0"/>
                <a:cs typeface="ＭＳ Ｐゴシック" charset="0"/>
              </a:rPr>
            </a:b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15616" y="2351923"/>
            <a:ext cx="6848420" cy="4533461"/>
          </a:xfrm>
          <a:prstGeom prst="rect">
            <a:avLst/>
          </a:prstGeom>
        </p:spPr>
      </p:pic>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03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40382424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defTabSz="914400" eaLnBrk="1" hangingPunct="1">
              <a:spcBef>
                <a:spcPct val="50000"/>
              </a:spcBef>
              <a:buClrTx/>
              <a:buSzTx/>
              <a:defRPr/>
            </a:pPr>
            <a:r>
              <a:rPr lang="ja-JP" altLang="en-US" sz="4000" b="1" dirty="0">
                <a:solidFill>
                  <a:srgbClr val="FFFFFF"/>
                </a:solidFill>
                <a:effectLst>
                  <a:glow rad="101600">
                    <a:srgbClr val="000000"/>
                  </a:glow>
                </a:effectLst>
                <a:latin typeface="Arial"/>
                <a:ea typeface="ＭＳ Ｐゴシック" charset="0"/>
                <a:cs typeface="Arial"/>
              </a:rPr>
              <a:t>约珥书</a:t>
            </a:r>
            <a:endParaRPr kumimoji="0" lang="en-US" sz="40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600" b="1" dirty="0">
                <a:solidFill>
                  <a:srgbClr val="FFFFFF"/>
                </a:solidFill>
                <a:effectLst>
                  <a:glow rad="101600">
                    <a:srgbClr val="000000"/>
                  </a:glow>
                </a:effectLst>
                <a:latin typeface="Arial"/>
                <a:ea typeface="ＭＳ Ｐゴシック" charset="0"/>
                <a:cs typeface="Arial"/>
              </a:rPr>
              <a:t>上帝的日子</a:t>
            </a:r>
          </a:p>
        </p:txBody>
      </p:sp>
      <p:sp>
        <p:nvSpPr>
          <p:cNvPr id="706567" name="Text Box 7"/>
          <p:cNvSpPr txBox="1">
            <a:spLocks noChangeArrowheads="1"/>
          </p:cNvSpPr>
          <p:nvPr/>
        </p:nvSpPr>
        <p:spPr bwMode="auto">
          <a:xfrm>
            <a:off x="3200400" y="5334000"/>
            <a:ext cx="34290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200" b="1" dirty="0">
                <a:solidFill>
                  <a:srgbClr val="FFFFFF"/>
                </a:solidFill>
                <a:effectLst>
                  <a:glow rad="101600">
                    <a:srgbClr val="000000"/>
                  </a:glow>
                </a:effectLst>
                <a:latin typeface="Arial"/>
                <a:ea typeface="ＭＳ Ｐゴシック" charset="0"/>
                <a:cs typeface="Arial"/>
              </a:rPr>
              <a:t>未来</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lvl="0" algn="ctr" defTabSz="914400" eaLnBrk="1" hangingPunct="1">
              <a:buClrTx/>
              <a:buSzTx/>
              <a:defRPr/>
            </a:pPr>
            <a:r>
              <a:rPr lang="ja-JP" altLang="en-US" sz="3200" b="1" dirty="0">
                <a:solidFill>
                  <a:srgbClr val="FFFFFF"/>
                </a:solidFill>
                <a:effectLst>
                  <a:glow rad="101600">
                    <a:srgbClr val="000000"/>
                  </a:glow>
                </a:effectLst>
                <a:latin typeface="Arial"/>
                <a:ea typeface="ＭＳ Ｐゴシック" charset="0"/>
                <a:cs typeface="Arial"/>
              </a:rPr>
              <a:t> 过去</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Restoration </a:t>
            </a:r>
            <a:r>
              <a:rPr kumimoji="0" lang="en-US" sz="7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Blessing </a:t>
            </a: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217809454"/>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17883560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512" y="2276872"/>
            <a:ext cx="9217024" cy="4608512"/>
          </a:xfrm>
          <a:prstGeom prst="rect">
            <a:avLst/>
          </a:prstGeom>
        </p:spPr>
      </p:pic>
      <p:sp>
        <p:nvSpPr>
          <p:cNvPr id="9" name="Oval Callout 8"/>
          <p:cNvSpPr/>
          <p:nvPr/>
        </p:nvSpPr>
        <p:spPr bwMode="auto">
          <a:xfrm>
            <a:off x="0" y="343803"/>
            <a:ext cx="4788024"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
        <p:nvSpPr>
          <p:cNvPr id="10" name="Oval Callout 9"/>
          <p:cNvSpPr/>
          <p:nvPr/>
        </p:nvSpPr>
        <p:spPr bwMode="auto">
          <a:xfrm rot="10800000">
            <a:off x="3975896" y="4986005"/>
            <a:ext cx="4412731" cy="187199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a:buClrTx/>
              <a:buSzTx/>
              <a:buFontTx/>
              <a:buNone/>
            </a:pPr>
            <a:endParaRPr lang="en-US">
              <a:solidFill>
                <a:srgbClr val="000000"/>
              </a:solidFill>
              <a:latin typeface="Comic Sans MS" pitchFamily="-112" charset="0"/>
              <a:ea typeface="ＭＳ Ｐゴシック" charset="0"/>
            </a:endParaRPr>
          </a:p>
        </p:txBody>
      </p:sp>
      <p:sp>
        <p:nvSpPr>
          <p:cNvPr id="860166" name="Rectangle 6"/>
          <p:cNvSpPr>
            <a:spLocks noChangeArrowheads="1"/>
          </p:cNvSpPr>
          <p:nvPr/>
        </p:nvSpPr>
        <p:spPr bwMode="auto">
          <a:xfrm>
            <a:off x="4246459" y="5157192"/>
            <a:ext cx="3887243" cy="135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hangingPunct="1">
              <a:lnSpc>
                <a:spcPct val="90000"/>
              </a:lnSpc>
              <a:spcBef>
                <a:spcPct val="20000"/>
              </a:spcBef>
              <a:buClrTx/>
              <a:buSzTx/>
              <a:buFontTx/>
              <a:buNone/>
            </a:pPr>
            <a:r>
              <a:rPr lang="ru-RU" altLang="zh-CN" sz="4400" b="1" dirty="0">
                <a:solidFill>
                  <a:srgbClr val="000000"/>
                </a:solidFill>
                <a:latin typeface="Arial" charset="0"/>
                <a:ea typeface="ＭＳ Ｐゴシック" charset="0"/>
              </a:rPr>
              <a:t>"</a:t>
            </a:r>
            <a:r>
              <a:rPr lang="en-US" altLang="zh-CN" sz="4400" b="1" dirty="0">
                <a:solidFill>
                  <a:srgbClr val="000000"/>
                </a:solidFill>
                <a:latin typeface="Arial" charset="0"/>
                <a:ea typeface="ＭＳ Ｐゴシック" charset="0"/>
              </a:rPr>
              <a:t>OK.</a:t>
            </a:r>
            <a:r>
              <a:rPr lang="ru-RU" altLang="zh-CN" sz="4400" b="1" dirty="0">
                <a:solidFill>
                  <a:srgbClr val="000000"/>
                </a:solidFill>
                <a:latin typeface="Arial" charset="0"/>
                <a:ea typeface="ＭＳ Ｐゴシック" charset="0"/>
              </a:rPr>
              <a:t>"</a:t>
            </a:r>
            <a:endParaRPr lang="en-US" altLang="zh-CN" sz="4400" b="1" dirty="0">
              <a:solidFill>
                <a:srgbClr val="000000"/>
              </a:solidFill>
              <a:latin typeface="Arial" charset="0"/>
              <a:ea typeface="ＭＳ Ｐゴシック" charset="0"/>
            </a:endParaRPr>
          </a:p>
        </p:txBody>
      </p:sp>
      <p:sp>
        <p:nvSpPr>
          <p:cNvPr id="8" name="Rectangle 2"/>
          <p:cNvSpPr txBox="1">
            <a:spLocks noChangeArrowheads="1"/>
          </p:cNvSpPr>
          <p:nvPr/>
        </p:nvSpPr>
        <p:spPr bwMode="auto">
          <a:xfrm>
            <a:off x="1187624" y="2909789"/>
            <a:ext cx="7200800" cy="17433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3600" b="1" dirty="0">
                <a:effectLst>
                  <a:glow rad="127000">
                    <a:srgbClr val="000000"/>
                  </a:glow>
                </a:effectLst>
                <a:latin typeface="Arial" charset="0"/>
                <a:ea typeface="ＭＳ Ｐゴシック" charset="0"/>
              </a:rPr>
              <a:t>"</a:t>
            </a:r>
            <a:r>
              <a:rPr lang="en-US" sz="3600" b="1" dirty="0">
                <a:effectLst>
                  <a:glow rad="127000">
                    <a:srgbClr val="000000"/>
                  </a:glow>
                </a:effectLst>
                <a:latin typeface="Arial" charset="0"/>
                <a:ea typeface="ＭＳ Ｐゴシック" charset="0"/>
              </a:rPr>
              <a:t>The L</a:t>
            </a:r>
            <a:r>
              <a:rPr lang="en-US" sz="3200" b="1" dirty="0">
                <a:effectLst>
                  <a:glow rad="127000">
                    <a:srgbClr val="000000"/>
                  </a:glow>
                </a:effectLst>
                <a:latin typeface="Arial" charset="0"/>
                <a:ea typeface="ＭＳ Ｐゴシック" charset="0"/>
              </a:rPr>
              <a:t>ORD</a:t>
            </a:r>
            <a:r>
              <a:rPr lang="en-US" sz="3600" b="1" dirty="0">
                <a:effectLst>
                  <a:glow rad="127000">
                    <a:srgbClr val="000000"/>
                  </a:glow>
                </a:effectLst>
                <a:latin typeface="Arial" charset="0"/>
                <a:ea typeface="ＭＳ Ｐゴシック" charset="0"/>
              </a:rPr>
              <a:t> gave this message to Joel son of Pethuel</a:t>
            </a:r>
            <a:r>
              <a:rPr lang="ru-RU" sz="3600" b="1" dirty="0">
                <a:effectLst>
                  <a:glow rad="127000">
                    <a:srgbClr val="000000"/>
                  </a:glow>
                </a:effectLst>
                <a:latin typeface="Arial" charset="0"/>
                <a:ea typeface="ＭＳ Ｐゴシック" charset="0"/>
              </a:rPr>
              <a:t>"</a:t>
            </a:r>
            <a:r>
              <a:rPr lang="en-US" sz="3600" b="1" dirty="0">
                <a:effectLst>
                  <a:glow rad="127000">
                    <a:srgbClr val="000000"/>
                  </a:glow>
                </a:effectLst>
                <a:latin typeface="Arial" charset="0"/>
                <a:ea typeface="ＭＳ Ｐゴシック" charset="0"/>
              </a:rPr>
              <a:t> </a:t>
            </a:r>
            <a:br>
              <a:rPr lang="en-US" sz="3600" b="1" dirty="0">
                <a:effectLst>
                  <a:glow rad="127000">
                    <a:srgbClr val="000000"/>
                  </a:glow>
                </a:effectLst>
                <a:latin typeface="Arial" charset="0"/>
                <a:ea typeface="ＭＳ Ｐゴシック" charset="0"/>
              </a:rPr>
            </a:br>
            <a:r>
              <a:rPr lang="en-US" sz="3600" b="1" dirty="0">
                <a:effectLst>
                  <a:glow rad="127000">
                    <a:srgbClr val="000000"/>
                  </a:glow>
                </a:effectLst>
                <a:latin typeface="Arial" charset="0"/>
                <a:ea typeface="ＭＳ Ｐゴシック" charset="0"/>
              </a:rPr>
              <a:t>(Joel 1:1 </a:t>
            </a:r>
            <a:r>
              <a:rPr lang="en-US" sz="3200" b="1" dirty="0">
                <a:effectLst>
                  <a:glow rad="127000">
                    <a:srgbClr val="000000"/>
                  </a:glow>
                </a:effectLst>
                <a:latin typeface="Arial" charset="0"/>
                <a:ea typeface="ＭＳ Ｐゴシック" charset="0"/>
              </a:rPr>
              <a:t>NLT</a:t>
            </a:r>
            <a:r>
              <a:rPr lang="en-US" sz="3600" b="1" dirty="0">
                <a:effectLst>
                  <a:glow rad="127000">
                    <a:srgbClr val="000000"/>
                  </a:glow>
                </a:effectLst>
                <a:latin typeface="Arial" charset="0"/>
                <a:ea typeface="ＭＳ Ｐゴシック" charset="0"/>
              </a:rPr>
              <a:t>).</a:t>
            </a:r>
          </a:p>
        </p:txBody>
      </p:sp>
      <p:sp>
        <p:nvSpPr>
          <p:cNvPr id="139265" name="Rectangle 2"/>
          <p:cNvSpPr>
            <a:spLocks noGrp="1" noChangeArrowheads="1"/>
          </p:cNvSpPr>
          <p:nvPr>
            <p:ph type="title"/>
          </p:nvPr>
        </p:nvSpPr>
        <p:spPr>
          <a:xfrm>
            <a:off x="198512" y="368424"/>
            <a:ext cx="4445496" cy="2412504"/>
          </a:xfrm>
        </p:spPr>
        <p:txBody>
          <a:bodyPr/>
          <a:lstStyle/>
          <a:p>
            <a:pPr eaLnBrk="1" hangingPunct="1"/>
            <a:r>
              <a:rPr lang="ru-RU" altLang="zh-CN" sz="4000" b="1" dirty="0">
                <a:solidFill>
                  <a:schemeClr val="bg1"/>
                </a:solidFill>
                <a:effectLst>
                  <a:glow rad="165100">
                    <a:schemeClr val="tx1"/>
                  </a:glow>
                </a:effectLst>
                <a:latin typeface="Arial" charset="0"/>
                <a:ea typeface="ＭＳ Ｐゴシック" charset="0"/>
              </a:rPr>
              <a:t>"</a:t>
            </a:r>
            <a:r>
              <a:rPr lang="en-US" altLang="zh-CN" sz="4000" b="1" dirty="0">
                <a:solidFill>
                  <a:schemeClr val="bg1"/>
                </a:solidFill>
                <a:effectLst>
                  <a:glow rad="165100">
                    <a:schemeClr val="tx1"/>
                  </a:glow>
                </a:effectLst>
                <a:latin typeface="Arial" charset="0"/>
                <a:ea typeface="ＭＳ Ｐゴシック" charset="0"/>
              </a:rPr>
              <a:t>Tell them about the locusts.</a:t>
            </a:r>
            <a:r>
              <a:rPr lang="ru-RU" altLang="zh-CN" sz="4000" b="1" dirty="0">
                <a:solidFill>
                  <a:schemeClr val="bg1"/>
                </a:solidFill>
                <a:effectLst>
                  <a:glow rad="165100">
                    <a:schemeClr val="tx1"/>
                  </a:glow>
                </a:effectLst>
                <a:latin typeface="Arial" charset="0"/>
                <a:ea typeface="ＭＳ Ｐゴシック" charset="0"/>
              </a:rPr>
              <a:t>"</a:t>
            </a:r>
            <a:endParaRPr lang="en-US" altLang="zh-CN" b="1" dirty="0">
              <a:solidFill>
                <a:schemeClr val="bg1"/>
              </a:solidFill>
              <a:effectLst>
                <a:glow rad="165100">
                  <a:schemeClr val="tx1"/>
                </a:glow>
              </a:effectLst>
              <a:latin typeface="Arial" charset="0"/>
              <a:ea typeface="ＭＳ Ｐゴシック" charset="0"/>
            </a:endParaRPr>
          </a:p>
        </p:txBody>
      </p:sp>
      <p:grpSp>
        <p:nvGrpSpPr>
          <p:cNvPr id="3" name="Group 2"/>
          <p:cNvGrpSpPr/>
          <p:nvPr/>
        </p:nvGrpSpPr>
        <p:grpSpPr>
          <a:xfrm>
            <a:off x="5076056" y="-27384"/>
            <a:ext cx="4067944" cy="2313384"/>
            <a:chOff x="5076056" y="-27384"/>
            <a:chExt cx="4067944" cy="2313384"/>
          </a:xfrm>
        </p:grpSpPr>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5076056" y="-27384"/>
              <a:ext cx="396044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buClrTx/>
                <a:buSzTx/>
                <a:buFontTx/>
                <a:buNone/>
                <a:defRPr/>
              </a:pPr>
              <a:r>
                <a:rPr lang="en-US" sz="3600" b="1" dirty="0">
                  <a:effectLst>
                    <a:glow rad="127000">
                      <a:srgbClr val="000000"/>
                    </a:glow>
                  </a:effectLst>
                  <a:latin typeface="Arial" charset="0"/>
                  <a:ea typeface="ＭＳ Ｐゴシック" charset="0"/>
                </a:rPr>
                <a:t>No king noted = no date noted</a:t>
              </a:r>
            </a:p>
          </p:txBody>
        </p:sp>
      </p:grpSp>
    </p:spTree>
    <p:extLst>
      <p:ext uri="{BB962C8B-B14F-4D97-AF65-F5344CB8AC3E}">
        <p14:creationId xmlns:p14="http://schemas.microsoft.com/office/powerpoint/2010/main" val="194355806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860166">
                                            <p:txEl>
                                              <p:pRg st="0" end="0"/>
                                            </p:txEl>
                                          </p:spTgt>
                                        </p:tgtEl>
                                        <p:attrNameLst>
                                          <p:attrName>style.visibility</p:attrName>
                                        </p:attrNameLst>
                                      </p:cBhvr>
                                      <p:to>
                                        <p:strVal val="visible"/>
                                      </p:to>
                                    </p:set>
                                    <p:animEffect transition="in" filter="wipe(up)">
                                      <p:cBhvr>
                                        <p:cTn id="26" dur="500"/>
                                        <p:tgtEl>
                                          <p:spTgt spid="86016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60166" grpId="0" build="p"/>
      <p:bldP spid="139265"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735235"/>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The Name </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Joel</a:t>
            </a:r>
            <a:r>
              <a:rPr lang="ru-RU" sz="4000" b="1" dirty="0">
                <a:effectLst>
                  <a:glow rad="127000">
                    <a:schemeClr val="tx1"/>
                  </a:glow>
                </a:effectLst>
                <a:latin typeface="Arial" charset="0"/>
                <a:ea typeface="ＭＳ Ｐゴシック" charset="0"/>
                <a:cs typeface="ＭＳ Ｐゴシック" charset="0"/>
              </a:rPr>
              <a:t>"</a:t>
            </a:r>
            <a:r>
              <a:rPr lang="en-US" sz="4000" b="1" dirty="0">
                <a:effectLst>
                  <a:glow rad="127000">
                    <a:schemeClr val="tx1"/>
                  </a:glow>
                </a:effectLst>
                <a:latin typeface="Arial" charset="0"/>
                <a:ea typeface="ＭＳ Ｐゴシック" charset="0"/>
                <a:cs typeface="ＭＳ Ｐゴシック" charset="0"/>
              </a:rPr>
              <a:t> = L</a:t>
            </a:r>
            <a:r>
              <a:rPr lang="en-US" sz="3600" b="1" dirty="0">
                <a:effectLst>
                  <a:glow rad="127000">
                    <a:schemeClr val="tx1"/>
                  </a:glow>
                </a:effectLst>
                <a:latin typeface="Arial" charset="0"/>
                <a:ea typeface="ＭＳ Ｐゴシック" charset="0"/>
                <a:cs typeface="ＭＳ Ｐゴシック" charset="0"/>
              </a:rPr>
              <a:t>ORD</a:t>
            </a:r>
            <a:r>
              <a:rPr lang="en-US" sz="4000" b="1" dirty="0">
                <a:effectLst>
                  <a:glow rad="127000">
                    <a:schemeClr val="tx1"/>
                  </a:glow>
                </a:effectLst>
                <a:latin typeface="Arial" charset="0"/>
                <a:ea typeface="ＭＳ Ｐゴシック" charset="0"/>
                <a:cs typeface="ＭＳ Ｐゴシック" charset="0"/>
              </a:rPr>
              <a:t> God</a:t>
            </a:r>
          </a:p>
        </p:txBody>
      </p:sp>
      <p:pic>
        <p:nvPicPr>
          <p:cNvPr id="2" name="Picture 1"/>
          <p:cNvPicPr>
            <a:picLocks noChangeAspect="1"/>
          </p:cNvPicPr>
          <p:nvPr/>
        </p:nvPicPr>
        <p:blipFill>
          <a:blip r:embed="rId3"/>
          <a:stretch>
            <a:fillRect/>
          </a:stretch>
        </p:blipFill>
        <p:spPr>
          <a:xfrm>
            <a:off x="1979712" y="2393504"/>
            <a:ext cx="4483494" cy="4464496"/>
          </a:xfrm>
          <a:prstGeom prst="rect">
            <a:avLst/>
          </a:prstGeom>
        </p:spPr>
      </p:pic>
      <p:sp>
        <p:nvSpPr>
          <p:cNvPr id="4" name="Rectangle 2"/>
          <p:cNvSpPr txBox="1">
            <a:spLocks noChangeArrowheads="1"/>
          </p:cNvSpPr>
          <p:nvPr/>
        </p:nvSpPr>
        <p:spPr bwMode="auto">
          <a:xfrm>
            <a:off x="0" y="793130"/>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Jo</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i="1" dirty="0">
                <a:solidFill>
                  <a:srgbClr val="FFFFFF"/>
                </a:solidFill>
                <a:effectLst>
                  <a:glow rad="127000">
                    <a:srgbClr val="000000"/>
                  </a:glow>
                </a:effectLst>
                <a:latin typeface="Arial" charset="0"/>
                <a:ea typeface="ＭＳ Ｐゴシック" charset="0"/>
                <a:cs typeface="ＭＳ Ｐゴシック" charset="0"/>
              </a:rPr>
              <a:t>Jehovah</a:t>
            </a:r>
            <a:r>
              <a:rPr lang="en-US" sz="4000" b="1" dirty="0">
                <a:solidFill>
                  <a:srgbClr val="FFFFFF"/>
                </a:solidFill>
                <a:effectLst>
                  <a:glow rad="127000">
                    <a:srgbClr val="000000"/>
                  </a:glow>
                </a:effectLst>
                <a:latin typeface="Arial" charset="0"/>
                <a:ea typeface="ＭＳ Ｐゴシック" charset="0"/>
                <a:cs typeface="ＭＳ Ｐゴシック" charset="0"/>
              </a:rPr>
              <a:t> = L</a:t>
            </a:r>
            <a:r>
              <a:rPr lang="en-US" sz="3600" b="1" dirty="0">
                <a:solidFill>
                  <a:srgbClr val="FFFFFF"/>
                </a:solidFill>
                <a:effectLst>
                  <a:glow rad="127000">
                    <a:srgbClr val="000000"/>
                  </a:glow>
                </a:effectLst>
                <a:latin typeface="Arial" charset="0"/>
                <a:ea typeface="ＭＳ Ｐゴシック" charset="0"/>
                <a:cs typeface="ＭＳ Ｐゴシック" charset="0"/>
              </a:rPr>
              <a:t>ORD</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6792"/>
            <a:ext cx="9144000" cy="7352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El</a:t>
            </a:r>
            <a:r>
              <a:rPr lang="ru-RU" sz="4000" b="1" dirty="0">
                <a:solidFill>
                  <a:srgbClr val="FFFFFF"/>
                </a:solidFill>
                <a:effectLst>
                  <a:glow rad="127000">
                    <a:srgbClr val="000000"/>
                  </a:glow>
                </a:effectLst>
                <a:latin typeface="Arial" charset="0"/>
                <a:ea typeface="ＭＳ Ｐゴシック" charset="0"/>
                <a:cs typeface="ＭＳ Ｐゴシック" charset="0"/>
              </a:rPr>
              <a:t>"</a:t>
            </a:r>
            <a:r>
              <a:rPr lang="en-US" sz="4000" b="1" dirty="0">
                <a:solidFill>
                  <a:srgbClr val="FFFFFF"/>
                </a:solidFill>
                <a:effectLst>
                  <a:glow rad="127000">
                    <a:srgbClr val="000000"/>
                  </a:glow>
                </a:effectLst>
                <a:latin typeface="Arial" charset="0"/>
                <a:ea typeface="ＭＳ Ｐゴシック" charset="0"/>
                <a:cs typeface="ＭＳ Ｐゴシック" charset="0"/>
              </a:rPr>
              <a:t> = </a:t>
            </a:r>
            <a:r>
              <a:rPr lang="en-US" sz="4000" b="1" i="1" dirty="0">
                <a:solidFill>
                  <a:srgbClr val="FFFFFF"/>
                </a:solidFill>
                <a:effectLst>
                  <a:glow rad="127000">
                    <a:srgbClr val="000000"/>
                  </a:glow>
                </a:effectLst>
                <a:latin typeface="Arial" charset="0"/>
                <a:ea typeface="ＭＳ Ｐゴシック" charset="0"/>
                <a:cs typeface="ＭＳ Ｐゴシック" charset="0"/>
              </a:rPr>
              <a:t>Elohim</a:t>
            </a:r>
            <a:r>
              <a:rPr lang="en-US" sz="4000" b="1" dirty="0">
                <a:solidFill>
                  <a:srgbClr val="FFFFFF"/>
                </a:solidFill>
                <a:effectLst>
                  <a:glow rad="127000">
                    <a:srgbClr val="000000"/>
                  </a:glow>
                </a:effectLst>
                <a:latin typeface="Arial" charset="0"/>
                <a:ea typeface="ＭＳ Ｐゴシック" charset="0"/>
                <a:cs typeface="ＭＳ Ｐゴシック" charset="0"/>
              </a:rPr>
              <a:t> = God</a:t>
            </a:r>
          </a:p>
        </p:txBody>
      </p:sp>
    </p:spTree>
    <p:extLst>
      <p:ext uri="{BB962C8B-B14F-4D97-AF65-F5344CB8AC3E}">
        <p14:creationId xmlns:p14="http://schemas.microsoft.com/office/powerpoint/2010/main" val="1918171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322"/>
            <a:ext cx="3605715" cy="4634814"/>
          </a:xfrm>
          <a:prstGeom prst="rect">
            <a:avLst/>
          </a:prstGeom>
        </p:spPr>
      </p:pic>
      <p:sp>
        <p:nvSpPr>
          <p:cNvPr id="900098" name="Rectangle 2"/>
          <p:cNvSpPr>
            <a:spLocks noGrp="1" noChangeArrowheads="1"/>
          </p:cNvSpPr>
          <p:nvPr>
            <p:ph type="ctrTitle"/>
          </p:nvPr>
        </p:nvSpPr>
        <p:spPr>
          <a:xfrm>
            <a:off x="3491880" y="-99392"/>
            <a:ext cx="5652120" cy="68580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老年人哪！你们要听这话。</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这地所有的居民啊！你们要留心听。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在你们的日子，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或在你们祖先的日子，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曾有这样的事吗？</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3</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你们要把这事传与子，</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子传与孙，</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孙传与后代。</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约珥 </a:t>
            </a:r>
            <a:r>
              <a:rPr lang="en-US" sz="3200" b="1" dirty="0">
                <a:effectLst>
                  <a:glow rad="127000">
                    <a:schemeClr val="tx1"/>
                  </a:glow>
                </a:effectLst>
                <a:latin typeface="Arial" charset="0"/>
                <a:ea typeface="ＭＳ Ｐゴシック" charset="0"/>
                <a:cs typeface="ＭＳ Ｐゴシック" charset="0"/>
              </a:rPr>
              <a:t>1:2-3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1966561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eaLnBrk="1" fontAlgn="auto" hangingPunct="1">
              <a:spcBef>
                <a:spcPts val="0"/>
              </a:spcBef>
              <a:spcAft>
                <a:spcPts val="0"/>
              </a:spcAft>
              <a:buClrTx/>
              <a:buSzTx/>
              <a:buFontTx/>
              <a:buNone/>
            </a:pPr>
            <a:r>
              <a:rPr lang="en-US" sz="1200">
                <a:solidFill>
                  <a:prstClr val="black"/>
                </a:solidFill>
                <a:latin typeface="Helvetica"/>
                <a:ea typeface="ＭＳ Ｐゴシック" charset="0"/>
                <a:cs typeface="+mn-cs"/>
              </a:rPr>
              <a:t> </a:t>
            </a:r>
            <a:endParaRPr lang="en-US" sz="1800">
              <a:solidFill>
                <a:prstClr val="black"/>
              </a:solidFill>
              <a:latin typeface="Tw Cen MT"/>
              <a:ea typeface="ＭＳ Ｐゴシック" charset="0"/>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eaLnBrk="1" hangingPunct="1">
              <a:buClrTx/>
              <a:buSzTx/>
              <a:buFontTx/>
              <a:buNone/>
            </a:pPr>
            <a:r>
              <a:rPr lang="zh-CN" altLang="en-US" sz="4800" b="1" dirty="0">
                <a:solidFill>
                  <a:prstClr val="white"/>
                </a:solidFill>
                <a:latin typeface="Arial"/>
                <a:cs typeface="Arial"/>
              </a:rPr>
              <a:t>约珥</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buClrTx/>
              <a:buSzTx/>
              <a:buFontTx/>
              <a:buNone/>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34488" t="11754" r="11815" b="12540"/>
          <a:stretch/>
        </p:blipFill>
        <p:spPr>
          <a:xfrm rot="5400000">
            <a:off x="-40043" y="1093186"/>
            <a:ext cx="5199749" cy="5180419"/>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239" y="-567361"/>
            <a:ext cx="1559315" cy="5288396"/>
          </a:xfrm>
          <a:prstGeom prst="rect">
            <a:avLst/>
          </a:prstGeom>
        </p:spPr>
      </p:pic>
      <p:sp>
        <p:nvSpPr>
          <p:cNvPr id="7" name="TextBox 3"/>
          <p:cNvSpPr txBox="1">
            <a:spLocks noChangeArrowheads="1"/>
          </p:cNvSpPr>
          <p:nvPr/>
        </p:nvSpPr>
        <p:spPr bwMode="auto">
          <a:xfrm>
            <a:off x="3624696" y="1420700"/>
            <a:ext cx="5519304"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ts val="0"/>
              </a:spcBef>
              <a:spcAft>
                <a:spcPts val="0"/>
              </a:spcAft>
              <a:buClrTx/>
              <a:buSzTx/>
              <a:buFontTx/>
              <a:buNone/>
            </a:pPr>
            <a:r>
              <a:rPr lang="en-US" sz="3200" dirty="0">
                <a:solidFill>
                  <a:prstClr val="black"/>
                </a:solidFill>
                <a:latin typeface="Arial"/>
                <a:cs typeface="Arial"/>
              </a:rPr>
              <a:t>1 </a:t>
            </a:r>
            <a:r>
              <a:rPr lang="en-US" sz="3200" b="1" dirty="0">
                <a:solidFill>
                  <a:prstClr val="black"/>
                </a:solidFill>
                <a:latin typeface="Arial"/>
                <a:cs typeface="Arial"/>
              </a:rPr>
              <a:t>C</a:t>
            </a:r>
            <a:r>
              <a:rPr lang="en-US" sz="3200" dirty="0">
                <a:solidFill>
                  <a:prstClr val="black"/>
                </a:solidFill>
                <a:latin typeface="Arial"/>
                <a:cs typeface="Arial"/>
              </a:rPr>
              <a:t>ry to avoid judgment</a:t>
            </a:r>
          </a:p>
          <a:p>
            <a:pPr eaLnBrk="1" fontAlgn="auto" hangingPunct="1">
              <a:spcBef>
                <a:spcPts val="0"/>
              </a:spcBef>
              <a:spcAft>
                <a:spcPts val="0"/>
              </a:spcAft>
              <a:buClrTx/>
              <a:buSzTx/>
              <a:buFontTx/>
              <a:buNone/>
            </a:pPr>
            <a:r>
              <a:rPr lang="en-US" sz="3200" dirty="0">
                <a:solidFill>
                  <a:prstClr val="black"/>
                </a:solidFill>
                <a:latin typeface="Arial"/>
                <a:cs typeface="Arial"/>
              </a:rPr>
              <a:t>2 </a:t>
            </a:r>
            <a:r>
              <a:rPr lang="en-US" sz="3200" b="1" dirty="0">
                <a:solidFill>
                  <a:prstClr val="black"/>
                </a:solidFill>
                <a:latin typeface="Arial"/>
                <a:cs typeface="Arial"/>
              </a:rPr>
              <a:t>R</a:t>
            </a:r>
            <a:r>
              <a:rPr lang="en-US" sz="3200" dirty="0">
                <a:solidFill>
                  <a:prstClr val="black"/>
                </a:solidFill>
                <a:latin typeface="Arial"/>
                <a:cs typeface="Arial"/>
              </a:rPr>
              <a:t>eturn to God</a:t>
            </a:r>
            <a:r>
              <a:rPr lang="uk-UA" sz="3200" dirty="0">
                <a:solidFill>
                  <a:prstClr val="black"/>
                </a:solidFill>
                <a:latin typeface="Arial"/>
                <a:cs typeface="Arial"/>
              </a:rPr>
              <a:t>'</a:t>
            </a:r>
            <a:r>
              <a:rPr lang="en-US" sz="3200" dirty="0">
                <a:solidFill>
                  <a:prstClr val="black"/>
                </a:solidFill>
                <a:latin typeface="Arial"/>
                <a:cs typeface="Arial"/>
              </a:rPr>
              <a:t>s blessing</a:t>
            </a:r>
          </a:p>
          <a:p>
            <a:pPr eaLnBrk="1" fontAlgn="auto" hangingPunct="1">
              <a:spcBef>
                <a:spcPts val="0"/>
              </a:spcBef>
              <a:spcAft>
                <a:spcPts val="0"/>
              </a:spcAft>
              <a:buClrTx/>
              <a:buSzTx/>
              <a:buFontTx/>
              <a:buNone/>
            </a:pPr>
            <a:r>
              <a:rPr lang="en-US" sz="3200" dirty="0">
                <a:solidFill>
                  <a:prstClr val="black"/>
                </a:solidFill>
                <a:latin typeface="Arial"/>
                <a:cs typeface="Arial"/>
              </a:rPr>
              <a:t>3 </a:t>
            </a:r>
            <a:r>
              <a:rPr lang="en-US" sz="3200" b="1" dirty="0">
                <a:solidFill>
                  <a:prstClr val="black"/>
                </a:solidFill>
                <a:latin typeface="Arial"/>
                <a:cs typeface="Arial"/>
              </a:rPr>
              <a:t>Y</a:t>
            </a:r>
            <a:r>
              <a:rPr lang="en-US" sz="3200" dirty="0">
                <a:solidFill>
                  <a:prstClr val="black"/>
                </a:solidFill>
                <a:latin typeface="Arial"/>
                <a:cs typeface="Arial"/>
              </a:rPr>
              <a:t>ield to God</a:t>
            </a:r>
            <a:r>
              <a:rPr lang="uk-UA" sz="3200" dirty="0">
                <a:solidFill>
                  <a:prstClr val="black"/>
                </a:solidFill>
                <a:latin typeface="Arial"/>
                <a:cs typeface="Arial"/>
              </a:rPr>
              <a:t>'</a:t>
            </a:r>
            <a:r>
              <a:rPr lang="en-US" sz="3200" dirty="0">
                <a:solidFill>
                  <a:prstClr val="black"/>
                </a:solidFill>
                <a:latin typeface="Arial"/>
                <a:cs typeface="Arial"/>
              </a:rPr>
              <a:t>s sovereignty</a:t>
            </a:r>
          </a:p>
        </p:txBody>
      </p:sp>
    </p:spTree>
    <p:extLst>
      <p:ext uri="{BB962C8B-B14F-4D97-AF65-F5344CB8AC3E}">
        <p14:creationId xmlns:p14="http://schemas.microsoft.com/office/powerpoint/2010/main" val="3325916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5" descr="draft_lens6594562module53438082photo_1251100778LOCUST_-_SWARM_-_old_photo_-_GOOD.jpg"/>
          <p:cNvPicPr>
            <a:picLocks noChangeAspect="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 name="Text Box 1"/>
          <p:cNvSpPr txBox="1">
            <a:spLocks noChangeArrowheads="1"/>
          </p:cNvSpPr>
          <p:nvPr/>
        </p:nvSpPr>
        <p:spPr bwMode="auto">
          <a:xfrm>
            <a:off x="990600" y="1676400"/>
            <a:ext cx="7239000"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1pPr>
            <a:lvl2pPr marL="37931725" indent="-37474525">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2pPr>
            <a:lvl3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3pPr>
            <a:lvl4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4pPr>
            <a:lvl5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ts val="2250"/>
              </a:spcBef>
              <a:spcAft>
                <a:spcPct val="0"/>
              </a:spcAft>
              <a:buClr>
                <a:srgbClr val="000000"/>
              </a:buClr>
              <a:buSzPct val="100000"/>
              <a:buFont typeface="Times New Roman" charset="0"/>
              <a:buNone/>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a:pPr>
            <a:r>
              <a:rPr kumimoji="0" lang="en-US" sz="3600" b="1" i="0"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cs typeface="Times New Roman" charset="0"/>
              </a:rPr>
              <a:t>C.	</a:t>
            </a:r>
            <a:r>
              <a:rPr kumimoji="0" lang="en-US" sz="3600" b="1" i="0" u="sng"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日期</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放逐前末期</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zh-CN" alt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公元前</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597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与</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586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之</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间</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a:t>
            </a:r>
            <a:endPar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endParaRPr>
          </a:p>
        </p:txBody>
      </p:sp>
      <p:sp>
        <p:nvSpPr>
          <p:cNvPr id="11266" name="Text Box 2"/>
          <p:cNvSpPr txBox="1">
            <a:spLocks noChangeArrowheads="1"/>
          </p:cNvSpPr>
          <p:nvPr/>
        </p:nvSpPr>
        <p:spPr bwMode="auto">
          <a:xfrm>
            <a:off x="990600" y="3486150"/>
            <a:ext cx="77724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1pPr>
            <a:lvl2pPr marL="37931725" indent="-37474525">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2pPr>
            <a:lvl3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3pPr>
            <a:lvl4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4pPr>
            <a:lvl5pPr>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ts val="2250"/>
              </a:spcBef>
              <a:spcAft>
                <a:spcPct val="0"/>
              </a:spcAft>
              <a:buClr>
                <a:srgbClr val="000000"/>
              </a:buClr>
              <a:buSzPct val="100000"/>
              <a:buFont typeface="Times New Roman" charset="0"/>
              <a:buNone/>
              <a:tabLst>
                <a:tab pos="0" algn="l"/>
                <a:tab pos="463550" algn="l"/>
                <a:tab pos="911225" algn="l"/>
                <a:tab pos="1825625" algn="l"/>
                <a:tab pos="2740025" algn="l"/>
                <a:tab pos="3654425" algn="l"/>
                <a:tab pos="4568825" algn="l"/>
                <a:tab pos="5483225" algn="l"/>
                <a:tab pos="6397625" algn="l"/>
                <a:tab pos="7312025" algn="l"/>
                <a:tab pos="8226425" algn="l"/>
                <a:tab pos="9140825" algn="l"/>
                <a:tab pos="10055225" algn="l"/>
                <a:tab pos="10058400" algn="l"/>
                <a:tab pos="10515600" algn="l"/>
              </a:tabLst>
              <a:defRPr/>
            </a:pPr>
            <a:r>
              <a:rPr kumimoji="0" lang="en-US" sz="3600" b="1" i="0"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cs typeface="Times New Roman" charset="0"/>
              </a:rPr>
              <a:t>D</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sng"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收件人</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 </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犹大人，</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应为对锡</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安和寺</a:t>
            </a:r>
            <a:r>
              <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PMingLiU" charset="0"/>
                <a:cs typeface="PMingLiU" charset="0"/>
              </a:rPr>
              <a:t>庙的引用</a:t>
            </a:r>
            <a:r>
              <a:rPr kumimoji="0" lang="en-US" altLang="ja-JP"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rPr>
              <a:t>(1:9, 13-14; 2:15-17, 23, 32; 3:1, 5-6, 16-17, 20-21).</a:t>
            </a:r>
            <a:endParaRPr kumimoji="0" lang="en-US" sz="3600" b="1" i="0" u="none" strike="noStrike" kern="1200" cap="none" spc="0" normalizeH="0" baseline="0" noProof="0">
              <a:ln>
                <a:noFill/>
              </a:ln>
              <a:solidFill>
                <a:srgbClr val="482400"/>
              </a:solidFill>
              <a:effectLst>
                <a:glow rad="127000">
                  <a:srgbClr val="FFFFFF"/>
                </a:glow>
              </a:effectLst>
              <a:uLnTx/>
              <a:uFillTx/>
              <a:latin typeface="PMingLiU" charset="0"/>
              <a:ea typeface="SimSun" charset="0"/>
              <a:cs typeface="Times New Roman" charset="0"/>
            </a:endParaRPr>
          </a:p>
        </p:txBody>
      </p:sp>
      <p:sp>
        <p:nvSpPr>
          <p:cNvPr id="76805" name="Text Box 3"/>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000000"/>
                </a:solidFill>
                <a:effectLst>
                  <a:glow rad="127000">
                    <a:srgbClr val="FFFFFF"/>
                  </a:glow>
                </a:effectLst>
                <a:uLnTx/>
                <a:uFillTx/>
                <a:latin typeface="Arial" charset="0"/>
                <a:ea typeface="SimSun" charset="0"/>
              </a:rPr>
              <a:t>577</a:t>
            </a:r>
          </a:p>
        </p:txBody>
      </p:sp>
      <p:sp>
        <p:nvSpPr>
          <p:cNvPr id="76806" name="Text Box 4"/>
          <p:cNvSpPr txBox="1">
            <a:spLocks noChangeArrowheads="1"/>
          </p:cNvSpPr>
          <p:nvPr/>
        </p:nvSpPr>
        <p:spPr bwMode="auto">
          <a:xfrm>
            <a:off x="762000" y="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1" u="none" strike="noStrike" kern="1200" cap="none" spc="0" normalizeH="0" baseline="0" noProof="0">
                <a:ln>
                  <a:noFill/>
                </a:ln>
                <a:solidFill>
                  <a:srgbClr val="482400"/>
                </a:solidFill>
                <a:effectLst>
                  <a:glow rad="127000">
                    <a:srgbClr val="FFFFFF"/>
                  </a:glow>
                </a:effectLst>
                <a:uLnTx/>
                <a:uFillTx/>
                <a:latin typeface="Times New Roman" charset="0"/>
                <a:ea typeface="SimSun" charset="0"/>
              </a:rPr>
              <a:t>日期与收件人</a:t>
            </a:r>
          </a:p>
        </p:txBody>
      </p:sp>
    </p:spTree>
    <p:extLst>
      <p:ext uri="{BB962C8B-B14F-4D97-AF65-F5344CB8AC3E}">
        <p14:creationId xmlns:p14="http://schemas.microsoft.com/office/powerpoint/2010/main" val="285284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p:par>
                      </p:childTnLst>
                    </p:cTn>
                  </p:par>
                  <p:par>
                    <p:cTn id="5" fill="hold" nodeType="clickPar">
                      <p:stCondLst>
                        <p:cond delay="indefinite"/>
                      </p:stCondLst>
                      <p:childTnLst>
                        <p:par>
                          <p:cTn id="6"/>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 y="0"/>
            <a:ext cx="838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0" name="Picture 2">
            <a:hlinkClick r:id="rId5"/>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85800" y="3733800"/>
            <a:ext cx="8458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91" name="AutoShape 3"/>
          <p:cNvSpPr>
            <a:spLocks noChangeArrowheads="1"/>
          </p:cNvSpPr>
          <p:nvPr/>
        </p:nvSpPr>
        <p:spPr bwMode="auto">
          <a:xfrm>
            <a:off x="2743200" y="2514600"/>
            <a:ext cx="3657600" cy="1066800"/>
          </a:xfrm>
          <a:prstGeom prst="upArrowCallout">
            <a:avLst>
              <a:gd name="adj1" fmla="val 85714"/>
              <a:gd name="adj2" fmla="val 85714"/>
              <a:gd name="adj3" fmla="val 16667"/>
              <a:gd name="adj4" fmla="val 66667"/>
            </a:avLst>
          </a:prstGeom>
          <a:solidFill>
            <a:srgbClr val="1F4081"/>
          </a:solidFill>
          <a:ln w="9360">
            <a:solidFill>
              <a:srgbClr val="000000"/>
            </a:solidFill>
            <a:miter lim="800000"/>
            <a:headEnd/>
            <a:tailEnd/>
          </a:ln>
        </p:spPr>
        <p:txBody>
          <a:bodyPr wrap="none" lIns="90000" tIns="46800" rIns="90000" bIns="46800" anchor="ct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蝗灾前</a:t>
            </a:r>
          </a:p>
        </p:txBody>
      </p:sp>
      <p:sp>
        <p:nvSpPr>
          <p:cNvPr id="12292" name="AutoShape 4"/>
          <p:cNvSpPr>
            <a:spLocks noChangeArrowheads="1"/>
          </p:cNvSpPr>
          <p:nvPr/>
        </p:nvSpPr>
        <p:spPr bwMode="auto">
          <a:xfrm>
            <a:off x="2743200" y="3581400"/>
            <a:ext cx="3657600" cy="1295400"/>
          </a:xfrm>
          <a:prstGeom prst="downArrowCallout">
            <a:avLst>
              <a:gd name="adj1" fmla="val 70588"/>
              <a:gd name="adj2" fmla="val 70588"/>
              <a:gd name="adj3" fmla="val 16667"/>
              <a:gd name="adj4" fmla="val 66667"/>
            </a:avLst>
          </a:prstGeom>
          <a:solidFill>
            <a:srgbClr val="FF0000"/>
          </a:solidFill>
          <a:ln w="9360">
            <a:solidFill>
              <a:srgbClr val="000000"/>
            </a:solidFill>
            <a:miter lim="800000"/>
            <a:headEnd/>
            <a:tailEnd/>
          </a:ln>
        </p:spPr>
        <p:txBody>
          <a:bodyPr wrap="none" lIns="90000" tIns="46800" rIns="90000" bIns="46800" anchor="ctr"/>
          <a:lstStyle/>
          <a:p>
            <a:pPr marL="0" marR="0" lvl="0" indent="0" algn="ctr"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蝗灾后</a:t>
            </a:r>
          </a:p>
        </p:txBody>
      </p:sp>
      <p:sp>
        <p:nvSpPr>
          <p:cNvPr id="12293" name="Oval 5"/>
          <p:cNvSpPr>
            <a:spLocks noChangeArrowheads="1"/>
          </p:cNvSpPr>
          <p:nvPr/>
        </p:nvSpPr>
        <p:spPr bwMode="auto">
          <a:xfrm>
            <a:off x="1295400" y="4191000"/>
            <a:ext cx="2590800" cy="2057400"/>
          </a:xfrm>
          <a:prstGeom prst="ellipse">
            <a:avLst/>
          </a:prstGeom>
          <a:noFill/>
          <a:ln w="572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2294" name="Oval 6"/>
          <p:cNvSpPr>
            <a:spLocks noChangeArrowheads="1"/>
          </p:cNvSpPr>
          <p:nvPr/>
        </p:nvSpPr>
        <p:spPr bwMode="auto">
          <a:xfrm>
            <a:off x="5334000" y="4419600"/>
            <a:ext cx="1447800" cy="1752600"/>
          </a:xfrm>
          <a:prstGeom prst="ellipse">
            <a:avLst/>
          </a:prstGeom>
          <a:noFill/>
          <a:ln w="5724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SimSun" charset="0"/>
            </a:endParaRPr>
          </a:p>
        </p:txBody>
      </p:sp>
      <p:sp>
        <p:nvSpPr>
          <p:cNvPr id="133127" name="Rectangle 7"/>
          <p:cNvSpPr>
            <a:spLocks noGrp="1" noChangeArrowheads="1"/>
          </p:cNvSpPr>
          <p:nvPr>
            <p:ph type="title" idx="4294967295"/>
          </p:nvPr>
        </p:nvSpPr>
        <p:spPr>
          <a:xfrm>
            <a:off x="1066800" y="152400"/>
            <a:ext cx="7772400" cy="914400"/>
          </a:xfrm>
        </p:spPr>
        <p:txBody>
          <a:bodyPr/>
          <a:lstStyle/>
          <a:p>
            <a:pPr algn="ct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latin typeface="Times New Roman" charset="0"/>
                <a:ea typeface="SimSun" charset="0"/>
                <a:cs typeface="SimSun" charset="0"/>
              </a:rPr>
              <a:t>现代蝗灾 </a:t>
            </a:r>
            <a:br>
              <a:rPr lang="en-US" sz="2400" b="1">
                <a:latin typeface="Times New Roman" charset="0"/>
                <a:ea typeface="SimSun" charset="0"/>
                <a:cs typeface="SimSun" charset="0"/>
              </a:rPr>
            </a:br>
            <a:r>
              <a:rPr lang="en-US" sz="2400" b="1">
                <a:latin typeface="Times New Roman" charset="0"/>
                <a:ea typeface="SimSun" charset="0"/>
                <a:cs typeface="SimSun" charset="0"/>
              </a:rPr>
              <a:t>(森特勒利亚宾夕法尼亚州，美国）</a:t>
            </a:r>
          </a:p>
        </p:txBody>
      </p:sp>
    </p:spTree>
    <p:extLst>
      <p:ext uri="{BB962C8B-B14F-4D97-AF65-F5344CB8AC3E}">
        <p14:creationId xmlns:p14="http://schemas.microsoft.com/office/powerpoint/2010/main" val="184898468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2289"/>
                                        </p:tgtEl>
                                        <p:attrNameLst>
                                          <p:attrName>style.visibility</p:attrName>
                                        </p:attrNameLst>
                                      </p:cBhvr>
                                      <p:to>
                                        <p:strVal val="visible"/>
                                      </p:to>
                                    </p:set>
                                    <p:animEffect transition="in" filter="fade">
                                      <p:cBhvr additive="repl">
                                        <p:cTn id="7" dur="500"/>
                                        <p:tgtEl>
                                          <p:spTgt spid="12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12291"/>
                                        </p:tgtEl>
                                        <p:attrNameLst>
                                          <p:attrName>style.visibility</p:attrName>
                                        </p:attrNameLst>
                                      </p:cBhvr>
                                      <p:to>
                                        <p:strVal val="visible"/>
                                      </p:to>
                                    </p:set>
                                    <p:animEffect transition="in" filter="fade">
                                      <p:cBhvr additive="repl">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12292"/>
                                        </p:tgtEl>
                                        <p:attrNameLst>
                                          <p:attrName>style.visibility</p:attrName>
                                        </p:attrNameLst>
                                      </p:cBhvr>
                                      <p:to>
                                        <p:strVal val="visible"/>
                                      </p:to>
                                    </p:set>
                                    <p:animEffect transition="in" filter="fade">
                                      <p:cBhvr additive="repl">
                                        <p:cTn id="17" dur="500"/>
                                        <p:tgtEl>
                                          <p:spTgt spid="12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12290"/>
                                        </p:tgtEl>
                                        <p:attrNameLst>
                                          <p:attrName>style.visibility</p:attrName>
                                        </p:attrNameLst>
                                      </p:cBhvr>
                                      <p:to>
                                        <p:strVal val="visible"/>
                                      </p:to>
                                    </p:set>
                                    <p:animEffect transition="in" filter="fade">
                                      <p:cBhvr additive="repl">
                                        <p:cTn id="22" dur="500"/>
                                        <p:tgtEl>
                                          <p:spTgt spid="122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childTnLst>
                                    <p:set>
                                      <p:cBhvr additive="repl">
                                        <p:cTn id="26" dur="1" fill="hold">
                                          <p:stCondLst>
                                            <p:cond delay="0"/>
                                          </p:stCondLst>
                                        </p:cTn>
                                        <p:tgtEl>
                                          <p:spTgt spid="12293"/>
                                        </p:tgtEl>
                                        <p:attrNameLst>
                                          <p:attrName>style.visibility</p:attrName>
                                        </p:attrNameLst>
                                      </p:cBhvr>
                                      <p:to>
                                        <p:strVal val="visible"/>
                                      </p:to>
                                    </p:set>
                                    <p:animEffect transition="in" filter="fade">
                                      <p:cBhvr additive="repl">
                                        <p:cTn id="27" dur="500"/>
                                        <p:tgtEl>
                                          <p:spTgt spid="1229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grpId="0" nodeType="clickEffect">
                                  <p:stCondLst>
                                    <p:cond delay="0"/>
                                  </p:stCondLst>
                                  <p:childTnLst>
                                    <p:set>
                                      <p:cBhvr additive="repl">
                                        <p:cTn id="31" dur="1" fill="hold">
                                          <p:stCondLst>
                                            <p:cond delay="0"/>
                                          </p:stCondLst>
                                        </p:cTn>
                                        <p:tgtEl>
                                          <p:spTgt spid="12294"/>
                                        </p:tgtEl>
                                        <p:attrNameLst>
                                          <p:attrName>style.visibility</p:attrName>
                                        </p:attrNameLst>
                                      </p:cBhvr>
                                      <p:to>
                                        <p:strVal val="visible"/>
                                      </p:to>
                                    </p:set>
                                    <p:animEffect transition="in" filter="fade">
                                      <p:cBhvr additive="repl">
                                        <p:cTn id="32" dur="5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1229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对犹大所执行的审判提醒我们要悔改，因为在耶和华的日子，神要藉着巴比伦的入侵带来更加悲惨的日子，但上帝仍然应许通过审判列国来执行赦免、释放和修复。</a:t>
            </a:r>
            <a:endParaRPr lang="en-US"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effectLst>
                  <a:glow rad="127000">
                    <a:srgbClr val="000000"/>
                  </a:glow>
                </a:effectLst>
                <a:latin typeface="Arial" charset="0"/>
                <a:ea typeface="ＭＳ Ｐゴシック" charset="0"/>
                <a:cs typeface="ＭＳ Ｐゴシック" charset="0"/>
              </a:rPr>
              <a:t>约珥书</a:t>
            </a:r>
            <a:br>
              <a:rPr lang="en-US" sz="3600" b="1" dirty="0">
                <a:solidFill>
                  <a:srgbClr val="FFFFFF"/>
                </a:solidFill>
                <a:latin typeface="Arial"/>
                <a:cs typeface="Arial"/>
              </a:rPr>
            </a:br>
            <a:r>
              <a:rPr lang="zh-CN" altLang="en-US" sz="3600" b="1" dirty="0">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buClrTx/>
              <a:buSzTx/>
              <a:buFontTx/>
              <a:buNone/>
              <a:defRPr/>
            </a:pPr>
            <a:r>
              <a:rPr lang="en-US" altLang="zh-CN" b="1" kern="0" dirty="0">
                <a:solidFill>
                  <a:srgbClr val="000000"/>
                </a:solidFill>
                <a:cs typeface="MS PGothic" charset="0"/>
              </a:rPr>
              <a:t>575</a:t>
            </a:r>
          </a:p>
          <a:p>
            <a:pPr algn="ctr" defTabSz="914400" eaLnBrk="1" hangingPunct="1">
              <a:buClrTx/>
              <a:buSzTx/>
              <a:buFontTx/>
              <a:buNone/>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48055275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0"/>
            <a:ext cx="1021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5170" name="Rectangle 2"/>
          <p:cNvSpPr>
            <a:spLocks noGrp="1" noChangeArrowheads="1"/>
          </p:cNvSpPr>
          <p:nvPr>
            <p:ph type="title" idx="4294967295"/>
          </p:nvPr>
        </p:nvSpPr>
        <p:spPr>
          <a:xfrm>
            <a:off x="1066800" y="379413"/>
            <a:ext cx="7772400" cy="11430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r>
              <a:rPr lang="en-US" b="1">
                <a:solidFill>
                  <a:srgbClr val="FFFFFF"/>
                </a:solidFill>
                <a:latin typeface="Times New Roman" charset="0"/>
                <a:ea typeface="SimSun" charset="0"/>
                <a:cs typeface="SimSun" charset="0"/>
              </a:rPr>
              <a:t>E.	场合</a:t>
            </a:r>
          </a:p>
        </p:txBody>
      </p:sp>
      <p:sp>
        <p:nvSpPr>
          <p:cNvPr id="135171" name="Rectangle 3"/>
          <p:cNvSpPr>
            <a:spLocks noGrp="1" noChangeArrowheads="1"/>
          </p:cNvSpPr>
          <p:nvPr>
            <p:ph type="body" idx="4294967295"/>
          </p:nvPr>
        </p:nvSpPr>
        <p:spPr>
          <a:xfrm>
            <a:off x="1062038" y="1766888"/>
            <a:ext cx="6786562" cy="3795712"/>
          </a:xfrm>
        </p:spPr>
        <p:txBody>
          <a:bodyPr/>
          <a:lstStyle/>
          <a:p>
            <a:pPr marL="339725" indent="-339725" eaLnBrk="1" hangingPunct="1">
              <a:lnSpc>
                <a:spcPct val="80000"/>
              </a:lnSpc>
              <a:spcBef>
                <a:spcPts val="900"/>
              </a:spcBef>
              <a:buClr>
                <a:srgbClr val="FFFFFF"/>
              </a:buClr>
              <a:buFont typeface="Times New Roman" charset="0"/>
              <a:buBlip>
                <a:blip r:embed="rId5"/>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3600" b="1">
                <a:solidFill>
                  <a:srgbClr val="FFFFFF"/>
                </a:solidFill>
                <a:latin typeface="Times New Roman" charset="0"/>
                <a:ea typeface="SimSun" charset="0"/>
                <a:cs typeface="SimSun" charset="0"/>
              </a:rPr>
              <a:t>近期的蝗灾入侵犹大</a:t>
            </a:r>
          </a:p>
        </p:txBody>
      </p:sp>
      <p:sp>
        <p:nvSpPr>
          <p:cNvPr id="135172"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400" b="1" i="0" u="none" strike="noStrike" kern="1200" cap="none" spc="0" normalizeH="0" baseline="0" noProof="0">
                <a:ln>
                  <a:noFill/>
                </a:ln>
                <a:solidFill>
                  <a:srgbClr val="FFFFFF"/>
                </a:solidFill>
                <a:effectLst/>
                <a:uLnTx/>
                <a:uFillTx/>
                <a:latin typeface="Arial" charset="0"/>
                <a:ea typeface="SimSun" charset="0"/>
              </a:rPr>
              <a:t>577</a:t>
            </a:r>
          </a:p>
        </p:txBody>
      </p:sp>
    </p:spTree>
    <p:extLst>
      <p:ext uri="{BB962C8B-B14F-4D97-AF65-F5344CB8AC3E}">
        <p14:creationId xmlns:p14="http://schemas.microsoft.com/office/powerpoint/2010/main" val="352610516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9220"/>
            <a:ext cx="9144000" cy="6858000"/>
          </a:xfrm>
          <a:prstGeom prst="rect">
            <a:avLst/>
          </a:prstGeom>
        </p:spPr>
      </p:pic>
      <p:sp>
        <p:nvSpPr>
          <p:cNvPr id="900098" name="Rectangle 2"/>
          <p:cNvSpPr>
            <a:spLocks noGrp="1" noChangeArrowheads="1"/>
          </p:cNvSpPr>
          <p:nvPr>
            <p:ph type="ctrTitle"/>
          </p:nvPr>
        </p:nvSpPr>
        <p:spPr>
          <a:xfrm>
            <a:off x="4355976" y="-27384"/>
            <a:ext cx="4788024"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剪</a:t>
            </a:r>
            <a:r>
              <a:rPr lang="zh-CN" altLang="en-US" sz="3600" b="1" dirty="0">
                <a:effectLst>
                  <a:glow rad="127000">
                    <a:schemeClr val="tx1"/>
                  </a:glow>
                </a:effectLst>
                <a:latin typeface="Arial" charset="0"/>
                <a:ea typeface="ＭＳ Ｐゴシック" charset="0"/>
                <a:cs typeface="ＭＳ Ｐゴシック" charset="0"/>
              </a:rPr>
              <a:t>虫剩下的，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蝗</a:t>
            </a:r>
            <a:r>
              <a:rPr lang="zh-CN" altLang="en-US" sz="3600" b="1" dirty="0">
                <a:effectLst>
                  <a:glow rad="127000">
                    <a:schemeClr val="tx1"/>
                  </a:glow>
                </a:effectLst>
                <a:latin typeface="Arial" charset="0"/>
                <a:ea typeface="ＭＳ Ｐゴシック" charset="0"/>
                <a:cs typeface="ＭＳ Ｐゴシック" charset="0"/>
              </a:rPr>
              <a:t>虫吃了；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蝗</a:t>
            </a:r>
            <a:r>
              <a:rPr lang="zh-CN" altLang="en-US" sz="3600" b="1" dirty="0">
                <a:effectLst>
                  <a:glow rad="127000">
                    <a:schemeClr val="tx1"/>
                  </a:glow>
                </a:effectLst>
                <a:latin typeface="Arial" charset="0"/>
                <a:ea typeface="ＭＳ Ｐゴシック" charset="0"/>
                <a:cs typeface="ＭＳ Ｐゴシック" charset="0"/>
              </a:rPr>
              <a:t>虫剩下的，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蝻</a:t>
            </a:r>
            <a:r>
              <a:rPr lang="zh-CN" altLang="en-US" sz="3600" b="1" dirty="0">
                <a:effectLst>
                  <a:glow rad="127000">
                    <a:schemeClr val="tx1"/>
                  </a:glow>
                </a:effectLst>
                <a:latin typeface="Arial" charset="0"/>
                <a:ea typeface="ＭＳ Ｐゴシック" charset="0"/>
                <a:cs typeface="ＭＳ Ｐゴシック" charset="0"/>
              </a:rPr>
              <a:t>子吃了；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蝻</a:t>
            </a:r>
            <a:r>
              <a:rPr lang="zh-CN" altLang="en-US" sz="3600" b="1" dirty="0">
                <a:effectLst>
                  <a:glow rad="127000">
                    <a:schemeClr val="tx1"/>
                  </a:glow>
                </a:effectLst>
                <a:latin typeface="Arial" charset="0"/>
                <a:ea typeface="ＭＳ Ｐゴシック" charset="0"/>
                <a:cs typeface="ＭＳ Ｐゴシック" charset="0"/>
              </a:rPr>
              <a:t>子剩下的，</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solidFill>
                  <a:srgbClr val="FFFF00"/>
                </a:solidFill>
                <a:effectLst>
                  <a:glow rad="127000">
                    <a:schemeClr val="tx1"/>
                  </a:glow>
                </a:effectLst>
                <a:latin typeface="Arial" charset="0"/>
                <a:ea typeface="ＭＳ Ｐゴシック" charset="0"/>
                <a:cs typeface="ＭＳ Ｐゴシック" charset="0"/>
              </a:rPr>
              <a:t>蚂</a:t>
            </a:r>
            <a:r>
              <a:rPr lang="zh-CN" altLang="en-US" sz="3600" b="1" dirty="0">
                <a:effectLst>
                  <a:glow rad="127000">
                    <a:schemeClr val="tx1"/>
                  </a:glow>
                </a:effectLst>
                <a:latin typeface="Arial" charset="0"/>
                <a:ea typeface="ＭＳ Ｐゴシック" charset="0"/>
                <a:cs typeface="ＭＳ Ｐゴシック" charset="0"/>
              </a:rPr>
              <a:t>蚱吃了。</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约珥 </a:t>
            </a:r>
            <a:r>
              <a:rPr lang="en-US" sz="3600" b="1" dirty="0">
                <a:effectLst>
                  <a:glow rad="127000">
                    <a:schemeClr val="tx1"/>
                  </a:glow>
                </a:effectLst>
                <a:latin typeface="Arial" charset="0"/>
                <a:ea typeface="ＭＳ Ｐゴシック" charset="0"/>
                <a:cs typeface="ＭＳ Ｐゴシック" charset="0"/>
              </a:rPr>
              <a:t>1:4 </a:t>
            </a:r>
            <a:r>
              <a:rPr lang="en-US" altLang="zh-CN" sz="32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8398496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
            <a:ext cx="9144000" cy="6831646"/>
          </a:xfrm>
          <a:prstGeom prst="rect">
            <a:avLst/>
          </a:prstGeom>
        </p:spPr>
      </p:pic>
      <p:sp>
        <p:nvSpPr>
          <p:cNvPr id="900098" name="Rectangle 2"/>
          <p:cNvSpPr>
            <a:spLocks noGrp="1" noChangeArrowheads="1"/>
          </p:cNvSpPr>
          <p:nvPr>
            <p:ph type="ctrTitle"/>
          </p:nvPr>
        </p:nvSpPr>
        <p:spPr>
          <a:xfrm>
            <a:off x="0" y="29469"/>
            <a:ext cx="9144000" cy="3111499"/>
          </a:xfrm>
          <a:effectLst>
            <a:outerShdw blurRad="63500" dist="35921" dir="2700000" algn="ctr" rotWithShape="0">
              <a:schemeClr val="tx2">
                <a:alpha val="74998"/>
              </a:schemeClr>
            </a:outerShdw>
          </a:effectLst>
        </p:spPr>
        <p:txBody>
          <a:bodyPr anchor="t"/>
          <a:lstStyle/>
          <a:p>
            <a:pPr>
              <a:defRPr/>
            </a:pPr>
            <a:r>
              <a:rPr lang="ru-RU" sz="3200" b="1" dirty="0">
                <a:solidFill>
                  <a:schemeClr val="tx1"/>
                </a:solidFill>
                <a:effectLst/>
                <a:latin typeface="Arial" charset="0"/>
                <a:ea typeface="ＭＳ Ｐゴシック" charset="0"/>
                <a:cs typeface="ＭＳ Ｐゴシック" charset="0"/>
              </a:rPr>
              <a:t>"</a:t>
            </a:r>
            <a:r>
              <a:rPr lang="zh-CN" altLang="en-US" sz="3200" b="1" dirty="0">
                <a:solidFill>
                  <a:schemeClr val="tx1"/>
                </a:solidFill>
                <a:latin typeface="Arial" charset="0"/>
                <a:ea typeface="ＭＳ Ｐゴシック" charset="0"/>
                <a:cs typeface="ＭＳ Ｐゴシック" charset="0"/>
              </a:rPr>
              <a:t>酒醉的人哪！你们要醒过来；要哀哭！</a:t>
            </a:r>
            <a:br>
              <a:rPr lang="zh-CN" altLang="en-US" sz="3200" b="1" dirty="0">
                <a:solidFill>
                  <a:schemeClr val="tx1"/>
                </a:solidFill>
                <a:latin typeface="Arial" charset="0"/>
                <a:ea typeface="ＭＳ Ｐゴシック" charset="0"/>
                <a:cs typeface="ＭＳ Ｐゴシック" charset="0"/>
              </a:rPr>
            </a:br>
            <a:r>
              <a:rPr lang="zh-CN" altLang="en-US" sz="3200" b="1" dirty="0">
                <a:solidFill>
                  <a:schemeClr val="tx1"/>
                </a:solidFill>
                <a:latin typeface="Arial" charset="0"/>
                <a:ea typeface="ＭＳ Ｐゴシック" charset="0"/>
                <a:cs typeface="ＭＳ Ｐゴシック" charset="0"/>
              </a:rPr>
              <a:t>所有嗜酒的人哪！你们都要为甜酒哀号，</a:t>
            </a:r>
            <a:br>
              <a:rPr lang="zh-CN" altLang="en-US" sz="3200" b="1" dirty="0">
                <a:solidFill>
                  <a:schemeClr val="tx1"/>
                </a:solidFill>
                <a:latin typeface="Arial" charset="0"/>
                <a:ea typeface="ＭＳ Ｐゴシック" charset="0"/>
                <a:cs typeface="ＭＳ Ｐゴシック" charset="0"/>
              </a:rPr>
            </a:br>
            <a:r>
              <a:rPr lang="zh-CN" altLang="en-US" sz="3200" b="1" dirty="0">
                <a:solidFill>
                  <a:schemeClr val="tx1"/>
                </a:solidFill>
                <a:latin typeface="Arial" charset="0"/>
                <a:ea typeface="ＭＳ Ｐゴシック" charset="0"/>
                <a:cs typeface="ＭＳ Ｐゴシック" charset="0"/>
              </a:rPr>
              <a:t>因为甜酒从你们的口里断绝了。</a:t>
            </a:r>
            <a:r>
              <a:rPr lang="ru-RU" sz="3200" b="1" dirty="0">
                <a:solidFill>
                  <a:schemeClr val="tx1"/>
                </a:solidFill>
                <a:effectLst/>
                <a:latin typeface="Arial" charset="0"/>
                <a:ea typeface="ＭＳ Ｐゴシック" charset="0"/>
                <a:cs typeface="ＭＳ Ｐゴシック" charset="0"/>
              </a:rPr>
              <a:t>"</a:t>
            </a:r>
            <a:r>
              <a:rPr lang="en-US" sz="3200" b="1" dirty="0">
                <a:solidFill>
                  <a:schemeClr val="tx1"/>
                </a:solidFill>
                <a:effectLst/>
                <a:latin typeface="Arial" charset="0"/>
                <a:ea typeface="ＭＳ Ｐゴシック" charset="0"/>
                <a:cs typeface="ＭＳ Ｐゴシック" charset="0"/>
              </a:rPr>
              <a:t> </a:t>
            </a:r>
            <a:br>
              <a:rPr lang="en-US" sz="3200" b="1" dirty="0">
                <a:solidFill>
                  <a:schemeClr val="tx1"/>
                </a:solidFill>
                <a:effectLst/>
                <a:latin typeface="Arial" charset="0"/>
                <a:ea typeface="ＭＳ Ｐゴシック" charset="0"/>
                <a:cs typeface="ＭＳ Ｐゴシック" charset="0"/>
              </a:rPr>
            </a:br>
            <a:r>
              <a:rPr lang="en-US" sz="3200" b="1" dirty="0">
                <a:solidFill>
                  <a:schemeClr val="tx1"/>
                </a:solidFill>
                <a:effectLst/>
                <a:latin typeface="Arial" charset="0"/>
                <a:ea typeface="ＭＳ Ｐゴシック" charset="0"/>
                <a:cs typeface="ＭＳ Ｐゴシック" charset="0"/>
              </a:rPr>
              <a:t>(1:5 </a:t>
            </a:r>
            <a:r>
              <a:rPr lang="en-US" altLang="zh-CN" sz="3200" b="1" dirty="0">
                <a:solidFill>
                  <a:schemeClr val="tx1"/>
                </a:solidFill>
                <a:effectLst/>
                <a:latin typeface="Arial" charset="0"/>
                <a:ea typeface="ＭＳ Ｐゴシック" charset="0"/>
                <a:cs typeface="ＭＳ Ｐゴシック" charset="0"/>
              </a:rPr>
              <a:t>CNV</a:t>
            </a:r>
            <a:r>
              <a:rPr lang="en-US" sz="3200" b="1" dirty="0">
                <a:solidFill>
                  <a:schemeClr val="tx1"/>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3982586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4997302" cy="6858000"/>
          </a:xfrm>
          <a:prstGeom prst="rect">
            <a:avLst/>
          </a:prstGeom>
        </p:spPr>
      </p:pic>
      <p:sp>
        <p:nvSpPr>
          <p:cNvPr id="900098" name="Rectangle 2"/>
          <p:cNvSpPr>
            <a:spLocks noGrp="1" noChangeArrowheads="1"/>
          </p:cNvSpPr>
          <p:nvPr>
            <p:ph type="ctrTitle"/>
          </p:nvPr>
        </p:nvSpPr>
        <p:spPr>
          <a:xfrm>
            <a:off x="5004048" y="29469"/>
            <a:ext cx="413995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因为有一民族上来侵犯我的国土，</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他们强大又无数；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他们的牙齿像狮子的牙齿，</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他们有母狮的大牙。</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6705449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47839" y="7069"/>
            <a:ext cx="5383530" cy="6858000"/>
          </a:xfrm>
          <a:prstGeom prst="rect">
            <a:avLst/>
          </a:prstGeom>
        </p:spPr>
      </p:pic>
      <p:sp>
        <p:nvSpPr>
          <p:cNvPr id="900098" name="Rectangle 2"/>
          <p:cNvSpPr>
            <a:spLocks noGrp="1" noChangeArrowheads="1"/>
          </p:cNvSpPr>
          <p:nvPr>
            <p:ph type="ctrTitle"/>
          </p:nvPr>
        </p:nvSpPr>
        <p:spPr>
          <a:xfrm>
            <a:off x="0" y="29469"/>
            <a:ext cx="3779912" cy="68285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他们使我的葡萄树荒凉，</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折断了我的无花果树，</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把树皮剥尽，丢在一旁，</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使枝条露白。</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(1:7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170632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(Joel 1:15).</a:t>
            </a:r>
          </a:p>
        </p:txBody>
      </p:sp>
      <p:pic>
        <p:nvPicPr>
          <p:cNvPr id="2" name="Picture 1"/>
          <p:cNvPicPr>
            <a:picLocks noChangeAspect="1"/>
          </p:cNvPicPr>
          <p:nvPr/>
        </p:nvPicPr>
        <p:blipFill>
          <a:blip r:embed="rId3"/>
          <a:stretch>
            <a:fillRect/>
          </a:stretch>
        </p:blipFill>
        <p:spPr>
          <a:xfrm>
            <a:off x="32296" y="0"/>
            <a:ext cx="9111704" cy="6833778"/>
          </a:xfrm>
          <a:prstGeom prst="rect">
            <a:avLst/>
          </a:prstGeom>
        </p:spPr>
      </p:pic>
      <p:sp>
        <p:nvSpPr>
          <p:cNvPr id="3" name="TextBox 2"/>
          <p:cNvSpPr txBox="1"/>
          <p:nvPr/>
        </p:nvSpPr>
        <p:spPr>
          <a:xfrm>
            <a:off x="326404" y="2276872"/>
            <a:ext cx="8523487" cy="1754326"/>
          </a:xfrm>
          <a:prstGeom prst="rect">
            <a:avLst/>
          </a:prstGeom>
          <a:noFill/>
        </p:spPr>
        <p:txBody>
          <a:bodyPr wrap="none" rtlCol="0">
            <a:spAutoFit/>
          </a:bodyPr>
          <a:lstStyle/>
          <a:p>
            <a:pPr algn="ctr"/>
            <a:r>
              <a:rPr lang="zh-CN" altLang="en-US" sz="3600" b="1" dirty="0">
                <a:solidFill>
                  <a:srgbClr val="FF6600"/>
                </a:solidFill>
              </a:rPr>
              <a:t>哀哉那日！</a:t>
            </a:r>
          </a:p>
          <a:p>
            <a:pPr algn="ctr"/>
            <a:r>
              <a:rPr lang="zh-CN" altLang="en-US" sz="3600" b="1" dirty="0">
                <a:solidFill>
                  <a:srgbClr val="FF6600"/>
                </a:solidFill>
              </a:rPr>
              <a:t>因为耶和华的日子临近了；</a:t>
            </a:r>
          </a:p>
          <a:p>
            <a:pPr algn="ctr"/>
            <a:r>
              <a:rPr lang="zh-CN" altLang="en-US" sz="3600" b="1" dirty="0">
                <a:solidFill>
                  <a:srgbClr val="FF6600"/>
                </a:solidFill>
              </a:rPr>
              <a:t>那日来到，好象毁灭从全能者临到一样。</a:t>
            </a:r>
            <a:endParaRPr lang="en-GB" sz="3600" b="1" dirty="0">
              <a:solidFill>
                <a:srgbClr val="FF6600"/>
              </a:solidFill>
            </a:endParaRPr>
          </a:p>
        </p:txBody>
      </p:sp>
      <p:sp>
        <p:nvSpPr>
          <p:cNvPr id="4" name="TextBox 3"/>
          <p:cNvSpPr txBox="1"/>
          <p:nvPr/>
        </p:nvSpPr>
        <p:spPr>
          <a:xfrm>
            <a:off x="32296" y="236220"/>
            <a:ext cx="1587376" cy="646331"/>
          </a:xfrm>
          <a:prstGeom prst="rect">
            <a:avLst/>
          </a:prstGeom>
          <a:solidFill>
            <a:schemeClr val="tx1"/>
          </a:solidFill>
        </p:spPr>
        <p:txBody>
          <a:bodyPr wrap="square" rtlCol="0">
            <a:spAutoFit/>
          </a:bodyPr>
          <a:lstStyle/>
          <a:p>
            <a:pPr algn="r"/>
            <a:r>
              <a:rPr lang="zh-CN" altLang="en-US" sz="3600" dirty="0">
                <a:solidFill>
                  <a:srgbClr val="FF6600"/>
                </a:solidFill>
              </a:rPr>
              <a:t>约珥</a:t>
            </a:r>
            <a:endParaRPr lang="en-GB" sz="3600" dirty="0">
              <a:solidFill>
                <a:srgbClr val="FF6600"/>
              </a:solidFill>
            </a:endParaRPr>
          </a:p>
        </p:txBody>
      </p:sp>
    </p:spTree>
    <p:extLst>
      <p:ext uri="{BB962C8B-B14F-4D97-AF65-F5344CB8AC3E}">
        <p14:creationId xmlns:p14="http://schemas.microsoft.com/office/powerpoint/2010/main" val="3082985731"/>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20700" y="381000"/>
            <a:ext cx="8102600" cy="60833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buClrTx/>
              <a:buSzTx/>
              <a:buFontTx/>
              <a:buNone/>
            </a:pPr>
            <a:endParaRPr lang="en-US">
              <a:solidFill>
                <a:srgbClr val="000000"/>
              </a:solidFill>
              <a:ea typeface="ＭＳ Ｐゴシック" charset="0"/>
            </a:endParaRPr>
          </a:p>
        </p:txBody>
      </p:sp>
      <p:sp>
        <p:nvSpPr>
          <p:cNvPr id="900098" name="Rectangle 2"/>
          <p:cNvSpPr>
            <a:spLocks noGrp="1" noChangeArrowheads="1"/>
          </p:cNvSpPr>
          <p:nvPr>
            <p:ph type="ctrTitle"/>
          </p:nvPr>
        </p:nvSpPr>
        <p:spPr>
          <a:xfrm>
            <a:off x="36513" y="0"/>
            <a:ext cx="9143999" cy="1080120"/>
          </a:xfrm>
          <a:solidFill>
            <a:schemeClr val="tx1"/>
          </a:solidFill>
          <a:effectLst/>
        </p:spPr>
        <p:txBody>
          <a:bodyPr/>
          <a:lstStyle/>
          <a:p>
            <a:pPr>
              <a:defRPr/>
            </a:pPr>
            <a:r>
              <a:rPr lang="en-US" sz="4000" b="1" dirty="0">
                <a:solidFill>
                  <a:srgbClr val="FFFFFF"/>
                </a:solidFill>
                <a:effectLst/>
                <a:latin typeface="Arial" charset="0"/>
                <a:ea typeface="ＭＳ Ｐゴシック" charset="0"/>
                <a:cs typeface="ＭＳ Ｐゴシック" charset="0"/>
              </a:rPr>
              <a:t>NATIONAL DISASTERS IN JOEL 1</a:t>
            </a:r>
          </a:p>
        </p:txBody>
      </p:sp>
      <p:sp>
        <p:nvSpPr>
          <p:cNvPr id="5" name="Rectangle 2"/>
          <p:cNvSpPr txBox="1">
            <a:spLocks noChangeArrowheads="1"/>
          </p:cNvSpPr>
          <p:nvPr/>
        </p:nvSpPr>
        <p:spPr bwMode="auto">
          <a:xfrm>
            <a:off x="683568" y="3356992"/>
            <a:ext cx="2232248" cy="1440160"/>
          </a:xfrm>
          <a:prstGeom prst="rect">
            <a:avLst/>
          </a:prstGeom>
          <a:solidFill>
            <a:srgbClr val="800000"/>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400" b="1" dirty="0">
                <a:solidFill>
                  <a:srgbClr val="FFFFFF"/>
                </a:solidFill>
                <a:latin typeface="Arial" charset="0"/>
                <a:ea typeface="ＭＳ Ｐゴシック" charset="0"/>
                <a:cs typeface="ＭＳ Ｐゴシック" charset="0"/>
              </a:rPr>
              <a:t>Two serious plagues razed Judah:</a:t>
            </a:r>
          </a:p>
        </p:txBody>
      </p:sp>
      <p:sp>
        <p:nvSpPr>
          <p:cNvPr id="6" name="Rectangle 2"/>
          <p:cNvSpPr txBox="1">
            <a:spLocks noChangeArrowheads="1"/>
          </p:cNvSpPr>
          <p:nvPr/>
        </p:nvSpPr>
        <p:spPr bwMode="auto">
          <a:xfrm>
            <a:off x="3563888" y="2132856"/>
            <a:ext cx="2232248" cy="1440160"/>
          </a:xfrm>
          <a:prstGeom prst="rect">
            <a:avLst/>
          </a:prstGeom>
          <a:solidFill>
            <a:srgbClr val="660066"/>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400" b="1" dirty="0">
                <a:solidFill>
                  <a:srgbClr val="FFFFFF"/>
                </a:solidFill>
                <a:latin typeface="Arial" charset="0"/>
                <a:ea typeface="ＭＳ Ｐゴシック" charset="0"/>
                <a:cs typeface="ＭＳ Ｐゴシック" charset="0"/>
              </a:rPr>
              <a:t>Locusts</a:t>
            </a:r>
            <a:br>
              <a:rPr lang="en-US" sz="2400" b="1" dirty="0">
                <a:solidFill>
                  <a:srgbClr val="FFFFFF"/>
                </a:solidFill>
                <a:latin typeface="Arial" charset="0"/>
                <a:ea typeface="ＭＳ Ｐゴシック" charset="0"/>
                <a:cs typeface="ＭＳ Ｐゴシック" charset="0"/>
              </a:rPr>
            </a:br>
            <a:r>
              <a:rPr lang="en-US" sz="2400" b="1" dirty="0">
                <a:solidFill>
                  <a:srgbClr val="FFFFFF"/>
                </a:solidFill>
                <a:latin typeface="Arial" charset="0"/>
                <a:ea typeface="ＭＳ Ｐゴシック" charset="0"/>
                <a:cs typeface="ＭＳ Ｐゴシック" charset="0"/>
              </a:rPr>
              <a:t>(Joel 1:4)</a:t>
            </a:r>
          </a:p>
        </p:txBody>
      </p:sp>
      <p:sp>
        <p:nvSpPr>
          <p:cNvPr id="7" name="Rectangle 2"/>
          <p:cNvSpPr txBox="1">
            <a:spLocks noChangeArrowheads="1"/>
          </p:cNvSpPr>
          <p:nvPr/>
        </p:nvSpPr>
        <p:spPr bwMode="auto">
          <a:xfrm>
            <a:off x="3563888" y="4365104"/>
            <a:ext cx="2232248" cy="1440160"/>
          </a:xfrm>
          <a:prstGeom prst="rect">
            <a:avLst/>
          </a:prstGeom>
          <a:solidFill>
            <a:srgbClr val="660066"/>
          </a:solidFill>
          <a:ln w="28575" cmpd="sng">
            <a:solidFill>
              <a:schemeClr val="bg1"/>
            </a:solid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buClrTx/>
              <a:buSzTx/>
              <a:buFontTx/>
              <a:buNone/>
              <a:defRPr/>
            </a:pPr>
            <a:r>
              <a:rPr lang="en-US" sz="2400" b="1" dirty="0">
                <a:solidFill>
                  <a:srgbClr val="FFFFFF"/>
                </a:solidFill>
                <a:latin typeface="Arial" charset="0"/>
                <a:ea typeface="ＭＳ Ｐゴシック" charset="0"/>
                <a:cs typeface="ＭＳ Ｐゴシック" charset="0"/>
              </a:rPr>
              <a:t>Drought</a:t>
            </a:r>
            <a:br>
              <a:rPr lang="en-US" sz="2400" b="1" dirty="0">
                <a:solidFill>
                  <a:srgbClr val="FFFFFF"/>
                </a:solidFill>
                <a:latin typeface="Arial" charset="0"/>
                <a:ea typeface="ＭＳ Ｐゴシック" charset="0"/>
                <a:cs typeface="ＭＳ Ｐゴシック" charset="0"/>
              </a:rPr>
            </a:br>
            <a:r>
              <a:rPr lang="en-US" sz="2400" b="1" dirty="0">
                <a:solidFill>
                  <a:srgbClr val="FFFFFF"/>
                </a:solidFill>
                <a:latin typeface="Arial" charset="0"/>
                <a:ea typeface="ＭＳ Ｐゴシック" charset="0"/>
                <a:cs typeface="ＭＳ Ｐゴシック" charset="0"/>
              </a:rPr>
              <a:t>(Joel 1:20)</a:t>
            </a:r>
          </a:p>
        </p:txBody>
      </p:sp>
    </p:spTree>
    <p:extLst>
      <p:ext uri="{BB962C8B-B14F-4D97-AF65-F5344CB8AC3E}">
        <p14:creationId xmlns:p14="http://schemas.microsoft.com/office/powerpoint/2010/main" val="4106791340"/>
      </p:ext>
    </p:extLst>
  </p:cSld>
  <p:clrMapOvr>
    <a:overrideClrMapping bg1="lt1" tx1="dk1" bg2="lt2" tx2="dk2" accent1="accent1" accent2="accent2" accent3="accent3" accent4="accent4" accent5="accent5" accent6="accent6" hlink="hlink" folHlink="folHlink"/>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38" name="Rectangle 2"/>
          <p:cNvSpPr>
            <a:spLocks noGrp="1" noChangeArrowheads="1"/>
          </p:cNvSpPr>
          <p:nvPr>
            <p:ph type="title" idx="4294967295"/>
          </p:nvPr>
        </p:nvSpPr>
        <p:spPr>
          <a:xfrm>
            <a:off x="6096000" y="2238375"/>
            <a:ext cx="2819400" cy="2105025"/>
          </a:xfrm>
          <a:solidFill>
            <a:srgbClr val="A50021"/>
          </a:solidFill>
          <a:effectLst>
            <a:outerShdw blurRad="63500" dist="17819" dir="2700000" algn="ctr" rotWithShape="0">
              <a:srgbClr val="000000"/>
            </a:outerShdw>
          </a:effectLst>
        </p:spPr>
        <p:txBody>
          <a:bodyPr/>
          <a:lstStyle/>
          <a:p>
            <a:pPr algn="r" eaLnBrk="1" hangingPunct="1">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en-US">
                <a:solidFill>
                  <a:srgbClr val="FFFFFF"/>
                </a:solidFill>
                <a:effectLst>
                  <a:outerShdw blurRad="38100" dist="38100" dir="2700000" algn="tl">
                    <a:srgbClr val="000000"/>
                  </a:outerShdw>
                </a:effectLst>
              </a:rPr>
              <a:t>成年的</a:t>
            </a:r>
            <a:br>
              <a:rPr lang="en-US" altLang="en-US">
                <a:solidFill>
                  <a:srgbClr val="FFFFFF"/>
                </a:solidFill>
                <a:effectLst>
                  <a:outerShdw blurRad="38100" dist="38100" dir="2700000" algn="tl">
                    <a:srgbClr val="000000"/>
                  </a:outerShdw>
                </a:effectLst>
              </a:rPr>
            </a:br>
            <a:r>
              <a:rPr lang="en-US" altLang="en-US">
                <a:solidFill>
                  <a:srgbClr val="FFFFFF"/>
                </a:solidFill>
                <a:effectLst>
                  <a:outerShdw blurRad="38100" dist="38100" dir="2700000" algn="tl">
                    <a:srgbClr val="000000"/>
                  </a:outerShdw>
                </a:effectLst>
              </a:rPr>
              <a:t>蝗虫在</a:t>
            </a:r>
            <a:br>
              <a:rPr lang="en-US" altLang="en-US">
                <a:solidFill>
                  <a:srgbClr val="FFFFFF"/>
                </a:solidFill>
                <a:effectLst>
                  <a:outerShdw blurRad="38100" dist="38100" dir="2700000" algn="tl">
                    <a:srgbClr val="000000"/>
                  </a:outerShdw>
                </a:effectLst>
              </a:rPr>
            </a:br>
            <a:r>
              <a:rPr lang="en-US" altLang="en-US">
                <a:solidFill>
                  <a:srgbClr val="FFFFFF"/>
                </a:solidFill>
                <a:effectLst>
                  <a:outerShdw blurRad="38100" dist="38100" dir="2700000" algn="tl">
                    <a:srgbClr val="000000"/>
                  </a:outerShdw>
                </a:effectLst>
              </a:rPr>
              <a:t>交尾</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750"/>
            <a:ext cx="10287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266" name="Rectangle 2"/>
          <p:cNvSpPr>
            <a:spLocks noGrp="1" noChangeArrowheads="1"/>
          </p:cNvSpPr>
          <p:nvPr>
            <p:ph type="title" idx="4294967295"/>
          </p:nvPr>
        </p:nvSpPr>
        <p:spPr>
          <a:xfrm>
            <a:off x="457200" y="228600"/>
            <a:ext cx="8382000" cy="838200"/>
          </a:xfrm>
        </p:spPr>
        <p:txBody>
          <a:bodyPr/>
          <a:lstStyle/>
          <a:p>
            <a:pPr algn="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dirty="0" err="1">
                <a:solidFill>
                  <a:srgbClr val="FFFFFF"/>
                </a:solidFill>
                <a:effectLst>
                  <a:outerShdw blurRad="50800" dist="101600" dir="2700000" algn="tl" rotWithShape="0">
                    <a:srgbClr val="000000">
                      <a:alpha val="78000"/>
                    </a:srgbClr>
                  </a:outerShdw>
                </a:effectLst>
                <a:latin typeface="Arial"/>
              </a:rPr>
              <a:t>蝗虫的墓地</a:t>
            </a:r>
            <a:r>
              <a:rPr lang="en-US" sz="3600" b="1" dirty="0">
                <a:solidFill>
                  <a:srgbClr val="FFFFFF"/>
                </a:solidFill>
                <a:effectLst>
                  <a:outerShdw blurRad="50800" dist="101600" dir="2700000" algn="tl" rotWithShape="0">
                    <a:srgbClr val="000000">
                      <a:alpha val="78000"/>
                    </a:srgbClr>
                  </a:outerShdw>
                </a:effectLst>
                <a:latin typeface="Arial"/>
              </a:rPr>
              <a:t>, </a:t>
            </a:r>
            <a:r>
              <a:rPr lang="en-US" sz="3600" b="1" dirty="0" err="1">
                <a:solidFill>
                  <a:srgbClr val="FFFFFF"/>
                </a:solidFill>
                <a:effectLst>
                  <a:outerShdw blurRad="50800" dist="101600" dir="2700000" algn="tl" rotWithShape="0">
                    <a:srgbClr val="000000">
                      <a:alpha val="78000"/>
                    </a:srgbClr>
                  </a:outerShdw>
                </a:effectLst>
                <a:latin typeface="Arial"/>
              </a:rPr>
              <a:t>盐湖</a:t>
            </a:r>
            <a:r>
              <a:rPr lang="en-US" sz="3600" b="1" dirty="0">
                <a:solidFill>
                  <a:srgbClr val="FFFFFF"/>
                </a:solidFill>
                <a:effectLst>
                  <a:outerShdw blurRad="50800" dist="101600" dir="2700000" algn="tl" rotWithShape="0">
                    <a:srgbClr val="000000">
                      <a:alpha val="78000"/>
                    </a:srgbClr>
                  </a:outerShdw>
                </a:effectLst>
                <a:latin typeface="Arial"/>
              </a:rPr>
              <a:t>, </a:t>
            </a:r>
            <a:r>
              <a:rPr lang="en-US" sz="3600" b="1" dirty="0" err="1">
                <a:solidFill>
                  <a:srgbClr val="FFFFFF"/>
                </a:solidFill>
                <a:effectLst>
                  <a:outerShdw blurRad="50800" dist="101600" dir="2700000" algn="tl" rotWithShape="0">
                    <a:srgbClr val="000000">
                      <a:alpha val="78000"/>
                    </a:srgbClr>
                  </a:outerShdw>
                </a:effectLst>
                <a:latin typeface="Arial"/>
              </a:rPr>
              <a:t>犹他州</a:t>
            </a:r>
            <a:endParaRPr lang="en-US" sz="3600" b="1" dirty="0">
              <a:solidFill>
                <a:srgbClr val="FFFFFF"/>
              </a:solidFill>
              <a:effectLst>
                <a:outerShdw blurRad="50800" dist="101600" dir="2700000" algn="tl" rotWithShape="0">
                  <a:srgbClr val="000000">
                    <a:alpha val="78000"/>
                  </a:srgbClr>
                </a:outerShdw>
              </a:effectLst>
              <a:latin typeface="Aria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7086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5" name="Text Box 2"/>
          <p:cNvSpPr txBox="1">
            <a:spLocks noChangeArrowheads="1"/>
          </p:cNvSpPr>
          <p:nvPr/>
        </p:nvSpPr>
        <p:spPr bwMode="auto">
          <a:xfrm>
            <a:off x="1600200" y="0"/>
            <a:ext cx="70866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1316" name="Text Box 3"/>
          <p:cNvSpPr txBox="1">
            <a:spLocks noChangeArrowheads="1"/>
          </p:cNvSpPr>
          <p:nvPr/>
        </p:nvSpPr>
        <p:spPr bwMode="auto">
          <a:xfrm>
            <a:off x="1371600" y="3794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pPr eaLnBrk="1" hangingPunct="1"/>
            <a:r>
              <a:rPr lang="en-US" sz="4800" b="1">
                <a:solidFill>
                  <a:srgbClr val="FFFFFF"/>
                </a:solidFill>
              </a:rPr>
              <a:t>主词</a:t>
            </a:r>
          </a:p>
        </p:txBody>
      </p:sp>
      <p:sp>
        <p:nvSpPr>
          <p:cNvPr id="141317" name="Text Box 4"/>
          <p:cNvSpPr txBox="1">
            <a:spLocks noChangeArrowheads="1"/>
          </p:cNvSpPr>
          <p:nvPr/>
        </p:nvSpPr>
        <p:spPr bwMode="auto">
          <a:xfrm>
            <a:off x="830738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
        <p:nvSpPr>
          <p:cNvPr id="141318" name="Text Box 5"/>
          <p:cNvSpPr txBox="1">
            <a:spLocks noChangeArrowheads="1"/>
          </p:cNvSpPr>
          <p:nvPr/>
        </p:nvSpPr>
        <p:spPr bwMode="auto">
          <a:xfrm>
            <a:off x="2743200" y="4343400"/>
            <a:ext cx="4343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sz="6000" b="1" dirty="0" err="1">
                <a:solidFill>
                  <a:srgbClr val="23FF23"/>
                </a:solidFill>
              </a:rPr>
              <a:t>蝗虫</a:t>
            </a:r>
            <a:endParaRPr lang="en-US" sz="6000" b="1" dirty="0">
              <a:solidFill>
                <a:srgbClr val="23FF23"/>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dirty="0">
                <a:solidFill>
                  <a:schemeClr val="bg1"/>
                </a:solidFil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上帝承诺将永远住在耶路撒冷（</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），并差派祂的灵（</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18-32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这是根据祂的圣约，来保守耶路撒冷作为祂所拣选的地方。 （王上</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23-61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cf.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启</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622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1600"/>
            <a:ext cx="9144000" cy="6640830"/>
          </a:xfrm>
          <a:prstGeom prst="rect">
            <a:avLst/>
          </a:prstGeom>
        </p:spPr>
      </p:pic>
      <p:sp>
        <p:nvSpPr>
          <p:cNvPr id="900098" name="Rectangle 2"/>
          <p:cNvSpPr>
            <a:spLocks noGrp="1" noChangeArrowheads="1"/>
          </p:cNvSpPr>
          <p:nvPr>
            <p:ph type="ctrTitle"/>
          </p:nvPr>
        </p:nvSpPr>
        <p:spPr>
          <a:xfrm>
            <a:off x="21111" y="1772816"/>
            <a:ext cx="9144000" cy="3456384"/>
          </a:xfrm>
          <a:effectLst>
            <a:outerShdw blurRad="63500" dist="35921" dir="2700000" algn="ctr" rotWithShape="0">
              <a:schemeClr val="tx2">
                <a:alpha val="74998"/>
              </a:schemeClr>
            </a:outerShdw>
          </a:effectLst>
        </p:spPr>
        <p:txBody>
          <a:bodyPr anchor="t"/>
          <a:lstStyle/>
          <a:p>
            <a:pPr>
              <a:defRPr/>
            </a:pPr>
            <a:r>
              <a:rPr lang="en-US" sz="6600" b="1" dirty="0">
                <a:effectLst>
                  <a:glow rad="127000">
                    <a:schemeClr val="tx1"/>
                  </a:glow>
                </a:effectLst>
                <a:latin typeface="Arial" charset="0"/>
                <a:ea typeface="ＭＳ Ｐゴシック" charset="0"/>
                <a:cs typeface="ＭＳ Ｐゴシック" charset="0"/>
              </a:rPr>
              <a:t>So what does the Torah say about locusts?</a:t>
            </a:r>
          </a:p>
        </p:txBody>
      </p:sp>
    </p:spTree>
    <p:extLst>
      <p:ext uri="{BB962C8B-B14F-4D97-AF65-F5344CB8AC3E}">
        <p14:creationId xmlns:p14="http://schemas.microsoft.com/office/powerpoint/2010/main" val="8445056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defTabSz="914400" eaLnBrk="1" hangingPunct="1">
              <a:buClrTx/>
              <a:buSzTx/>
              <a:buFontTx/>
              <a:buNone/>
            </a:pPr>
            <a:endParaRPr lang="en-US">
              <a:solidFill>
                <a:srgbClr val="000000"/>
              </a:solidFill>
              <a:ea typeface="MS PGothic" charset="0"/>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defTabSz="914400">
              <a:buClrTx/>
              <a:buSzTx/>
              <a:buFontTx/>
              <a:buNone/>
            </a:pP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pPr defTabSz="914400" eaLnBrk="1" hangingPunct="1">
              <a:buClrTx/>
              <a:buSzTx/>
              <a:buFontTx/>
              <a:buNone/>
            </a:pPr>
            <a:endParaRPr lang="en-US">
              <a:solidFill>
                <a:srgbClr val="000000"/>
              </a:solidFill>
              <a:ea typeface="MS PGothic" charset="0"/>
              <a:cs typeface="+mn-cs"/>
            </a:endParaRPr>
          </a:p>
        </p:txBody>
      </p:sp>
    </p:spTree>
    <p:extLst>
      <p:ext uri="{BB962C8B-B14F-4D97-AF65-F5344CB8AC3E}">
        <p14:creationId xmlns:p14="http://schemas.microsoft.com/office/powerpoint/2010/main" val="60250546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585650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0" name="Rectangle 2"/>
          <p:cNvSpPr>
            <a:spLocks noGrp="1" noChangeArrowheads="1"/>
          </p:cNvSpPr>
          <p:nvPr>
            <p:ph type="title" idx="4294967295"/>
          </p:nvPr>
        </p:nvSpPr>
        <p:spPr>
          <a:xfrm>
            <a:off x="228600" y="277813"/>
            <a:ext cx="86868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a:latin typeface="Arial" charset="0"/>
                <a:ea typeface="SimSun" charset="0"/>
                <a:cs typeface="SimSun" charset="0"/>
              </a:rPr>
              <a:t>蝗灾的意义何在</a:t>
            </a:r>
            <a:r>
              <a:rPr lang="en-US" altLang="ja-JP">
                <a:latin typeface="Arial" charset="0"/>
                <a:ea typeface="SimSun" charset="0"/>
                <a:cs typeface="SimSun" charset="0"/>
              </a:rPr>
              <a:t>?</a:t>
            </a:r>
            <a:endParaRPr lang="en-US">
              <a:latin typeface="Arial" charset="0"/>
              <a:ea typeface="SimSun" charset="0"/>
              <a:cs typeface="SimSun" charset="0"/>
            </a:endParaRPr>
          </a:p>
        </p:txBody>
      </p:sp>
      <p:sp>
        <p:nvSpPr>
          <p:cNvPr id="17411" name="Rectangle 3"/>
          <p:cNvSpPr>
            <a:spLocks noGrp="1" noChangeArrowheads="1"/>
          </p:cNvSpPr>
          <p:nvPr>
            <p:ph type="body" idx="1"/>
          </p:nvPr>
        </p:nvSpPr>
        <p:spPr>
          <a:xfrm>
            <a:off x="457200" y="2819400"/>
            <a:ext cx="8435280" cy="3124200"/>
          </a:xfrm>
        </p:spPr>
        <p:txBody>
          <a:bodyPr/>
          <a:lstStyle/>
          <a:p>
            <a:pPr eaLnBrk="1" hangingPunct="1">
              <a:lnSpc>
                <a:spcPct val="90000"/>
              </a:lnSpc>
              <a:spcBef>
                <a:spcPts val="1100"/>
              </a:spcBef>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r>
              <a:rPr lang="en-US" sz="4400" dirty="0" err="1">
                <a:latin typeface="Arial" charset="0"/>
                <a:ea typeface="SimSun" charset="0"/>
                <a:cs typeface="SimSun" charset="0"/>
              </a:rPr>
              <a:t>合和本</a:t>
            </a:r>
            <a:r>
              <a:rPr lang="en-US" sz="4400" dirty="0">
                <a:latin typeface="Arial" charset="0"/>
                <a:ea typeface="SimSun" charset="0"/>
                <a:cs typeface="SimSun" charset="0"/>
              </a:rPr>
              <a:t> 申命记28:38 “</a:t>
            </a:r>
            <a:r>
              <a:rPr lang="en-US" sz="4400" dirty="0" err="1">
                <a:latin typeface="Arial" charset="0"/>
                <a:ea typeface="SimSun" charset="0"/>
                <a:cs typeface="SimSun" charset="0"/>
              </a:rPr>
              <a:t>你带到</a:t>
            </a:r>
            <a:r>
              <a:rPr lang="en-US" sz="4400" dirty="0">
                <a:latin typeface="Arial" charset="0"/>
                <a:ea typeface="SimSun" charset="0"/>
                <a:cs typeface="SimSun" charset="0"/>
              </a:rPr>
              <a:t> </a:t>
            </a:r>
            <a:r>
              <a:rPr lang="en-US" sz="4400" dirty="0" err="1">
                <a:latin typeface="Arial" charset="0"/>
                <a:ea typeface="SimSun" charset="0"/>
                <a:cs typeface="SimSun" charset="0"/>
              </a:rPr>
              <a:t>田间的种子虽多，收进来的却少，因为</a:t>
            </a:r>
            <a:r>
              <a:rPr lang="en-US" sz="4400" dirty="0" err="1">
                <a:solidFill>
                  <a:srgbClr val="FFFF00"/>
                </a:solidFill>
                <a:latin typeface="Arial" charset="0"/>
                <a:ea typeface="SimSun" charset="0"/>
                <a:cs typeface="SimSun" charset="0"/>
              </a:rPr>
              <a:t>被蝗虫吃了</a:t>
            </a:r>
            <a:r>
              <a:rPr lang="en-US" sz="4400" dirty="0">
                <a:latin typeface="Arial" charset="0"/>
                <a:ea typeface="SimSun" charset="0"/>
                <a:cs typeface="SimSun" charset="0"/>
              </a:rPr>
              <a:t>”</a:t>
            </a:r>
          </a:p>
          <a:p>
            <a:pPr eaLnBrk="1" hangingPunct="1">
              <a:lnSpc>
                <a:spcPct val="90000"/>
              </a:lnSpc>
              <a:spcBef>
                <a:spcPts val="1100"/>
              </a:spcBef>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defRPr/>
            </a:pPr>
            <a:endParaRPr lang="en-US" sz="4400" dirty="0">
              <a:latin typeface="Arial" charset="0"/>
              <a:ea typeface="SimSun" charset="0"/>
              <a:cs typeface="SimSun" charset="0"/>
            </a:endParaRPr>
          </a:p>
        </p:txBody>
      </p:sp>
      <p:sp>
        <p:nvSpPr>
          <p:cNvPr id="143364" name="Text Box 4"/>
          <p:cNvSpPr txBox="1">
            <a:spLocks noChangeArrowheads="1"/>
          </p:cNvSpPr>
          <p:nvPr/>
        </p:nvSpPr>
        <p:spPr bwMode="auto">
          <a:xfrm>
            <a:off x="8534400" y="2286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3365" name="Text Box 5"/>
          <p:cNvSpPr txBox="1">
            <a:spLocks noChangeArrowheads="1"/>
          </p:cNvSpPr>
          <p:nvPr/>
        </p:nvSpPr>
        <p:spPr bwMode="auto">
          <a:xfrm>
            <a:off x="837723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577</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17411">
                                            <p:txEl>
                                              <p:pRg st="0" end="0"/>
                                            </p:txEl>
                                          </p:spTgt>
                                        </p:tgtEl>
                                        <p:attrNameLst>
                                          <p:attrName>style.visibility</p:attrName>
                                        </p:attrNameLst>
                                      </p:cBhvr>
                                      <p:to>
                                        <p:strVal val="visible"/>
                                      </p:to>
                                    </p:set>
                                    <p:animEffect transition="in" filter="fade">
                                      <p:cBhvr additive="repl">
                                        <p:cTn id="7" dur="500"/>
                                        <p:tgtEl>
                                          <p:spTgt spid="17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1" hangingPunct="1">
              <a:buClrTx/>
              <a:buSzTx/>
              <a:buFontTx/>
              <a:buNone/>
            </a:pPr>
            <a:endParaRPr lang="en-US"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约珥</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2002346139"/>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5232"/>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你们要在锡安吹号，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并在我的圣山发出警讯，</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让国中所有的居民都战栗，</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因为耶和华的日子快到，必然临近了。</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88903618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那日是黑暗幽冥的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日子</a:t>
            </a:r>
            <a:r>
              <a:rPr lang="zh-CN" altLang="en-US" sz="2800" b="1" dirty="0">
                <a:effectLst>
                  <a:glow rad="127000">
                    <a:schemeClr val="tx1"/>
                  </a:glow>
                </a:effectLst>
                <a:latin typeface="Arial" charset="0"/>
                <a:ea typeface="ＭＳ Ｐゴシック" charset="0"/>
                <a:cs typeface="ＭＳ Ｐゴシック" charset="0"/>
              </a:rPr>
              <a:t>，</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是密云漆黑的</a:t>
            </a:r>
            <a:r>
              <a:rPr lang="zh-CN" altLang="en-US" sz="2800" b="1" dirty="0">
                <a:solidFill>
                  <a:srgbClr val="FFFF00"/>
                </a:solidFill>
                <a:effectLst>
                  <a:glow rad="127000">
                    <a:schemeClr val="tx1"/>
                  </a:glow>
                </a:effectLst>
                <a:latin typeface="Arial" charset="0"/>
                <a:ea typeface="ＭＳ Ｐゴシック" charset="0"/>
                <a:cs typeface="ＭＳ Ｐゴシック" charset="0"/>
              </a:rPr>
              <a:t>日子</a:t>
            </a:r>
            <a:r>
              <a:rPr lang="zh-CN" altLang="en-US" sz="2800" b="1" dirty="0">
                <a:effectLst>
                  <a:glow rad="127000">
                    <a:schemeClr val="tx1"/>
                  </a:glow>
                </a:effectLst>
                <a:latin typeface="Arial" charset="0"/>
                <a:ea typeface="ＭＳ Ｐゴシック" charset="0"/>
                <a:cs typeface="ＭＳ Ｐゴシック" charset="0"/>
              </a:rPr>
              <a:t>。</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有一队众多强盛的民来到，</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好象晨光满布群山；</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这样的事从前没有发生过，</a:t>
            </a:r>
            <a:br>
              <a:rPr lang="zh-CN" altLang="en-US" sz="2800" b="1" dirty="0">
                <a:effectLst>
                  <a:glow rad="127000">
                    <a:schemeClr val="tx1"/>
                  </a:glow>
                </a:effectLst>
                <a:latin typeface="Arial" charset="0"/>
                <a:ea typeface="ＭＳ Ｐゴシック" charset="0"/>
                <a:cs typeface="ＭＳ Ｐゴシック" charset="0"/>
              </a:rPr>
            </a:br>
            <a:br>
              <a:rPr lang="zh-CN" altLang="en-US"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以后直到万代，</a:t>
            </a:r>
            <a:br>
              <a:rPr lang="en-US" altLang="zh-CN" sz="2800" b="1" dirty="0">
                <a:effectLst>
                  <a:glow rad="127000">
                    <a:schemeClr val="tx1"/>
                  </a:glow>
                </a:effectLst>
                <a:latin typeface="Arial" charset="0"/>
                <a:ea typeface="ＭＳ Ｐゴシック" charset="0"/>
                <a:cs typeface="ＭＳ Ｐゴシック" charset="0"/>
              </a:rPr>
            </a:br>
            <a:r>
              <a:rPr lang="zh-CN" altLang="en-US" sz="2800" b="1" dirty="0">
                <a:effectLst>
                  <a:glow rad="127000">
                    <a:schemeClr val="tx1"/>
                  </a:glow>
                </a:effectLst>
                <a:latin typeface="Arial" charset="0"/>
                <a:ea typeface="ＭＳ Ｐゴシック" charset="0"/>
                <a:cs typeface="ＭＳ Ｐゴシック" charset="0"/>
              </a:rPr>
              <a:t>也不会发生。</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(2:2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75540383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462366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在他们前面有吞灭的火，</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在他们后面有燃烧的火焰；</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他们未到以前，大地像伊甸园，</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他们过去以后，大地成了荒凉的旷野，</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没有一样能逃避他们的。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0148921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4300" y="50800"/>
            <a:ext cx="8915400" cy="6756400"/>
          </a:xfrm>
          <a:prstGeom prst="rect">
            <a:avLst/>
          </a:prstGeom>
        </p:spPr>
      </p:pic>
      <p:sp>
        <p:nvSpPr>
          <p:cNvPr id="900098" name="Rectangle 2"/>
          <p:cNvSpPr>
            <a:spLocks noGrp="1" noChangeArrowheads="1"/>
          </p:cNvSpPr>
          <p:nvPr>
            <p:ph type="ctrTitle"/>
          </p:nvPr>
        </p:nvSpPr>
        <p:spPr>
          <a:xfrm>
            <a:off x="323528" y="260648"/>
            <a:ext cx="4104456" cy="3744416"/>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他们的形状像马的形状，</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战马怎样奔跑，他们也怎样奔跑。</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1800828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068960"/>
            <a:ext cx="8763000" cy="3657600"/>
          </a:xfrm>
          <a:prstGeom prst="rect">
            <a:avLst/>
          </a:prstGeom>
        </p:spPr>
      </p:pic>
      <p:sp>
        <p:nvSpPr>
          <p:cNvPr id="900098" name="Rectangle 2"/>
          <p:cNvSpPr>
            <a:spLocks noGrp="1" noChangeArrowheads="1"/>
          </p:cNvSpPr>
          <p:nvPr>
            <p:ph type="ctrTitle"/>
          </p:nvPr>
        </p:nvSpPr>
        <p:spPr>
          <a:xfrm>
            <a:off x="0" y="29469"/>
            <a:ext cx="9144000" cy="30394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他们在群山顶上跳跃的声音，</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如战车的响声，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又如火焰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吞灭碎秸的响声，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像强盛的民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摆阵预备作战。</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(2:5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21148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b="1" dirty="0">
                <a:solidFill>
                  <a:srgbClr val="FFFFFF"/>
                </a:solidFill>
                <a:effectLst>
                  <a:glow rad="127000">
                    <a:srgbClr val="000000"/>
                  </a:glow>
                </a:effectLst>
                <a:latin typeface="Arial" charset="0"/>
                <a:ea typeface="ＭＳ Ｐゴシック" charset="0"/>
                <a:cs typeface="ＭＳ Ｐゴシック" charset="0"/>
              </a:rPr>
              <a:t>在上帝审判中的拯救（</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）只会出现在悔改并恳求耶和华名的以色列人身上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(2:32;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cf. 2:12-14)</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799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1">
            <a:hlinkClick r:id="rId3"/>
          </p:cNvPr>
          <p:cNvPicPr>
            <a:picLocks noChangeAspect="1" noChangeArrowheads="1"/>
          </p:cNvPicPr>
          <p:nvPr/>
        </p:nvPicPr>
        <p:blipFill>
          <a:blip r:embed="rId4" cstate="screen">
            <a:lum bright="-18000"/>
            <a:extLst>
              <a:ext uri="{28A0092B-C50C-407E-A947-70E740481C1C}">
                <a14:useLocalDpi xmlns:a14="http://schemas.microsoft.com/office/drawing/2010/main" val="0"/>
              </a:ext>
            </a:extLst>
          </a:blip>
          <a:srcRect/>
          <a:stretch>
            <a:fillRect/>
          </a:stretch>
        </p:blipFill>
        <p:spPr bwMode="auto">
          <a:xfrm>
            <a:off x="0" y="-42863"/>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7458" name="Rectangle 2"/>
          <p:cNvSpPr>
            <a:spLocks noGrp="1" noChangeArrowheads="1"/>
          </p:cNvSpPr>
          <p:nvPr>
            <p:ph type="title" idx="4294967295"/>
          </p:nvPr>
        </p:nvSpPr>
        <p:spPr>
          <a:xfrm>
            <a:off x="457200" y="0"/>
            <a:ext cx="4267200" cy="9144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800" b="1">
                <a:solidFill>
                  <a:srgbClr val="FFFFFF"/>
                </a:solidFill>
                <a:latin typeface="Times New Roman" charset="0"/>
                <a:ea typeface="SimSun" charset="0"/>
                <a:cs typeface="SimSun" charset="0"/>
              </a:rPr>
              <a:t>主要经文</a:t>
            </a:r>
          </a:p>
        </p:txBody>
      </p:sp>
      <p:sp>
        <p:nvSpPr>
          <p:cNvPr id="147459" name="Rectangle 3"/>
          <p:cNvSpPr>
            <a:spLocks noGrp="1" noChangeArrowheads="1"/>
          </p:cNvSpPr>
          <p:nvPr>
            <p:ph type="body" idx="4294967295"/>
          </p:nvPr>
        </p:nvSpPr>
        <p:spPr>
          <a:xfrm>
            <a:off x="3276600" y="3214688"/>
            <a:ext cx="5872163" cy="3643312"/>
          </a:xfrm>
        </p:spPr>
        <p:txBody>
          <a:bodyPr/>
          <a:lstStyle/>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 . . 因为耶和华的日子大</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而畏 ，谁能当得起呢？</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 耶和华说：虽然如此，</a:t>
            </a:r>
          </a:p>
          <a:p>
            <a:pPr algn="ctr" eaLnBrk="1" hangingPunct="1">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b="1">
                <a:solidFill>
                  <a:srgbClr val="FFFFFF"/>
                </a:solidFill>
                <a:latin typeface="Times New Roman" charset="0"/>
                <a:ea typeface="SimSun" charset="0"/>
                <a:cs typeface="SimSun" charset="0"/>
              </a:rPr>
              <a:t>你们应 当禁食、哭泣、悲哀，一心归向我。” (2:11</a:t>
            </a:r>
            <a:r>
              <a:rPr lang="zh-CN" altLang="en-US" b="1">
                <a:solidFill>
                  <a:srgbClr val="FFFFFF"/>
                </a:solidFill>
                <a:latin typeface="Times New Roman" charset="0"/>
                <a:ea typeface="SimSun" charset="0"/>
                <a:cs typeface="SimSun" charset="0"/>
              </a:rPr>
              <a:t>下</a:t>
            </a:r>
            <a:r>
              <a:rPr lang="en-US" altLang="ja-JP" b="1">
                <a:solidFill>
                  <a:srgbClr val="FFFFFF"/>
                </a:solidFill>
                <a:latin typeface="Times New Roman" charset="0"/>
                <a:ea typeface="SimSun" charset="0"/>
                <a:cs typeface="SimSun" charset="0"/>
              </a:rPr>
              <a:t>b-12)</a:t>
            </a:r>
            <a:endParaRPr lang="en-US" b="1">
              <a:solidFill>
                <a:srgbClr val="FFFFFF"/>
              </a:solidFill>
              <a:latin typeface="Times New Roman" charset="0"/>
              <a:ea typeface="SimSun" charset="0"/>
              <a:cs typeface="SimSun" charset="0"/>
            </a:endParaRPr>
          </a:p>
        </p:txBody>
      </p:sp>
      <p:sp>
        <p:nvSpPr>
          <p:cNvPr id="147460" name="Text Box 4"/>
          <p:cNvSpPr txBox="1">
            <a:spLocks noChangeArrowheads="1"/>
          </p:cNvSpPr>
          <p:nvPr/>
        </p:nvSpPr>
        <p:spPr bwMode="auto">
          <a:xfrm>
            <a:off x="8377238" y="76200"/>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9" descr="locust-in-ai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idx="4294967295"/>
          </p:nvPr>
        </p:nvSpPr>
        <p:spPr>
          <a:xfrm>
            <a:off x="304800" y="379413"/>
            <a:ext cx="8839200" cy="1143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a:solidFill>
                  <a:srgbClr val="FFFFFF"/>
                </a:solidFill>
                <a:latin typeface="Times New Roman" charset="0"/>
                <a:ea typeface="SimSun" charset="0"/>
                <a:cs typeface="SimSun" charset="0"/>
              </a:rPr>
              <a:t>约珥书2:1-11的蝗虫是什么?</a:t>
            </a:r>
          </a:p>
        </p:txBody>
      </p:sp>
      <p:sp>
        <p:nvSpPr>
          <p:cNvPr id="20483" name="Rectangle 3"/>
          <p:cNvSpPr>
            <a:spLocks noGrp="1" noChangeArrowheads="1"/>
          </p:cNvSpPr>
          <p:nvPr>
            <p:ph type="body" idx="4294967295"/>
          </p:nvPr>
        </p:nvSpPr>
        <p:spPr>
          <a:xfrm>
            <a:off x="609600" y="3886200"/>
            <a:ext cx="2900363" cy="1204913"/>
          </a:xfrm>
        </p:spPr>
        <p:txBody>
          <a:bodyPr/>
          <a:lstStyle/>
          <a:p>
            <a:pPr marL="339725" indent="-339725" eaLnBrk="1" hangingPunct="1">
              <a:buClr>
                <a:srgbClr val="FFFFFF"/>
              </a:buClr>
              <a:buFont typeface="Times New Roman" charset="0"/>
              <a:buBlip>
                <a:blip r:embed="rId4"/>
              </a:buBlip>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b="1">
                <a:solidFill>
                  <a:srgbClr val="FFFFFF"/>
                </a:solidFill>
                <a:latin typeface="Times New Roman" charset="0"/>
                <a:ea typeface="SimSun" charset="0"/>
                <a:cs typeface="SimSun" charset="0"/>
              </a:rPr>
              <a:t>字面的蝗虫?</a:t>
            </a:r>
          </a:p>
        </p:txBody>
      </p:sp>
      <p:sp>
        <p:nvSpPr>
          <p:cNvPr id="20484" name="Rectangle 4"/>
          <p:cNvSpPr>
            <a:spLocks noChangeArrowheads="1"/>
          </p:cNvSpPr>
          <p:nvPr/>
        </p:nvSpPr>
        <p:spPr bwMode="auto">
          <a:xfrm>
            <a:off x="2819400" y="49530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比喻很多的军队?</a:t>
            </a:r>
          </a:p>
        </p:txBody>
      </p:sp>
      <p:sp>
        <p:nvSpPr>
          <p:cNvPr id="20485" name="Rectangle 5"/>
          <p:cNvSpPr>
            <a:spLocks noChangeArrowheads="1"/>
          </p:cNvSpPr>
          <p:nvPr/>
        </p:nvSpPr>
        <p:spPr bwMode="auto">
          <a:xfrm>
            <a:off x="5791200" y="18288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描绘蝗虫和军队？</a:t>
            </a:r>
          </a:p>
        </p:txBody>
      </p:sp>
      <p:sp>
        <p:nvSpPr>
          <p:cNvPr id="20486" name="Rectangle 6"/>
          <p:cNvSpPr>
            <a:spLocks noChangeArrowheads="1"/>
          </p:cNvSpPr>
          <p:nvPr/>
        </p:nvSpPr>
        <p:spPr bwMode="auto">
          <a:xfrm>
            <a:off x="1524000" y="20574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超自然生物?</a:t>
            </a:r>
          </a:p>
        </p:txBody>
      </p:sp>
      <p:sp>
        <p:nvSpPr>
          <p:cNvPr id="20487" name="Rectangle 7"/>
          <p:cNvSpPr>
            <a:spLocks noChangeArrowheads="1"/>
          </p:cNvSpPr>
          <p:nvPr/>
        </p:nvSpPr>
        <p:spPr bwMode="auto">
          <a:xfrm>
            <a:off x="6172200" y="4267200"/>
            <a:ext cx="2667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9725" indent="-339725" eaLnBrk="1" hangingPunct="1">
              <a:spcBef>
                <a:spcPts val="800"/>
              </a:spcBef>
              <a:buClr>
                <a:srgbClr val="FFFFFF"/>
              </a:buClr>
              <a:buFont typeface="Times New Roman" charset="0"/>
              <a:buBlip>
                <a:blip r:embed="rId4"/>
              </a:buBlip>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3200" b="1">
                <a:solidFill>
                  <a:srgbClr val="FFFFFF"/>
                </a:solidFill>
              </a:rPr>
              <a:t>比喻一个军队?</a:t>
            </a:r>
          </a:p>
        </p:txBody>
      </p:sp>
      <p:sp>
        <p:nvSpPr>
          <p:cNvPr id="149512" name="Text Box 8"/>
          <p:cNvSpPr txBox="1">
            <a:spLocks noChangeArrowheads="1"/>
          </p:cNvSpPr>
          <p:nvPr/>
        </p:nvSpPr>
        <p:spPr bwMode="auto">
          <a:xfrm>
            <a:off x="8375650" y="39688"/>
            <a:ext cx="688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SimSun" charset="0"/>
                <a:cs typeface="SimSun" charset="0"/>
              </a:defRPr>
            </a:lvl9pPr>
          </a:lstStyle>
          <a:p>
            <a:r>
              <a:rPr lang="en-US" b="1">
                <a:solidFill>
                  <a:srgbClr val="FFFFFF"/>
                </a:solidFill>
                <a:latin typeface="Arial" charset="0"/>
              </a:rPr>
              <a:t>578</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20486"/>
                                        </p:tgtEl>
                                        <p:attrNameLst>
                                          <p:attrName>style.visibility</p:attrName>
                                        </p:attrNameLst>
                                      </p:cBhvr>
                                      <p:to>
                                        <p:strVal val="visible"/>
                                      </p:to>
                                    </p:set>
                                    <p:animEffect transition="in" filter="fade">
                                      <p:cBhvr additive="repl">
                                        <p:cTn id="7" dur="500"/>
                                        <p:tgtEl>
                                          <p:spTgt spid="20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20484"/>
                                        </p:tgtEl>
                                        <p:attrNameLst>
                                          <p:attrName>style.visibility</p:attrName>
                                        </p:attrNameLst>
                                      </p:cBhvr>
                                      <p:to>
                                        <p:strVal val="visible"/>
                                      </p:to>
                                    </p:set>
                                    <p:animEffect transition="in" filter="fade">
                                      <p:cBhvr additive="repl">
                                        <p:cTn id="12" dur="500"/>
                                        <p:tgtEl>
                                          <p:spTgt spid="204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20487"/>
                                        </p:tgtEl>
                                        <p:attrNameLst>
                                          <p:attrName>style.visibility</p:attrName>
                                        </p:attrNameLst>
                                      </p:cBhvr>
                                      <p:to>
                                        <p:strVal val="visible"/>
                                      </p:to>
                                    </p:set>
                                    <p:animEffect transition="in" filter="fade">
                                      <p:cBhvr additive="repl">
                                        <p:cTn id="17" dur="500"/>
                                        <p:tgtEl>
                                          <p:spTgt spid="204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additive="repl">
                                        <p:cTn id="21" dur="1" fill="hold">
                                          <p:stCondLst>
                                            <p:cond delay="0"/>
                                          </p:stCondLst>
                                        </p:cTn>
                                        <p:tgtEl>
                                          <p:spTgt spid="20483">
                                            <p:txEl>
                                              <p:pRg st="0" end="0"/>
                                            </p:txEl>
                                          </p:spTgt>
                                        </p:tgtEl>
                                        <p:attrNameLst>
                                          <p:attrName>style.visibility</p:attrName>
                                        </p:attrNameLst>
                                      </p:cBhvr>
                                      <p:to>
                                        <p:strVal val="visible"/>
                                      </p:to>
                                    </p:set>
                                    <p:animEffect transition="in" filter="fade">
                                      <p:cBhvr additive="repl">
                                        <p:cTn id="22" dur="500"/>
                                        <p:tgtEl>
                                          <p:spTgt spid="2048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additive="repl">
                                        <p:cTn id="26" dur="1" fill="hold">
                                          <p:stCondLst>
                                            <p:cond delay="0"/>
                                          </p:stCondLst>
                                        </p:cTn>
                                        <p:tgtEl>
                                          <p:spTgt spid="20485"/>
                                        </p:tgtEl>
                                        <p:attrNameLst>
                                          <p:attrName>style.visibility</p:attrName>
                                        </p:attrNameLst>
                                      </p:cBhvr>
                                      <p:to>
                                        <p:strVal val="visible"/>
                                      </p:to>
                                    </p:set>
                                    <p:animEffect transition="in" filter="fade">
                                      <p:cBhvr additive="repl">
                                        <p:cTn id="2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The Day of the L</a:t>
            </a: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ORD</a:t>
            </a:r>
            <a:endParaRPr kumimoji="0" lang="en-US" sz="36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Prophecy</a:t>
            </a:r>
            <a:endParaRPr kumimoji="0" lang="en-US" sz="3200" b="1" i="0" u="none" strike="noStrike" kern="1200" cap="none" spc="0" normalizeH="0" baseline="0" noProof="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History</a:t>
            </a:r>
            <a:endParaRPr kumimoji="0" lang="en-US" sz="3200" b="1" i="0" u="none" strike="noStrike" kern="1200" cap="none" spc="0" normalizeH="0" baseline="0" noProof="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Restoration </a:t>
            </a:r>
            <a:r>
              <a:rPr kumimoji="0" lang="en-US" sz="7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Blessing </a:t>
            </a: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5154981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alt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algn="ctr" defTabSz="914400">
              <a:buClrTx/>
              <a:buSzTx/>
              <a:buFontTx/>
              <a:buNone/>
            </a:pPr>
            <a:r>
              <a:rPr lang="en-US" sz="2800" b="1" dirty="0">
                <a:solidFill>
                  <a:srgbClr val="FFFFFF"/>
                </a:solidFill>
                <a:latin typeface="Arial" charset="0"/>
              </a:rPr>
              <a:t>1.  </a:t>
            </a:r>
            <a:r>
              <a:rPr lang="zh-CN" altLang="en-US" sz="2800" b="1" dirty="0">
                <a:solidFill>
                  <a:srgbClr val="FFFFFF"/>
                </a:solidFill>
                <a:latin typeface="Arial" charset="0"/>
              </a:rPr>
              <a:t>意象加强：地震、天里的迹象（</a:t>
            </a:r>
            <a:r>
              <a:rPr lang="en-US" altLang="zh-CN" sz="2800" b="1" dirty="0">
                <a:solidFill>
                  <a:srgbClr val="FFFFFF"/>
                </a:solidFill>
                <a:latin typeface="Arial" charset="0"/>
              </a:rPr>
              <a:t>2</a:t>
            </a:r>
            <a:r>
              <a:rPr lang="en-US" altLang="ja-JP" sz="2800" b="1" dirty="0">
                <a:solidFill>
                  <a:srgbClr val="FFFFFF"/>
                </a:solidFill>
                <a:latin typeface="Arial" charset="0"/>
              </a:rPr>
              <a:t>:10</a:t>
            </a:r>
            <a:r>
              <a:rPr lang="zh-CN" altLang="en-US" sz="2800" b="1" dirty="0">
                <a:solidFill>
                  <a:srgbClr val="FFFFFF"/>
                </a:solidFill>
                <a:latin typeface="Arial" charset="0"/>
              </a:rPr>
              <a:t>、</a:t>
            </a:r>
            <a:r>
              <a:rPr lang="en-US" altLang="ja-JP" sz="2800" b="1" dirty="0">
                <a:solidFill>
                  <a:srgbClr val="FFFFFF"/>
                </a:solidFill>
                <a:latin typeface="Arial" charset="0"/>
              </a:rPr>
              <a:t>30-31; </a:t>
            </a:r>
            <a:r>
              <a:rPr lang="zh-CN" altLang="en-US" sz="2800" b="1" dirty="0">
                <a:solidFill>
                  <a:srgbClr val="FFFFFF"/>
                </a:solidFill>
                <a:latin typeface="Arial" charset="0"/>
              </a:rPr>
              <a:t>太</a:t>
            </a:r>
            <a:r>
              <a:rPr lang="en-US" altLang="ja-JP" sz="2800" b="1" dirty="0">
                <a:solidFill>
                  <a:srgbClr val="FFFFFF"/>
                </a:solidFill>
                <a:latin typeface="Arial" charset="0"/>
              </a:rPr>
              <a:t>24:29)</a:t>
            </a:r>
            <a:endParaRPr lang="en-US" sz="2800" b="1" dirty="0">
              <a:solidFill>
                <a:srgbClr val="FFFFFF"/>
              </a:solidFill>
              <a:latin typeface="Arial" charset="0"/>
            </a:endParaRPr>
          </a:p>
        </p:txBody>
      </p:sp>
      <p:sp>
        <p:nvSpPr>
          <p:cNvPr id="151560"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bg1"/>
                </a:solidFill>
                <a:latin typeface="Times New Roman" charset="0"/>
                <a:ea typeface="SimSun" charset="0"/>
                <a:cs typeface="SimSun" charset="0"/>
              </a:defRPr>
            </a:lvl1pPr>
            <a:lvl2pPr>
              <a:defRPr sz="2400">
                <a:solidFill>
                  <a:schemeClr val="bg1"/>
                </a:solidFill>
                <a:latin typeface="Times New Roman" charset="0"/>
                <a:ea typeface="SimSun" charset="0"/>
                <a:cs typeface="SimSun" charset="0"/>
              </a:defRPr>
            </a:lvl2pPr>
            <a:lvl3pPr>
              <a:defRPr sz="2400">
                <a:solidFill>
                  <a:schemeClr val="bg1"/>
                </a:solidFill>
                <a:latin typeface="Times New Roman" charset="0"/>
                <a:ea typeface="SimSun" charset="0"/>
                <a:cs typeface="SimSun" charset="0"/>
              </a:defRPr>
            </a:lvl3pPr>
            <a:lvl4pPr>
              <a:defRPr sz="2400">
                <a:solidFill>
                  <a:schemeClr val="bg1"/>
                </a:solidFill>
                <a:latin typeface="Times New Roman" charset="0"/>
                <a:ea typeface="SimSun" charset="0"/>
                <a:cs typeface="SimSun" charset="0"/>
              </a:defRPr>
            </a:lvl4pPr>
            <a:lvl5pPr>
              <a:defRPr sz="24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Times New Roman" charset="0"/>
                <a:ea typeface="SimSun" charset="0"/>
                <a:cs typeface="SimSun" charset="0"/>
              </a:defRPr>
            </a:lvl9pPr>
          </a:lstStyle>
          <a:p>
            <a:pPr defTabSz="914400">
              <a:buClrTx/>
              <a:buSzTx/>
              <a:buFontTx/>
              <a:buNone/>
            </a:pPr>
            <a:r>
              <a:rPr lang="en-US" b="1">
                <a:solidFill>
                  <a:srgbClr val="FFFFFF"/>
                </a:solidFill>
                <a:latin typeface="Arial" charset="0"/>
                <a:ea typeface="ＭＳ Ｐゴシック" charset="0"/>
              </a:rPr>
              <a:t>578</a:t>
            </a:r>
          </a:p>
        </p:txBody>
      </p:sp>
      <p:pic>
        <p:nvPicPr>
          <p:cNvPr id="7" name="Picture 6">
            <a:extLst>
              <a:ext uri="{FF2B5EF4-FFF2-40B4-BE49-F238E27FC236}">
                <a16:creationId xmlns:a16="http://schemas.microsoft.com/office/drawing/2014/main" id="{E56E31DB-C7B1-4382-B19D-D016FA9CEF26}"/>
              </a:ext>
            </a:extLst>
          </p:cNvPr>
          <p:cNvPicPr>
            <a:picLocks noChangeAspect="1"/>
          </p:cNvPicPr>
          <p:nvPr/>
        </p:nvPicPr>
        <p:blipFill>
          <a:blip r:embed="rId2"/>
          <a:stretch>
            <a:fillRect/>
          </a:stretch>
        </p:blipFill>
        <p:spPr>
          <a:xfrm>
            <a:off x="-2510" y="0"/>
            <a:ext cx="4702629"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b="1" dirty="0"/>
          </a:p>
        </p:txBody>
      </p:sp>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1. </a:t>
            </a:r>
            <a:r>
              <a:rPr lang="zh-CN" altLang="en-US" sz="2800" b="1" dirty="0">
                <a:solidFill>
                  <a:srgbClr val="FFFFFF"/>
                </a:solidFill>
              </a:rPr>
              <a:t>意象加强：地震、天里的迹象（</a:t>
            </a:r>
            <a:r>
              <a:rPr lang="en-US" altLang="zh-CN" sz="2800" b="1" dirty="0">
                <a:solidFill>
                  <a:srgbClr val="FFFFFF"/>
                </a:solidFill>
              </a:rPr>
              <a:t>2:10</a:t>
            </a:r>
            <a:r>
              <a:rPr lang="zh-CN" altLang="en-US" sz="2800" b="1" dirty="0">
                <a:solidFill>
                  <a:srgbClr val="FFFFFF"/>
                </a:solidFill>
              </a:rPr>
              <a:t>、</a:t>
            </a:r>
            <a:r>
              <a:rPr lang="en-US" altLang="zh-CN" sz="2800" b="1" dirty="0">
                <a:solidFill>
                  <a:srgbClr val="FFFFFF"/>
                </a:solidFill>
              </a:rPr>
              <a:t>30-31; </a:t>
            </a:r>
            <a:r>
              <a:rPr lang="zh-CN" altLang="en-US" sz="2800" b="1" dirty="0">
                <a:solidFill>
                  <a:srgbClr val="FFFFFF"/>
                </a:solidFill>
              </a:rPr>
              <a:t>太</a:t>
            </a:r>
            <a:r>
              <a:rPr lang="en-US" altLang="zh-CN" sz="2800" b="1" dirty="0">
                <a:solidFill>
                  <a:srgbClr val="FFFFFF"/>
                </a:solidFill>
              </a:rPr>
              <a:t>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2. </a:t>
            </a:r>
            <a:r>
              <a:rPr lang="zh-CN" altLang="en-US" sz="2800" b="1" dirty="0">
                <a:solidFill>
                  <a:srgbClr val="FFFFFF"/>
                </a:solidFill>
              </a:rPr>
              <a:t>“民” </a:t>
            </a:r>
            <a:r>
              <a:rPr lang="en-US" altLang="zh-CN" sz="2800" b="1" dirty="0">
                <a:solidFill>
                  <a:srgbClr val="FFFFFF"/>
                </a:solidFill>
              </a:rPr>
              <a:t>(2:2)</a:t>
            </a:r>
            <a:r>
              <a:rPr lang="zh-CN" altLang="en-US" sz="2800" b="1" dirty="0">
                <a:solidFill>
                  <a:srgbClr val="FFFFFF"/>
                </a:solidFill>
              </a:rPr>
              <a:t>，“军队” </a:t>
            </a:r>
            <a:r>
              <a:rPr lang="en-US" altLang="zh-CN" sz="2800" b="1" dirty="0">
                <a:solidFill>
                  <a:srgbClr val="FFFFFF"/>
                </a:solidFill>
              </a:rPr>
              <a:t>(2:11)</a:t>
            </a: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cs typeface="Arial" charset="0"/>
              </a:rPr>
              <a:t>578</a:t>
            </a:r>
          </a:p>
        </p:txBody>
      </p:sp>
      <p:pic>
        <p:nvPicPr>
          <p:cNvPr id="9" name="Picture 8"/>
          <p:cNvPicPr>
            <a:picLocks noChangeAspect="1"/>
          </p:cNvPicPr>
          <p:nvPr/>
        </p:nvPicPr>
        <p:blipFill>
          <a:blip r:embed="rId2"/>
          <a:stretch>
            <a:fillRect/>
          </a:stretch>
        </p:blipFill>
        <p:spPr>
          <a:xfrm>
            <a:off x="0" y="2564904"/>
            <a:ext cx="4050065" cy="4005064"/>
          </a:xfrm>
          <a:prstGeom prst="rect">
            <a:avLst/>
          </a:prstGeom>
        </p:spPr>
      </p:pic>
    </p:spTree>
    <p:extLst>
      <p:ext uri="{BB962C8B-B14F-4D97-AF65-F5344CB8AC3E}">
        <p14:creationId xmlns:p14="http://schemas.microsoft.com/office/powerpoint/2010/main" val="4203551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8400" y="44450"/>
            <a:ext cx="5256213" cy="936625"/>
          </a:xfrm>
        </p:spPr>
        <p:txBody>
          <a:bodyPr/>
          <a:lstStyle/>
          <a:p>
            <a:pPr>
              <a:defRPr/>
            </a:pPr>
            <a:r>
              <a:rPr lang="zh-CN" altLang="en-US" b="1" dirty="0"/>
              <a:t>为什么未来？</a:t>
            </a:r>
            <a:endParaRPr lang="en-US" b="1" dirty="0"/>
          </a:p>
        </p:txBody>
      </p:sp>
      <p:pic>
        <p:nvPicPr>
          <p:cNvPr id="180226" name="Picture 2" descr="Maps and Charts of Israel.jpg"/>
          <p:cNvPicPr>
            <a:picLocks noChangeAspect="1"/>
          </p:cNvPicPr>
          <p:nvPr/>
        </p:nvPicPr>
        <p:blipFill rotWithShape="1">
          <a:blip r:embed="rId2" cstate="screen">
            <a:extLst>
              <a:ext uri="{28A0092B-C50C-407E-A947-70E740481C1C}">
                <a14:useLocalDpi xmlns:a14="http://schemas.microsoft.com/office/drawing/2010/main"/>
              </a:ext>
            </a:extLst>
          </a:blip>
          <a:srcRect l="20396"/>
          <a:stretch/>
        </p:blipFill>
        <p:spPr bwMode="auto">
          <a:xfrm>
            <a:off x="0" y="0"/>
            <a:ext cx="3513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3563938" y="1052513"/>
            <a:ext cx="55467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1. </a:t>
            </a:r>
            <a:r>
              <a:rPr lang="zh-CN" altLang="en-US" sz="2800" b="1" dirty="0">
                <a:solidFill>
                  <a:srgbClr val="FFFFFF"/>
                </a:solidFill>
              </a:rPr>
              <a:t>意象加强：地震、天里的迹象（</a:t>
            </a:r>
            <a:r>
              <a:rPr lang="en-US" altLang="zh-CN" sz="2800" b="1" dirty="0">
                <a:solidFill>
                  <a:srgbClr val="FFFFFF"/>
                </a:solidFill>
              </a:rPr>
              <a:t>2:10</a:t>
            </a:r>
            <a:r>
              <a:rPr lang="zh-CN" altLang="en-US" sz="2800" b="1" dirty="0">
                <a:solidFill>
                  <a:srgbClr val="FFFFFF"/>
                </a:solidFill>
              </a:rPr>
              <a:t>、</a:t>
            </a:r>
            <a:r>
              <a:rPr lang="en-US" altLang="zh-CN" sz="2800" b="1" dirty="0">
                <a:solidFill>
                  <a:srgbClr val="FFFFFF"/>
                </a:solidFill>
              </a:rPr>
              <a:t>30-31; </a:t>
            </a:r>
            <a:r>
              <a:rPr lang="zh-CN" altLang="en-US" sz="2800" b="1" dirty="0">
                <a:solidFill>
                  <a:srgbClr val="FFFFFF"/>
                </a:solidFill>
              </a:rPr>
              <a:t>太</a:t>
            </a:r>
            <a:r>
              <a:rPr lang="en-US" altLang="zh-CN" sz="2800" b="1" dirty="0">
                <a:solidFill>
                  <a:srgbClr val="FFFFFF"/>
                </a:solidFill>
              </a:rPr>
              <a:t>24:29)</a:t>
            </a:r>
          </a:p>
        </p:txBody>
      </p:sp>
      <p:sp>
        <p:nvSpPr>
          <p:cNvPr id="5" name="Title 1"/>
          <p:cNvSpPr txBox="1">
            <a:spLocks/>
          </p:cNvSpPr>
          <p:nvPr/>
        </p:nvSpPr>
        <p:spPr bwMode="auto">
          <a:xfrm>
            <a:off x="3563938" y="2684463"/>
            <a:ext cx="55800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358775" indent="-35877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2. </a:t>
            </a:r>
            <a:r>
              <a:rPr lang="zh-CN" altLang="en-US" sz="2800" b="1" dirty="0">
                <a:solidFill>
                  <a:srgbClr val="FFFFFF"/>
                </a:solidFill>
              </a:rPr>
              <a:t>“民” </a:t>
            </a:r>
            <a:r>
              <a:rPr lang="en-US" altLang="zh-CN" sz="2800" b="1" dirty="0">
                <a:solidFill>
                  <a:srgbClr val="FFFFFF"/>
                </a:solidFill>
              </a:rPr>
              <a:t>(2:2)</a:t>
            </a:r>
            <a:r>
              <a:rPr lang="zh-CN" altLang="en-US" sz="2800" b="1" dirty="0">
                <a:solidFill>
                  <a:srgbClr val="FFFFFF"/>
                </a:solidFill>
              </a:rPr>
              <a:t>，“军队” </a:t>
            </a:r>
            <a:r>
              <a:rPr lang="en-US" altLang="zh-CN" sz="2800" b="1" dirty="0">
                <a:solidFill>
                  <a:srgbClr val="FFFFFF"/>
                </a:solidFill>
              </a:rPr>
              <a:t>(2:11)</a:t>
            </a:r>
          </a:p>
        </p:txBody>
      </p:sp>
      <p:sp>
        <p:nvSpPr>
          <p:cNvPr id="6" name="Title 1"/>
          <p:cNvSpPr txBox="1">
            <a:spLocks/>
          </p:cNvSpPr>
          <p:nvPr/>
        </p:nvSpPr>
        <p:spPr bwMode="auto">
          <a:xfrm>
            <a:off x="3597275" y="3429000"/>
            <a:ext cx="55467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3. </a:t>
            </a:r>
            <a:r>
              <a:rPr lang="zh-CN" altLang="en-US" sz="2800" b="1" dirty="0">
                <a:solidFill>
                  <a:srgbClr val="FFFFFF"/>
                </a:solidFill>
              </a:rPr>
              <a:t>蝗虫从来没有像这“军队”从北方侵略 </a:t>
            </a:r>
            <a:r>
              <a:rPr lang="en-US" altLang="zh-CN" sz="2800" b="1" dirty="0">
                <a:solidFill>
                  <a:srgbClr val="FFFFFF"/>
                </a:solidFill>
              </a:rPr>
              <a:t>(2:20)</a:t>
            </a:r>
            <a:endParaRPr lang="en-US" sz="2800" b="1" dirty="0">
              <a:solidFill>
                <a:srgbClr val="FFFFFF"/>
              </a:solidFill>
            </a:endParaRPr>
          </a:p>
        </p:txBody>
      </p:sp>
      <p:sp>
        <p:nvSpPr>
          <p:cNvPr id="7" name="Title 1"/>
          <p:cNvSpPr txBox="1">
            <a:spLocks/>
          </p:cNvSpPr>
          <p:nvPr/>
        </p:nvSpPr>
        <p:spPr bwMode="auto">
          <a:xfrm>
            <a:off x="3597275" y="4941888"/>
            <a:ext cx="5580063"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lvl1pPr marL="538163" indent="-5381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buClrTx/>
              <a:buSzTx/>
              <a:buFontTx/>
              <a:buNone/>
            </a:pPr>
            <a:r>
              <a:rPr lang="en-US" sz="2800" b="1" dirty="0">
                <a:solidFill>
                  <a:srgbClr val="FFFFFF"/>
                </a:solidFill>
              </a:rPr>
              <a:t>4. </a:t>
            </a:r>
            <a:r>
              <a:rPr lang="zh-CN" altLang="en-US" sz="2800" b="1" dirty="0">
                <a:solidFill>
                  <a:srgbClr val="FFFFFF"/>
                </a:solidFill>
              </a:rPr>
              <a:t>“北方” </a:t>
            </a:r>
            <a:r>
              <a:rPr lang="en-US" altLang="zh-CN" sz="2800" b="1" dirty="0">
                <a:solidFill>
                  <a:srgbClr val="FFFFFF"/>
                </a:solidFill>
              </a:rPr>
              <a:t>(2:20) </a:t>
            </a:r>
            <a:r>
              <a:rPr lang="zh-CN" altLang="en-US" sz="2800" b="1" dirty="0">
                <a:solidFill>
                  <a:srgbClr val="FFFFFF"/>
                </a:solidFill>
              </a:rPr>
              <a:t>与从北方侵袭的末世仇敌吻合 </a:t>
            </a:r>
            <a:r>
              <a:rPr lang="en-US" altLang="zh-CN" sz="2800" b="1" dirty="0">
                <a:solidFill>
                  <a:srgbClr val="FFFFFF"/>
                </a:solidFill>
              </a:rPr>
              <a:t>(</a:t>
            </a:r>
            <a:r>
              <a:rPr lang="zh-CN" altLang="en-US" sz="2800" b="1" dirty="0">
                <a:solidFill>
                  <a:srgbClr val="FFFFFF"/>
                </a:solidFill>
              </a:rPr>
              <a:t>迦</a:t>
            </a:r>
            <a:r>
              <a:rPr lang="en-US" altLang="zh-CN" sz="2800" b="1" dirty="0">
                <a:solidFill>
                  <a:srgbClr val="FFFFFF"/>
                </a:solidFill>
              </a:rPr>
              <a:t>6:8</a:t>
            </a:r>
            <a:r>
              <a:rPr lang="zh-CN" altLang="en-US" sz="2800" b="1" dirty="0">
                <a:solidFill>
                  <a:srgbClr val="FFFFFF"/>
                </a:solidFill>
              </a:rPr>
              <a:t>，等</a:t>
            </a:r>
            <a:r>
              <a:rPr lang="en-US" altLang="zh-CN" sz="2800" b="1" dirty="0">
                <a:solidFill>
                  <a:srgbClr val="FFFFFF"/>
                </a:solidFill>
              </a:rPr>
              <a:t>)</a:t>
            </a:r>
          </a:p>
        </p:txBody>
      </p:sp>
      <p:sp>
        <p:nvSpPr>
          <p:cNvPr id="8" name="Down Arrow 7"/>
          <p:cNvSpPr>
            <a:spLocks noChangeArrowheads="1"/>
          </p:cNvSpPr>
          <p:nvPr/>
        </p:nvSpPr>
        <p:spPr bwMode="auto">
          <a:xfrm>
            <a:off x="1835150" y="-171450"/>
            <a:ext cx="720725" cy="2133600"/>
          </a:xfrm>
          <a:prstGeom prst="downArrow">
            <a:avLst>
              <a:gd name="adj1" fmla="val 50000"/>
              <a:gd name="adj2" fmla="val 49970"/>
            </a:avLst>
          </a:prstGeom>
          <a:solidFill>
            <a:srgbClr val="FFFF00"/>
          </a:solidFill>
          <a:ln w="38100">
            <a:solidFill>
              <a:schemeClr val="bg2"/>
            </a:solidFill>
            <a:round/>
            <a:headEnd/>
            <a:tailEnd/>
          </a:ln>
        </p:spPr>
        <p:txBody>
          <a:bodyPr wrap="none"/>
          <a:lstStyle/>
          <a:p>
            <a:pPr defTabSz="914400" eaLnBrk="1" hangingPunct="1">
              <a:buClrTx/>
              <a:buSzTx/>
              <a:buFontTx/>
              <a:buNone/>
            </a:pPr>
            <a:endParaRPr lang="en-US">
              <a:solidFill>
                <a:srgbClr val="FFFFFF"/>
              </a:solidFill>
              <a:ea typeface="ＭＳ Ｐゴシック" charset="0"/>
            </a:endParaRPr>
          </a:p>
        </p:txBody>
      </p:sp>
      <p:sp>
        <p:nvSpPr>
          <p:cNvPr id="180232" name="Text Box 11"/>
          <p:cNvSpPr txBox="1">
            <a:spLocks noChangeArrowheads="1"/>
          </p:cNvSpPr>
          <p:nvPr/>
        </p:nvSpPr>
        <p:spPr bwMode="auto">
          <a:xfrm>
            <a:off x="8374063" y="39688"/>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buClrTx/>
              <a:buSzTx/>
              <a:buFontTx/>
              <a:buNone/>
            </a:pPr>
            <a:r>
              <a:rPr lang="en-US" b="1">
                <a:solidFill>
                  <a:srgbClr val="FFFFFF"/>
                </a:solidFill>
                <a:cs typeface="Arial" charset="0"/>
              </a:rPr>
              <a:t>578</a:t>
            </a:r>
          </a:p>
        </p:txBody>
      </p:sp>
      <p:pic>
        <p:nvPicPr>
          <p:cNvPr id="10" name="Picture 9"/>
          <p:cNvPicPr>
            <a:picLocks noChangeAspect="1"/>
          </p:cNvPicPr>
          <p:nvPr/>
        </p:nvPicPr>
        <p:blipFill>
          <a:blip r:embed="rId3"/>
          <a:stretch>
            <a:fillRect/>
          </a:stretch>
        </p:blipFill>
        <p:spPr>
          <a:xfrm>
            <a:off x="-73124" y="3212976"/>
            <a:ext cx="2628900" cy="4064000"/>
          </a:xfrm>
          <a:prstGeom prst="rect">
            <a:avLst/>
          </a:prstGeom>
        </p:spPr>
      </p:pic>
    </p:spTree>
    <p:extLst>
      <p:ext uri="{BB962C8B-B14F-4D97-AF65-F5344CB8AC3E}">
        <p14:creationId xmlns:p14="http://schemas.microsoft.com/office/powerpoint/2010/main" val="3783935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zh-CN" altLang="en-US" sz="4800" dirty="0">
                <a:effectLst>
                  <a:glow rad="139700">
                    <a:schemeClr val="bg2"/>
                  </a:glow>
                  <a:outerShdw blurRad="50800" dist="114300" dir="2700000" algn="tl" rotWithShape="0">
                    <a:srgbClr val="000000"/>
                  </a:outerShdw>
                </a:effectLst>
                <a:latin typeface="Arial" charset="0"/>
                <a:ea typeface="ＭＳ Ｐゴシック" charset="0"/>
              </a:rPr>
              <a:t>主的日子</a:t>
            </a:r>
            <a:endParaRPr lang="en-US" sz="4800" dirty="0">
              <a:effectLst>
                <a:glow rad="139700">
                  <a:schemeClr val="bg2"/>
                </a:glow>
                <a:outerShdw blurRad="50800" dist="114300" dir="2700000" algn="tl" rotWithShape="0">
                  <a:srgbClr val="000000"/>
                </a:outerShdw>
              </a:effectLst>
              <a:latin typeface="Arial" charset="0"/>
              <a:ea typeface="ＭＳ Ｐゴシック" charset="0"/>
            </a:endParaRPr>
          </a:p>
        </p:txBody>
      </p:sp>
      <p:sp>
        <p:nvSpPr>
          <p:cNvPr id="64517" name="Text Box 5"/>
          <p:cNvSpPr txBox="1">
            <a:spLocks noChangeArrowheads="1"/>
          </p:cNvSpPr>
          <p:nvPr/>
        </p:nvSpPr>
        <p:spPr bwMode="auto">
          <a:xfrm>
            <a:off x="1057275"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审判</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8" name="Text Box 6"/>
          <p:cNvSpPr txBox="1">
            <a:spLocks noChangeArrowheads="1"/>
          </p:cNvSpPr>
          <p:nvPr/>
        </p:nvSpPr>
        <p:spPr bwMode="auto">
          <a:xfrm>
            <a:off x="5867400" y="1295400"/>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祝福</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a:solidFill>
                  <a:srgbClr val="EAEAEA"/>
                </a:solidFill>
                <a:effectLst>
                  <a:glow rad="139700">
                    <a:srgbClr val="000000"/>
                  </a:glow>
                  <a:outerShdw blurRad="50800" dist="114300" dir="2700000" algn="tl" rotWithShape="0">
                    <a:srgbClr val="000000"/>
                  </a:outerShdw>
                </a:effectLst>
                <a:latin typeface="Arial" charset="0"/>
                <a:cs typeface="Arial" charset="0"/>
              </a:rPr>
              <a:t>+</a:t>
            </a:r>
          </a:p>
        </p:txBody>
      </p:sp>
      <p:sp>
        <p:nvSpPr>
          <p:cNvPr id="64520" name="Text Box 8"/>
          <p:cNvSpPr txBox="1">
            <a:spLocks noChangeArrowheads="1"/>
          </p:cNvSpPr>
          <p:nvPr/>
        </p:nvSpPr>
        <p:spPr bwMode="auto">
          <a:xfrm>
            <a:off x="854075" y="2751138"/>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大灾难</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1" name="Text Box 9"/>
          <p:cNvSpPr txBox="1">
            <a:spLocks noChangeArrowheads="1"/>
          </p:cNvSpPr>
          <p:nvPr/>
        </p:nvSpPr>
        <p:spPr bwMode="auto">
          <a:xfrm>
            <a:off x="5410200" y="2751138"/>
            <a:ext cx="14221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千年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64522" name="Text Box 10"/>
          <p:cNvSpPr txBox="1">
            <a:spLocks noChangeArrowheads="1"/>
          </p:cNvSpPr>
          <p:nvPr/>
        </p:nvSpPr>
        <p:spPr bwMode="auto">
          <a:xfrm>
            <a:off x="1141413" y="4205288"/>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6–19</a:t>
            </a:r>
          </a:p>
        </p:txBody>
      </p:sp>
      <p:sp>
        <p:nvSpPr>
          <p:cNvPr id="64523" name="Text Box 11"/>
          <p:cNvSpPr txBox="1">
            <a:spLocks noChangeArrowheads="1"/>
          </p:cNvSpPr>
          <p:nvPr/>
        </p:nvSpPr>
        <p:spPr bwMode="auto">
          <a:xfrm>
            <a:off x="5969000" y="4205288"/>
            <a:ext cx="16610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启</a:t>
            </a: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 20</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b="1">
                <a:solidFill>
                  <a:srgbClr val="EAEAEA"/>
                </a:solidFill>
                <a:effectLst>
                  <a:glow rad="139700">
                    <a:srgbClr val="000000"/>
                  </a:glow>
                  <a:outerShdw blurRad="50800" dist="114300" dir="2700000" algn="tl" rotWithShape="0">
                    <a:srgbClr val="000000"/>
                  </a:outerShdw>
                </a:effectLst>
                <a:latin typeface="Arial" charset="0"/>
                <a:cs typeface="Arial" charset="0"/>
              </a:rPr>
              <a:t>638-639</a:t>
            </a:r>
          </a:p>
        </p:txBody>
      </p:sp>
      <p:sp>
        <p:nvSpPr>
          <p:cNvPr id="13" name="Text Box 10"/>
          <p:cNvSpPr txBox="1">
            <a:spLocks noChangeArrowheads="1"/>
          </p:cNvSpPr>
          <p:nvPr/>
        </p:nvSpPr>
        <p:spPr bwMode="auto">
          <a:xfrm>
            <a:off x="1430338" y="5661025"/>
            <a:ext cx="13179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7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
        <p:nvSpPr>
          <p:cNvPr id="14" name="Text Box 11"/>
          <p:cNvSpPr txBox="1">
            <a:spLocks noChangeArrowheads="1"/>
          </p:cNvSpPr>
          <p:nvPr/>
        </p:nvSpPr>
        <p:spPr bwMode="auto">
          <a:xfrm>
            <a:off x="5540375" y="5661025"/>
            <a:ext cx="23471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buClrTx/>
              <a:buSzTx/>
              <a:buFontTx/>
              <a:buNone/>
              <a:defRPr/>
            </a:pPr>
            <a:r>
              <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1000 </a:t>
            </a:r>
            <a:r>
              <a:rPr lang="zh-CN" alt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rPr>
              <a:t>年</a:t>
            </a:r>
            <a:endParaRPr lang="en-US" sz="4800" b="1" dirty="0">
              <a:solidFill>
                <a:srgbClr val="EAEAEA"/>
              </a:solidFill>
              <a:effectLst>
                <a:glow rad="139700">
                  <a:srgbClr val="000000"/>
                </a:glow>
                <a:outerShdw blurRad="50800" dist="114300" dir="2700000" algn="tl" rotWithShape="0">
                  <a:srgbClr val="000000"/>
                </a:outerShdw>
              </a:effectLst>
              <a:latin typeface="Arial" charset="0"/>
              <a:cs typeface="Arial" charset="0"/>
            </a:endParaRPr>
          </a:p>
        </p:txBody>
      </p:sp>
    </p:spTree>
    <p:extLst>
      <p:ext uri="{BB962C8B-B14F-4D97-AF65-F5344CB8AC3E}">
        <p14:creationId xmlns:p14="http://schemas.microsoft.com/office/powerpoint/2010/main" val="40134846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大灾难</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千禧年</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歌哥革和玛各</a:t>
            </a:r>
          </a:p>
          <a:p>
            <a:pPr algn="ctr" eaLnBrk="1" hangingPunct="1">
              <a:buFont typeface="Arial" charset="0"/>
              <a:buNone/>
            </a:pPr>
            <a:r>
              <a:rPr lang="zh-CN" altLang="en-US" sz="2800" b="1" dirty="0">
                <a:solidFill>
                  <a:srgbClr val="000000"/>
                </a:solidFill>
                <a:cs typeface="Arial" charset="0"/>
              </a:rPr>
              <a:t>的重现</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eaLnBrk="1" hangingPunct="1">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eaLnBrk="1" hangingPunct="1">
              <a:buFont typeface="Arial" charset="0"/>
              <a:buNone/>
            </a:pPr>
            <a:r>
              <a:rPr lang="zh-CN" altLang="en-US" sz="2800" b="1" dirty="0">
                <a:solidFill>
                  <a:srgbClr val="000000"/>
                </a:solidFill>
                <a:cs typeface="Arial" charset="0"/>
              </a:rPr>
              <a:t>大宝座</a:t>
            </a:r>
          </a:p>
          <a:p>
            <a:pPr algn="ctr" eaLnBrk="1" hangingPunct="1">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defTabSz="914400" eaLnBrk="1" hangingPunct="1">
              <a:buClrTx/>
              <a:buSzTx/>
              <a:buFontTx/>
              <a:buNone/>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eaLnBrk="1" hangingPunct="1">
              <a:lnSpc>
                <a:spcPct val="93000"/>
              </a:lnSpc>
              <a:buClr>
                <a:srgbClr val="FFFFFF"/>
              </a:buClr>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38906439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1008063"/>
          </a:xfrm>
          <a:solidFill>
            <a:srgbClr val="800000"/>
          </a:solidFill>
        </p:spPr>
        <p:txBody>
          <a:bodyPr/>
          <a:lstStyle/>
          <a:p>
            <a:pPr>
              <a:defRPr/>
            </a:pPr>
            <a:r>
              <a:rPr lang="zh-CN" altLang="en-US" sz="4800" b="1" dirty="0"/>
              <a:t>做什么？</a:t>
            </a:r>
            <a:endParaRPr lang="en-US" sz="4800" b="1" dirty="0"/>
          </a:p>
        </p:txBody>
      </p:sp>
      <p:sp>
        <p:nvSpPr>
          <p:cNvPr id="3" name="Title 1"/>
          <p:cNvSpPr txBox="1">
            <a:spLocks/>
          </p:cNvSpPr>
          <p:nvPr/>
        </p:nvSpPr>
        <p:spPr bwMode="auto">
          <a:xfrm>
            <a:off x="395288" y="1412875"/>
            <a:ext cx="8374062" cy="5040313"/>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buClrTx/>
              <a:buSzTx/>
              <a:buFontTx/>
              <a:buNone/>
              <a:defRPr/>
            </a:pPr>
            <a:r>
              <a:rPr lang="ru-RU" sz="3200" b="1" dirty="0">
                <a:solidFill>
                  <a:srgbClr val="FFFFFF"/>
                </a:solidFill>
              </a:rPr>
              <a:t>"</a:t>
            </a:r>
            <a:r>
              <a:rPr lang="zh-CN" altLang="en-US" sz="3200" b="1" dirty="0">
                <a:solidFill>
                  <a:srgbClr val="FFFFFF"/>
                </a:solidFill>
              </a:rPr>
              <a:t>耶和华说：</a:t>
            </a:r>
          </a:p>
          <a:p>
            <a:pPr defTabSz="914400">
              <a:buClrTx/>
              <a:buSzTx/>
              <a:buFontTx/>
              <a:buNone/>
              <a:defRPr/>
            </a:pPr>
            <a:r>
              <a:rPr lang="zh-CN" altLang="en-US" sz="3200" b="1" dirty="0">
                <a:solidFill>
                  <a:srgbClr val="FFFFFF"/>
                </a:solidFill>
              </a:rPr>
              <a:t>“现在虽然如此，</a:t>
            </a:r>
          </a:p>
          <a:p>
            <a:pPr defTabSz="914400">
              <a:buClrTx/>
              <a:buSzTx/>
              <a:buFontTx/>
              <a:buNone/>
              <a:defRPr/>
            </a:pPr>
            <a:r>
              <a:rPr lang="zh-CN" altLang="en-US" sz="3200" b="1" dirty="0">
                <a:solidFill>
                  <a:srgbClr val="FFFFFF"/>
                </a:solidFill>
              </a:rPr>
              <a:t>你们仍要全心全意，</a:t>
            </a:r>
          </a:p>
          <a:p>
            <a:pPr defTabSz="914400">
              <a:buClrTx/>
              <a:buSzTx/>
              <a:buFontTx/>
              <a:buNone/>
              <a:defRPr/>
            </a:pPr>
            <a:r>
              <a:rPr lang="zh-CN" altLang="en-US" sz="3200" b="1" dirty="0">
                <a:solidFill>
                  <a:srgbClr val="FFFFFF"/>
                </a:solidFill>
              </a:rPr>
              <a:t>以禁食、哭泣、哀号，归向我。”</a:t>
            </a:r>
          </a:p>
          <a:p>
            <a:pPr defTabSz="914400">
              <a:buClrTx/>
              <a:buSzTx/>
              <a:buFontTx/>
              <a:buNone/>
              <a:defRPr/>
            </a:pPr>
            <a:r>
              <a:rPr lang="zh-CN" altLang="en-US" sz="3200" b="1" dirty="0">
                <a:solidFill>
                  <a:srgbClr val="FFFFFF"/>
                </a:solidFill>
              </a:rPr>
              <a:t>你们要撕裂你们的心肠，</a:t>
            </a:r>
          </a:p>
          <a:p>
            <a:pPr defTabSz="914400">
              <a:buClrTx/>
              <a:buSzTx/>
              <a:buFontTx/>
              <a:buNone/>
              <a:defRPr/>
            </a:pPr>
            <a:r>
              <a:rPr lang="zh-CN" altLang="en-US" sz="3200" b="1" dirty="0">
                <a:solidFill>
                  <a:srgbClr val="FFFFFF"/>
                </a:solidFill>
              </a:rPr>
              <a:t>不要撕裂你们的衣服。</a:t>
            </a:r>
          </a:p>
          <a:p>
            <a:pPr defTabSz="914400">
              <a:buClrTx/>
              <a:buSzTx/>
              <a:buFontTx/>
              <a:buNone/>
              <a:defRPr/>
            </a:pPr>
            <a:r>
              <a:rPr lang="zh-CN" altLang="en-US" sz="3200" b="1" dirty="0">
                <a:solidFill>
                  <a:srgbClr val="FFFFFF"/>
                </a:solidFill>
              </a:rPr>
              <a:t>并要归向耶和华你们的　神，</a:t>
            </a:r>
          </a:p>
          <a:p>
            <a:pPr defTabSz="914400">
              <a:buClrTx/>
              <a:buSzTx/>
              <a:buFontTx/>
              <a:buNone/>
              <a:defRPr/>
            </a:pPr>
            <a:r>
              <a:rPr lang="zh-CN" altLang="en-US" sz="3200" b="1" dirty="0">
                <a:solidFill>
                  <a:srgbClr val="FFFFFF"/>
                </a:solidFill>
              </a:rPr>
              <a:t>因为他有恩典有怜悯，</a:t>
            </a:r>
          </a:p>
          <a:p>
            <a:pPr defTabSz="914400">
              <a:buClrTx/>
              <a:buSzTx/>
              <a:buFontTx/>
              <a:buNone/>
              <a:defRPr/>
            </a:pPr>
            <a:r>
              <a:rPr lang="zh-CN" altLang="en-US" sz="3200" b="1" dirty="0">
                <a:solidFill>
                  <a:srgbClr val="FFFFFF"/>
                </a:solidFill>
              </a:rPr>
              <a:t>不轻易发怒，</a:t>
            </a:r>
          </a:p>
          <a:p>
            <a:pPr defTabSz="914400">
              <a:buClrTx/>
              <a:buSzTx/>
              <a:buFontTx/>
              <a:buNone/>
              <a:defRPr/>
            </a:pPr>
            <a:r>
              <a:rPr lang="zh-CN" altLang="en-US" sz="3200" b="1" dirty="0">
                <a:solidFill>
                  <a:srgbClr val="FFFFFF"/>
                </a:solidFill>
              </a:rPr>
              <a:t>并且有丰盛的慈爱，</a:t>
            </a:r>
          </a:p>
          <a:p>
            <a:pPr defTabSz="914400">
              <a:buClrTx/>
              <a:buSzTx/>
              <a:buFontTx/>
              <a:buNone/>
              <a:defRPr/>
            </a:pPr>
            <a:r>
              <a:rPr lang="zh-CN" altLang="en-US" sz="3200" b="1" dirty="0">
                <a:solidFill>
                  <a:srgbClr val="FFFFFF"/>
                </a:solidFill>
              </a:rPr>
              <a:t>随时转意不降灾祸。</a:t>
            </a:r>
            <a:r>
              <a:rPr lang="ru-RU" sz="3200" b="1" dirty="0">
                <a:solidFill>
                  <a:srgbClr val="FFFFFF"/>
                </a:solidFill>
              </a:rPr>
              <a:t>"</a:t>
            </a:r>
            <a:r>
              <a:rPr lang="en-SG" sz="3200" b="1" dirty="0">
                <a:solidFill>
                  <a:srgbClr val="FFFFFF"/>
                </a:solidFill>
              </a:rPr>
              <a:t> (2:12-13 </a:t>
            </a:r>
            <a:r>
              <a:rPr lang="en-US" altLang="zh-CN" sz="3200" b="1" dirty="0">
                <a:solidFill>
                  <a:srgbClr val="FFFFFF"/>
                </a:solidFill>
              </a:rPr>
              <a:t>CNV</a:t>
            </a:r>
            <a:r>
              <a:rPr lang="en-SG" sz="3200" b="1" dirty="0">
                <a:solidFill>
                  <a:srgbClr val="FFFFFF"/>
                </a:solidFill>
              </a:rPr>
              <a:t>).</a:t>
            </a:r>
            <a:endParaRPr lang="en-US" sz="3200" b="1" dirty="0">
              <a:solidFill>
                <a:srgbClr val="FFFFFF"/>
              </a:solidFill>
            </a:endParaRPr>
          </a:p>
        </p:txBody>
      </p:sp>
    </p:spTree>
    <p:extLst>
      <p:ext uri="{BB962C8B-B14F-4D97-AF65-F5344CB8AC3E}">
        <p14:creationId xmlns:p14="http://schemas.microsoft.com/office/powerpoint/2010/main" val="65021037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2593"/>
            <a:ext cx="9144000" cy="635279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Do you reject God's discipline?</a:t>
            </a:r>
          </a:p>
        </p:txBody>
      </p:sp>
    </p:spTree>
    <p:extLst>
      <p:ext uri="{BB962C8B-B14F-4D97-AF65-F5344CB8AC3E}">
        <p14:creationId xmlns:p14="http://schemas.microsoft.com/office/powerpoint/2010/main" val="149320386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4" name="Rectangle 2"/>
          <p:cNvSpPr txBox="1">
            <a:spLocks noChangeArrowheads="1"/>
          </p:cNvSpPr>
          <p:nvPr/>
        </p:nvSpPr>
        <p:spPr bwMode="auto">
          <a:xfrm>
            <a:off x="-36512" y="1766524"/>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buClrTx/>
              <a:buSzTx/>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基督在约沙法谷的审判（珥</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3</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2,12; cf.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马太福音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25</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章）平衡了他在五旬节（</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使徒行传</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16-21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）差派的圣灵（</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28-32;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约翰福音</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7-15;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使徒行传</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570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56922" y="0"/>
            <a:ext cx="6491542" cy="6858000"/>
          </a:xfrm>
          <a:prstGeom prst="rect">
            <a:avLst/>
          </a:prstGeom>
        </p:spPr>
      </p:pic>
      <p:sp>
        <p:nvSpPr>
          <p:cNvPr id="900098" name="Rectangle 2"/>
          <p:cNvSpPr>
            <a:spLocks noGrp="1" noChangeArrowheads="1"/>
          </p:cNvSpPr>
          <p:nvPr>
            <p:ph type="ctrTitle"/>
          </p:nvPr>
        </p:nvSpPr>
        <p:spPr>
          <a:xfrm>
            <a:off x="-13413" y="1556792"/>
            <a:ext cx="4369389" cy="1296144"/>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&amp; the USA</a:t>
            </a:r>
          </a:p>
        </p:txBody>
      </p:sp>
      <p:sp>
        <p:nvSpPr>
          <p:cNvPr id="5" name="TextBox 4"/>
          <p:cNvSpPr txBox="1"/>
          <p:nvPr/>
        </p:nvSpPr>
        <p:spPr>
          <a:xfrm>
            <a:off x="526608" y="6350717"/>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94110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pic>
        <p:nvPicPr>
          <p:cNvPr id="4" name="Picture 3"/>
          <p:cNvPicPr>
            <a:picLocks noChangeAspect="1"/>
          </p:cNvPicPr>
          <p:nvPr/>
        </p:nvPicPr>
        <p:blipFill>
          <a:blip r:embed="rId3"/>
          <a:stretch>
            <a:fillRect/>
          </a:stretch>
        </p:blipFill>
        <p:spPr>
          <a:xfrm>
            <a:off x="251519" y="980728"/>
            <a:ext cx="8570809" cy="4824536"/>
          </a:xfrm>
          <a:prstGeom prst="rect">
            <a:avLst/>
          </a:prstGeom>
        </p:spPr>
      </p:pic>
    </p:spTree>
    <p:extLst>
      <p:ext uri="{BB962C8B-B14F-4D97-AF65-F5344CB8AC3E}">
        <p14:creationId xmlns:p14="http://schemas.microsoft.com/office/powerpoint/2010/main" val="33922043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39552" y="25056"/>
            <a:ext cx="8604448" cy="6832944"/>
          </a:xfrm>
          <a:prstGeom prst="rect">
            <a:avLst/>
          </a:prstGeom>
        </p:spPr>
      </p:pic>
      <p:sp>
        <p:nvSpPr>
          <p:cNvPr id="900098" name="Rectangle 2"/>
          <p:cNvSpPr>
            <a:spLocks noGrp="1" noChangeArrowheads="1"/>
          </p:cNvSpPr>
          <p:nvPr>
            <p:ph type="ctrTitle"/>
          </p:nvPr>
        </p:nvSpPr>
        <p:spPr>
          <a:xfrm>
            <a:off x="0" y="-27384"/>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God's Discipline of the USA</a:t>
            </a:r>
          </a:p>
        </p:txBody>
      </p:sp>
    </p:spTree>
    <p:extLst>
      <p:ext uri="{BB962C8B-B14F-4D97-AF65-F5344CB8AC3E}">
        <p14:creationId xmlns:p14="http://schemas.microsoft.com/office/powerpoint/2010/main" val="2020741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 of Individuals</a:t>
            </a:r>
          </a:p>
        </p:txBody>
      </p:sp>
      <p:pic>
        <p:nvPicPr>
          <p:cNvPr id="2" name="Picture 1"/>
          <p:cNvPicPr>
            <a:picLocks noChangeAspect="1"/>
          </p:cNvPicPr>
          <p:nvPr/>
        </p:nvPicPr>
        <p:blipFill>
          <a:blip r:embed="rId3"/>
          <a:stretch>
            <a:fillRect/>
          </a:stretch>
        </p:blipFill>
        <p:spPr>
          <a:xfrm>
            <a:off x="107504" y="1777539"/>
            <a:ext cx="8864600" cy="5080000"/>
          </a:xfrm>
          <a:prstGeom prst="rect">
            <a:avLst/>
          </a:prstGeom>
        </p:spPr>
      </p:pic>
    </p:spTree>
    <p:extLst>
      <p:ext uri="{BB962C8B-B14F-4D97-AF65-F5344CB8AC3E}">
        <p14:creationId xmlns:p14="http://schemas.microsoft.com/office/powerpoint/2010/main" val="102059604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698500" y="0"/>
            <a:ext cx="7727324" cy="6858000"/>
          </a:xfrm>
          <a:prstGeom prst="rect">
            <a:avLst/>
          </a:prstGeom>
        </p:spPr>
      </p:pic>
    </p:spTree>
    <p:extLst>
      <p:ext uri="{BB962C8B-B14F-4D97-AF65-F5344CB8AC3E}">
        <p14:creationId xmlns:p14="http://schemas.microsoft.com/office/powerpoint/2010/main" val="8538058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一。纪律应该带</a:t>
            </a:r>
            <a:r>
              <a:rPr lang="zh-CN" altLang="en-US" sz="4800" dirty="0"/>
              <a:t>来</a:t>
            </a:r>
            <a:r>
              <a:rPr lang="zh-CN" altLang="en-US" sz="4800" dirty="0">
                <a:solidFill>
                  <a:srgbClr val="FFFF00"/>
                </a:solidFill>
              </a:rPr>
              <a:t>悔改</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45" y="1798611"/>
            <a:ext cx="9144000" cy="5086773"/>
          </a:xfrm>
          <a:prstGeom prst="rect">
            <a:avLst/>
          </a:prstGeom>
        </p:spPr>
      </p:pic>
      <p:sp>
        <p:nvSpPr>
          <p:cNvPr id="5" name="Rectangle 2"/>
          <p:cNvSpPr txBox="1">
            <a:spLocks noChangeArrowheads="1"/>
          </p:cNvSpPr>
          <p:nvPr/>
        </p:nvSpPr>
        <p:spPr bwMode="auto">
          <a:xfrm>
            <a:off x="251520"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1:1–2:17</a:t>
            </a:r>
          </a:p>
        </p:txBody>
      </p:sp>
    </p:spTree>
    <p:extLst>
      <p:ext uri="{BB962C8B-B14F-4D97-AF65-F5344CB8AC3E}">
        <p14:creationId xmlns:p14="http://schemas.microsoft.com/office/powerpoint/2010/main" val="596529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1456"/>
          <a:stretch/>
        </p:blipFill>
        <p:spPr>
          <a:xfrm>
            <a:off x="-45891" y="0"/>
            <a:ext cx="9189891" cy="68580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二。悔改将带来</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恢复</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3528" y="59482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buClrTx/>
              <a:buSzTx/>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约珥</a:t>
            </a:r>
            <a:r>
              <a:rPr lang="en-US" altLang="zh-CN" sz="4800" b="1" dirty="0">
                <a:solidFill>
                  <a:srgbClr val="FFFFFF"/>
                </a:solidFill>
                <a:effectLst>
                  <a:glow rad="127000">
                    <a:srgbClr val="000000"/>
                  </a:glow>
                </a:effectLst>
                <a:latin typeface="Arial" charset="0"/>
                <a:ea typeface="ＭＳ Ｐゴシック" charset="0"/>
                <a:cs typeface="ＭＳ Ｐゴシック" charset="0"/>
              </a:rPr>
              <a:t> </a:t>
            </a:r>
            <a:r>
              <a:rPr kumimoji="0" lang="fi-FI"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2:18–3:21</a:t>
            </a:r>
          </a:p>
        </p:txBody>
      </p:sp>
    </p:spTree>
    <p:extLst>
      <p:ext uri="{BB962C8B-B14F-4D97-AF65-F5344CB8AC3E}">
        <p14:creationId xmlns:p14="http://schemas.microsoft.com/office/powerpoint/2010/main" val="467900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Times New Roman" charset="0"/>
              <a:ea typeface="ＭＳ Ｐゴシック" charset="0"/>
            </a:endParaRPr>
          </a:p>
        </p:txBody>
      </p:sp>
      <p:pic>
        <p:nvPicPr>
          <p:cNvPr id="211970" name="Picture 29" descr="C:\My Documents\My Pictures\Animals\grasshopp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4363"/>
            <a:ext cx="9144000"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63" name="Text Box 3"/>
          <p:cNvSpPr txBox="1">
            <a:spLocks noChangeArrowheads="1"/>
          </p:cNvSpPr>
          <p:nvPr/>
        </p:nvSpPr>
        <p:spPr bwMode="auto">
          <a:xfrm>
            <a:off x="381000" y="76200"/>
            <a:ext cx="1752600" cy="7078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Joel</a:t>
            </a:r>
          </a:p>
        </p:txBody>
      </p:sp>
      <p:sp>
        <p:nvSpPr>
          <p:cNvPr id="706565" name="Text Box 5"/>
          <p:cNvSpPr txBox="1">
            <a:spLocks noChangeArrowheads="1"/>
          </p:cNvSpPr>
          <p:nvPr/>
        </p:nvSpPr>
        <p:spPr bwMode="auto">
          <a:xfrm rot="-4521974">
            <a:off x="2953544" y="1835944"/>
            <a:ext cx="492125"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66" name="Text Box 6"/>
          <p:cNvSpPr txBox="1">
            <a:spLocks noChangeArrowheads="1"/>
          </p:cNvSpPr>
          <p:nvPr/>
        </p:nvSpPr>
        <p:spPr bwMode="auto">
          <a:xfrm>
            <a:off x="457200" y="5927725"/>
            <a:ext cx="7239000"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The Day of the L</a:t>
            </a: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ORD</a:t>
            </a:r>
            <a:endParaRPr kumimoji="0" lang="en-US" sz="3600" b="1" i="0" u="none" strike="noStrike" kern="1200" cap="none" spc="0" normalizeH="0" baseline="0" noProof="0" dirty="0">
              <a:ln>
                <a:noFill/>
              </a:ln>
              <a:solidFill>
                <a:srgbClr val="808080"/>
              </a:solidFill>
              <a:effectLst>
                <a:glow rad="101600">
                  <a:srgbClr val="000000"/>
                </a:glow>
              </a:effectLst>
              <a:uLnTx/>
              <a:uFillTx/>
              <a:latin typeface="Arial"/>
              <a:ea typeface="ＭＳ Ｐゴシック" charset="0"/>
              <a:cs typeface="Arial"/>
            </a:endParaRPr>
          </a:p>
        </p:txBody>
      </p:sp>
      <p:sp>
        <p:nvSpPr>
          <p:cNvPr id="706567" name="Text Box 7"/>
          <p:cNvSpPr txBox="1">
            <a:spLocks noChangeArrowheads="1"/>
          </p:cNvSpPr>
          <p:nvPr/>
        </p:nvSpPr>
        <p:spPr bwMode="auto">
          <a:xfrm>
            <a:off x="3200400" y="5334000"/>
            <a:ext cx="34290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Prophecy</a:t>
            </a:r>
            <a:endParaRPr kumimoji="0" lang="en-US" sz="3200" b="1" i="0" u="none" strike="noStrike" kern="1200" cap="none" spc="0" normalizeH="0" baseline="0" noProof="0">
              <a:ln>
                <a:noFill/>
              </a:ln>
              <a:solidFill>
                <a:srgbClr val="808080"/>
              </a:solidFill>
              <a:effectLst>
                <a:glow rad="101600">
                  <a:srgbClr val="000000"/>
                </a:glow>
              </a:effectLst>
              <a:uLnTx/>
              <a:uFillTx/>
              <a:latin typeface="Arial"/>
              <a:ea typeface="ＭＳ Ｐゴシック" charset="0"/>
              <a:cs typeface="Arial"/>
            </a:endParaRPr>
          </a:p>
        </p:txBody>
      </p:sp>
      <p:sp>
        <p:nvSpPr>
          <p:cNvPr id="706568" name="Text Box 8"/>
          <p:cNvSpPr txBox="1">
            <a:spLocks noChangeArrowheads="1"/>
          </p:cNvSpPr>
          <p:nvPr/>
        </p:nvSpPr>
        <p:spPr bwMode="auto">
          <a:xfrm>
            <a:off x="21336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Devastation 1:1–2:17</a:t>
            </a:r>
          </a:p>
        </p:txBody>
      </p:sp>
      <p:sp>
        <p:nvSpPr>
          <p:cNvPr id="706569" name="Text Box 9"/>
          <p:cNvSpPr txBox="1">
            <a:spLocks noChangeArrowheads="1"/>
          </p:cNvSpPr>
          <p:nvPr/>
        </p:nvSpPr>
        <p:spPr bwMode="auto">
          <a:xfrm>
            <a:off x="5715000" y="714375"/>
            <a:ext cx="25146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Deliverance 2:18–3:21</a:t>
            </a:r>
          </a:p>
        </p:txBody>
      </p:sp>
      <p:sp>
        <p:nvSpPr>
          <p:cNvPr id="706570" name="Line 10"/>
          <p:cNvSpPr>
            <a:spLocks noChangeShapeType="1"/>
          </p:cNvSpPr>
          <p:nvPr/>
        </p:nvSpPr>
        <p:spPr bwMode="auto">
          <a:xfrm>
            <a:off x="1543050" y="1893888"/>
            <a:ext cx="7067550" cy="11112"/>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1" name="Text Box 11"/>
          <p:cNvSpPr txBox="1">
            <a:spLocks noChangeArrowheads="1"/>
          </p:cNvSpPr>
          <p:nvPr/>
        </p:nvSpPr>
        <p:spPr bwMode="auto">
          <a:xfrm>
            <a:off x="457200" y="5334000"/>
            <a:ext cx="2133600" cy="58477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History</a:t>
            </a:r>
            <a:endParaRPr kumimoji="0" lang="en-US" sz="3200" b="1" i="0" u="none" strike="noStrike" kern="1200" cap="none" spc="0" normalizeH="0" baseline="0" noProof="0">
              <a:ln>
                <a:noFill/>
              </a:ln>
              <a:solidFill>
                <a:srgbClr val="808080"/>
              </a:solidFill>
              <a:effectLst>
                <a:glow rad="101600">
                  <a:srgbClr val="000000"/>
                </a:glow>
              </a:effectLst>
              <a:uLnTx/>
              <a:uFillTx/>
              <a:latin typeface="Arial"/>
              <a:ea typeface="ＭＳ Ｐゴシック" charset="0"/>
              <a:cs typeface="Arial"/>
            </a:endParaRPr>
          </a:p>
        </p:txBody>
      </p:sp>
      <p:sp>
        <p:nvSpPr>
          <p:cNvPr id="706572" name="Text Box 12"/>
          <p:cNvSpPr txBox="1">
            <a:spLocks noChangeArrowheads="1"/>
          </p:cNvSpPr>
          <p:nvPr/>
        </p:nvSpPr>
        <p:spPr bwMode="auto">
          <a:xfrm rot="-4593997">
            <a:off x="357982" y="3578553"/>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Disasters 1:1-20</a:t>
            </a:r>
          </a:p>
        </p:txBody>
      </p:sp>
      <p:sp>
        <p:nvSpPr>
          <p:cNvPr id="706573" name="Line 13"/>
          <p:cNvSpPr>
            <a:spLocks noChangeShapeType="1"/>
          </p:cNvSpPr>
          <p:nvPr/>
        </p:nvSpPr>
        <p:spPr bwMode="auto">
          <a:xfrm flipH="1">
            <a:off x="2309813" y="1905000"/>
            <a:ext cx="960437" cy="402590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4" name="Line 14"/>
          <p:cNvSpPr>
            <a:spLocks noChangeShapeType="1"/>
          </p:cNvSpPr>
          <p:nvPr/>
        </p:nvSpPr>
        <p:spPr bwMode="auto">
          <a:xfrm flipH="1">
            <a:off x="4067175" y="739775"/>
            <a:ext cx="1114425" cy="4670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5" name="Line 15"/>
          <p:cNvSpPr>
            <a:spLocks noChangeShapeType="1"/>
          </p:cNvSpPr>
          <p:nvPr/>
        </p:nvSpPr>
        <p:spPr bwMode="auto">
          <a:xfrm flipH="1">
            <a:off x="5308600" y="1905000"/>
            <a:ext cx="819150" cy="34353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76" name="Text Box 16"/>
          <p:cNvSpPr txBox="1">
            <a:spLocks noChangeArrowheads="1"/>
          </p:cNvSpPr>
          <p:nvPr/>
        </p:nvSpPr>
        <p:spPr bwMode="auto">
          <a:xfrm rot="-4593997">
            <a:off x="2034382" y="3578552"/>
            <a:ext cx="3124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Invasion 2:1-17</a:t>
            </a:r>
          </a:p>
        </p:txBody>
      </p:sp>
      <p:sp>
        <p:nvSpPr>
          <p:cNvPr id="706577" name="Text Box 17"/>
          <p:cNvSpPr txBox="1">
            <a:spLocks noChangeArrowheads="1"/>
          </p:cNvSpPr>
          <p:nvPr/>
        </p:nvSpPr>
        <p:spPr bwMode="auto">
          <a:xfrm rot="-4593997">
            <a:off x="3145631" y="3132466"/>
            <a:ext cx="404177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Restoration </a:t>
            </a:r>
            <a:r>
              <a:rPr kumimoji="0" lang="en-US" sz="7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2:18-32</a:t>
            </a:r>
          </a:p>
        </p:txBody>
      </p:sp>
      <p:sp>
        <p:nvSpPr>
          <p:cNvPr id="706578" name="Text Box 18"/>
          <p:cNvSpPr txBox="1">
            <a:spLocks noChangeArrowheads="1"/>
          </p:cNvSpPr>
          <p:nvPr/>
        </p:nvSpPr>
        <p:spPr bwMode="auto">
          <a:xfrm rot="-4593997">
            <a:off x="4626769" y="3313440"/>
            <a:ext cx="36703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Judgment 3:1-16</a:t>
            </a:r>
          </a:p>
        </p:txBody>
      </p:sp>
      <p:sp>
        <p:nvSpPr>
          <p:cNvPr id="706579" name="Rectangle 19"/>
          <p:cNvSpPr>
            <a:spLocks noChangeArrowheads="1"/>
          </p:cNvSpPr>
          <p:nvPr/>
        </p:nvSpPr>
        <p:spPr bwMode="auto">
          <a:xfrm>
            <a:off x="561975" y="5943600"/>
            <a:ext cx="7029450" cy="68580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FFFFFF"/>
                </a:outerShdw>
              </a:effectLst>
              <a:uLnTx/>
              <a:uFillTx/>
              <a:latin typeface="Arial"/>
              <a:ea typeface="ＭＳ Ｐゴシック" charset="0"/>
              <a:cs typeface="Arial"/>
            </a:endParaRPr>
          </a:p>
        </p:txBody>
      </p:sp>
      <p:sp>
        <p:nvSpPr>
          <p:cNvPr id="706580" name="Line 20"/>
          <p:cNvSpPr>
            <a:spLocks noChangeShapeType="1"/>
          </p:cNvSpPr>
          <p:nvPr/>
        </p:nvSpPr>
        <p:spPr bwMode="auto">
          <a:xfrm>
            <a:off x="1752600" y="762000"/>
            <a:ext cx="7115175"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1" name="Text Box 21"/>
          <p:cNvSpPr txBox="1">
            <a:spLocks noChangeArrowheads="1"/>
          </p:cNvSpPr>
          <p:nvPr/>
        </p:nvSpPr>
        <p:spPr bwMode="auto">
          <a:xfrm rot="-4593997">
            <a:off x="5769769" y="3283277"/>
            <a:ext cx="3730625"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Blessing </a:t>
            </a:r>
            <a:r>
              <a:rPr kumimoji="0" lang="en-US" sz="24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US"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3:17-21</a:t>
            </a:r>
          </a:p>
        </p:txBody>
      </p:sp>
      <p:sp>
        <p:nvSpPr>
          <p:cNvPr id="706582" name="Line 22"/>
          <p:cNvSpPr>
            <a:spLocks noChangeShapeType="1"/>
          </p:cNvSpPr>
          <p:nvPr/>
        </p:nvSpPr>
        <p:spPr bwMode="auto">
          <a:xfrm flipH="1">
            <a:off x="6778625" y="1905000"/>
            <a:ext cx="831850" cy="34893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4" name="Line 24"/>
          <p:cNvSpPr>
            <a:spLocks noChangeShapeType="1"/>
          </p:cNvSpPr>
          <p:nvPr/>
        </p:nvSpPr>
        <p:spPr bwMode="auto">
          <a:xfrm flipV="1">
            <a:off x="685800" y="5410200"/>
            <a:ext cx="7010400" cy="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6" name="Line 26"/>
          <p:cNvSpPr>
            <a:spLocks noChangeShapeType="1"/>
          </p:cNvSpPr>
          <p:nvPr/>
        </p:nvSpPr>
        <p:spPr bwMode="auto">
          <a:xfrm flipH="1">
            <a:off x="561975" y="752475"/>
            <a:ext cx="1236663"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
        <p:nvSpPr>
          <p:cNvPr id="706587" name="Line 27"/>
          <p:cNvSpPr>
            <a:spLocks noChangeShapeType="1"/>
          </p:cNvSpPr>
          <p:nvPr/>
        </p:nvSpPr>
        <p:spPr bwMode="auto">
          <a:xfrm flipH="1">
            <a:off x="7602538" y="762000"/>
            <a:ext cx="1236662" cy="5178425"/>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glow rad="101600">
                  <a:srgbClr val="000000"/>
                </a:glow>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1476013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Israel’s repentance will bring forgiveness, deliverance and restoration (Joel 2:18–3:21). </a:t>
            </a:r>
          </a:p>
        </p:txBody>
      </p:sp>
      <p:pic>
        <p:nvPicPr>
          <p:cNvPr id="3" name="Picture 2"/>
          <p:cNvPicPr>
            <a:picLocks noChangeAspect="1"/>
          </p:cNvPicPr>
          <p:nvPr/>
        </p:nvPicPr>
        <p:blipFill rotWithShape="1">
          <a:blip r:embed="rId3"/>
          <a:srcRect t="13066"/>
          <a:stretch/>
        </p:blipFill>
        <p:spPr>
          <a:xfrm>
            <a:off x="0" y="1889726"/>
            <a:ext cx="9144000" cy="4968274"/>
          </a:xfrm>
          <a:prstGeom prst="rect">
            <a:avLst/>
          </a:prstGeom>
        </p:spPr>
      </p:pic>
    </p:spTree>
    <p:extLst>
      <p:ext uri="{BB962C8B-B14F-4D97-AF65-F5344CB8AC3E}">
        <p14:creationId xmlns:p14="http://schemas.microsoft.com/office/powerpoint/2010/main" val="3854272557"/>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38" y="4366256"/>
            <a:ext cx="3488442" cy="24917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476768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耶和华为自己的土地发热心，</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祂怜悯自己的子民。</a:t>
            </a:r>
            <a:br>
              <a:rPr lang="zh-CN" altLang="en-US" sz="3600" b="1" dirty="0">
                <a:effectLst>
                  <a:glow rad="127000">
                    <a:schemeClr val="tx1"/>
                  </a:glow>
                </a:effectLst>
                <a:latin typeface="Arial" charset="0"/>
                <a:ea typeface="ＭＳ Ｐゴシック" charset="0"/>
                <a:cs typeface="ＭＳ Ｐゴシック" charset="0"/>
              </a:rPr>
            </a:br>
            <a:r>
              <a:rPr lang="en-US" altLang="zh-CN" sz="3600" b="1" baseline="30000" dirty="0">
                <a:effectLst>
                  <a:glow rad="127000">
                    <a:schemeClr val="tx1"/>
                  </a:glow>
                </a:effectLst>
                <a:latin typeface="Arial" charset="0"/>
                <a:ea typeface="ＭＳ Ｐゴシック" charset="0"/>
                <a:cs typeface="ＭＳ Ｐゴシック" charset="0"/>
              </a:rPr>
              <a:t>19</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祂回应他们说：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“我必赐五谷、新酒和油给你们，</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使你们饱足，</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不再让你们受列国的羞辱。</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ja-JP" altLang="en-US" sz="3600" b="1" dirty="0">
                <a:effectLst>
                  <a:glow rad="127000">
                    <a:schemeClr val="tx1"/>
                  </a:glow>
                </a:effectLst>
                <a:latin typeface="Arial" charset="0"/>
                <a:ea typeface="ＭＳ Ｐゴシック" charset="0"/>
                <a:cs typeface="ＭＳ Ｐゴシック" charset="0"/>
              </a:rPr>
              <a:t>约珥书</a:t>
            </a:r>
            <a:r>
              <a:rPr lang="en-US" sz="3600" b="1" dirty="0">
                <a:effectLst>
                  <a:glow rad="127000">
                    <a:schemeClr val="tx1"/>
                  </a:glow>
                </a:effectLst>
                <a:latin typeface="Arial" charset="0"/>
                <a:ea typeface="ＭＳ Ｐゴシック" charset="0"/>
                <a:cs typeface="ＭＳ Ｐゴシック" charset="0"/>
              </a:rPr>
              <a:t> 2:18-19 CCB).</a:t>
            </a:r>
          </a:p>
        </p:txBody>
      </p:sp>
      <p:pic>
        <p:nvPicPr>
          <p:cNvPr id="3" name="Picture 2"/>
          <p:cNvPicPr>
            <a:picLocks noChangeAspect="1"/>
          </p:cNvPicPr>
          <p:nvPr/>
        </p:nvPicPr>
        <p:blipFill rotWithShape="1">
          <a:blip r:embed="rId4"/>
          <a:srcRect t="10943"/>
          <a:stretch/>
        </p:blipFill>
        <p:spPr>
          <a:xfrm>
            <a:off x="4788024" y="4306096"/>
            <a:ext cx="3625338" cy="2579288"/>
          </a:xfrm>
          <a:prstGeom prst="rect">
            <a:avLst/>
          </a:prstGeom>
        </p:spPr>
      </p:pic>
    </p:spTree>
    <p:extLst>
      <p:ext uri="{BB962C8B-B14F-4D97-AF65-F5344CB8AC3E}">
        <p14:creationId xmlns:p14="http://schemas.microsoft.com/office/powerpoint/2010/main" val="3641645052"/>
      </p:ext>
    </p:extLst>
  </p:cSld>
  <p:clrMapOvr>
    <a:masterClrMapping/>
  </p:clrMapOvr>
  <p:transition/>
</p:sld>
</file>

<file path=ppt/theme/_rels/them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SimSun"/>
        <a:cs typeface="SimSun"/>
      </a:majorFont>
      <a:minorFont>
        <a:latin typeface="Times New Roman"/>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07" charset="0"/>
          <a:buNone/>
          <a:tabLst/>
          <a:defRPr kumimoji="0" lang="en-GB" sz="2400" b="0" i="0" u="none" strike="noStrike" cap="none" normalizeH="0" baseline="0">
            <a:ln>
              <a:noFill/>
            </a:ln>
            <a:solidFill>
              <a:schemeClr val="bg1"/>
            </a:solidFill>
            <a:effectLst/>
            <a:latin typeface="Times New Roman" pitchFamily="-107"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9.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1879</TotalTime>
  <Words>13058</Words>
  <Application>Microsoft Macintosh PowerPoint</Application>
  <PresentationFormat>On-screen Show (4:3)</PresentationFormat>
  <Paragraphs>1212</Paragraphs>
  <Slides>167</Slides>
  <Notes>130</Notes>
  <HiddenSlides>55</HiddenSlides>
  <MMClips>0</MMClips>
  <ScaleCrop>false</ScaleCrop>
  <HeadingPairs>
    <vt:vector size="6" baseType="variant">
      <vt:variant>
        <vt:lpstr>Fonts Used</vt:lpstr>
      </vt:variant>
      <vt:variant>
        <vt:i4>18</vt:i4>
      </vt:variant>
      <vt:variant>
        <vt:lpstr>Theme</vt:lpstr>
      </vt:variant>
      <vt:variant>
        <vt:i4>42</vt:i4>
      </vt:variant>
      <vt:variant>
        <vt:lpstr>Slide Titles</vt:lpstr>
      </vt:variant>
      <vt:variant>
        <vt:i4>167</vt:i4>
      </vt:variant>
    </vt:vector>
  </HeadingPairs>
  <TitlesOfParts>
    <vt:vector size="227" baseType="lpstr">
      <vt:lpstr>26</vt:lpstr>
      <vt:lpstr>BONES</vt:lpstr>
      <vt:lpstr>PMingLiU</vt:lpstr>
      <vt:lpstr>Arial</vt:lpstr>
      <vt:lpstr>Arial Black</vt:lpstr>
      <vt:lpstr>Book Antiqua</vt:lpstr>
      <vt:lpstr>Bwhebl</vt:lpstr>
      <vt:lpstr>Calibri</vt:lpstr>
      <vt:lpstr>Comic Sans MS</vt:lpstr>
      <vt:lpstr>Helvetica</vt:lpstr>
      <vt:lpstr>Impact</vt:lpstr>
      <vt:lpstr>Monotype Sorts</vt:lpstr>
      <vt:lpstr>Times</vt:lpstr>
      <vt:lpstr>Times New Roman</vt:lpstr>
      <vt:lpstr>Trebuchet MS</vt:lpstr>
      <vt:lpstr>Tw Cen MT</vt:lpstr>
      <vt:lpstr>Wingdings</vt:lpstr>
      <vt:lpstr>Wingdings 2</vt:lpstr>
      <vt:lpstr>Office Theme</vt:lpstr>
      <vt:lpstr>1_Office Theme</vt:lpstr>
      <vt:lpstr>2_Office Theme</vt:lpstr>
      <vt:lpstr>Orbit</vt:lpstr>
      <vt:lpstr>Expedition</vt:lpstr>
      <vt:lpstr>1_Expedition</vt:lpstr>
      <vt:lpstr>2_Expedition</vt:lpstr>
      <vt:lpstr>3_Expedition</vt:lpstr>
      <vt:lpstr>49_Blank Presentation</vt:lpstr>
      <vt:lpstr>4_Office Theme</vt:lpstr>
      <vt:lpstr>1_untitled 1</vt:lpstr>
      <vt:lpstr>Median</vt:lpstr>
      <vt:lpstr>Desk Lamp</vt:lpstr>
      <vt:lpstr>1_Orbit</vt:lpstr>
      <vt:lpstr>Blank Presentation</vt:lpstr>
      <vt:lpstr>5_Default Design</vt:lpstr>
      <vt:lpstr>untitled 1</vt:lpstr>
      <vt:lpstr>4_Default Design</vt:lpstr>
      <vt:lpstr>1_Blank Presentation</vt:lpstr>
      <vt:lpstr>1_Radar</vt:lpstr>
      <vt:lpstr>23_Office Theme</vt:lpstr>
      <vt:lpstr>2_Blank Presentation</vt:lpstr>
      <vt:lpstr>3_Blank Presentation</vt:lpstr>
      <vt:lpstr>4_Blank Presentation</vt:lpstr>
      <vt:lpstr>Radar</vt:lpstr>
      <vt:lpstr>Default Design</vt:lpstr>
      <vt:lpstr>22_Default Design</vt:lpstr>
      <vt:lpstr>5_Orbit</vt:lpstr>
      <vt:lpstr>13_Default Design</vt:lpstr>
      <vt:lpstr>5_Gesture</vt:lpstr>
      <vt:lpstr>50_Blank Presentation</vt:lpstr>
      <vt:lpstr>5_Office Theme</vt:lpstr>
      <vt:lpstr>2_Orbit</vt:lpstr>
      <vt:lpstr>4_Radar</vt:lpstr>
      <vt:lpstr>2_untitled 1</vt:lpstr>
      <vt:lpstr>2_Radar</vt:lpstr>
      <vt:lpstr>1_Default Design</vt:lpstr>
      <vt:lpstr>1_Median</vt:lpstr>
      <vt:lpstr>4_Expedition</vt:lpstr>
      <vt:lpstr>2_Default Design</vt:lpstr>
      <vt:lpstr>51_Blank Presentation</vt:lpstr>
      <vt:lpstr>24_Blank Presentation</vt:lpstr>
      <vt:lpstr>约珥</vt:lpstr>
      <vt:lpstr>关键字</vt:lpstr>
      <vt:lpstr>主题</vt:lpstr>
      <vt:lpstr>关键节</vt:lpstr>
      <vt:lpstr>约珥国度声明</vt:lpstr>
      <vt:lpstr>约珥书 信息声明</vt:lpstr>
      <vt:lpstr>圣约</vt:lpstr>
      <vt:lpstr>救赎</vt:lpstr>
      <vt:lpstr>弥赛亚</vt:lpstr>
      <vt:lpstr>Outline 4 (Griffith)</vt:lpstr>
      <vt:lpstr>Barry Huddleston, The Acrostic Summarized Bible (Grand Rapids: Baker, 1992)</vt:lpstr>
      <vt:lpstr>作个有纪律的人</vt:lpstr>
      <vt:lpstr>当我们受到纪律处分时， 我们该怎么办？ </vt:lpstr>
      <vt:lpstr>一。纪律应该带来悔改</vt:lpstr>
      <vt:lpstr>二。悔改将带来恢复 </vt:lpstr>
      <vt:lpstr>重点</vt:lpstr>
      <vt:lpstr>考虑的问题</vt:lpstr>
      <vt:lpstr>考虑的问题</vt:lpstr>
      <vt:lpstr>考虑的问题</vt:lpstr>
      <vt:lpstr>Black</vt:lpstr>
      <vt:lpstr>审判来了!</vt:lpstr>
      <vt:lpstr>Approaching a Summit</vt:lpstr>
      <vt:lpstr>先知们的时间段</vt:lpstr>
      <vt:lpstr>We See the Valleys</vt:lpstr>
      <vt:lpstr>II.  结构与提纲</vt:lpstr>
      <vt:lpstr>间接提纲</vt:lpstr>
      <vt:lpstr>约珥书简介   A.    标题                 </vt:lpstr>
      <vt:lpstr>2020 Kenyan Locusts</vt:lpstr>
      <vt:lpstr>2020 Kenyan Locusts</vt:lpstr>
      <vt:lpstr>2020 Kenyan Locusts</vt:lpstr>
      <vt:lpstr>2020 Kenyan Locusts</vt:lpstr>
      <vt:lpstr>2020 Kenyan Locusts</vt:lpstr>
      <vt:lpstr>2020 Kenyan Locusts</vt:lpstr>
      <vt:lpstr>2020 Kenyan Locusts</vt:lpstr>
      <vt:lpstr>2020 Expanded Locusts</vt:lpstr>
      <vt:lpstr>作个有纪律的人</vt:lpstr>
      <vt:lpstr>纪律</vt:lpstr>
      <vt:lpstr>纪律</vt:lpstr>
      <vt:lpstr>Be disciplined  or you will be disciplined.</vt:lpstr>
      <vt:lpstr>"Hear this, you leaders of the people.  Listen, all who live in the land"  (Joel 1:2a NLT).</vt:lpstr>
      <vt:lpstr>当我们受到纪律处分时， 我们该怎么办？ </vt:lpstr>
      <vt:lpstr>出埃及记背景</vt:lpstr>
      <vt:lpstr>Placing the Prophets</vt:lpstr>
      <vt:lpstr>"他们抽签分了我的子民，将男童换妓女，卖女童买酒喝。"  (约珥书 3:3 CCB).</vt:lpstr>
      <vt:lpstr>The Sale of Judeans to the Greeks</vt:lpstr>
      <vt:lpstr>The Sale of Judeans to the Greeks</vt:lpstr>
      <vt:lpstr>Jerusalem's Fall</vt:lpstr>
      <vt:lpstr>Joel Preached During King Nebuchadnezzar's Reign </vt:lpstr>
      <vt:lpstr>1. What to do now</vt:lpstr>
      <vt:lpstr>当我们受到纪律处分时， 我们该怎么办？ </vt:lpstr>
      <vt:lpstr>一。纪律应该带来悔改</vt:lpstr>
      <vt:lpstr>PowerPoint Presentation</vt:lpstr>
      <vt:lpstr>Slides on  约珥 1</vt:lpstr>
      <vt:lpstr>"Tell them about the locusts."</vt:lpstr>
      <vt:lpstr>The Name "Joel" = LORD God</vt:lpstr>
      <vt:lpstr>“老年人哪！你们要听这话。 这地所有的居民啊！你们要留心听。 在你们的日子， 或在你们祖先的日子， 曾有这样的事吗？ 3 你们要把这事传与子， 子传与孙， 孙传与后代。”  (约珥 1:2-3 CNV).</vt:lpstr>
      <vt:lpstr>Barry Huddleston, The Acrostic Summarized Bible (Grand Rapids: Baker, 1992)</vt:lpstr>
      <vt:lpstr>PowerPoint Presentation</vt:lpstr>
      <vt:lpstr>现代蝗灾  (森特勒利亚宾夕法尼亚州，美国）</vt:lpstr>
      <vt:lpstr>E. 场合</vt:lpstr>
      <vt:lpstr>“剪虫剩下的， 蝗虫吃了； 蝗虫剩下的， 蝻子吃了； 蝻子剩下的， 蚂蚱吃了。”  (约珥 1:4 CNV).</vt:lpstr>
      <vt:lpstr>"酒醉的人哪！你们要醒过来；要哀哭！ 所有嗜酒的人哪！你们都要为甜酒哀号， 因为甜酒从你们的口里断绝了。"  (1:5 CNV).</vt:lpstr>
      <vt:lpstr>"因为有一民族上来侵犯我的国土， 他们强大又无数； 他们的牙齿像狮子的牙齿， 他们有母狮的大牙。"  (1:6 CNV).</vt:lpstr>
      <vt:lpstr>"他们使我的葡萄树荒凉，  折断了我的无花果树，  把树皮剥尽，丢在一旁，  使枝条露白。"  (1:7 CNV).</vt:lpstr>
      <vt:lpstr>The Day of the LORD (Joel 1:15).</vt:lpstr>
      <vt:lpstr>NATIONAL DISASTERS IN JOEL 1</vt:lpstr>
      <vt:lpstr>成年的 蝗虫在 交尾</vt:lpstr>
      <vt:lpstr>蝗虫的墓地, 盐湖, 犹他州</vt:lpstr>
      <vt:lpstr>PowerPoint Presentation</vt:lpstr>
      <vt:lpstr>So what does the Torah say about locusts?</vt:lpstr>
      <vt:lpstr>祝福 与      咒诅 (申 28)</vt:lpstr>
      <vt:lpstr>场合</vt:lpstr>
      <vt:lpstr>蝗灾的意义何在?</vt:lpstr>
      <vt:lpstr>Slides on  约珥 2</vt:lpstr>
      <vt:lpstr>"你们要在锡安吹号， 并在我的圣山发出警讯， 让国中所有的居民都战栗， 因为耶和华的日子快到，必然临近了。"  (2:1 CNV).</vt:lpstr>
      <vt:lpstr>"那日是黑暗幽冥的日子，  是密云漆黑的日子。  有一队众多强盛的民来到，  好象晨光满布群山；  这样的事从前没有发生过，  以后直到万代， 也不会发生。"  (2:2 CNV).</vt:lpstr>
      <vt:lpstr>"在他们前面有吞灭的火，  在他们后面有燃烧的火焰；  他们未到以前，大地像伊甸园，  他们过去以后，大地成了荒凉的旷野，  没有一样能逃避他们的。"  (2:3 CNV).</vt:lpstr>
      <vt:lpstr>"他们的形状像马的形状，  战马怎样奔跑，他们也怎样奔跑。"  (2:4 CNV).</vt:lpstr>
      <vt:lpstr>"他们在群山顶上跳跃的声音， 如战车的响声， 又如火焰 吞灭碎秸的响声， 像强盛的民 摆阵预备作战。" (2:5 CNV).</vt:lpstr>
      <vt:lpstr>主要经文</vt:lpstr>
      <vt:lpstr>约珥书2:1-11的蝗虫是什么?</vt:lpstr>
      <vt:lpstr>PowerPoint Presentation</vt:lpstr>
      <vt:lpstr>为什么未来？</vt:lpstr>
      <vt:lpstr>为什么未来？</vt:lpstr>
      <vt:lpstr>为什么未来？</vt:lpstr>
      <vt:lpstr>主的日子</vt:lpstr>
      <vt:lpstr>末世事件时序</vt:lpstr>
      <vt:lpstr>做什么？</vt:lpstr>
      <vt:lpstr>Do you reject God's discipline?</vt:lpstr>
      <vt:lpstr>God &amp; the USA</vt:lpstr>
      <vt:lpstr>God's Discipline of the USA</vt:lpstr>
      <vt:lpstr>God's Discipline of the USA</vt:lpstr>
      <vt:lpstr>Discipline of Individuals</vt:lpstr>
      <vt:lpstr>Discipline</vt:lpstr>
      <vt:lpstr>一。纪律应该带来悔改</vt:lpstr>
      <vt:lpstr>二。悔改将带来恢复 </vt:lpstr>
      <vt:lpstr>PowerPoint Presentation</vt:lpstr>
      <vt:lpstr>Israel’s repentance will bring forgiveness, deliverance and restoration (Joel 2:18–3:21). </vt:lpstr>
      <vt:lpstr>"耶和华为自己的土地发热心， 祂怜悯自己的子民。 19 祂回应他们说： “我必赐五谷、新酒和油给你们， 使你们饱足， 不再让你们受列国的羞辱。"  (约珥书 2:18-19 CCB).</vt:lpstr>
      <vt:lpstr>God's Future Protection of Israel</vt:lpstr>
      <vt:lpstr>Contrasting Joel 1 and 2:21-27</vt:lpstr>
      <vt:lpstr>Land Contrasts in Joel 2:21-27</vt:lpstr>
      <vt:lpstr>Animal Contrasts in Joel 2:21-27</vt:lpstr>
      <vt:lpstr>Fields Contrasts in Joel 2:21-27</vt:lpstr>
      <vt:lpstr>Rain Contrasts in Joel 2:21-27</vt:lpstr>
      <vt:lpstr>Grain, Wine &amp; Oil in Joel 2:21-27</vt:lpstr>
      <vt:lpstr>Crop Contrasts in Joel 2:21-27</vt:lpstr>
      <vt:lpstr>Eschatological Terminology</vt:lpstr>
      <vt:lpstr>III.  新约里的约珥书2:28-29 (参徒2)</vt:lpstr>
      <vt:lpstr>约珥书2:28-29</vt:lpstr>
      <vt:lpstr>III.  新约里的约珥</vt:lpstr>
      <vt:lpstr>约珥 2:30-31 CNV</vt:lpstr>
      <vt:lpstr>约珥书2:30-32</vt:lpstr>
      <vt:lpstr>IV. 问题：5个实现约珥书 2:28-32的看法</vt:lpstr>
      <vt:lpstr>Slides on  约珥 3</vt:lpstr>
      <vt:lpstr>"看哪！到了那些日子，在那个时期，  我使犹大和耶路撒冷被掳的人归回 我必招聚列国，  领他们下到约沙法谷'"  (3:1-2a CNV).</vt:lpstr>
      <vt:lpstr>"我要在那里亲临审判他们，  因为他们把我的子民分散在列国中，  又分取了我的地土。"  (3:2b CNV).</vt:lpstr>
      <vt:lpstr>"Israel is the only place in the Middle East where Christians are free to practice their faith."   Benjamin Netanyahu</vt:lpstr>
      <vt:lpstr>"IF THE ARABS PUT DOWN THEIR WEAPONS TODAY, THERE WOULD BE NO MORE VIOLENCE. IF THE JEWS PUT DOWN THEIR WEAPONS TODAY, THERE WOULD BE NO MORE ISRAEL."   BENJAMIN NETANYAHU</vt:lpstr>
      <vt:lpstr>"他们为我的子民抽签，  用男童交换妓女，  女童被卖换酒喝。"  (3:3 CNV).</vt:lpstr>
      <vt:lpstr>Tyre &amp; Sidon to be Judged</vt:lpstr>
      <vt:lpstr>The Sale of Judeans to the Greeks</vt:lpstr>
      <vt:lpstr>The Restoration of Judah</vt:lpstr>
      <vt:lpstr>"你们要在列国中宣告以下这话： “你们要预备争战， 要激动勇士。 让所有的战士都近前来，让他们都上去攻击。</vt:lpstr>
      <vt:lpstr>"万国都当奋起， 上到约沙法谷去。 因为我必坐在那里， 审判四围的列国。 你们要伸出镰刀， 因为庄稼已经熟了。 来践踏吧， 因为压酒池满了， 酒池盈溢， 因为他们的罪恶极大。"  (3:12-13 CNV).</vt:lpstr>
      <vt:lpstr>"无数的人群 齐集在判决谷， 因为耶和华的日子临近了判决谷。 日月昏暗， 星星无光。"  (3:14-15 CNV).</vt:lpstr>
      <vt:lpstr>"耶和华从锡安 吼叫，  并从耶路撒冷 发声，  天地就震动。  耶和华却要作他子民的避难所，  作以色列众子的保障。"  (3:16 CNV).</vt:lpstr>
      <vt:lpstr>"你们知道我是耶和华你们的　神， 是住在锡安我的圣山上。 那时，耶路撒冷必成为圣。 外族人必不得从其中经过。"  (3:17 CNV).</vt:lpstr>
      <vt:lpstr>以色列与  埃及</vt:lpstr>
      <vt:lpstr>以色列与  埃及</vt:lpstr>
      <vt:lpstr>"但犹大必存到永远， 耶路撒冷也必存到万代。 现在我要追讨我还未有追讨的流人血的罪。 耶和华在锡安居住。" (3:20-21 CNV).</vt:lpstr>
      <vt:lpstr>Your trust in the Lord alone will bring his blessing </vt:lpstr>
      <vt:lpstr>God's Restoration of the USA</vt:lpstr>
      <vt:lpstr>US Counties: Red Conservative + Blue Liberal</vt:lpstr>
      <vt:lpstr>Neil Gorsuch</vt:lpstr>
      <vt:lpstr>我们的愿景</vt:lpstr>
      <vt:lpstr>当我们受到纪律处分时， 我们该怎么办？ </vt:lpstr>
      <vt:lpstr>重点</vt:lpstr>
      <vt:lpstr>一。纪律应该带来悔改</vt:lpstr>
      <vt:lpstr>二。悔改将带来恢复 </vt:lpstr>
      <vt:lpstr>Be disciplined or you will be disciplined.</vt:lpstr>
      <vt:lpstr>Accept God's discipline.</vt:lpstr>
      <vt:lpstr>考虑的问题</vt:lpstr>
      <vt:lpstr>考虑的问题</vt:lpstr>
      <vt:lpstr>考虑的问题</vt:lpstr>
      <vt:lpstr>Black</vt:lpstr>
      <vt:lpstr>旧约全书概论链接地址 BibleStudyDownloads.org</vt:lpstr>
      <vt:lpstr>PowerPoint Presentation</vt:lpstr>
      <vt:lpstr>G. 整体性</vt:lpstr>
      <vt:lpstr>否定整体性的</vt:lpstr>
      <vt:lpstr>但是仔细地审查显示了。。。</vt:lpstr>
      <vt:lpstr>V. 神学的价值</vt:lpstr>
      <vt:lpstr>主的日子</vt:lpstr>
      <vt:lpstr>PowerPoint Presentation</vt:lpstr>
      <vt:lpstr>PowerPoint Presentation</vt:lpstr>
      <vt:lpstr>PowerPoint Presentation</vt:lpstr>
      <vt:lpstr>PowerPoint Presentation</vt:lpstr>
      <vt:lpstr>PowerPoint Presentation</vt:lpstr>
      <vt:lpstr>II. 结构</vt:lpstr>
      <vt:lpstr>C.  结构关系 （芬利） </vt:lpstr>
      <vt:lpstr>D. 提纲1 (帕特森)</vt:lpstr>
      <vt:lpstr>E. 提纲2 (麦克洛米基)</vt:lpstr>
      <vt:lpstr>提纲 3 (帕特森)</vt:lpstr>
      <vt:lpstr>PowerPoint Presentation</vt:lpstr>
      <vt:lpstr>VI. 应用</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Calvin V. L. Chong</dc:creator>
  <cp:lastModifiedBy>Rick Griffith</cp:lastModifiedBy>
  <cp:revision>163</cp:revision>
  <cp:lastPrinted>2009-04-22T19:24:48Z</cp:lastPrinted>
  <dcterms:created xsi:type="dcterms:W3CDTF">2002-02-28T20:10:49Z</dcterms:created>
  <dcterms:modified xsi:type="dcterms:W3CDTF">2020-09-26T18:47:41Z</dcterms:modified>
</cp:coreProperties>
</file>