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7.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8.xml" ContentType="application/vnd.openxmlformats-officedocument.theme+xml"/>
  <Override PartName="/ppt/theme/themeOverride1.xml" ContentType="application/vnd.openxmlformats-officedocument.themeOverrid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9.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10.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1.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2.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3.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4.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5.xml" ContentType="application/vnd.openxmlformats-officedocument.theme+xml"/>
  <Override PartName="/ppt/theme/themeOverride2.xml" ContentType="application/vnd.openxmlformats-officedocument.themeOverrid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6.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7.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8.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9.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20.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21.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22.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23.xml" ContentType="application/vnd.openxmlformats-officedocument.theme+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24.xml" ContentType="application/vnd.openxmlformats-officedocument.theme+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theme/theme25.xml" ContentType="application/vnd.openxmlformats-officedocument.theme+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26.xml" ContentType="application/vnd.openxmlformats-officedocument.theme+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27.xml" ContentType="application/vnd.openxmlformats-officedocument.theme+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theme/theme28.xml" ContentType="application/vnd.openxmlformats-officedocument.theme+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theme/theme29.xml" ContentType="application/vnd.openxmlformats-officedocument.theme+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theme/theme30.xml" ContentType="application/vnd.openxmlformats-officedocument.theme+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theme/theme31.xml" ContentType="application/vnd.openxmlformats-officedocument.theme+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theme/theme32.xml" ContentType="application/vnd.openxmlformats-officedocument.theme+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theme/theme33.xml" ContentType="application/vnd.openxmlformats-officedocument.theme+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theme/theme34.xml" ContentType="application/vnd.openxmlformats-officedocument.theme+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theme/theme35.xml" ContentType="application/vnd.openxmlformats-officedocument.theme+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theme/theme36.xml" ContentType="application/vnd.openxmlformats-officedocument.theme+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theme/theme37.xml" ContentType="application/vnd.openxmlformats-officedocument.theme+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theme/theme38.xml" ContentType="application/vnd.openxmlformats-officedocument.theme+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theme/theme39.xml" ContentType="application/vnd.openxmlformats-officedocument.theme+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theme/theme40.xml" ContentType="application/vnd.openxmlformats-officedocument.theme+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theme/theme41.xml" ContentType="application/vnd.openxmlformats-officedocument.theme+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theme/theme42.xml" ContentType="application/vnd.openxmlformats-officedocument.theme+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theme/theme43.xml" ContentType="application/vnd.openxmlformats-officedocument.theme+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theme/theme44.xml" ContentType="application/vnd.openxmlformats-officedocument.theme+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theme/theme45.xml" ContentType="application/vnd.openxmlformats-officedocument.theme+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theme/theme46.xml" ContentType="application/vnd.openxmlformats-officedocument.theme+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theme/theme47.xml" ContentType="application/vnd.openxmlformats-officedocument.theme+xml"/>
  <Override PartName="/ppt/slideLayouts/slideLayout501.xml" ContentType="application/vnd.openxmlformats-officedocument.presentationml.slideLayout+xml"/>
  <Override PartName="/ppt/theme/theme48.xml" ContentType="application/vnd.openxmlformats-officedocument.theme+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theme/theme49.xml" ContentType="application/vnd.openxmlformats-officedocument.theme+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theme/theme50.xml" ContentType="application/vnd.openxmlformats-officedocument.theme+xml"/>
  <Override PartName="/ppt/slideLayouts/slideLayout526.xml" ContentType="application/vnd.openxmlformats-officedocument.presentationml.slideLayout+xml"/>
  <Override PartName="/ppt/theme/theme51.xml" ContentType="application/vnd.openxmlformats-officedocument.theme+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theme/theme52.xml" ContentType="application/vnd.openxmlformats-officedocument.theme+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theme/theme53.xml" ContentType="application/vnd.openxmlformats-officedocument.theme+xml"/>
  <Override PartName="/ppt/theme/theme5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heme/themeOverride4.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heme/themeOverride5.xml" ContentType="application/vnd.openxmlformats-officedocument.themeOverr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heme/themeOverride6.xml" ContentType="application/vnd.openxmlformats-officedocument.themeOverride+xml"/>
  <Override PartName="/ppt/notesSlides/notesSlide49.xml" ContentType="application/vnd.openxmlformats-officedocument.presentationml.notesSlide+xml"/>
  <Override PartName="/ppt/theme/themeOverride7.xml" ContentType="application/vnd.openxmlformats-officedocument.themeOverr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theme/themeOverride8.xml" ContentType="application/vnd.openxmlformats-officedocument.themeOverr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theme/themeOverride9.xml" ContentType="application/vnd.openxmlformats-officedocument.themeOverr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theme/themeOverride10.xml" ContentType="application/vnd.openxmlformats-officedocument.themeOverride+xml"/>
  <Override PartName="/ppt/notesSlides/notesSlide145.xml" ContentType="application/vnd.openxmlformats-officedocument.presentationml.notesSlide+xml"/>
  <Override PartName="/ppt/theme/themeOverride11.xml" ContentType="application/vnd.openxmlformats-officedocument.themeOverr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 id="2147483697" r:id="rId3"/>
    <p:sldMasterId id="2147483700" r:id="rId4"/>
    <p:sldMasterId id="2147483734" r:id="rId5"/>
    <p:sldMasterId id="2147483747" r:id="rId6"/>
    <p:sldMasterId id="2147483773" r:id="rId7"/>
    <p:sldMasterId id="2147483799" r:id="rId8"/>
    <p:sldMasterId id="2147483811" r:id="rId9"/>
    <p:sldMasterId id="2147483824" r:id="rId10"/>
    <p:sldMasterId id="2147484083" r:id="rId11"/>
    <p:sldMasterId id="2147484097" r:id="rId12"/>
    <p:sldMasterId id="2147484109" r:id="rId13"/>
    <p:sldMasterId id="2147484122" r:id="rId14"/>
    <p:sldMasterId id="2147484125" r:id="rId15"/>
    <p:sldMasterId id="2147484149" r:id="rId16"/>
    <p:sldMasterId id="2147484152" r:id="rId17"/>
    <p:sldMasterId id="2147484164" r:id="rId18"/>
    <p:sldMasterId id="2147484176" r:id="rId19"/>
    <p:sldMasterId id="2147484188" r:id="rId20"/>
    <p:sldMasterId id="2147484201" r:id="rId21"/>
    <p:sldMasterId id="2147484227" r:id="rId22"/>
    <p:sldMasterId id="2147484253" r:id="rId23"/>
    <p:sldMasterId id="2147484265" r:id="rId24"/>
    <p:sldMasterId id="2147484277" r:id="rId25"/>
    <p:sldMasterId id="2147484289" r:id="rId26"/>
    <p:sldMasterId id="2147484301" r:id="rId27"/>
    <p:sldMasterId id="2147484313" r:id="rId28"/>
    <p:sldMasterId id="2147484326" r:id="rId29"/>
    <p:sldMasterId id="2147484363" r:id="rId30"/>
    <p:sldMasterId id="2147484375" r:id="rId31"/>
    <p:sldMasterId id="2147484400" r:id="rId32"/>
    <p:sldMasterId id="2147484413" r:id="rId33"/>
    <p:sldMasterId id="2147484426" r:id="rId34"/>
    <p:sldMasterId id="2147484438" r:id="rId35"/>
    <p:sldMasterId id="2147484451" r:id="rId36"/>
    <p:sldMasterId id="2147484463" r:id="rId37"/>
    <p:sldMasterId id="2147484475" r:id="rId38"/>
    <p:sldMasterId id="2147484487" r:id="rId39"/>
    <p:sldMasterId id="2147484499" r:id="rId40"/>
    <p:sldMasterId id="2147484511" r:id="rId41"/>
    <p:sldMasterId id="2147484523" r:id="rId42"/>
    <p:sldMasterId id="2147484535" r:id="rId43"/>
    <p:sldMasterId id="2147484548" r:id="rId44"/>
    <p:sldMasterId id="2147484561" r:id="rId45"/>
    <p:sldMasterId id="2147484575" r:id="rId46"/>
    <p:sldMasterId id="2147484588" r:id="rId47"/>
    <p:sldMasterId id="2147484600" r:id="rId48"/>
    <p:sldMasterId id="2147484602" r:id="rId49"/>
    <p:sldMasterId id="2147484616" r:id="rId50"/>
    <p:sldMasterId id="2147484628" r:id="rId51"/>
    <p:sldMasterId id="2147484630" r:id="rId52"/>
    <p:sldMasterId id="2147484646" r:id="rId53"/>
  </p:sldMasterIdLst>
  <p:notesMasterIdLst>
    <p:notesMasterId r:id="rId244"/>
  </p:notesMasterIdLst>
  <p:sldIdLst>
    <p:sldId id="283" r:id="rId54"/>
    <p:sldId id="315" r:id="rId55"/>
    <p:sldId id="470" r:id="rId56"/>
    <p:sldId id="316" r:id="rId57"/>
    <p:sldId id="317" r:id="rId58"/>
    <p:sldId id="318" r:id="rId59"/>
    <p:sldId id="471" r:id="rId60"/>
    <p:sldId id="472" r:id="rId61"/>
    <p:sldId id="473" r:id="rId62"/>
    <p:sldId id="319" r:id="rId63"/>
    <p:sldId id="320" r:id="rId64"/>
    <p:sldId id="474" r:id="rId65"/>
    <p:sldId id="475" r:id="rId66"/>
    <p:sldId id="476" r:id="rId67"/>
    <p:sldId id="477" r:id="rId68"/>
    <p:sldId id="478" r:id="rId69"/>
    <p:sldId id="479" r:id="rId70"/>
    <p:sldId id="480" r:id="rId71"/>
    <p:sldId id="481" r:id="rId72"/>
    <p:sldId id="482" r:id="rId73"/>
    <p:sldId id="281" r:id="rId74"/>
    <p:sldId id="290" r:id="rId75"/>
    <p:sldId id="259" r:id="rId76"/>
    <p:sldId id="257" r:id="rId77"/>
    <p:sldId id="286" r:id="rId78"/>
    <p:sldId id="483" r:id="rId79"/>
    <p:sldId id="322" r:id="rId80"/>
    <p:sldId id="485" r:id="rId81"/>
    <p:sldId id="324" r:id="rId82"/>
    <p:sldId id="325" r:id="rId83"/>
    <p:sldId id="326" r:id="rId84"/>
    <p:sldId id="459" r:id="rId85"/>
    <p:sldId id="328" r:id="rId86"/>
    <p:sldId id="329" r:id="rId87"/>
    <p:sldId id="330" r:id="rId88"/>
    <p:sldId id="331" r:id="rId89"/>
    <p:sldId id="487" r:id="rId90"/>
    <p:sldId id="469" r:id="rId91"/>
    <p:sldId id="486" r:id="rId92"/>
    <p:sldId id="335" r:id="rId93"/>
    <p:sldId id="336" r:id="rId94"/>
    <p:sldId id="337" r:id="rId95"/>
    <p:sldId id="338" r:id="rId96"/>
    <p:sldId id="339" r:id="rId97"/>
    <p:sldId id="340" r:id="rId98"/>
    <p:sldId id="460" r:id="rId99"/>
    <p:sldId id="294" r:id="rId100"/>
    <p:sldId id="262" r:id="rId101"/>
    <p:sldId id="298" r:id="rId102"/>
    <p:sldId id="275" r:id="rId103"/>
    <p:sldId id="341" r:id="rId104"/>
    <p:sldId id="276" r:id="rId105"/>
    <p:sldId id="461" r:id="rId106"/>
    <p:sldId id="462" r:id="rId107"/>
    <p:sldId id="463" r:id="rId108"/>
    <p:sldId id="342" r:id="rId109"/>
    <p:sldId id="343" r:id="rId110"/>
    <p:sldId id="344" r:id="rId111"/>
    <p:sldId id="299" r:id="rId112"/>
    <p:sldId id="300" r:id="rId113"/>
    <p:sldId id="345" r:id="rId114"/>
    <p:sldId id="346" r:id="rId115"/>
    <p:sldId id="466" r:id="rId116"/>
    <p:sldId id="467" r:id="rId117"/>
    <p:sldId id="484" r:id="rId118"/>
    <p:sldId id="464" r:id="rId119"/>
    <p:sldId id="351" r:id="rId120"/>
    <p:sldId id="352" r:id="rId121"/>
    <p:sldId id="353" r:id="rId122"/>
    <p:sldId id="354" r:id="rId123"/>
    <p:sldId id="355" r:id="rId124"/>
    <p:sldId id="260" r:id="rId125"/>
    <p:sldId id="301" r:id="rId126"/>
    <p:sldId id="356" r:id="rId127"/>
    <p:sldId id="291" r:id="rId128"/>
    <p:sldId id="357" r:id="rId129"/>
    <p:sldId id="358" r:id="rId130"/>
    <p:sldId id="489" r:id="rId131"/>
    <p:sldId id="468" r:id="rId132"/>
    <p:sldId id="490" r:id="rId133"/>
    <p:sldId id="361" r:id="rId134"/>
    <p:sldId id="362" r:id="rId135"/>
    <p:sldId id="363" r:id="rId136"/>
    <p:sldId id="364" r:id="rId137"/>
    <p:sldId id="263" r:id="rId138"/>
    <p:sldId id="365" r:id="rId139"/>
    <p:sldId id="465" r:id="rId140"/>
    <p:sldId id="366" r:id="rId141"/>
    <p:sldId id="367" r:id="rId142"/>
    <p:sldId id="368" r:id="rId143"/>
    <p:sldId id="311" r:id="rId144"/>
    <p:sldId id="310" r:id="rId145"/>
    <p:sldId id="369" r:id="rId146"/>
    <p:sldId id="370" r:id="rId147"/>
    <p:sldId id="371" r:id="rId148"/>
    <p:sldId id="265" r:id="rId149"/>
    <p:sldId id="372" r:id="rId150"/>
    <p:sldId id="373" r:id="rId151"/>
    <p:sldId id="374" r:id="rId152"/>
    <p:sldId id="375" r:id="rId153"/>
    <p:sldId id="376" r:id="rId154"/>
    <p:sldId id="377" r:id="rId155"/>
    <p:sldId id="378" r:id="rId156"/>
    <p:sldId id="379" r:id="rId157"/>
    <p:sldId id="380" r:id="rId158"/>
    <p:sldId id="381" r:id="rId159"/>
    <p:sldId id="382" r:id="rId160"/>
    <p:sldId id="383" r:id="rId161"/>
    <p:sldId id="384" r:id="rId162"/>
    <p:sldId id="385" r:id="rId163"/>
    <p:sldId id="386" r:id="rId164"/>
    <p:sldId id="387" r:id="rId165"/>
    <p:sldId id="388" r:id="rId166"/>
    <p:sldId id="389" r:id="rId167"/>
    <p:sldId id="390" r:id="rId168"/>
    <p:sldId id="391" r:id="rId169"/>
    <p:sldId id="392" r:id="rId170"/>
    <p:sldId id="393" r:id="rId171"/>
    <p:sldId id="394" r:id="rId172"/>
    <p:sldId id="395" r:id="rId173"/>
    <p:sldId id="396" r:id="rId174"/>
    <p:sldId id="397" r:id="rId175"/>
    <p:sldId id="398" r:id="rId176"/>
    <p:sldId id="501" r:id="rId177"/>
    <p:sldId id="282" r:id="rId178"/>
    <p:sldId id="401" r:id="rId179"/>
    <p:sldId id="402" r:id="rId180"/>
    <p:sldId id="403" r:id="rId181"/>
    <p:sldId id="404" r:id="rId182"/>
    <p:sldId id="405" r:id="rId183"/>
    <p:sldId id="406" r:id="rId184"/>
    <p:sldId id="407" r:id="rId185"/>
    <p:sldId id="408" r:id="rId186"/>
    <p:sldId id="409" r:id="rId187"/>
    <p:sldId id="410" r:id="rId188"/>
    <p:sldId id="411" r:id="rId189"/>
    <p:sldId id="412" r:id="rId190"/>
    <p:sldId id="413" r:id="rId191"/>
    <p:sldId id="414" r:id="rId192"/>
    <p:sldId id="415" r:id="rId193"/>
    <p:sldId id="416" r:id="rId194"/>
    <p:sldId id="417" r:id="rId195"/>
    <p:sldId id="418" r:id="rId196"/>
    <p:sldId id="419" r:id="rId197"/>
    <p:sldId id="420" r:id="rId198"/>
    <p:sldId id="421" r:id="rId199"/>
    <p:sldId id="422" r:id="rId200"/>
    <p:sldId id="502" r:id="rId201"/>
    <p:sldId id="503" r:id="rId202"/>
    <p:sldId id="425" r:id="rId203"/>
    <p:sldId id="426" r:id="rId204"/>
    <p:sldId id="427" r:id="rId205"/>
    <p:sldId id="428" r:id="rId206"/>
    <p:sldId id="498" r:id="rId207"/>
    <p:sldId id="499" r:id="rId208"/>
    <p:sldId id="431" r:id="rId209"/>
    <p:sldId id="504" r:id="rId210"/>
    <p:sldId id="433" r:id="rId211"/>
    <p:sldId id="500" r:id="rId212"/>
    <p:sldId id="435" r:id="rId213"/>
    <p:sldId id="436" r:id="rId214"/>
    <p:sldId id="437" r:id="rId215"/>
    <p:sldId id="438" r:id="rId216"/>
    <p:sldId id="439" r:id="rId217"/>
    <p:sldId id="288" r:id="rId218"/>
    <p:sldId id="440" r:id="rId219"/>
    <p:sldId id="306" r:id="rId220"/>
    <p:sldId id="307" r:id="rId221"/>
    <p:sldId id="441" r:id="rId222"/>
    <p:sldId id="442" r:id="rId223"/>
    <p:sldId id="443" r:id="rId224"/>
    <p:sldId id="444" r:id="rId225"/>
    <p:sldId id="445" r:id="rId226"/>
    <p:sldId id="446" r:id="rId227"/>
    <p:sldId id="447" r:id="rId228"/>
    <p:sldId id="448" r:id="rId229"/>
    <p:sldId id="449" r:id="rId230"/>
    <p:sldId id="491" r:id="rId231"/>
    <p:sldId id="494" r:id="rId232"/>
    <p:sldId id="452" r:id="rId233"/>
    <p:sldId id="496" r:id="rId234"/>
    <p:sldId id="492" r:id="rId235"/>
    <p:sldId id="493" r:id="rId236"/>
    <p:sldId id="495" r:id="rId237"/>
    <p:sldId id="277" r:id="rId238"/>
    <p:sldId id="278" r:id="rId239"/>
    <p:sldId id="279" r:id="rId240"/>
    <p:sldId id="280" r:id="rId241"/>
    <p:sldId id="457" r:id="rId242"/>
    <p:sldId id="458" r:id="rId243"/>
  </p:sldIdLst>
  <p:sldSz cx="9144000" cy="6858000" type="screen4x3"/>
  <p:notesSz cx="6858000" cy="9144000"/>
  <p:defaultTextStyle>
    <a:defPPr>
      <a:defRPr lang="en-US"/>
    </a:defPPr>
    <a:lvl1pPr algn="l" rtl="0" eaLnBrk="0" fontAlgn="base" hangingPunct="0">
      <a:spcBef>
        <a:spcPct val="0"/>
      </a:spcBef>
      <a:spcAft>
        <a:spcPct val="0"/>
      </a:spcAft>
      <a:defRPr sz="3600" kern="1200">
        <a:solidFill>
          <a:schemeClr val="tx1"/>
        </a:solidFill>
        <a:latin typeface="Times New Roman" charset="0"/>
        <a:ea typeface="MS PGothic" charset="0"/>
        <a:cs typeface="MS PGothic" charset="0"/>
      </a:defRPr>
    </a:lvl1pPr>
    <a:lvl2pPr marL="457200" algn="l" rtl="0" eaLnBrk="0" fontAlgn="base" hangingPunct="0">
      <a:spcBef>
        <a:spcPct val="0"/>
      </a:spcBef>
      <a:spcAft>
        <a:spcPct val="0"/>
      </a:spcAft>
      <a:defRPr sz="3600" kern="1200">
        <a:solidFill>
          <a:schemeClr val="tx1"/>
        </a:solidFill>
        <a:latin typeface="Times New Roman" charset="0"/>
        <a:ea typeface="MS PGothic" charset="0"/>
        <a:cs typeface="MS PGothic" charset="0"/>
      </a:defRPr>
    </a:lvl2pPr>
    <a:lvl3pPr marL="914400" algn="l" rtl="0" eaLnBrk="0" fontAlgn="base" hangingPunct="0">
      <a:spcBef>
        <a:spcPct val="0"/>
      </a:spcBef>
      <a:spcAft>
        <a:spcPct val="0"/>
      </a:spcAft>
      <a:defRPr sz="3600" kern="1200">
        <a:solidFill>
          <a:schemeClr val="tx1"/>
        </a:solidFill>
        <a:latin typeface="Times New Roman" charset="0"/>
        <a:ea typeface="MS PGothic" charset="0"/>
        <a:cs typeface="MS PGothic" charset="0"/>
      </a:defRPr>
    </a:lvl3pPr>
    <a:lvl4pPr marL="1371600" algn="l" rtl="0" eaLnBrk="0" fontAlgn="base" hangingPunct="0">
      <a:spcBef>
        <a:spcPct val="0"/>
      </a:spcBef>
      <a:spcAft>
        <a:spcPct val="0"/>
      </a:spcAft>
      <a:defRPr sz="3600" kern="1200">
        <a:solidFill>
          <a:schemeClr val="tx1"/>
        </a:solidFill>
        <a:latin typeface="Times New Roman" charset="0"/>
        <a:ea typeface="MS PGothic" charset="0"/>
        <a:cs typeface="MS PGothic" charset="0"/>
      </a:defRPr>
    </a:lvl4pPr>
    <a:lvl5pPr marL="1828800" algn="l" rtl="0" eaLnBrk="0" fontAlgn="base" hangingPunct="0">
      <a:spcBef>
        <a:spcPct val="0"/>
      </a:spcBef>
      <a:spcAft>
        <a:spcPct val="0"/>
      </a:spcAft>
      <a:defRPr sz="3600" kern="1200">
        <a:solidFill>
          <a:schemeClr val="tx1"/>
        </a:solidFill>
        <a:latin typeface="Times New Roman" charset="0"/>
        <a:ea typeface="MS PGothic" charset="0"/>
        <a:cs typeface="MS PGothic" charset="0"/>
      </a:defRPr>
    </a:lvl5pPr>
    <a:lvl6pPr marL="2286000" algn="l" defTabSz="457200" rtl="0" eaLnBrk="1" latinLnBrk="0" hangingPunct="1">
      <a:defRPr sz="3600" kern="1200">
        <a:solidFill>
          <a:schemeClr val="tx1"/>
        </a:solidFill>
        <a:latin typeface="Times New Roman" charset="0"/>
        <a:ea typeface="MS PGothic" charset="0"/>
        <a:cs typeface="MS PGothic" charset="0"/>
      </a:defRPr>
    </a:lvl6pPr>
    <a:lvl7pPr marL="2743200" algn="l" defTabSz="457200" rtl="0" eaLnBrk="1" latinLnBrk="0" hangingPunct="1">
      <a:defRPr sz="3600" kern="1200">
        <a:solidFill>
          <a:schemeClr val="tx1"/>
        </a:solidFill>
        <a:latin typeface="Times New Roman" charset="0"/>
        <a:ea typeface="MS PGothic" charset="0"/>
        <a:cs typeface="MS PGothic" charset="0"/>
      </a:defRPr>
    </a:lvl7pPr>
    <a:lvl8pPr marL="3200400" algn="l" defTabSz="457200" rtl="0" eaLnBrk="1" latinLnBrk="0" hangingPunct="1">
      <a:defRPr sz="3600" kern="1200">
        <a:solidFill>
          <a:schemeClr val="tx1"/>
        </a:solidFill>
        <a:latin typeface="Times New Roman" charset="0"/>
        <a:ea typeface="MS PGothic" charset="0"/>
        <a:cs typeface="MS PGothic" charset="0"/>
      </a:defRPr>
    </a:lvl8pPr>
    <a:lvl9pPr marL="3657600" algn="l" defTabSz="457200" rtl="0" eaLnBrk="1" latinLnBrk="0" hangingPunct="1">
      <a:defRPr sz="3600" kern="1200">
        <a:solidFill>
          <a:schemeClr val="tx1"/>
        </a:solidFill>
        <a:latin typeface="Times New Roman" charset="0"/>
        <a:ea typeface="MS PGothic" charset="0"/>
        <a:cs typeface="MS PGothic" charset="0"/>
      </a:defRPr>
    </a:lvl9pPr>
  </p:defaultTextStyle>
  <p:extLst>
    <p:ext uri="{521415D9-36F7-43E2-AB2F-B90AF26B5E84}">
      <p14:sectionLst xmlns:p14="http://schemas.microsoft.com/office/powerpoint/2010/main">
        <p14:section name="Overview" id="{4B571DC5-17B9-439C-86EE-F8A8F9A95BBD}">
          <p14:sldIdLst>
            <p14:sldId id="283"/>
            <p14:sldId id="315"/>
            <p14:sldId id="470"/>
            <p14:sldId id="316"/>
            <p14:sldId id="317"/>
            <p14:sldId id="318"/>
            <p14:sldId id="471"/>
            <p14:sldId id="472"/>
            <p14:sldId id="473"/>
            <p14:sldId id="319"/>
            <p14:sldId id="320"/>
            <p14:sldId id="474"/>
            <p14:sldId id="475"/>
            <p14:sldId id="476"/>
            <p14:sldId id="477"/>
            <p14:sldId id="478"/>
            <p14:sldId id="479"/>
            <p14:sldId id="480"/>
            <p14:sldId id="481"/>
            <p14:sldId id="482"/>
          </p14:sldIdLst>
        </p14:section>
        <p14:section name="Introduction" id="{AF2BCE5F-DFA6-4100-9406-FA385125FD88}">
          <p14:sldIdLst>
            <p14:sldId id="281"/>
            <p14:sldId id="290"/>
            <p14:sldId id="259"/>
            <p14:sldId id="257"/>
            <p14:sldId id="286"/>
          </p14:sldIdLst>
        </p14:section>
        <p14:section name="Sermon" id="{A9CE873B-B8EF-4EDB-9013-991347A216C8}">
          <p14:sldIdLst>
            <p14:sldId id="483"/>
            <p14:sldId id="322"/>
            <p14:sldId id="485"/>
            <p14:sldId id="324"/>
            <p14:sldId id="325"/>
            <p14:sldId id="326"/>
            <p14:sldId id="459"/>
            <p14:sldId id="328"/>
            <p14:sldId id="329"/>
            <p14:sldId id="330"/>
            <p14:sldId id="331"/>
            <p14:sldId id="487"/>
            <p14:sldId id="469"/>
            <p14:sldId id="486"/>
            <p14:sldId id="335"/>
          </p14:sldIdLst>
        </p14:section>
        <p14:section name="Chapters" id="{5C8764E9-41DC-48F5-9FD7-CD059FB32DC7}">
          <p14:sldIdLst>
            <p14:sldId id="336"/>
            <p14:sldId id="337"/>
            <p14:sldId id="338"/>
            <p14:sldId id="339"/>
            <p14:sldId id="340"/>
            <p14:sldId id="460"/>
            <p14:sldId id="294"/>
            <p14:sldId id="262"/>
            <p14:sldId id="298"/>
            <p14:sldId id="275"/>
            <p14:sldId id="341"/>
            <p14:sldId id="276"/>
            <p14:sldId id="461"/>
            <p14:sldId id="462"/>
            <p14:sldId id="463"/>
            <p14:sldId id="342"/>
            <p14:sldId id="343"/>
            <p14:sldId id="344"/>
            <p14:sldId id="299"/>
            <p14:sldId id="300"/>
            <p14:sldId id="345"/>
            <p14:sldId id="346"/>
            <p14:sldId id="466"/>
            <p14:sldId id="467"/>
            <p14:sldId id="484"/>
            <p14:sldId id="464"/>
            <p14:sldId id="351"/>
            <p14:sldId id="352"/>
            <p14:sldId id="353"/>
            <p14:sldId id="354"/>
            <p14:sldId id="355"/>
            <p14:sldId id="260"/>
            <p14:sldId id="301"/>
            <p14:sldId id="356"/>
            <p14:sldId id="291"/>
            <p14:sldId id="357"/>
            <p14:sldId id="358"/>
            <p14:sldId id="489"/>
            <p14:sldId id="468"/>
            <p14:sldId id="490"/>
            <p14:sldId id="361"/>
            <p14:sldId id="362"/>
            <p14:sldId id="363"/>
            <p14:sldId id="364"/>
            <p14:sldId id="263"/>
            <p14:sldId id="365"/>
            <p14:sldId id="465"/>
            <p14:sldId id="366"/>
            <p14:sldId id="367"/>
            <p14:sldId id="368"/>
            <p14:sldId id="311"/>
            <p14:sldId id="310"/>
            <p14:sldId id="369"/>
            <p14:sldId id="370"/>
            <p14:sldId id="371"/>
            <p14:sldId id="265"/>
            <p14:sldId id="372"/>
            <p14:sldId id="373"/>
            <p14:sldId id="374"/>
            <p14:sldId id="375"/>
            <p14:sldId id="376"/>
            <p14:sldId id="377"/>
            <p14:sldId id="378"/>
            <p14:sldId id="379"/>
            <p14:sldId id="380"/>
            <p14:sldId id="381"/>
            <p14:sldId id="382"/>
            <p14:sldId id="383"/>
            <p14:sldId id="384"/>
            <p14:sldId id="385"/>
            <p14:sldId id="386"/>
            <p14:sldId id="387"/>
            <p14:sldId id="388"/>
            <p14:sldId id="389"/>
            <p14:sldId id="390"/>
            <p14:sldId id="391"/>
            <p14:sldId id="392"/>
            <p14:sldId id="393"/>
            <p14:sldId id="394"/>
            <p14:sldId id="395"/>
            <p14:sldId id="396"/>
            <p14:sldId id="397"/>
            <p14:sldId id="398"/>
            <p14:sldId id="501"/>
            <p14:sldId id="282"/>
            <p14:sldId id="401"/>
            <p14:sldId id="402"/>
            <p14:sldId id="403"/>
            <p14:sldId id="404"/>
            <p14:sldId id="405"/>
            <p14:sldId id="406"/>
            <p14:sldId id="407"/>
            <p14:sldId id="408"/>
            <p14:sldId id="409"/>
            <p14:sldId id="410"/>
            <p14:sldId id="411"/>
            <p14:sldId id="412"/>
            <p14:sldId id="413"/>
            <p14:sldId id="414"/>
            <p14:sldId id="415"/>
            <p14:sldId id="416"/>
            <p14:sldId id="417"/>
            <p14:sldId id="418"/>
            <p14:sldId id="419"/>
            <p14:sldId id="420"/>
            <p14:sldId id="421"/>
            <p14:sldId id="422"/>
            <p14:sldId id="502"/>
            <p14:sldId id="503"/>
            <p14:sldId id="425"/>
            <p14:sldId id="426"/>
            <p14:sldId id="427"/>
            <p14:sldId id="428"/>
            <p14:sldId id="498"/>
            <p14:sldId id="499"/>
            <p14:sldId id="431"/>
            <p14:sldId id="504"/>
            <p14:sldId id="433"/>
            <p14:sldId id="500"/>
            <p14:sldId id="435"/>
            <p14:sldId id="436"/>
            <p14:sldId id="437"/>
            <p14:sldId id="438"/>
            <p14:sldId id="439"/>
            <p14:sldId id="288"/>
            <p14:sldId id="440"/>
            <p14:sldId id="306"/>
            <p14:sldId id="307"/>
            <p14:sldId id="441"/>
            <p14:sldId id="442"/>
            <p14:sldId id="443"/>
            <p14:sldId id="444"/>
            <p14:sldId id="445"/>
          </p14:sldIdLst>
        </p14:section>
        <p14:section name="Conclusion" id="{FC33A15F-7E12-4E67-8BD2-A284ED9EBD8C}">
          <p14:sldIdLst>
            <p14:sldId id="446"/>
            <p14:sldId id="447"/>
            <p14:sldId id="448"/>
            <p14:sldId id="449"/>
            <p14:sldId id="491"/>
            <p14:sldId id="494"/>
            <p14:sldId id="452"/>
            <p14:sldId id="496"/>
            <p14:sldId id="492"/>
            <p14:sldId id="493"/>
            <p14:sldId id="495"/>
            <p14:sldId id="277"/>
            <p14:sldId id="278"/>
            <p14:sldId id="279"/>
            <p14:sldId id="280"/>
            <p14:sldId id="457"/>
            <p14:sldId id="45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33"/>
    <a:srgbClr val="F6CF8A"/>
    <a:srgbClr val="F2B74C"/>
    <a:srgbClr val="F8BD52"/>
    <a:srgbClr val="99FF99"/>
    <a:srgbClr val="33CCCC"/>
    <a:srgbClr val="CCFFCC"/>
    <a:srgbClr val="339966"/>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866"/>
    <p:restoredTop sz="78360" autoAdjust="0"/>
  </p:normalViewPr>
  <p:slideViewPr>
    <p:cSldViewPr>
      <p:cViewPr varScale="1">
        <p:scale>
          <a:sx n="57" d="100"/>
          <a:sy n="57" d="100"/>
        </p:scale>
        <p:origin x="870"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notesViewPr>
    <p:cSldViewPr>
      <p:cViewPr varScale="1">
        <p:scale>
          <a:sx n="36" d="100"/>
          <a:sy n="36" d="100"/>
        </p:scale>
        <p:origin x="-1572"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64.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10.xml"/><Relationship Id="rId84" Type="http://schemas.openxmlformats.org/officeDocument/2006/relationships/slide" Target="slides/slide31.xml"/><Relationship Id="rId138" Type="http://schemas.openxmlformats.org/officeDocument/2006/relationships/slide" Target="slides/slide85.xml"/><Relationship Id="rId159" Type="http://schemas.openxmlformats.org/officeDocument/2006/relationships/slide" Target="slides/slide106.xml"/><Relationship Id="rId170" Type="http://schemas.openxmlformats.org/officeDocument/2006/relationships/slide" Target="slides/slide117.xml"/><Relationship Id="rId191" Type="http://schemas.openxmlformats.org/officeDocument/2006/relationships/slide" Target="slides/slide138.xml"/><Relationship Id="rId205" Type="http://schemas.openxmlformats.org/officeDocument/2006/relationships/slide" Target="slides/slide152.xml"/><Relationship Id="rId226" Type="http://schemas.openxmlformats.org/officeDocument/2006/relationships/slide" Target="slides/slide173.xml"/><Relationship Id="rId247" Type="http://schemas.openxmlformats.org/officeDocument/2006/relationships/theme" Target="theme/theme1.xml"/><Relationship Id="rId107" Type="http://schemas.openxmlformats.org/officeDocument/2006/relationships/slide" Target="slides/slide54.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Master" Target="slideMasters/slideMaster53.xml"/><Relationship Id="rId74" Type="http://schemas.openxmlformats.org/officeDocument/2006/relationships/slide" Target="slides/slide21.xml"/><Relationship Id="rId128" Type="http://schemas.openxmlformats.org/officeDocument/2006/relationships/slide" Target="slides/slide75.xml"/><Relationship Id="rId149" Type="http://schemas.openxmlformats.org/officeDocument/2006/relationships/slide" Target="slides/slide96.xml"/><Relationship Id="rId5" Type="http://schemas.openxmlformats.org/officeDocument/2006/relationships/slideMaster" Target="slideMasters/slideMaster5.xml"/><Relationship Id="rId95" Type="http://schemas.openxmlformats.org/officeDocument/2006/relationships/slide" Target="slides/slide42.xml"/><Relationship Id="rId160" Type="http://schemas.openxmlformats.org/officeDocument/2006/relationships/slide" Target="slides/slide107.xml"/><Relationship Id="rId181" Type="http://schemas.openxmlformats.org/officeDocument/2006/relationships/slide" Target="slides/slide128.xml"/><Relationship Id="rId216" Type="http://schemas.openxmlformats.org/officeDocument/2006/relationships/slide" Target="slides/slide163.xml"/><Relationship Id="rId237" Type="http://schemas.openxmlformats.org/officeDocument/2006/relationships/slide" Target="slides/slide184.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11.xml"/><Relationship Id="rId118" Type="http://schemas.openxmlformats.org/officeDocument/2006/relationships/slide" Target="slides/slide65.xml"/><Relationship Id="rId139" Type="http://schemas.openxmlformats.org/officeDocument/2006/relationships/slide" Target="slides/slide86.xml"/><Relationship Id="rId85" Type="http://schemas.openxmlformats.org/officeDocument/2006/relationships/slide" Target="slides/slide32.xml"/><Relationship Id="rId150" Type="http://schemas.openxmlformats.org/officeDocument/2006/relationships/slide" Target="slides/slide97.xml"/><Relationship Id="rId171" Type="http://schemas.openxmlformats.org/officeDocument/2006/relationships/slide" Target="slides/slide118.xml"/><Relationship Id="rId192" Type="http://schemas.openxmlformats.org/officeDocument/2006/relationships/slide" Target="slides/slide139.xml"/><Relationship Id="rId206" Type="http://schemas.openxmlformats.org/officeDocument/2006/relationships/slide" Target="slides/slide153.xml"/><Relationship Id="rId227" Type="http://schemas.openxmlformats.org/officeDocument/2006/relationships/slide" Target="slides/slide174.xml"/><Relationship Id="rId248" Type="http://schemas.openxmlformats.org/officeDocument/2006/relationships/tableStyles" Target="tableStyles.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55.xml"/><Relationship Id="rId129" Type="http://schemas.openxmlformats.org/officeDocument/2006/relationships/slide" Target="slides/slide76.xml"/><Relationship Id="rId54" Type="http://schemas.openxmlformats.org/officeDocument/2006/relationships/slide" Target="slides/slide1.xml"/><Relationship Id="rId75" Type="http://schemas.openxmlformats.org/officeDocument/2006/relationships/slide" Target="slides/slide22.xml"/><Relationship Id="rId96" Type="http://schemas.openxmlformats.org/officeDocument/2006/relationships/slide" Target="slides/slide43.xml"/><Relationship Id="rId140" Type="http://schemas.openxmlformats.org/officeDocument/2006/relationships/slide" Target="slides/slide87.xml"/><Relationship Id="rId161" Type="http://schemas.openxmlformats.org/officeDocument/2006/relationships/slide" Target="slides/slide108.xml"/><Relationship Id="rId182" Type="http://schemas.openxmlformats.org/officeDocument/2006/relationships/slide" Target="slides/slide129.xml"/><Relationship Id="rId217" Type="http://schemas.openxmlformats.org/officeDocument/2006/relationships/slide" Target="slides/slide164.xml"/><Relationship Id="rId6" Type="http://schemas.openxmlformats.org/officeDocument/2006/relationships/slideMaster" Target="slideMasters/slideMaster6.xml"/><Relationship Id="rId238" Type="http://schemas.openxmlformats.org/officeDocument/2006/relationships/slide" Target="slides/slide185.xml"/><Relationship Id="rId23" Type="http://schemas.openxmlformats.org/officeDocument/2006/relationships/slideMaster" Target="slideMasters/slideMaster23.xml"/><Relationship Id="rId119" Type="http://schemas.openxmlformats.org/officeDocument/2006/relationships/slide" Target="slides/slide66.xml"/><Relationship Id="rId44" Type="http://schemas.openxmlformats.org/officeDocument/2006/relationships/slideMaster" Target="slideMasters/slideMaster44.xml"/><Relationship Id="rId65" Type="http://schemas.openxmlformats.org/officeDocument/2006/relationships/slide" Target="slides/slide12.xml"/><Relationship Id="rId86" Type="http://schemas.openxmlformats.org/officeDocument/2006/relationships/slide" Target="slides/slide33.xml"/><Relationship Id="rId130" Type="http://schemas.openxmlformats.org/officeDocument/2006/relationships/slide" Target="slides/slide77.xml"/><Relationship Id="rId151" Type="http://schemas.openxmlformats.org/officeDocument/2006/relationships/slide" Target="slides/slide98.xml"/><Relationship Id="rId172" Type="http://schemas.openxmlformats.org/officeDocument/2006/relationships/slide" Target="slides/slide119.xml"/><Relationship Id="rId193" Type="http://schemas.openxmlformats.org/officeDocument/2006/relationships/slide" Target="slides/slide140.xml"/><Relationship Id="rId207" Type="http://schemas.openxmlformats.org/officeDocument/2006/relationships/slide" Target="slides/slide154.xml"/><Relationship Id="rId228" Type="http://schemas.openxmlformats.org/officeDocument/2006/relationships/slide" Target="slides/slide175.xml"/><Relationship Id="rId13" Type="http://schemas.openxmlformats.org/officeDocument/2006/relationships/slideMaster" Target="slideMasters/slideMaster13.xml"/><Relationship Id="rId109" Type="http://schemas.openxmlformats.org/officeDocument/2006/relationships/slide" Target="slides/slide56.xml"/><Relationship Id="rId34" Type="http://schemas.openxmlformats.org/officeDocument/2006/relationships/slideMaster" Target="slideMasters/slideMaster34.xml"/><Relationship Id="rId55" Type="http://schemas.openxmlformats.org/officeDocument/2006/relationships/slide" Target="slides/slide2.xml"/><Relationship Id="rId76" Type="http://schemas.openxmlformats.org/officeDocument/2006/relationships/slide" Target="slides/slide23.xml"/><Relationship Id="rId97" Type="http://schemas.openxmlformats.org/officeDocument/2006/relationships/slide" Target="slides/slide44.xml"/><Relationship Id="rId120" Type="http://schemas.openxmlformats.org/officeDocument/2006/relationships/slide" Target="slides/slide67.xml"/><Relationship Id="rId141" Type="http://schemas.openxmlformats.org/officeDocument/2006/relationships/slide" Target="slides/slide88.xml"/><Relationship Id="rId7" Type="http://schemas.openxmlformats.org/officeDocument/2006/relationships/slideMaster" Target="slideMasters/slideMaster7.xml"/><Relationship Id="rId162" Type="http://schemas.openxmlformats.org/officeDocument/2006/relationships/slide" Target="slides/slide109.xml"/><Relationship Id="rId183" Type="http://schemas.openxmlformats.org/officeDocument/2006/relationships/slide" Target="slides/slide130.xml"/><Relationship Id="rId218" Type="http://schemas.openxmlformats.org/officeDocument/2006/relationships/slide" Target="slides/slide165.xml"/><Relationship Id="rId239" Type="http://schemas.openxmlformats.org/officeDocument/2006/relationships/slide" Target="slides/slide186.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13.xml"/><Relationship Id="rId87" Type="http://schemas.openxmlformats.org/officeDocument/2006/relationships/slide" Target="slides/slide34.xml"/><Relationship Id="rId110" Type="http://schemas.openxmlformats.org/officeDocument/2006/relationships/slide" Target="slides/slide57.xml"/><Relationship Id="rId131" Type="http://schemas.openxmlformats.org/officeDocument/2006/relationships/slide" Target="slides/slide78.xml"/><Relationship Id="rId152" Type="http://schemas.openxmlformats.org/officeDocument/2006/relationships/slide" Target="slides/slide99.xml"/><Relationship Id="rId173" Type="http://schemas.openxmlformats.org/officeDocument/2006/relationships/slide" Target="slides/slide120.xml"/><Relationship Id="rId194" Type="http://schemas.openxmlformats.org/officeDocument/2006/relationships/slide" Target="slides/slide141.xml"/><Relationship Id="rId208" Type="http://schemas.openxmlformats.org/officeDocument/2006/relationships/slide" Target="slides/slide155.xml"/><Relationship Id="rId229" Type="http://schemas.openxmlformats.org/officeDocument/2006/relationships/slide" Target="slides/slide176.xml"/><Relationship Id="rId240" Type="http://schemas.openxmlformats.org/officeDocument/2006/relationships/slide" Target="slides/slide187.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3.xml"/><Relationship Id="rId77" Type="http://schemas.openxmlformats.org/officeDocument/2006/relationships/slide" Target="slides/slide24.xml"/><Relationship Id="rId100" Type="http://schemas.openxmlformats.org/officeDocument/2006/relationships/slide" Target="slides/slide47.xml"/><Relationship Id="rId8" Type="http://schemas.openxmlformats.org/officeDocument/2006/relationships/slideMaster" Target="slideMasters/slideMaster8.xml"/><Relationship Id="rId98" Type="http://schemas.openxmlformats.org/officeDocument/2006/relationships/slide" Target="slides/slide45.xml"/><Relationship Id="rId121" Type="http://schemas.openxmlformats.org/officeDocument/2006/relationships/slide" Target="slides/slide68.xml"/><Relationship Id="rId142" Type="http://schemas.openxmlformats.org/officeDocument/2006/relationships/slide" Target="slides/slide89.xml"/><Relationship Id="rId163" Type="http://schemas.openxmlformats.org/officeDocument/2006/relationships/slide" Target="slides/slide110.xml"/><Relationship Id="rId184" Type="http://schemas.openxmlformats.org/officeDocument/2006/relationships/slide" Target="slides/slide131.xml"/><Relationship Id="rId219" Type="http://schemas.openxmlformats.org/officeDocument/2006/relationships/slide" Target="slides/slide166.xml"/><Relationship Id="rId230" Type="http://schemas.openxmlformats.org/officeDocument/2006/relationships/slide" Target="slides/slide177.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4.xml"/><Relationship Id="rId88" Type="http://schemas.openxmlformats.org/officeDocument/2006/relationships/slide" Target="slides/slide35.xml"/><Relationship Id="rId111" Type="http://schemas.openxmlformats.org/officeDocument/2006/relationships/slide" Target="slides/slide58.xml"/><Relationship Id="rId132" Type="http://schemas.openxmlformats.org/officeDocument/2006/relationships/slide" Target="slides/slide79.xml"/><Relationship Id="rId153" Type="http://schemas.openxmlformats.org/officeDocument/2006/relationships/slide" Target="slides/slide100.xml"/><Relationship Id="rId174" Type="http://schemas.openxmlformats.org/officeDocument/2006/relationships/slide" Target="slides/slide121.xml"/><Relationship Id="rId195" Type="http://schemas.openxmlformats.org/officeDocument/2006/relationships/slide" Target="slides/slide142.xml"/><Relationship Id="rId209" Type="http://schemas.openxmlformats.org/officeDocument/2006/relationships/slide" Target="slides/slide156.xml"/><Relationship Id="rId220" Type="http://schemas.openxmlformats.org/officeDocument/2006/relationships/slide" Target="slides/slide167.xml"/><Relationship Id="rId241" Type="http://schemas.openxmlformats.org/officeDocument/2006/relationships/slide" Target="slides/slide188.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4.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20.xml"/><Relationship Id="rId78" Type="http://schemas.openxmlformats.org/officeDocument/2006/relationships/slide" Target="slides/slide25.xml"/><Relationship Id="rId94" Type="http://schemas.openxmlformats.org/officeDocument/2006/relationships/slide" Target="slides/slide41.xml"/><Relationship Id="rId99" Type="http://schemas.openxmlformats.org/officeDocument/2006/relationships/slide" Target="slides/slide46.xml"/><Relationship Id="rId101" Type="http://schemas.openxmlformats.org/officeDocument/2006/relationships/slide" Target="slides/slide48.xml"/><Relationship Id="rId122" Type="http://schemas.openxmlformats.org/officeDocument/2006/relationships/slide" Target="slides/slide69.xml"/><Relationship Id="rId143" Type="http://schemas.openxmlformats.org/officeDocument/2006/relationships/slide" Target="slides/slide90.xml"/><Relationship Id="rId148" Type="http://schemas.openxmlformats.org/officeDocument/2006/relationships/slide" Target="slides/slide95.xml"/><Relationship Id="rId164" Type="http://schemas.openxmlformats.org/officeDocument/2006/relationships/slide" Target="slides/slide111.xml"/><Relationship Id="rId169" Type="http://schemas.openxmlformats.org/officeDocument/2006/relationships/slide" Target="slides/slide116.xml"/><Relationship Id="rId185" Type="http://schemas.openxmlformats.org/officeDocument/2006/relationships/slide" Target="slides/slide132.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27.xml"/><Relationship Id="rId210" Type="http://schemas.openxmlformats.org/officeDocument/2006/relationships/slide" Target="slides/slide157.xml"/><Relationship Id="rId215" Type="http://schemas.openxmlformats.org/officeDocument/2006/relationships/slide" Target="slides/slide162.xml"/><Relationship Id="rId236" Type="http://schemas.openxmlformats.org/officeDocument/2006/relationships/slide" Target="slides/slide183.xml"/><Relationship Id="rId26" Type="http://schemas.openxmlformats.org/officeDocument/2006/relationships/slideMaster" Target="slideMasters/slideMaster26.xml"/><Relationship Id="rId231" Type="http://schemas.openxmlformats.org/officeDocument/2006/relationships/slide" Target="slides/slide178.xml"/><Relationship Id="rId47" Type="http://schemas.openxmlformats.org/officeDocument/2006/relationships/slideMaster" Target="slideMasters/slideMaster47.xml"/><Relationship Id="rId68" Type="http://schemas.openxmlformats.org/officeDocument/2006/relationships/slide" Target="slides/slide15.xml"/><Relationship Id="rId89" Type="http://schemas.openxmlformats.org/officeDocument/2006/relationships/slide" Target="slides/slide36.xml"/><Relationship Id="rId112" Type="http://schemas.openxmlformats.org/officeDocument/2006/relationships/slide" Target="slides/slide59.xml"/><Relationship Id="rId133" Type="http://schemas.openxmlformats.org/officeDocument/2006/relationships/slide" Target="slides/slide80.xml"/><Relationship Id="rId154" Type="http://schemas.openxmlformats.org/officeDocument/2006/relationships/slide" Target="slides/slide101.xml"/><Relationship Id="rId175" Type="http://schemas.openxmlformats.org/officeDocument/2006/relationships/slide" Target="slides/slide122.xml"/><Relationship Id="rId196" Type="http://schemas.openxmlformats.org/officeDocument/2006/relationships/slide" Target="slides/slide143.xml"/><Relationship Id="rId200" Type="http://schemas.openxmlformats.org/officeDocument/2006/relationships/slide" Target="slides/slide147.xml"/><Relationship Id="rId16" Type="http://schemas.openxmlformats.org/officeDocument/2006/relationships/slideMaster" Target="slideMasters/slideMaster16.xml"/><Relationship Id="rId221" Type="http://schemas.openxmlformats.org/officeDocument/2006/relationships/slide" Target="slides/slide168.xml"/><Relationship Id="rId242" Type="http://schemas.openxmlformats.org/officeDocument/2006/relationships/slide" Target="slides/slide189.xml"/><Relationship Id="rId37" Type="http://schemas.openxmlformats.org/officeDocument/2006/relationships/slideMaster" Target="slideMasters/slideMaster37.xml"/><Relationship Id="rId58" Type="http://schemas.openxmlformats.org/officeDocument/2006/relationships/slide" Target="slides/slide5.xml"/><Relationship Id="rId79" Type="http://schemas.openxmlformats.org/officeDocument/2006/relationships/slide" Target="slides/slide26.xml"/><Relationship Id="rId102" Type="http://schemas.openxmlformats.org/officeDocument/2006/relationships/slide" Target="slides/slide49.xml"/><Relationship Id="rId123" Type="http://schemas.openxmlformats.org/officeDocument/2006/relationships/slide" Target="slides/slide70.xml"/><Relationship Id="rId144" Type="http://schemas.openxmlformats.org/officeDocument/2006/relationships/slide" Target="slides/slide91.xml"/><Relationship Id="rId90" Type="http://schemas.openxmlformats.org/officeDocument/2006/relationships/slide" Target="slides/slide37.xml"/><Relationship Id="rId165" Type="http://schemas.openxmlformats.org/officeDocument/2006/relationships/slide" Target="slides/slide112.xml"/><Relationship Id="rId186" Type="http://schemas.openxmlformats.org/officeDocument/2006/relationships/slide" Target="slides/slide133.xml"/><Relationship Id="rId211" Type="http://schemas.openxmlformats.org/officeDocument/2006/relationships/slide" Target="slides/slide158.xml"/><Relationship Id="rId232" Type="http://schemas.openxmlformats.org/officeDocument/2006/relationships/slide" Target="slides/slide179.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6.xml"/><Relationship Id="rId113" Type="http://schemas.openxmlformats.org/officeDocument/2006/relationships/slide" Target="slides/slide60.xml"/><Relationship Id="rId134" Type="http://schemas.openxmlformats.org/officeDocument/2006/relationships/slide" Target="slides/slide81.xml"/><Relationship Id="rId80" Type="http://schemas.openxmlformats.org/officeDocument/2006/relationships/slide" Target="slides/slide27.xml"/><Relationship Id="rId155" Type="http://schemas.openxmlformats.org/officeDocument/2006/relationships/slide" Target="slides/slide102.xml"/><Relationship Id="rId176" Type="http://schemas.openxmlformats.org/officeDocument/2006/relationships/slide" Target="slides/slide123.xml"/><Relationship Id="rId197" Type="http://schemas.openxmlformats.org/officeDocument/2006/relationships/slide" Target="slides/slide144.xml"/><Relationship Id="rId201" Type="http://schemas.openxmlformats.org/officeDocument/2006/relationships/slide" Target="slides/slide148.xml"/><Relationship Id="rId222" Type="http://schemas.openxmlformats.org/officeDocument/2006/relationships/slide" Target="slides/slide169.xml"/><Relationship Id="rId243" Type="http://schemas.openxmlformats.org/officeDocument/2006/relationships/slide" Target="slides/slide190.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6.xml"/><Relationship Id="rId103" Type="http://schemas.openxmlformats.org/officeDocument/2006/relationships/slide" Target="slides/slide50.xml"/><Relationship Id="rId124" Type="http://schemas.openxmlformats.org/officeDocument/2006/relationships/slide" Target="slides/slide71.xml"/><Relationship Id="rId70" Type="http://schemas.openxmlformats.org/officeDocument/2006/relationships/slide" Target="slides/slide17.xml"/><Relationship Id="rId91" Type="http://schemas.openxmlformats.org/officeDocument/2006/relationships/slide" Target="slides/slide38.xml"/><Relationship Id="rId145" Type="http://schemas.openxmlformats.org/officeDocument/2006/relationships/slide" Target="slides/slide92.xml"/><Relationship Id="rId166" Type="http://schemas.openxmlformats.org/officeDocument/2006/relationships/slide" Target="slides/slide113.xml"/><Relationship Id="rId187" Type="http://schemas.openxmlformats.org/officeDocument/2006/relationships/slide" Target="slides/slide134.xml"/><Relationship Id="rId1" Type="http://schemas.openxmlformats.org/officeDocument/2006/relationships/slideMaster" Target="slideMasters/slideMaster1.xml"/><Relationship Id="rId212" Type="http://schemas.openxmlformats.org/officeDocument/2006/relationships/slide" Target="slides/slide159.xml"/><Relationship Id="rId233" Type="http://schemas.openxmlformats.org/officeDocument/2006/relationships/slide" Target="slides/slide180.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61.xml"/><Relationship Id="rId60" Type="http://schemas.openxmlformats.org/officeDocument/2006/relationships/slide" Target="slides/slide7.xml"/><Relationship Id="rId81" Type="http://schemas.openxmlformats.org/officeDocument/2006/relationships/slide" Target="slides/slide28.xml"/><Relationship Id="rId135" Type="http://schemas.openxmlformats.org/officeDocument/2006/relationships/slide" Target="slides/slide82.xml"/><Relationship Id="rId156" Type="http://schemas.openxmlformats.org/officeDocument/2006/relationships/slide" Target="slides/slide103.xml"/><Relationship Id="rId177" Type="http://schemas.openxmlformats.org/officeDocument/2006/relationships/slide" Target="slides/slide124.xml"/><Relationship Id="rId198" Type="http://schemas.openxmlformats.org/officeDocument/2006/relationships/slide" Target="slides/slide145.xml"/><Relationship Id="rId202" Type="http://schemas.openxmlformats.org/officeDocument/2006/relationships/slide" Target="slides/slide149.xml"/><Relationship Id="rId223" Type="http://schemas.openxmlformats.org/officeDocument/2006/relationships/slide" Target="slides/slide170.xml"/><Relationship Id="rId244" Type="http://schemas.openxmlformats.org/officeDocument/2006/relationships/notesMaster" Target="notesMasters/notesMaster1.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50" Type="http://schemas.openxmlformats.org/officeDocument/2006/relationships/slideMaster" Target="slideMasters/slideMaster50.xml"/><Relationship Id="rId104" Type="http://schemas.openxmlformats.org/officeDocument/2006/relationships/slide" Target="slides/slide51.xml"/><Relationship Id="rId125" Type="http://schemas.openxmlformats.org/officeDocument/2006/relationships/slide" Target="slides/slide72.xml"/><Relationship Id="rId146" Type="http://schemas.openxmlformats.org/officeDocument/2006/relationships/slide" Target="slides/slide93.xml"/><Relationship Id="rId167" Type="http://schemas.openxmlformats.org/officeDocument/2006/relationships/slide" Target="slides/slide114.xml"/><Relationship Id="rId188" Type="http://schemas.openxmlformats.org/officeDocument/2006/relationships/slide" Target="slides/slide135.xml"/><Relationship Id="rId71" Type="http://schemas.openxmlformats.org/officeDocument/2006/relationships/slide" Target="slides/slide18.xml"/><Relationship Id="rId92" Type="http://schemas.openxmlformats.org/officeDocument/2006/relationships/slide" Target="slides/slide39.xml"/><Relationship Id="rId213" Type="http://schemas.openxmlformats.org/officeDocument/2006/relationships/slide" Target="slides/slide160.xml"/><Relationship Id="rId234" Type="http://schemas.openxmlformats.org/officeDocument/2006/relationships/slide" Target="slides/slide18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40" Type="http://schemas.openxmlformats.org/officeDocument/2006/relationships/slideMaster" Target="slideMasters/slideMaster40.xml"/><Relationship Id="rId115" Type="http://schemas.openxmlformats.org/officeDocument/2006/relationships/slide" Target="slides/slide62.xml"/><Relationship Id="rId136" Type="http://schemas.openxmlformats.org/officeDocument/2006/relationships/slide" Target="slides/slide83.xml"/><Relationship Id="rId157" Type="http://schemas.openxmlformats.org/officeDocument/2006/relationships/slide" Target="slides/slide104.xml"/><Relationship Id="rId178" Type="http://schemas.openxmlformats.org/officeDocument/2006/relationships/slide" Target="slides/slide125.xml"/><Relationship Id="rId61" Type="http://schemas.openxmlformats.org/officeDocument/2006/relationships/slide" Target="slides/slide8.xml"/><Relationship Id="rId82" Type="http://schemas.openxmlformats.org/officeDocument/2006/relationships/slide" Target="slides/slide29.xml"/><Relationship Id="rId199" Type="http://schemas.openxmlformats.org/officeDocument/2006/relationships/slide" Target="slides/slide146.xml"/><Relationship Id="rId203" Type="http://schemas.openxmlformats.org/officeDocument/2006/relationships/slide" Target="slides/slide150.xml"/><Relationship Id="rId19" Type="http://schemas.openxmlformats.org/officeDocument/2006/relationships/slideMaster" Target="slideMasters/slideMaster19.xml"/><Relationship Id="rId224" Type="http://schemas.openxmlformats.org/officeDocument/2006/relationships/slide" Target="slides/slide171.xml"/><Relationship Id="rId245" Type="http://schemas.openxmlformats.org/officeDocument/2006/relationships/presProps" Target="presProps.xml"/><Relationship Id="rId30" Type="http://schemas.openxmlformats.org/officeDocument/2006/relationships/slideMaster" Target="slideMasters/slideMaster30.xml"/><Relationship Id="rId105" Type="http://schemas.openxmlformats.org/officeDocument/2006/relationships/slide" Target="slides/slide52.xml"/><Relationship Id="rId126" Type="http://schemas.openxmlformats.org/officeDocument/2006/relationships/slide" Target="slides/slide73.xml"/><Relationship Id="rId147" Type="http://schemas.openxmlformats.org/officeDocument/2006/relationships/slide" Target="slides/slide94.xml"/><Relationship Id="rId168" Type="http://schemas.openxmlformats.org/officeDocument/2006/relationships/slide" Target="slides/slide115.xml"/><Relationship Id="rId51" Type="http://schemas.openxmlformats.org/officeDocument/2006/relationships/slideMaster" Target="slideMasters/slideMaster51.xml"/><Relationship Id="rId72" Type="http://schemas.openxmlformats.org/officeDocument/2006/relationships/slide" Target="slides/slide19.xml"/><Relationship Id="rId93" Type="http://schemas.openxmlformats.org/officeDocument/2006/relationships/slide" Target="slides/slide40.xml"/><Relationship Id="rId189" Type="http://schemas.openxmlformats.org/officeDocument/2006/relationships/slide" Target="slides/slide136.xml"/><Relationship Id="rId3" Type="http://schemas.openxmlformats.org/officeDocument/2006/relationships/slideMaster" Target="slideMasters/slideMaster3.xml"/><Relationship Id="rId214" Type="http://schemas.openxmlformats.org/officeDocument/2006/relationships/slide" Target="slides/slide161.xml"/><Relationship Id="rId235" Type="http://schemas.openxmlformats.org/officeDocument/2006/relationships/slide" Target="slides/slide182.xml"/><Relationship Id="rId116" Type="http://schemas.openxmlformats.org/officeDocument/2006/relationships/slide" Target="slides/slide63.xml"/><Relationship Id="rId137" Type="http://schemas.openxmlformats.org/officeDocument/2006/relationships/slide" Target="slides/slide84.xml"/><Relationship Id="rId158" Type="http://schemas.openxmlformats.org/officeDocument/2006/relationships/slide" Target="slides/slide105.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9.xml"/><Relationship Id="rId83" Type="http://schemas.openxmlformats.org/officeDocument/2006/relationships/slide" Target="slides/slide30.xml"/><Relationship Id="rId179" Type="http://schemas.openxmlformats.org/officeDocument/2006/relationships/slide" Target="slides/slide126.xml"/><Relationship Id="rId190" Type="http://schemas.openxmlformats.org/officeDocument/2006/relationships/slide" Target="slides/slide137.xml"/><Relationship Id="rId204" Type="http://schemas.openxmlformats.org/officeDocument/2006/relationships/slide" Target="slides/slide151.xml"/><Relationship Id="rId225" Type="http://schemas.openxmlformats.org/officeDocument/2006/relationships/slide" Target="slides/slide172.xml"/><Relationship Id="rId246" Type="http://schemas.openxmlformats.org/officeDocument/2006/relationships/viewProps" Target="viewProps.xml"/><Relationship Id="rId106" Type="http://schemas.openxmlformats.org/officeDocument/2006/relationships/slide" Target="slides/slide53.xml"/><Relationship Id="rId127" Type="http://schemas.openxmlformats.org/officeDocument/2006/relationships/slide" Target="slides/slide74.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image" Target="../media/image37.wmf"/><Relationship Id="rId1" Type="http://schemas.openxmlformats.org/officeDocument/2006/relationships/image" Target="../media/image36.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77.wmf"/><Relationship Id="rId1" Type="http://schemas.openxmlformats.org/officeDocument/2006/relationships/image" Target="../media/image7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ea typeface="SimSun" charset="0"/>
                <a:cs typeface="SimSun" charset="0"/>
              </a:defRPr>
            </a:lvl1pPr>
          </a:lstStyle>
          <a:p>
            <a:pPr>
              <a:defRPr/>
            </a:pPr>
            <a:endParaRPr lang="en-US" altLang="zh-CN"/>
          </a:p>
        </p:txBody>
      </p:sp>
      <p:sp>
        <p:nvSpPr>
          <p:cNvPr id="10243"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ea typeface="SimSun" charset="0"/>
                <a:cs typeface="SimSun" charset="0"/>
              </a:defRPr>
            </a:lvl1pPr>
          </a:lstStyle>
          <a:p>
            <a:pPr>
              <a:defRPr/>
            </a:pPr>
            <a:endParaRPr lang="en-US" altLang="zh-CN"/>
          </a:p>
        </p:txBody>
      </p:sp>
      <p:sp>
        <p:nvSpPr>
          <p:cNvPr id="12390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24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zh-CN" noProof="0"/>
              <a:t>Click to edit Master text styles</a:t>
            </a:r>
          </a:p>
          <a:p>
            <a:pPr lvl="1"/>
            <a:r>
              <a:rPr lang="en-US" altLang="zh-CN" noProof="0"/>
              <a:t>Second level</a:t>
            </a:r>
          </a:p>
          <a:p>
            <a:pPr lvl="2"/>
            <a:r>
              <a:rPr lang="en-US" altLang="zh-CN" noProof="0"/>
              <a:t>Third level</a:t>
            </a:r>
          </a:p>
          <a:p>
            <a:pPr lvl="3"/>
            <a:r>
              <a:rPr lang="en-US" altLang="zh-CN" noProof="0"/>
              <a:t>Fourth level</a:t>
            </a:r>
          </a:p>
          <a:p>
            <a:pPr lvl="4"/>
            <a:r>
              <a:rPr lang="en-US" altLang="zh-CN" noProof="0"/>
              <a:t>Fifth level</a:t>
            </a:r>
          </a:p>
        </p:txBody>
      </p:sp>
      <p:sp>
        <p:nvSpPr>
          <p:cNvPr id="1024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ea typeface="SimSun" charset="0"/>
                <a:cs typeface="SimSun" charset="0"/>
              </a:defRPr>
            </a:lvl1pPr>
          </a:lstStyle>
          <a:p>
            <a:pPr>
              <a:defRPr/>
            </a:pPr>
            <a:endParaRPr lang="en-US" altLang="zh-CN"/>
          </a:p>
        </p:txBody>
      </p:sp>
      <p:sp>
        <p:nvSpPr>
          <p:cNvPr id="1024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cs typeface="SimSun" charset="0"/>
              </a:defRPr>
            </a:lvl1pPr>
          </a:lstStyle>
          <a:p>
            <a:fld id="{CE89ED2C-1D24-1B44-B678-DA94E925B557}" type="slidenum">
              <a:rPr lang="zh-CN" altLang="en-US"/>
              <a:pPr/>
              <a:t>‹#›</a:t>
            </a:fld>
            <a:endParaRPr lang="en-US" altLang="zh-CN"/>
          </a:p>
        </p:txBody>
      </p:sp>
    </p:spTree>
    <p:extLst>
      <p:ext uri="{BB962C8B-B14F-4D97-AF65-F5344CB8AC3E}">
        <p14:creationId xmlns:p14="http://schemas.microsoft.com/office/powerpoint/2010/main" val="262152326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07" charset="0"/>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Times New Roman" pitchFamily="-107" charset="0"/>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Times New Roman" pitchFamily="-107" charset="0"/>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Times New Roman" pitchFamily="-107" charset="0"/>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Times New Roman" pitchFamily="-107" charset="0"/>
        <a:ea typeface="MS PGothic"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fld id="{280AAD7C-0200-774C-8870-5D661A5FE635}" type="slidenum">
              <a:rPr lang="en-US" sz="1200"/>
              <a:pPr/>
              <a:t>1</a:t>
            </a:fld>
            <a:endParaRPr lang="en-US" sz="1200"/>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extLst>
      <p:ext uri="{BB962C8B-B14F-4D97-AF65-F5344CB8AC3E}">
        <p14:creationId xmlns:p14="http://schemas.microsoft.com/office/powerpoint/2010/main" val="8227116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zh-CN" altLang="en-US" dirty="0">
                <a:cs typeface="ＭＳ Ｐゴシック" charset="0"/>
              </a:rPr>
              <a:t>你忠心吗？</a:t>
            </a:r>
            <a:r>
              <a:rPr lang="zh-CN" altLang="en-US" sz="1200" b="0" i="0" kern="1200" dirty="0">
                <a:solidFill>
                  <a:schemeClr val="tx1"/>
                </a:solidFill>
                <a:effectLst/>
                <a:latin typeface="Times New Roman" pitchFamily="-107" charset="0"/>
                <a:ea typeface="MS PGothic" pitchFamily="34" charset="-128"/>
                <a:cs typeface="MS PGothic" charset="0"/>
              </a:rPr>
              <a:t>你可以用什么证据来证明自己？</a:t>
            </a:r>
            <a:endParaRPr lang="en-US" altLang="zh-CN" dirty="0">
              <a:cs typeface="ＭＳ Ｐゴシック" charset="0"/>
            </a:endParaRPr>
          </a:p>
          <a:p>
            <a:endParaRPr lang="en-SG" dirty="0">
              <a:effectLst/>
            </a:endParaRPr>
          </a:p>
        </p:txBody>
      </p:sp>
    </p:spTree>
    <p:extLst>
      <p:ext uri="{BB962C8B-B14F-4D97-AF65-F5344CB8AC3E}">
        <p14:creationId xmlns:p14="http://schemas.microsoft.com/office/powerpoint/2010/main" val="122683247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3BBBD1B6-B67D-8F40-9308-BB3E2F15B79D}" type="slidenum">
              <a:rPr lang="en-GB" sz="1200">
                <a:solidFill>
                  <a:srgbClr val="FFFFFF"/>
                </a:solidFill>
                <a:latin typeface="Comic Sans MS" charset="0"/>
              </a:rPr>
              <a:pPr/>
              <a:t>117</a:t>
            </a:fld>
            <a:endParaRPr lang="en-GB" sz="1200">
              <a:solidFill>
                <a:srgbClr val="FFFFFF"/>
              </a:solidFill>
              <a:latin typeface="Comic Sans MS" charset="0"/>
            </a:endParaRPr>
          </a:p>
        </p:txBody>
      </p:sp>
      <p:sp>
        <p:nvSpPr>
          <p:cNvPr id="330754" name="Rectangle 1026"/>
          <p:cNvSpPr>
            <a:spLocks noGrp="1" noRot="1" noChangeAspect="1" noChangeArrowheads="1"/>
          </p:cNvSpPr>
          <p:nvPr>
            <p:ph type="sldImg"/>
          </p:nvPr>
        </p:nvSpPr>
        <p:spPr>
          <a:solidFill>
            <a:srgbClr val="FFFFFF"/>
          </a:solidFill>
          <a:ln/>
        </p:spPr>
      </p:sp>
      <p:sp>
        <p:nvSpPr>
          <p:cNvPr id="33075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8993888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6795D840-F4F0-CD45-9802-7CA1A1ABCB7C}" type="slidenum">
              <a:rPr lang="en-GB" sz="1200">
                <a:solidFill>
                  <a:srgbClr val="FFFFFF"/>
                </a:solidFill>
                <a:latin typeface="Comic Sans MS" charset="0"/>
              </a:rPr>
              <a:pPr/>
              <a:t>118</a:t>
            </a:fld>
            <a:endParaRPr lang="en-GB" sz="1200">
              <a:solidFill>
                <a:srgbClr val="FFFFFF"/>
              </a:solidFill>
              <a:latin typeface="Comic Sans MS" charset="0"/>
            </a:endParaRPr>
          </a:p>
        </p:txBody>
      </p:sp>
      <p:sp>
        <p:nvSpPr>
          <p:cNvPr id="332802" name="Rectangle 1026"/>
          <p:cNvSpPr>
            <a:spLocks noGrp="1" noRot="1" noChangeAspect="1" noChangeArrowheads="1"/>
          </p:cNvSpPr>
          <p:nvPr>
            <p:ph type="sldImg"/>
          </p:nvPr>
        </p:nvSpPr>
        <p:spPr>
          <a:solidFill>
            <a:srgbClr val="FFFFFF"/>
          </a:solidFill>
          <a:ln/>
        </p:spPr>
      </p:sp>
      <p:sp>
        <p:nvSpPr>
          <p:cNvPr id="33280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3868046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C3F3AEB6-0589-5045-98BD-59C49783C7FB}" type="slidenum">
              <a:rPr lang="en-GB" sz="1200">
                <a:solidFill>
                  <a:srgbClr val="FFFFFF"/>
                </a:solidFill>
                <a:latin typeface="Comic Sans MS" charset="0"/>
              </a:rPr>
              <a:pPr/>
              <a:t>119</a:t>
            </a:fld>
            <a:endParaRPr lang="en-GB" sz="1200">
              <a:solidFill>
                <a:srgbClr val="FFFFFF"/>
              </a:solidFill>
              <a:latin typeface="Comic Sans MS" charset="0"/>
            </a:endParaRPr>
          </a:p>
        </p:txBody>
      </p:sp>
      <p:sp>
        <p:nvSpPr>
          <p:cNvPr id="334850" name="Rectangle 1026"/>
          <p:cNvSpPr>
            <a:spLocks noGrp="1" noRot="1" noChangeAspect="1" noChangeArrowheads="1"/>
          </p:cNvSpPr>
          <p:nvPr>
            <p:ph type="sldImg"/>
          </p:nvPr>
        </p:nvSpPr>
        <p:spPr>
          <a:solidFill>
            <a:srgbClr val="FFFFFF"/>
          </a:solidFill>
          <a:ln/>
        </p:spPr>
      </p:sp>
      <p:sp>
        <p:nvSpPr>
          <p:cNvPr id="33485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0446446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FA318F4C-9D12-8940-991F-FB5359BCE0D2}" type="slidenum">
              <a:rPr lang="en-GB" sz="1200">
                <a:solidFill>
                  <a:srgbClr val="FFFFFF"/>
                </a:solidFill>
                <a:latin typeface="Comic Sans MS" charset="0"/>
              </a:rPr>
              <a:pPr/>
              <a:t>120</a:t>
            </a:fld>
            <a:endParaRPr lang="en-GB" sz="1200">
              <a:solidFill>
                <a:srgbClr val="FFFFFF"/>
              </a:solidFill>
              <a:latin typeface="Comic Sans MS" charset="0"/>
            </a:endParaRPr>
          </a:p>
        </p:txBody>
      </p:sp>
      <p:sp>
        <p:nvSpPr>
          <p:cNvPr id="336898" name="Rectangle 1026"/>
          <p:cNvSpPr>
            <a:spLocks noGrp="1" noRot="1" noChangeAspect="1" noChangeArrowheads="1"/>
          </p:cNvSpPr>
          <p:nvPr>
            <p:ph type="sldImg"/>
          </p:nvPr>
        </p:nvSpPr>
        <p:spPr>
          <a:solidFill>
            <a:srgbClr val="FFFFFF"/>
          </a:solidFill>
          <a:ln/>
        </p:spPr>
      </p:sp>
      <p:sp>
        <p:nvSpPr>
          <p:cNvPr id="33689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3664655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83144307-3D26-2942-A595-D98E0AAE5627}" type="slidenum">
              <a:rPr lang="en-GB" sz="1200">
                <a:solidFill>
                  <a:srgbClr val="FFFFFF"/>
                </a:solidFill>
                <a:latin typeface="Comic Sans MS" charset="0"/>
              </a:rPr>
              <a:pPr/>
              <a:t>121</a:t>
            </a:fld>
            <a:endParaRPr lang="en-GB" sz="1200">
              <a:solidFill>
                <a:srgbClr val="FFFFFF"/>
              </a:solidFill>
              <a:latin typeface="Comic Sans MS" charset="0"/>
            </a:endParaRPr>
          </a:p>
        </p:txBody>
      </p:sp>
      <p:sp>
        <p:nvSpPr>
          <p:cNvPr id="338946" name="Rectangle 1026"/>
          <p:cNvSpPr>
            <a:spLocks noGrp="1" noRot="1" noChangeAspect="1" noChangeArrowheads="1"/>
          </p:cNvSpPr>
          <p:nvPr>
            <p:ph type="sldImg"/>
          </p:nvPr>
        </p:nvSpPr>
        <p:spPr>
          <a:solidFill>
            <a:srgbClr val="FFFFFF"/>
          </a:solidFill>
          <a:ln/>
        </p:spPr>
      </p:sp>
      <p:sp>
        <p:nvSpPr>
          <p:cNvPr id="33894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8269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A2A99B2B-CCAF-9E49-9659-D5E25EEBB0C6}" type="slidenum">
              <a:rPr lang="en-GB" sz="1200">
                <a:solidFill>
                  <a:srgbClr val="FFFFFF"/>
                </a:solidFill>
                <a:latin typeface="Comic Sans MS" charset="0"/>
              </a:rPr>
              <a:pPr/>
              <a:t>122</a:t>
            </a:fld>
            <a:endParaRPr lang="en-GB" sz="1200">
              <a:solidFill>
                <a:srgbClr val="FFFFFF"/>
              </a:solidFill>
              <a:latin typeface="Comic Sans MS" charset="0"/>
            </a:endParaRPr>
          </a:p>
        </p:txBody>
      </p:sp>
      <p:sp>
        <p:nvSpPr>
          <p:cNvPr id="340994" name="Rectangle 1026"/>
          <p:cNvSpPr>
            <a:spLocks noGrp="1" noRot="1" noChangeAspect="1" noChangeArrowheads="1"/>
          </p:cNvSpPr>
          <p:nvPr>
            <p:ph type="sldImg"/>
          </p:nvPr>
        </p:nvSpPr>
        <p:spPr>
          <a:solidFill>
            <a:srgbClr val="FFFFFF"/>
          </a:solidFill>
          <a:ln/>
        </p:spPr>
      </p:sp>
      <p:sp>
        <p:nvSpPr>
          <p:cNvPr id="34099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3655259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2"/>
          <p:cNvSpPr>
            <a:spLocks noGrp="1" noRot="1" noChangeAspect="1"/>
          </p:cNvSpPr>
          <p:nvPr>
            <p:ph type="sldImg"/>
          </p:nvPr>
        </p:nvSpPr>
        <p:spPr>
          <a:ln/>
        </p:spPr>
      </p:sp>
      <p:sp>
        <p:nvSpPr>
          <p:cNvPr id="343042"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1. Draw a circle with a radius from the edge to the center.</a:t>
            </a:r>
          </a:p>
          <a:p>
            <a:r>
              <a:rPr lang="en-US">
                <a:latin typeface="Times New Roman" charset="0"/>
                <a:ea typeface="ＭＳ Ｐゴシック" charset="0"/>
                <a:cs typeface="ＭＳ Ｐゴシック" charset="0"/>
              </a:rPr>
              <a:t>2. Say, "This circle represents all the knowledge of the universe, known and unknown."</a:t>
            </a:r>
            <a:endParaRPr lang="en-US" altLang="ja-JP">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3. Hand the pen to the atheist and say, "Please draw a </a:t>
            </a:r>
            <a:r>
              <a:rPr lang="en-US" i="1">
                <a:latin typeface="Times New Roman" charset="0"/>
                <a:ea typeface="ＭＳ Ｐゴシック" charset="0"/>
                <a:cs typeface="ＭＳ Ｐゴシック" charset="0"/>
              </a:rPr>
              <a:t>second line</a:t>
            </a:r>
            <a:r>
              <a:rPr lang="en-US">
                <a:latin typeface="Times New Roman" charset="0"/>
                <a:ea typeface="ＭＳ Ｐゴシック" charset="0"/>
                <a:cs typeface="ＭＳ Ｐゴシック" charset="0"/>
              </a:rPr>
              <a:t> from the center to show what piece of the pie represents </a:t>
            </a:r>
            <a:r>
              <a:rPr lang="en-US" i="1">
                <a:latin typeface="Times New Roman" charset="0"/>
                <a:ea typeface="ＭＳ Ｐゴシック" charset="0"/>
                <a:cs typeface="ＭＳ Ｐゴシック" charset="0"/>
              </a:rPr>
              <a:t>your own knowledge</a:t>
            </a:r>
            <a:r>
              <a:rPr lang="en-US">
                <a:latin typeface="Times New Roman" charset="0"/>
                <a:ea typeface="ＭＳ Ｐゴシック" charset="0"/>
                <a:cs typeface="ＭＳ Ｐゴシック" charset="0"/>
              </a:rPr>
              <a:t> of all that can be known."</a:t>
            </a:r>
            <a:endParaRPr lang="en-US" altLang="ja-JP">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4. Humble atheists will draw a sliver to show they know about 1%.  Arrogant atheists will claim to know up to half of all knowledge.  I have never seen anyone draw more than half.</a:t>
            </a:r>
          </a:p>
          <a:p>
            <a:r>
              <a:rPr lang="en-US">
                <a:latin typeface="Times New Roman" charset="0"/>
                <a:ea typeface="ＭＳ Ｐゴシック" charset="0"/>
                <a:cs typeface="ＭＳ Ｐゴシック" charset="0"/>
              </a:rPr>
              <a:t>5. Say, "Since you know only _____% of the world</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s knowledge, would you not agree that God can exist in the majority of the pie that you do not know about?"</a:t>
            </a:r>
            <a:endParaRPr lang="en-US" altLang="ja-JP">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6. Whether you friend admits it or not, by claiming that he does not know everything, he has just switched from an atheist to an agnostic.  God can exist outside of his knowledge. </a:t>
            </a:r>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114372285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438AAD7-391D-4E4B-A357-7A63F462B6AF}" type="slidenum">
              <a:rPr kumimoji="0" lang="en-US" altLang="zh-TW" sz="1200" b="0" i="0" u="none" strike="noStrike" kern="1200" cap="none" spc="0" normalizeH="0" baseline="0" noProof="0">
                <a:ln>
                  <a:noFill/>
                </a:ln>
                <a:solidFill>
                  <a:srgbClr val="000000"/>
                </a:solidFill>
                <a:effectLst/>
                <a:uLnTx/>
                <a:uFillTx/>
                <a:latin typeface="Arial" charset="0"/>
                <a:ea typeface="新細明體" charset="0"/>
                <a:cs typeface="新細明體" charset="0"/>
              </a:rPr>
              <a:pPr marL="0" marR="0" lvl="0" indent="0" algn="r" defTabSz="914400" rtl="0" eaLnBrk="1" fontAlgn="base" latinLnBrk="0" hangingPunct="1">
                <a:lnSpc>
                  <a:spcPct val="100000"/>
                </a:lnSpc>
                <a:spcBef>
                  <a:spcPct val="0"/>
                </a:spcBef>
                <a:spcAft>
                  <a:spcPct val="0"/>
                </a:spcAft>
                <a:buClrTx/>
                <a:buSzTx/>
                <a:buFontTx/>
                <a:buNone/>
                <a:tabLst/>
                <a:defRPr/>
              </a:pPr>
              <a:t>124</a:t>
            </a:fld>
            <a:endParaRPr kumimoji="0" lang="en-US" altLang="zh-TW" sz="1200" b="0" i="0" u="none" strike="noStrike" kern="1200" cap="none" spc="0" normalizeH="0" baseline="0" noProof="0">
              <a:ln>
                <a:noFill/>
              </a:ln>
              <a:solidFill>
                <a:srgbClr val="000000"/>
              </a:solidFill>
              <a:effectLst/>
              <a:uLnTx/>
              <a:uFillTx/>
              <a:latin typeface="Arial" charset="0"/>
              <a:ea typeface="新細明體" charset="0"/>
              <a:cs typeface="新細明體" charset="0"/>
            </a:endParaRPr>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TW" altLang="en-US">
              <a:ea typeface="新細明體" charset="0"/>
              <a:cs typeface="新細明體" charset="0"/>
            </a:endParaRPr>
          </a:p>
        </p:txBody>
      </p:sp>
    </p:spTree>
    <p:extLst>
      <p:ext uri="{BB962C8B-B14F-4D97-AF65-F5344CB8AC3E}">
        <p14:creationId xmlns:p14="http://schemas.microsoft.com/office/powerpoint/2010/main" val="37839818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8874890-A6A6-6C4F-A372-8BC85B2AF57E}" type="slidenum">
              <a:rPr kumimoji="0" lang="en-US" altLang="zh-TW" sz="1200" b="0" i="0" u="none" strike="noStrike" kern="1200" cap="none" spc="0" normalizeH="0" baseline="0" noProof="0">
                <a:ln>
                  <a:noFill/>
                </a:ln>
                <a:solidFill>
                  <a:srgbClr val="000000"/>
                </a:solidFill>
                <a:effectLst/>
                <a:uLnTx/>
                <a:uFillTx/>
                <a:latin typeface="Arial" charset="0"/>
                <a:ea typeface="新細明體" charset="0"/>
                <a:cs typeface="新細明體" charset="0"/>
              </a:rPr>
              <a:pPr marL="0" marR="0" lvl="0" indent="0" algn="r" defTabSz="914400" rtl="0" eaLnBrk="1" fontAlgn="base" latinLnBrk="0" hangingPunct="1">
                <a:lnSpc>
                  <a:spcPct val="100000"/>
                </a:lnSpc>
                <a:spcBef>
                  <a:spcPct val="0"/>
                </a:spcBef>
                <a:spcAft>
                  <a:spcPct val="0"/>
                </a:spcAft>
                <a:buClrTx/>
                <a:buSzTx/>
                <a:buFontTx/>
                <a:buNone/>
                <a:tabLst/>
                <a:defRPr/>
              </a:pPr>
              <a:t>125</a:t>
            </a:fld>
            <a:endParaRPr kumimoji="0" lang="en-US" altLang="zh-TW" sz="1200" b="0" i="0" u="none" strike="noStrike" kern="1200" cap="none" spc="0" normalizeH="0" baseline="0" noProof="0">
              <a:ln>
                <a:noFill/>
              </a:ln>
              <a:solidFill>
                <a:srgbClr val="000000"/>
              </a:solidFill>
              <a:effectLst/>
              <a:uLnTx/>
              <a:uFillTx/>
              <a:latin typeface="Arial" charset="0"/>
              <a:ea typeface="新細明體" charset="0"/>
              <a:cs typeface="新細明體" charset="0"/>
            </a:endParaRPr>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TW" altLang="en-US">
              <a:ea typeface="新細明體" charset="0"/>
              <a:cs typeface="新細明體" charset="0"/>
            </a:endParaRPr>
          </a:p>
        </p:txBody>
      </p:sp>
    </p:spTree>
    <p:extLst>
      <p:ext uri="{BB962C8B-B14F-4D97-AF65-F5344CB8AC3E}">
        <p14:creationId xmlns:p14="http://schemas.microsoft.com/office/powerpoint/2010/main" val="308899973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443F9B5D-3C42-7B4F-BE6C-2361EF4A2902}" type="slidenum">
              <a:rPr lang="en-US" sz="1200">
                <a:solidFill>
                  <a:srgbClr val="000000"/>
                </a:solidFill>
                <a:latin typeface="26" charset="0"/>
              </a:rPr>
              <a:pPr/>
              <a:t>126</a:t>
            </a:fld>
            <a:endParaRPr lang="en-US" sz="1200">
              <a:solidFill>
                <a:srgbClr val="000000"/>
              </a:solidFill>
              <a:latin typeface="26" charset="0"/>
            </a:endParaRPr>
          </a:p>
        </p:txBody>
      </p:sp>
      <p:sp>
        <p:nvSpPr>
          <p:cNvPr id="349186" name="Rectangle 2"/>
          <p:cNvSpPr>
            <a:spLocks noGrp="1" noRot="1" noChangeAspect="1" noChangeArrowheads="1"/>
          </p:cNvSpPr>
          <p:nvPr>
            <p:ph type="sldImg"/>
          </p:nvPr>
        </p:nvSpPr>
        <p:spPr>
          <a:solidFill>
            <a:srgbClr val="FFFFFF"/>
          </a:solidFill>
          <a:ln/>
        </p:spPr>
      </p:sp>
      <p:sp>
        <p:nvSpPr>
          <p:cNvPr id="34918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Peter tells us the foundation on which to respond (Christ</a:t>
            </a:r>
            <a:r>
              <a:rPr lang="fr-FR" altLang="ja-JP">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s Lordship of our lives), the "what" to do (answer based on hope), and the "how" to do this (gently and respectfully).  This is our desire as we respond to The Da Vinci Code.</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582367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zh-CN" altLang="en-US" sz="1200" b="0" i="0" kern="1200" dirty="0">
                <a:solidFill>
                  <a:schemeClr val="tx1"/>
                </a:solidFill>
                <a:effectLst/>
                <a:latin typeface="Times New Roman" pitchFamily="-107" charset="0"/>
                <a:ea typeface="MS PGothic" pitchFamily="34" charset="-128"/>
                <a:cs typeface="MS PGothic" charset="0"/>
              </a:rPr>
              <a:t>今天我们将看到上帝使我们忠诚于他的两种方式</a:t>
            </a:r>
            <a:endParaRPr lang="en-US" dirty="0">
              <a:cs typeface="ＭＳ Ｐゴシック" charset="0"/>
            </a:endParaRPr>
          </a:p>
        </p:txBody>
      </p:sp>
    </p:spTree>
    <p:extLst>
      <p:ext uri="{BB962C8B-B14F-4D97-AF65-F5344CB8AC3E}">
        <p14:creationId xmlns:p14="http://schemas.microsoft.com/office/powerpoint/2010/main" val="330248793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3ABCA159-F6E4-F144-A61E-F9BF2437A883}" type="slidenum">
              <a:rPr lang="en-GB" sz="1200">
                <a:solidFill>
                  <a:srgbClr val="FFFFFF"/>
                </a:solidFill>
                <a:latin typeface="Comic Sans MS" charset="0"/>
              </a:rPr>
              <a:pPr/>
              <a:t>127</a:t>
            </a:fld>
            <a:endParaRPr lang="en-GB" sz="1200">
              <a:solidFill>
                <a:srgbClr val="FFFFFF"/>
              </a:solidFill>
              <a:latin typeface="Comic Sans MS" charset="0"/>
            </a:endParaRPr>
          </a:p>
        </p:txBody>
      </p:sp>
      <p:sp>
        <p:nvSpPr>
          <p:cNvPr id="351234" name="Rectangle 1026"/>
          <p:cNvSpPr>
            <a:spLocks noGrp="1" noRot="1" noChangeAspect="1" noChangeArrowheads="1"/>
          </p:cNvSpPr>
          <p:nvPr>
            <p:ph type="sldImg"/>
          </p:nvPr>
        </p:nvSpPr>
        <p:spPr>
          <a:solidFill>
            <a:srgbClr val="FFFFFF"/>
          </a:solidFill>
          <a:ln/>
        </p:spPr>
      </p:sp>
      <p:sp>
        <p:nvSpPr>
          <p:cNvPr id="351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3024447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D81AC580-89E6-CE45-BE39-1B0A5FFBB582}" type="slidenum">
              <a:rPr lang="en-GB" sz="1200">
                <a:solidFill>
                  <a:srgbClr val="FFFFFF"/>
                </a:solidFill>
                <a:latin typeface="Comic Sans MS" charset="0"/>
              </a:rPr>
              <a:pPr/>
              <a:t>128</a:t>
            </a:fld>
            <a:endParaRPr lang="en-GB" sz="1200">
              <a:solidFill>
                <a:srgbClr val="FFFFFF"/>
              </a:solidFill>
              <a:latin typeface="Comic Sans MS" charset="0"/>
            </a:endParaRPr>
          </a:p>
        </p:txBody>
      </p:sp>
      <p:sp>
        <p:nvSpPr>
          <p:cNvPr id="353282" name="Rectangle 1026"/>
          <p:cNvSpPr>
            <a:spLocks noGrp="1" noRot="1" noChangeAspect="1" noChangeArrowheads="1"/>
          </p:cNvSpPr>
          <p:nvPr>
            <p:ph type="sldImg"/>
          </p:nvPr>
        </p:nvSpPr>
        <p:spPr>
          <a:solidFill>
            <a:srgbClr val="FFFFFF"/>
          </a:solidFill>
          <a:ln/>
        </p:spPr>
      </p:sp>
      <p:sp>
        <p:nvSpPr>
          <p:cNvPr id="35328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0920630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EB02309A-8EE1-E44E-A06C-DABD1373E441}" type="slidenum">
              <a:rPr lang="en-GB" sz="1200">
                <a:solidFill>
                  <a:srgbClr val="FFFFFF"/>
                </a:solidFill>
                <a:latin typeface="Comic Sans MS" charset="0"/>
              </a:rPr>
              <a:pPr/>
              <a:t>129</a:t>
            </a:fld>
            <a:endParaRPr lang="en-GB" sz="1200">
              <a:solidFill>
                <a:srgbClr val="FFFFFF"/>
              </a:solidFill>
              <a:latin typeface="Comic Sans MS" charset="0"/>
            </a:endParaRPr>
          </a:p>
        </p:txBody>
      </p:sp>
      <p:sp>
        <p:nvSpPr>
          <p:cNvPr id="355330" name="Rectangle 1026"/>
          <p:cNvSpPr>
            <a:spLocks noGrp="1" noRot="1" noChangeAspect="1" noChangeArrowheads="1"/>
          </p:cNvSpPr>
          <p:nvPr>
            <p:ph type="sldImg"/>
          </p:nvPr>
        </p:nvSpPr>
        <p:spPr>
          <a:solidFill>
            <a:srgbClr val="FFFFFF"/>
          </a:solidFill>
          <a:ln/>
        </p:spPr>
      </p:sp>
      <p:sp>
        <p:nvSpPr>
          <p:cNvPr id="35533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976508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BBF13269-9758-934A-BB78-9830970BB1BB}" type="slidenum">
              <a:rPr lang="en-GB" sz="1200">
                <a:solidFill>
                  <a:srgbClr val="FFFFFF"/>
                </a:solidFill>
                <a:latin typeface="Comic Sans MS" charset="0"/>
              </a:rPr>
              <a:pPr/>
              <a:t>130</a:t>
            </a:fld>
            <a:endParaRPr lang="en-GB" sz="1200">
              <a:solidFill>
                <a:srgbClr val="FFFFFF"/>
              </a:solidFill>
              <a:latin typeface="Comic Sans MS" charset="0"/>
            </a:endParaRPr>
          </a:p>
        </p:txBody>
      </p:sp>
      <p:sp>
        <p:nvSpPr>
          <p:cNvPr id="357378" name="Rectangle 1026"/>
          <p:cNvSpPr>
            <a:spLocks noGrp="1" noRot="1" noChangeAspect="1" noChangeArrowheads="1"/>
          </p:cNvSpPr>
          <p:nvPr>
            <p:ph type="sldImg"/>
          </p:nvPr>
        </p:nvSpPr>
        <p:spPr>
          <a:solidFill>
            <a:srgbClr val="FFFFFF"/>
          </a:solidFill>
          <a:ln/>
        </p:spPr>
      </p:sp>
      <p:sp>
        <p:nvSpPr>
          <p:cNvPr id="35737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79637650"/>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8A2DBCE9-5E39-F94D-A585-503CFE6570CA}" type="slidenum">
              <a:rPr lang="en-GB" sz="1200">
                <a:solidFill>
                  <a:srgbClr val="FFFFFF"/>
                </a:solidFill>
                <a:latin typeface="Comic Sans MS" charset="0"/>
              </a:rPr>
              <a:pPr/>
              <a:t>131</a:t>
            </a:fld>
            <a:endParaRPr lang="en-GB" sz="1200">
              <a:solidFill>
                <a:srgbClr val="FFFFFF"/>
              </a:solidFill>
              <a:latin typeface="Comic Sans MS" charset="0"/>
            </a:endParaRPr>
          </a:p>
        </p:txBody>
      </p:sp>
      <p:sp>
        <p:nvSpPr>
          <p:cNvPr id="359426" name="Rectangle 1026"/>
          <p:cNvSpPr>
            <a:spLocks noGrp="1" noRot="1" noChangeAspect="1" noChangeArrowheads="1"/>
          </p:cNvSpPr>
          <p:nvPr>
            <p:ph type="sldImg"/>
          </p:nvPr>
        </p:nvSpPr>
        <p:spPr>
          <a:solidFill>
            <a:srgbClr val="FFFFFF"/>
          </a:solidFill>
          <a:ln/>
        </p:spPr>
      </p:sp>
      <p:sp>
        <p:nvSpPr>
          <p:cNvPr id="3594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7225320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062B1A28-0F7A-9544-800B-622B4111C4EA}" type="slidenum">
              <a:rPr lang="en-GB" sz="1200">
                <a:solidFill>
                  <a:srgbClr val="FFFFFF"/>
                </a:solidFill>
                <a:latin typeface="Comic Sans MS" charset="0"/>
              </a:rPr>
              <a:pPr/>
              <a:t>132</a:t>
            </a:fld>
            <a:endParaRPr lang="en-GB" sz="1200">
              <a:solidFill>
                <a:srgbClr val="FFFFFF"/>
              </a:solidFill>
              <a:latin typeface="Comic Sans MS" charset="0"/>
            </a:endParaRPr>
          </a:p>
        </p:txBody>
      </p:sp>
      <p:sp>
        <p:nvSpPr>
          <p:cNvPr id="361474" name="Rectangle 1026"/>
          <p:cNvSpPr>
            <a:spLocks noGrp="1" noRot="1" noChangeAspect="1" noChangeArrowheads="1"/>
          </p:cNvSpPr>
          <p:nvPr>
            <p:ph type="sldImg"/>
          </p:nvPr>
        </p:nvSpPr>
        <p:spPr>
          <a:solidFill>
            <a:srgbClr val="FFFFFF"/>
          </a:solidFill>
          <a:ln/>
        </p:spPr>
      </p:sp>
      <p:sp>
        <p:nvSpPr>
          <p:cNvPr id="36147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330648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8F54B972-3A57-8844-A6C3-BD9E00C42188}" type="slidenum">
              <a:rPr lang="en-GB" sz="1200">
                <a:solidFill>
                  <a:srgbClr val="FFFFFF"/>
                </a:solidFill>
                <a:latin typeface="Comic Sans MS" charset="0"/>
              </a:rPr>
              <a:pPr/>
              <a:t>133</a:t>
            </a:fld>
            <a:endParaRPr lang="en-GB" sz="1200">
              <a:solidFill>
                <a:srgbClr val="FFFFFF"/>
              </a:solidFill>
              <a:latin typeface="Comic Sans MS" charset="0"/>
            </a:endParaRPr>
          </a:p>
        </p:txBody>
      </p:sp>
      <p:sp>
        <p:nvSpPr>
          <p:cNvPr id="363522" name="Rectangle 1026"/>
          <p:cNvSpPr>
            <a:spLocks noGrp="1" noRot="1" noChangeAspect="1" noChangeArrowheads="1"/>
          </p:cNvSpPr>
          <p:nvPr>
            <p:ph type="sldImg"/>
          </p:nvPr>
        </p:nvSpPr>
        <p:spPr>
          <a:solidFill>
            <a:srgbClr val="FFFFFF"/>
          </a:solidFill>
          <a:ln/>
        </p:spPr>
      </p:sp>
      <p:sp>
        <p:nvSpPr>
          <p:cNvPr id="3635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5398047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90F02ABD-DAB2-B847-AB55-A4287BECB9A8}" type="slidenum">
              <a:rPr lang="en-GB" sz="1200">
                <a:solidFill>
                  <a:srgbClr val="FFFFFF"/>
                </a:solidFill>
                <a:latin typeface="Comic Sans MS" charset="0"/>
              </a:rPr>
              <a:pPr/>
              <a:t>134</a:t>
            </a:fld>
            <a:endParaRPr lang="en-GB" sz="1200">
              <a:solidFill>
                <a:srgbClr val="FFFFFF"/>
              </a:solidFill>
              <a:latin typeface="Comic Sans MS" charset="0"/>
            </a:endParaRPr>
          </a:p>
        </p:txBody>
      </p:sp>
      <p:sp>
        <p:nvSpPr>
          <p:cNvPr id="365570" name="Rectangle 1026"/>
          <p:cNvSpPr>
            <a:spLocks noGrp="1" noRot="1" noChangeAspect="1" noChangeArrowheads="1"/>
          </p:cNvSpPr>
          <p:nvPr>
            <p:ph type="sldImg"/>
          </p:nvPr>
        </p:nvSpPr>
        <p:spPr>
          <a:solidFill>
            <a:srgbClr val="FFFFFF"/>
          </a:solidFill>
          <a:ln/>
        </p:spPr>
      </p:sp>
      <p:sp>
        <p:nvSpPr>
          <p:cNvPr id="36557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366128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66CDEE96-C1FB-8E42-A129-FC732BF25F06}" type="slidenum">
              <a:rPr lang="en-GB" sz="1200">
                <a:solidFill>
                  <a:srgbClr val="FFFFFF"/>
                </a:solidFill>
                <a:latin typeface="Comic Sans MS" charset="0"/>
              </a:rPr>
              <a:pPr/>
              <a:t>135</a:t>
            </a:fld>
            <a:endParaRPr lang="en-GB" sz="1200">
              <a:solidFill>
                <a:srgbClr val="FFFFFF"/>
              </a:solidFill>
              <a:latin typeface="Comic Sans MS" charset="0"/>
            </a:endParaRPr>
          </a:p>
        </p:txBody>
      </p:sp>
      <p:sp>
        <p:nvSpPr>
          <p:cNvPr id="367618" name="Rectangle 1026"/>
          <p:cNvSpPr>
            <a:spLocks noGrp="1" noRot="1" noChangeAspect="1" noChangeArrowheads="1"/>
          </p:cNvSpPr>
          <p:nvPr>
            <p:ph type="sldImg"/>
          </p:nvPr>
        </p:nvSpPr>
        <p:spPr>
          <a:solidFill>
            <a:srgbClr val="FFFFFF"/>
          </a:solidFill>
          <a:ln/>
        </p:spPr>
      </p:sp>
      <p:sp>
        <p:nvSpPr>
          <p:cNvPr id="3676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89535288"/>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00C57AE5-D141-8347-BF3E-CD021CD951D0}" type="slidenum">
              <a:rPr lang="en-GB" sz="1200">
                <a:solidFill>
                  <a:srgbClr val="FFFFFF"/>
                </a:solidFill>
                <a:latin typeface="Comic Sans MS" charset="0"/>
              </a:rPr>
              <a:pPr/>
              <a:t>136</a:t>
            </a:fld>
            <a:endParaRPr lang="en-GB" sz="1200">
              <a:solidFill>
                <a:srgbClr val="FFFFFF"/>
              </a:solidFill>
              <a:latin typeface="Comic Sans MS" charset="0"/>
            </a:endParaRPr>
          </a:p>
        </p:txBody>
      </p:sp>
      <p:sp>
        <p:nvSpPr>
          <p:cNvPr id="369666" name="Rectangle 1026"/>
          <p:cNvSpPr>
            <a:spLocks noGrp="1" noRot="1" noChangeAspect="1" noChangeArrowheads="1"/>
          </p:cNvSpPr>
          <p:nvPr>
            <p:ph type="sldImg"/>
          </p:nvPr>
        </p:nvSpPr>
        <p:spPr>
          <a:solidFill>
            <a:srgbClr val="FFFFFF"/>
          </a:solidFill>
          <a:ln/>
        </p:spPr>
      </p:sp>
      <p:sp>
        <p:nvSpPr>
          <p:cNvPr id="3696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195060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zh-CN" altLang="en-US" dirty="0"/>
              <a:t>耶和华给与重大的</a:t>
            </a:r>
            <a:r>
              <a:rPr lang="zh-CN" altLang="en-US" sz="1200" b="0" i="0" kern="1200" dirty="0">
                <a:solidFill>
                  <a:schemeClr val="tx1"/>
                </a:solidFill>
                <a:effectLst/>
                <a:latin typeface="Times New Roman" pitchFamily="-107" charset="0"/>
                <a:ea typeface="MS PGothic" pitchFamily="34" charset="-128"/>
                <a:cs typeface="MS PGothic" charset="0"/>
              </a:rPr>
              <a:t>例证来</a:t>
            </a:r>
            <a:r>
              <a:rPr lang="zh-CN" altLang="en-US" dirty="0"/>
              <a:t>显示</a:t>
            </a:r>
            <a:r>
              <a:rPr lang="zh-CN" altLang="en-US" sz="1200" b="0" i="0" kern="1200" dirty="0">
                <a:solidFill>
                  <a:schemeClr val="tx1"/>
                </a:solidFill>
                <a:effectLst/>
                <a:latin typeface="Times New Roman" pitchFamily="-107" charset="0"/>
                <a:ea typeface="MS PGothic" pitchFamily="34" charset="-128"/>
                <a:cs typeface="MS PGothic" charset="0"/>
              </a:rPr>
              <a:t>承诺的意义（何</a:t>
            </a:r>
            <a:r>
              <a:rPr lang="en-US" altLang="zh-CN" sz="1200" b="0" i="0" kern="1200" dirty="0">
                <a:solidFill>
                  <a:schemeClr val="tx1"/>
                </a:solidFill>
                <a:effectLst/>
                <a:latin typeface="Times New Roman" pitchFamily="-107" charset="0"/>
                <a:ea typeface="MS PGothic" pitchFamily="34" charset="-128"/>
                <a:cs typeface="MS PGothic" charset="0"/>
              </a:rPr>
              <a:t>1-3</a:t>
            </a:r>
            <a:r>
              <a:rPr lang="zh-CN" altLang="en-US" sz="1200" b="0" i="0" kern="1200" dirty="0">
                <a:solidFill>
                  <a:schemeClr val="tx1"/>
                </a:solidFill>
                <a:effectLst/>
                <a:latin typeface="Times New Roman" pitchFamily="-107" charset="0"/>
                <a:ea typeface="MS PGothic" pitchFamily="34" charset="-128"/>
                <a:cs typeface="MS PGothic" charset="0"/>
              </a:rPr>
              <a:t>）。</a:t>
            </a:r>
            <a:endParaRPr lang="en-US" altLang="zh-CN" dirty="0"/>
          </a:p>
        </p:txBody>
      </p:sp>
    </p:spTree>
    <p:extLst>
      <p:ext uri="{BB962C8B-B14F-4D97-AF65-F5344CB8AC3E}">
        <p14:creationId xmlns:p14="http://schemas.microsoft.com/office/powerpoint/2010/main" val="202504118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8C220921-1076-FB47-8D41-E3202046D5F7}" type="slidenum">
              <a:rPr lang="en-GB" sz="1200">
                <a:solidFill>
                  <a:srgbClr val="FFFFFF"/>
                </a:solidFill>
                <a:latin typeface="Comic Sans MS" charset="0"/>
              </a:rPr>
              <a:pPr/>
              <a:t>137</a:t>
            </a:fld>
            <a:endParaRPr lang="en-GB" sz="1200">
              <a:solidFill>
                <a:srgbClr val="FFFFFF"/>
              </a:solidFill>
              <a:latin typeface="Comic Sans MS" charset="0"/>
            </a:endParaRPr>
          </a:p>
        </p:txBody>
      </p:sp>
      <p:sp>
        <p:nvSpPr>
          <p:cNvPr id="371714" name="Rectangle 1026"/>
          <p:cNvSpPr>
            <a:spLocks noGrp="1" noRot="1" noChangeAspect="1" noChangeArrowheads="1"/>
          </p:cNvSpPr>
          <p:nvPr>
            <p:ph type="sldImg"/>
          </p:nvPr>
        </p:nvSpPr>
        <p:spPr>
          <a:solidFill>
            <a:srgbClr val="FFFFFF"/>
          </a:solidFill>
          <a:ln/>
        </p:spPr>
      </p:sp>
      <p:sp>
        <p:nvSpPr>
          <p:cNvPr id="37171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574276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B3837DF2-5EF1-E049-9259-03D4D5908F07}" type="slidenum">
              <a:rPr lang="en-GB" sz="1200">
                <a:solidFill>
                  <a:srgbClr val="FFFFFF"/>
                </a:solidFill>
                <a:latin typeface="Comic Sans MS" charset="0"/>
              </a:rPr>
              <a:pPr/>
              <a:t>138</a:t>
            </a:fld>
            <a:endParaRPr lang="en-GB" sz="1200">
              <a:solidFill>
                <a:srgbClr val="FFFFFF"/>
              </a:solidFill>
              <a:latin typeface="Comic Sans MS" charset="0"/>
            </a:endParaRPr>
          </a:p>
        </p:txBody>
      </p:sp>
      <p:sp>
        <p:nvSpPr>
          <p:cNvPr id="373762"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a:defRPr/>
            </a:pPr>
            <a:r>
              <a:rPr lang="en-US" dirty="0">
                <a:latin typeface="+mn-lt"/>
                <a:ea typeface="+mn-ea"/>
                <a:cs typeface="+mn-cs"/>
              </a:rPr>
              <a:t>Should we emphasize the reliability of the Bible?  I don</a:t>
            </a:r>
            <a:r>
              <a:rPr lang="fr-FR" dirty="0">
                <a:latin typeface="+mn-lt"/>
                <a:ea typeface="+mn-ea"/>
                <a:cs typeface="+mn-cs"/>
              </a:rPr>
              <a:t>'</a:t>
            </a:r>
            <a:r>
              <a:rPr lang="en-US" dirty="0">
                <a:latin typeface="+mn-lt"/>
                <a:ea typeface="+mn-ea"/>
                <a:cs typeface="+mn-cs"/>
              </a:rPr>
              <a:t>t want to be like the guy pleading before the judge, "Can we, just for a moment, Your Honor, ignore the facts?"  I want to deal with facts to help atheists to see the truth of God, but how</a:t>
            </a:r>
            <a:r>
              <a:rPr lang="en-SG" dirty="0">
                <a:latin typeface="+mn-lt"/>
                <a:ea typeface="+mn-ea"/>
                <a:cs typeface="+mn-cs"/>
              </a:rPr>
              <a:t>?</a:t>
            </a:r>
            <a:endParaRPr lang="en-US" dirty="0"/>
          </a:p>
        </p:txBody>
      </p:sp>
    </p:spTree>
    <p:extLst>
      <p:ext uri="{BB962C8B-B14F-4D97-AF65-F5344CB8AC3E}">
        <p14:creationId xmlns:p14="http://schemas.microsoft.com/office/powerpoint/2010/main" val="113200637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C852BD4D-ACBB-D846-A3C3-F52350D57045}" type="slidenum">
              <a:rPr lang="en-GB" sz="1200">
                <a:solidFill>
                  <a:srgbClr val="FFFFFF"/>
                </a:solidFill>
                <a:latin typeface="Comic Sans MS" charset="0"/>
              </a:rPr>
              <a:pPr/>
              <a:t>139</a:t>
            </a:fld>
            <a:endParaRPr lang="en-GB" sz="1200">
              <a:solidFill>
                <a:srgbClr val="FFFFFF"/>
              </a:solidFill>
              <a:latin typeface="Comic Sans MS" charset="0"/>
            </a:endParaRPr>
          </a:p>
        </p:txBody>
      </p:sp>
      <p:sp>
        <p:nvSpPr>
          <p:cNvPr id="375810" name="Rectangle 1026"/>
          <p:cNvSpPr>
            <a:spLocks noGrp="1" noRot="1" noChangeAspect="1" noChangeArrowheads="1"/>
          </p:cNvSpPr>
          <p:nvPr>
            <p:ph type="sldImg"/>
          </p:nvPr>
        </p:nvSpPr>
        <p:spPr>
          <a:solidFill>
            <a:srgbClr val="FFFFFF"/>
          </a:solidFill>
          <a:ln/>
        </p:spPr>
      </p:sp>
      <p:sp>
        <p:nvSpPr>
          <p:cNvPr id="37581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7353265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247793F0-FF72-7E40-9424-F9D62378CCE1}" type="slidenum">
              <a:rPr lang="en-GB" sz="1200">
                <a:solidFill>
                  <a:srgbClr val="FFFFFF"/>
                </a:solidFill>
                <a:latin typeface="Comic Sans MS" charset="0"/>
              </a:rPr>
              <a:pPr/>
              <a:t>140</a:t>
            </a:fld>
            <a:endParaRPr lang="en-GB" sz="1200">
              <a:solidFill>
                <a:srgbClr val="FFFFFF"/>
              </a:solidFill>
              <a:latin typeface="Comic Sans MS" charset="0"/>
            </a:endParaRPr>
          </a:p>
        </p:txBody>
      </p:sp>
      <p:sp>
        <p:nvSpPr>
          <p:cNvPr id="377858" name="Rectangle 1026"/>
          <p:cNvSpPr>
            <a:spLocks noGrp="1" noRot="1" noChangeAspect="1" noChangeArrowheads="1"/>
          </p:cNvSpPr>
          <p:nvPr>
            <p:ph type="sldImg"/>
          </p:nvPr>
        </p:nvSpPr>
        <p:spPr>
          <a:solidFill>
            <a:srgbClr val="FFFFFF"/>
          </a:solidFill>
          <a:ln/>
        </p:spPr>
      </p:sp>
      <p:sp>
        <p:nvSpPr>
          <p:cNvPr id="37785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5328136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A70556B3-CBBC-364B-A3B0-3CEEA879EF07}" type="slidenum">
              <a:rPr lang="en-GB" sz="1200">
                <a:solidFill>
                  <a:srgbClr val="FFFFFF"/>
                </a:solidFill>
                <a:latin typeface="Comic Sans MS" charset="0"/>
              </a:rPr>
              <a:pPr/>
              <a:t>141</a:t>
            </a:fld>
            <a:endParaRPr lang="en-GB" sz="1200">
              <a:solidFill>
                <a:srgbClr val="FFFFFF"/>
              </a:solidFill>
              <a:latin typeface="Comic Sans MS" charset="0"/>
            </a:endParaRPr>
          </a:p>
        </p:txBody>
      </p:sp>
      <p:sp>
        <p:nvSpPr>
          <p:cNvPr id="379906" name="Rectangle 1026"/>
          <p:cNvSpPr>
            <a:spLocks noGrp="1" noRot="1" noChangeAspect="1" noChangeArrowheads="1"/>
          </p:cNvSpPr>
          <p:nvPr>
            <p:ph type="sldImg"/>
          </p:nvPr>
        </p:nvSpPr>
        <p:spPr>
          <a:solidFill>
            <a:srgbClr val="FFFFFF"/>
          </a:solidFill>
          <a:ln/>
        </p:spPr>
      </p:sp>
      <p:sp>
        <p:nvSpPr>
          <p:cNvPr id="3799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97102274"/>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3FAFB689-A305-BD4D-B69D-C276551DC7C1}" type="slidenum">
              <a:rPr lang="en-GB" sz="1200">
                <a:solidFill>
                  <a:srgbClr val="FFFFFF"/>
                </a:solidFill>
                <a:latin typeface="Comic Sans MS" charset="0"/>
              </a:rPr>
              <a:pPr/>
              <a:t>142</a:t>
            </a:fld>
            <a:endParaRPr lang="en-GB" sz="1200">
              <a:solidFill>
                <a:srgbClr val="FFFFFF"/>
              </a:solidFill>
              <a:latin typeface="Comic Sans MS" charset="0"/>
            </a:endParaRPr>
          </a:p>
        </p:txBody>
      </p:sp>
      <p:sp>
        <p:nvSpPr>
          <p:cNvPr id="381954" name="Rectangle 1026"/>
          <p:cNvSpPr>
            <a:spLocks noGrp="1" noRot="1" noChangeAspect="1" noChangeArrowheads="1"/>
          </p:cNvSpPr>
          <p:nvPr>
            <p:ph type="sldImg"/>
          </p:nvPr>
        </p:nvSpPr>
        <p:spPr>
          <a:solidFill>
            <a:srgbClr val="FFFFFF"/>
          </a:solidFill>
          <a:ln/>
        </p:spPr>
      </p:sp>
      <p:sp>
        <p:nvSpPr>
          <p:cNvPr id="38195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8302157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350622AB-B55C-5F4C-8566-35EEC5994F5A}" type="slidenum">
              <a:rPr lang="en-GB" sz="1200">
                <a:solidFill>
                  <a:srgbClr val="FFFFFF"/>
                </a:solidFill>
                <a:latin typeface="Comic Sans MS" charset="0"/>
              </a:rPr>
              <a:pPr/>
              <a:t>144</a:t>
            </a:fld>
            <a:endParaRPr lang="en-GB" sz="1200">
              <a:solidFill>
                <a:srgbClr val="FFFFFF"/>
              </a:solidFill>
              <a:latin typeface="Comic Sans MS" charset="0"/>
            </a:endParaRPr>
          </a:p>
        </p:txBody>
      </p:sp>
      <p:sp>
        <p:nvSpPr>
          <p:cNvPr id="385026" name="Rectangle 1026"/>
          <p:cNvSpPr>
            <a:spLocks noGrp="1" noRot="1" noChangeAspect="1" noChangeArrowheads="1"/>
          </p:cNvSpPr>
          <p:nvPr>
            <p:ph type="sldImg"/>
          </p:nvPr>
        </p:nvSpPr>
        <p:spPr>
          <a:solidFill>
            <a:srgbClr val="FFFFFF"/>
          </a:solidFill>
          <a:ln/>
        </p:spPr>
      </p:sp>
      <p:sp>
        <p:nvSpPr>
          <p:cNvPr id="3850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48437557"/>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6AA742F4-1F49-9B4A-AC94-3F0AF71C80FD}" type="slidenum">
              <a:rPr lang="en-GB" sz="1200">
                <a:solidFill>
                  <a:srgbClr val="FFFFFF"/>
                </a:solidFill>
                <a:latin typeface="Comic Sans MS" charset="0"/>
              </a:rPr>
              <a:pPr/>
              <a:t>145</a:t>
            </a:fld>
            <a:endParaRPr lang="en-GB" sz="1200">
              <a:solidFill>
                <a:srgbClr val="FFFFFF"/>
              </a:solidFill>
              <a:latin typeface="Comic Sans MS" charset="0"/>
            </a:endParaRPr>
          </a:p>
        </p:txBody>
      </p:sp>
      <p:sp>
        <p:nvSpPr>
          <p:cNvPr id="387074" name="Rectangle 1026"/>
          <p:cNvSpPr>
            <a:spLocks noGrp="1" noRot="1" noChangeAspect="1" noChangeArrowheads="1"/>
          </p:cNvSpPr>
          <p:nvPr>
            <p:ph type="sldImg"/>
          </p:nvPr>
        </p:nvSpPr>
        <p:spPr>
          <a:solidFill>
            <a:srgbClr val="FFFFFF"/>
          </a:solidFill>
          <a:ln/>
        </p:spPr>
      </p:sp>
      <p:sp>
        <p:nvSpPr>
          <p:cNvPr id="38707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398107"/>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569F999F-CFC1-684C-899A-B3B46B364657}" type="slidenum">
              <a:rPr lang="en-GB" sz="1200">
                <a:solidFill>
                  <a:srgbClr val="FFFFFF"/>
                </a:solidFill>
                <a:latin typeface="Comic Sans MS" charset="0"/>
              </a:rPr>
              <a:pPr/>
              <a:t>146</a:t>
            </a:fld>
            <a:endParaRPr lang="en-GB" sz="1200">
              <a:solidFill>
                <a:srgbClr val="FFFFFF"/>
              </a:solidFill>
              <a:latin typeface="Comic Sans MS" charset="0"/>
            </a:endParaRPr>
          </a:p>
        </p:txBody>
      </p:sp>
      <p:sp>
        <p:nvSpPr>
          <p:cNvPr id="389122" name="Rectangle 1026"/>
          <p:cNvSpPr>
            <a:spLocks noGrp="1" noRot="1" noChangeAspect="1" noChangeArrowheads="1"/>
          </p:cNvSpPr>
          <p:nvPr>
            <p:ph type="sldImg"/>
          </p:nvPr>
        </p:nvSpPr>
        <p:spPr>
          <a:solidFill>
            <a:srgbClr val="FFFFFF"/>
          </a:solidFill>
          <a:ln/>
        </p:spPr>
      </p:sp>
      <p:sp>
        <p:nvSpPr>
          <p:cNvPr id="3891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97946709"/>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69"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50" tIns="44975" rIns="89950" bIns="44975" anchor="b"/>
          <a:lstStyle>
            <a:lvl1pPr defTabSz="900113">
              <a:defRPr sz="2400">
                <a:solidFill>
                  <a:schemeClr val="tx1"/>
                </a:solidFill>
                <a:latin typeface="Times New Roman" charset="0"/>
                <a:ea typeface="ＭＳ Ｐゴシック" charset="0"/>
                <a:cs typeface="ＭＳ Ｐゴシック" charset="0"/>
              </a:defRPr>
            </a:lvl1pPr>
            <a:lvl2pPr marL="742950" indent="-285750" defTabSz="900113">
              <a:defRPr sz="2400">
                <a:solidFill>
                  <a:schemeClr val="tx1"/>
                </a:solidFill>
                <a:latin typeface="Times New Roman" charset="0"/>
                <a:ea typeface="ＭＳ Ｐゴシック" charset="0"/>
              </a:defRPr>
            </a:lvl2pPr>
            <a:lvl3pPr marL="1143000" indent="-228600" defTabSz="900113">
              <a:defRPr sz="2400">
                <a:solidFill>
                  <a:schemeClr val="tx1"/>
                </a:solidFill>
                <a:latin typeface="Times New Roman" charset="0"/>
                <a:ea typeface="ＭＳ Ｐゴシック" charset="0"/>
              </a:defRPr>
            </a:lvl3pPr>
            <a:lvl4pPr marL="1600200" indent="-228600" defTabSz="900113">
              <a:defRPr sz="2400">
                <a:solidFill>
                  <a:schemeClr val="tx1"/>
                </a:solidFill>
                <a:latin typeface="Times New Roman" charset="0"/>
                <a:ea typeface="ＭＳ Ｐゴシック" charset="0"/>
              </a:defRPr>
            </a:lvl4pPr>
            <a:lvl5pPr marL="2057400" indent="-228600" defTabSz="900113">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A8C11023-2304-8448-954E-20968336A066}" type="slidenum">
              <a:rPr lang="en-US" sz="1200">
                <a:solidFill>
                  <a:srgbClr val="000000"/>
                </a:solidFill>
              </a:rPr>
              <a:pPr algn="r"/>
              <a:t>147</a:t>
            </a:fld>
            <a:endParaRPr lang="en-US" sz="1200">
              <a:solidFill>
                <a:srgbClr val="000000"/>
              </a:solidFill>
            </a:endParaRPr>
          </a:p>
        </p:txBody>
      </p:sp>
      <p:sp>
        <p:nvSpPr>
          <p:cNvPr id="391170" name="Rectangle 2"/>
          <p:cNvSpPr>
            <a:spLocks noGrp="1" noRot="1" noChangeAspect="1" noChangeArrowheads="1"/>
          </p:cNvSpPr>
          <p:nvPr>
            <p:ph type="sldImg"/>
          </p:nvPr>
        </p:nvSpPr>
        <p:spPr>
          <a:solidFill>
            <a:srgbClr val="FFFFFF"/>
          </a:solidFill>
          <a:ln/>
        </p:spPr>
      </p:sp>
      <p:sp>
        <p:nvSpPr>
          <p:cNvPr id="391171"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lIns="91434" tIns="45716" rIns="91434" bIns="45716"/>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108431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zh-CN" altLang="en-US" sz="1200" b="0" i="0" kern="1200" dirty="0">
                <a:solidFill>
                  <a:schemeClr val="tx1"/>
                </a:solidFill>
                <a:effectLst/>
                <a:latin typeface="Times New Roman" pitchFamily="-107" charset="0"/>
                <a:ea typeface="MS PGothic" pitchFamily="34" charset="-128"/>
                <a:cs typeface="MS PGothic" charset="0"/>
              </a:rPr>
              <a:t>耶和华将他的刑罚与奖励配对。</a:t>
            </a:r>
            <a:endParaRPr lang="en-SG"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zh-CN" altLang="en-US" dirty="0"/>
              <a:t>上帝通过纪律和恢复彰显祂对以色列的忠诚</a:t>
            </a:r>
            <a:r>
              <a:rPr lang="en-US" sz="1200" kern="1200" dirty="0">
                <a:solidFill>
                  <a:schemeClr val="tx1"/>
                </a:solidFill>
                <a:effectLst/>
                <a:latin typeface="Times New Roman" pitchFamily="-107" charset="0"/>
                <a:ea typeface="MS PGothic" pitchFamily="34" charset="-128"/>
                <a:cs typeface="MS PGothic" charset="0"/>
              </a:rPr>
              <a:t>(</a:t>
            </a:r>
            <a:r>
              <a:rPr lang="ko-KR" altLang="en-US" sz="1200" kern="1200" dirty="0">
                <a:solidFill>
                  <a:schemeClr val="tx1"/>
                </a:solidFill>
                <a:effectLst/>
                <a:latin typeface="Times New Roman" pitchFamily="-107" charset="0"/>
                <a:ea typeface="MS PGothic" pitchFamily="34" charset="-128"/>
                <a:cs typeface="MS PGothic" charset="0"/>
              </a:rPr>
              <a:t>何西阿</a:t>
            </a:r>
            <a:r>
              <a:rPr lang="en-US" sz="1200" kern="1200" dirty="0">
                <a:solidFill>
                  <a:schemeClr val="tx1"/>
                </a:solidFill>
                <a:effectLst/>
                <a:latin typeface="Times New Roman" pitchFamily="-107" charset="0"/>
                <a:ea typeface="MS PGothic" pitchFamily="34" charset="-128"/>
                <a:cs typeface="MS PGothic" charset="0"/>
              </a:rPr>
              <a:t> 4–14)</a:t>
            </a:r>
            <a:r>
              <a:rPr lang="zh-CN" altLang="en-US" dirty="0"/>
              <a:t>。</a:t>
            </a:r>
            <a:endParaRPr lang="en-US" dirty="0"/>
          </a:p>
        </p:txBody>
      </p:sp>
    </p:spTree>
    <p:extLst>
      <p:ext uri="{BB962C8B-B14F-4D97-AF65-F5344CB8AC3E}">
        <p14:creationId xmlns:p14="http://schemas.microsoft.com/office/powerpoint/2010/main" val="3301830132"/>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8137B50-C456-774F-8B98-9DBC5B98E5E5}" type="slidenum">
              <a:rPr kumimoji="0" lang="en-US" altLang="zh-TW" sz="1200" b="0" i="0" u="none" strike="noStrike" kern="1200" cap="none" spc="0" normalizeH="0" baseline="0" noProof="0">
                <a:ln>
                  <a:noFill/>
                </a:ln>
                <a:solidFill>
                  <a:srgbClr val="000000"/>
                </a:solidFill>
                <a:effectLst/>
                <a:uLnTx/>
                <a:uFillTx/>
                <a:latin typeface="Arial" charset="0"/>
                <a:ea typeface="新細明體" charset="0"/>
                <a:cs typeface="新細明體" charset="0"/>
              </a:rPr>
              <a:pPr marL="0" marR="0" lvl="0" indent="0" algn="r" defTabSz="914400" rtl="0" eaLnBrk="1" fontAlgn="base" latinLnBrk="0" hangingPunct="1">
                <a:lnSpc>
                  <a:spcPct val="100000"/>
                </a:lnSpc>
                <a:spcBef>
                  <a:spcPct val="0"/>
                </a:spcBef>
                <a:spcAft>
                  <a:spcPct val="0"/>
                </a:spcAft>
                <a:buClrTx/>
                <a:buSzTx/>
                <a:buFontTx/>
                <a:buNone/>
                <a:tabLst/>
                <a:defRPr/>
              </a:pPr>
              <a:t>148</a:t>
            </a:fld>
            <a:endParaRPr kumimoji="0" lang="en-US" altLang="zh-TW" sz="1200" b="0" i="0" u="none" strike="noStrike" kern="1200" cap="none" spc="0" normalizeH="0" baseline="0" noProof="0">
              <a:ln>
                <a:noFill/>
              </a:ln>
              <a:solidFill>
                <a:srgbClr val="000000"/>
              </a:solidFill>
              <a:effectLst/>
              <a:uLnTx/>
              <a:uFillTx/>
              <a:latin typeface="Arial" charset="0"/>
              <a:ea typeface="新細明體" charset="0"/>
              <a:cs typeface="新細明體" charset="0"/>
            </a:endParaRPr>
          </a:p>
        </p:txBody>
      </p:sp>
      <p:sp>
        <p:nvSpPr>
          <p:cNvPr id="37890" name="Rectangle 2"/>
          <p:cNvSpPr>
            <a:spLocks noGrp="1" noRot="1" noChangeAspect="1" noChangeArrowheads="1" noTextEdit="1"/>
          </p:cNvSpPr>
          <p:nvPr>
            <p:ph type="sldImg"/>
          </p:nvPr>
        </p:nvSpPr>
        <p:spPr>
          <a:xfrm>
            <a:off x="841375" y="241300"/>
            <a:ext cx="5233988" cy="3925888"/>
          </a:xfrm>
          <a:ln/>
        </p:spPr>
      </p:sp>
      <p:sp>
        <p:nvSpPr>
          <p:cNvPr id="37891" name="Rectangle 3"/>
          <p:cNvSpPr>
            <a:spLocks noGrp="1" noChangeArrowheads="1"/>
          </p:cNvSpPr>
          <p:nvPr>
            <p:ph type="body" idx="1"/>
          </p:nvPr>
        </p:nvSpPr>
        <p:spPr>
          <a:xfrm>
            <a:off x="396875" y="4305300"/>
            <a:ext cx="5988050" cy="418465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112713" indent="-112713" defTabSz="1020763" eaLnBrk="1" hangingPunct="1"/>
            <a:endParaRPr lang="zh-TW" altLang="en-US">
              <a:ea typeface="新細明體" charset="0"/>
              <a:cs typeface="新細明體" charset="0"/>
            </a:endParaRPr>
          </a:p>
        </p:txBody>
      </p:sp>
    </p:spTree>
    <p:extLst>
      <p:ext uri="{BB962C8B-B14F-4D97-AF65-F5344CB8AC3E}">
        <p14:creationId xmlns:p14="http://schemas.microsoft.com/office/powerpoint/2010/main" val="4197477042"/>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2B8B882-1F69-B14E-8221-34F4610CE600}" type="slidenum">
              <a:rPr kumimoji="0" lang="en-US" altLang="zh-TW" sz="1200" b="0" i="0" u="none" strike="noStrike" kern="1200" cap="none" spc="0" normalizeH="0" baseline="0" noProof="0">
                <a:ln>
                  <a:noFill/>
                </a:ln>
                <a:solidFill>
                  <a:srgbClr val="000000"/>
                </a:solidFill>
                <a:effectLst/>
                <a:uLnTx/>
                <a:uFillTx/>
                <a:latin typeface="Arial" charset="0"/>
                <a:ea typeface="新細明體" charset="0"/>
                <a:cs typeface="新細明體" charset="0"/>
              </a:rPr>
              <a:pPr marL="0" marR="0" lvl="0" indent="0" algn="r" defTabSz="914400" rtl="0" eaLnBrk="1" fontAlgn="base" latinLnBrk="0" hangingPunct="1">
                <a:lnSpc>
                  <a:spcPct val="100000"/>
                </a:lnSpc>
                <a:spcBef>
                  <a:spcPct val="0"/>
                </a:spcBef>
                <a:spcAft>
                  <a:spcPct val="0"/>
                </a:spcAft>
                <a:buClrTx/>
                <a:buSzTx/>
                <a:buFontTx/>
                <a:buNone/>
                <a:tabLst/>
                <a:defRPr/>
              </a:pPr>
              <a:t>149</a:t>
            </a:fld>
            <a:endParaRPr kumimoji="0" lang="en-US" altLang="zh-TW" sz="1200" b="0" i="0" u="none" strike="noStrike" kern="1200" cap="none" spc="0" normalizeH="0" baseline="0" noProof="0">
              <a:ln>
                <a:noFill/>
              </a:ln>
              <a:solidFill>
                <a:srgbClr val="000000"/>
              </a:solidFill>
              <a:effectLst/>
              <a:uLnTx/>
              <a:uFillTx/>
              <a:latin typeface="Arial" charset="0"/>
              <a:ea typeface="新細明體" charset="0"/>
              <a:cs typeface="新細明體" charset="0"/>
            </a:endParaRPr>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ヒラギノ角ゴ Pro W3" charset="0"/>
              <a:cs typeface="ヒラギノ角ゴ Pro W3" charset="0"/>
            </a:endParaRPr>
          </a:p>
        </p:txBody>
      </p:sp>
    </p:spTree>
    <p:extLst>
      <p:ext uri="{BB962C8B-B14F-4D97-AF65-F5344CB8AC3E}">
        <p14:creationId xmlns:p14="http://schemas.microsoft.com/office/powerpoint/2010/main" val="3093209615"/>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F2097DC0-F99B-684B-8870-C23E0E20E12D}" type="slidenum">
              <a:rPr lang="en-US" sz="1200">
                <a:solidFill>
                  <a:srgbClr val="000000"/>
                </a:solidFill>
                <a:latin typeface="26" charset="0"/>
              </a:rPr>
              <a:pPr/>
              <a:t>150</a:t>
            </a:fld>
            <a:endParaRPr lang="en-US" sz="1200">
              <a:solidFill>
                <a:srgbClr val="000000"/>
              </a:solidFill>
              <a:latin typeface="26" charset="0"/>
            </a:endParaRPr>
          </a:p>
        </p:txBody>
      </p:sp>
      <p:sp>
        <p:nvSpPr>
          <p:cNvPr id="397314" name="Rectangle 2"/>
          <p:cNvSpPr>
            <a:spLocks noGrp="1" noRot="1" noChangeAspect="1" noChangeArrowheads="1" noTextEdit="1"/>
          </p:cNvSpPr>
          <p:nvPr>
            <p:ph type="sldImg"/>
          </p:nvPr>
        </p:nvSpPr>
        <p:spPr>
          <a:ln/>
        </p:spPr>
      </p:sp>
      <p:sp>
        <p:nvSpPr>
          <p:cNvPr id="3973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Times New Roman" charset="0"/>
                <a:ea typeface="ＭＳ Ｐゴシック" charset="0"/>
                <a:cs typeface="ＭＳ Ｐゴシック" charset="0"/>
              </a:rPr>
              <a:t>We are led to believe that some versions of the Bible have differing numbers of books--and that the fact that the Bible has been translated into more languages than any other book makes it suspect.  No, this is a sign of worldwide recognition of it as the Word of God.</a:t>
            </a:r>
          </a:p>
        </p:txBody>
      </p:sp>
    </p:spTree>
    <p:extLst>
      <p:ext uri="{BB962C8B-B14F-4D97-AF65-F5344CB8AC3E}">
        <p14:creationId xmlns:p14="http://schemas.microsoft.com/office/powerpoint/2010/main" val="1992364428"/>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ea typeface="+mn-ea"/>
                <a:cs typeface="+mn-cs"/>
              </a:rPr>
              <a:t>We need to be saved from our independence that leads to sin</a:t>
            </a:r>
            <a:r>
              <a:rPr lang="en-SG" dirty="0"/>
              <a:t> [restated].</a:t>
            </a:r>
            <a:endParaRPr lang="en-US" dirty="0"/>
          </a:p>
        </p:txBody>
      </p:sp>
      <p:sp>
        <p:nvSpPr>
          <p:cNvPr id="3993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68282897-18C9-D248-BBCD-8EF376F1E21A}" type="slidenum">
              <a:rPr lang="en-US" sz="1200">
                <a:solidFill>
                  <a:srgbClr val="000000"/>
                </a:solidFill>
                <a:latin typeface="Calibri" charset="0"/>
              </a:rPr>
              <a:pPr/>
              <a:t>151</a:t>
            </a:fld>
            <a:endParaRPr lang="en-US" sz="1200">
              <a:solidFill>
                <a:srgbClr val="000000"/>
              </a:solidFill>
              <a:latin typeface="Calibri" charset="0"/>
            </a:endParaRPr>
          </a:p>
        </p:txBody>
      </p:sp>
    </p:spTree>
    <p:extLst>
      <p:ext uri="{BB962C8B-B14F-4D97-AF65-F5344CB8AC3E}">
        <p14:creationId xmlns:p14="http://schemas.microsoft.com/office/powerpoint/2010/main" val="1878305539"/>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09"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ea typeface="+mn-ea"/>
                <a:cs typeface="+mn-cs"/>
              </a:rPr>
              <a:t>So why do we die?  Because since the beginning we have trusted ourselves instead of God</a:t>
            </a:r>
            <a:r>
              <a:rPr lang="en-SG" dirty="0">
                <a:latin typeface="+mn-lt"/>
                <a:ea typeface="+mn-ea"/>
                <a:cs typeface="+mn-cs"/>
              </a:rPr>
              <a:t>.</a:t>
            </a:r>
            <a:endParaRPr lang="en-US" dirty="0"/>
          </a:p>
        </p:txBody>
      </p:sp>
      <p:sp>
        <p:nvSpPr>
          <p:cNvPr id="4014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75327D8C-522E-2547-9DF6-7D4EC14AD03E}" type="slidenum">
              <a:rPr lang="en-US" sz="1200">
                <a:solidFill>
                  <a:srgbClr val="000000"/>
                </a:solidFill>
                <a:latin typeface="Calibri" charset="0"/>
              </a:rPr>
              <a:pPr/>
              <a:t>152</a:t>
            </a:fld>
            <a:endParaRPr lang="en-US" sz="1200">
              <a:solidFill>
                <a:srgbClr val="000000"/>
              </a:solidFill>
              <a:latin typeface="Calibri" charset="0"/>
            </a:endParaRPr>
          </a:p>
        </p:txBody>
      </p:sp>
    </p:spTree>
    <p:extLst>
      <p:ext uri="{BB962C8B-B14F-4D97-AF65-F5344CB8AC3E}">
        <p14:creationId xmlns:p14="http://schemas.microsoft.com/office/powerpoint/2010/main" val="671583073"/>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7A6B29D2-4962-6642-A454-50CA5C02651A}" type="slidenum">
              <a:rPr lang="en-US" sz="1200">
                <a:solidFill>
                  <a:srgbClr val="000000"/>
                </a:solidFill>
                <a:latin typeface="26" charset="0"/>
              </a:rPr>
              <a:pPr/>
              <a:t>153</a:t>
            </a:fld>
            <a:endParaRPr lang="en-US" sz="1200">
              <a:solidFill>
                <a:srgbClr val="000000"/>
              </a:solidFill>
              <a:latin typeface="26" charset="0"/>
            </a:endParaRPr>
          </a:p>
        </p:txBody>
      </p:sp>
      <p:sp>
        <p:nvSpPr>
          <p:cNvPr id="403458" name="Rectangle 2"/>
          <p:cNvSpPr>
            <a:spLocks noGrp="1" noRot="1" noChangeAspect="1" noChangeArrowheads="1" noTextEdit="1"/>
          </p:cNvSpPr>
          <p:nvPr>
            <p:ph type="sldImg"/>
          </p:nvPr>
        </p:nvSpPr>
        <p:spPr>
          <a:ln/>
        </p:spPr>
      </p:sp>
      <p:sp>
        <p:nvSpPr>
          <p:cNvPr id="4034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Times New Roman" charset="0"/>
                <a:ea typeface="ＭＳ Ｐゴシック" charset="0"/>
                <a:cs typeface="ＭＳ Ｐゴシック" charset="0"/>
              </a:rPr>
              <a:t>Pagels is a strong proponent of Gnostic thought which believed that salvation was not by faith in Christ but by receiving a supposed </a:t>
            </a:r>
            <a:r>
              <a:rPr lang="en-US" altLang="ja-JP">
                <a:latin typeface="Times New Roman" charset="0"/>
                <a:ea typeface="ＭＳ Ｐゴシック" charset="0"/>
                <a:cs typeface="ＭＳ Ｐゴシック" charset="0"/>
              </a:rPr>
              <a:t>"secret knowledge" from God.</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2659279"/>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BC41ECD-063A-594C-95AC-83F8E4656C5C}" type="slidenum">
              <a:rPr kumimoji="0" lang="en-US" altLang="zh-TW" sz="1200" b="0" i="0" u="none" strike="noStrike" kern="1200" cap="none" spc="0" normalizeH="0" baseline="0" noProof="0">
                <a:ln>
                  <a:noFill/>
                </a:ln>
                <a:solidFill>
                  <a:srgbClr val="000000"/>
                </a:solidFill>
                <a:effectLst/>
                <a:uLnTx/>
                <a:uFillTx/>
                <a:latin typeface="Arial" charset="0"/>
                <a:ea typeface="新細明體" charset="0"/>
                <a:cs typeface="新細明體" charset="0"/>
              </a:rPr>
              <a:pPr marL="0" marR="0" lvl="0" indent="0" algn="r" defTabSz="914400" rtl="0" eaLnBrk="1" fontAlgn="base" latinLnBrk="0" hangingPunct="1">
                <a:lnSpc>
                  <a:spcPct val="100000"/>
                </a:lnSpc>
                <a:spcBef>
                  <a:spcPct val="0"/>
                </a:spcBef>
                <a:spcAft>
                  <a:spcPct val="0"/>
                </a:spcAft>
                <a:buClrTx/>
                <a:buSzTx/>
                <a:buFontTx/>
                <a:buNone/>
                <a:tabLst/>
                <a:defRPr/>
              </a:pPr>
              <a:t>154</a:t>
            </a:fld>
            <a:endParaRPr kumimoji="0" lang="en-US" altLang="zh-TW" sz="1200" b="0" i="0" u="none" strike="noStrike" kern="1200" cap="none" spc="0" normalizeH="0" baseline="0" noProof="0">
              <a:ln>
                <a:noFill/>
              </a:ln>
              <a:solidFill>
                <a:srgbClr val="000000"/>
              </a:solidFill>
              <a:effectLst/>
              <a:uLnTx/>
              <a:uFillTx/>
              <a:latin typeface="Arial" charset="0"/>
              <a:ea typeface="新細明體" charset="0"/>
              <a:cs typeface="新細明體" charset="0"/>
            </a:endParaRPr>
          </a:p>
        </p:txBody>
      </p:sp>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TW" altLang="en-US">
              <a:ea typeface="新細明體" charset="0"/>
              <a:cs typeface="新細明體" charset="0"/>
            </a:endParaRPr>
          </a:p>
        </p:txBody>
      </p:sp>
    </p:spTree>
    <p:extLst>
      <p:ext uri="{BB962C8B-B14F-4D97-AF65-F5344CB8AC3E}">
        <p14:creationId xmlns:p14="http://schemas.microsoft.com/office/powerpoint/2010/main" val="4074735481"/>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802C6C5-78CC-5A4F-87E4-6BE1C7A057CC}" type="slidenum">
              <a:rPr kumimoji="0" lang="en-US" altLang="zh-TW" sz="1200" b="0" i="0" u="none" strike="noStrike" kern="1200" cap="none" spc="0" normalizeH="0" baseline="0" noProof="0">
                <a:ln>
                  <a:noFill/>
                </a:ln>
                <a:solidFill>
                  <a:srgbClr val="000000"/>
                </a:solidFill>
                <a:effectLst/>
                <a:uLnTx/>
                <a:uFillTx/>
                <a:latin typeface="Arial" charset="0"/>
                <a:ea typeface="新細明體" charset="0"/>
                <a:cs typeface="新細明體" charset="0"/>
              </a:rPr>
              <a:pPr marL="0" marR="0" lvl="0" indent="0" algn="r" defTabSz="914400" rtl="0" eaLnBrk="1" fontAlgn="base" latinLnBrk="0" hangingPunct="1">
                <a:lnSpc>
                  <a:spcPct val="100000"/>
                </a:lnSpc>
                <a:spcBef>
                  <a:spcPct val="0"/>
                </a:spcBef>
                <a:spcAft>
                  <a:spcPct val="0"/>
                </a:spcAft>
                <a:buClrTx/>
                <a:buSzTx/>
                <a:buFontTx/>
                <a:buNone/>
                <a:tabLst/>
                <a:defRPr/>
              </a:pPr>
              <a:t>155</a:t>
            </a:fld>
            <a:endParaRPr kumimoji="0" lang="en-US" altLang="zh-TW" sz="1200" b="0" i="0" u="none" strike="noStrike" kern="1200" cap="none" spc="0" normalizeH="0" baseline="0" noProof="0">
              <a:ln>
                <a:noFill/>
              </a:ln>
              <a:solidFill>
                <a:srgbClr val="000000"/>
              </a:solidFill>
              <a:effectLst/>
              <a:uLnTx/>
              <a:uFillTx/>
              <a:latin typeface="Arial" charset="0"/>
              <a:ea typeface="新細明體" charset="0"/>
              <a:cs typeface="新細明體" charset="0"/>
            </a:endParaRPr>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This is found in H. Wayne House, Chronological &amp; Background Charts to the New Testament,  It is also the last page of the notes for this seminar.  The point here is that our four gospels were consistently cited whereas </a:t>
            </a:r>
            <a:r>
              <a:rPr lang="en-US" altLang="ja-JP" dirty="0">
                <a:latin typeface="Times New Roman" charset="0"/>
                <a:ea typeface="ＭＳ Ｐゴシック" charset="0"/>
                <a:cs typeface="ＭＳ Ｐゴシック" charset="0"/>
              </a:rPr>
              <a:t>"Brown</a:t>
            </a:r>
            <a:r>
              <a:rPr lang="fr-FR"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s Gnostic gospels" were likely not even written until the second century (even if Thomas appeared as early as AD 50 it was still deemed heretical).  </a:t>
            </a:r>
            <a:endParaRPr lang="en-US" i="1" dirty="0">
              <a:solidFill>
                <a:srgbClr val="000000"/>
              </a:solidFill>
              <a:latin typeface="Times" charset="0"/>
              <a:ea typeface="ＭＳ Ｐゴシック" charset="0"/>
              <a:cs typeface="ＭＳ Ｐゴシック" charset="0"/>
            </a:endParaRPr>
          </a:p>
          <a:p>
            <a:pPr eaLnBrk="1" hangingPunct="1"/>
            <a:endParaRPr lang="zh-TW" altLang="en-US" dirty="0">
              <a:ea typeface="ヒラギノ角ゴ Pro W3" charset="0"/>
              <a:cs typeface="ヒラギノ角ゴ Pro W3" charset="0"/>
            </a:endParaRPr>
          </a:p>
        </p:txBody>
      </p:sp>
    </p:spTree>
    <p:extLst>
      <p:ext uri="{BB962C8B-B14F-4D97-AF65-F5344CB8AC3E}">
        <p14:creationId xmlns:p14="http://schemas.microsoft.com/office/powerpoint/2010/main" val="189077816"/>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863645C9-52E4-C347-9FF0-CD66DE81F6AE}" type="slidenum">
              <a:rPr lang="en-US" sz="1200">
                <a:solidFill>
                  <a:srgbClr val="000000"/>
                </a:solidFill>
                <a:latin typeface="26" charset="0"/>
              </a:rPr>
              <a:pPr/>
              <a:t>156</a:t>
            </a:fld>
            <a:endParaRPr lang="en-US" sz="1200">
              <a:solidFill>
                <a:srgbClr val="000000"/>
              </a:solidFill>
              <a:latin typeface="26" charset="0"/>
            </a:endParaRPr>
          </a:p>
        </p:txBody>
      </p:sp>
      <p:sp>
        <p:nvSpPr>
          <p:cNvPr id="409602" name="Rectangle 2"/>
          <p:cNvSpPr>
            <a:spLocks noGrp="1" noRot="1" noChangeAspect="1" noChangeArrowheads="1" noTextEdit="1"/>
          </p:cNvSpPr>
          <p:nvPr>
            <p:ph type="sldImg"/>
          </p:nvPr>
        </p:nvSpPr>
        <p:spPr>
          <a:ln/>
        </p:spPr>
      </p:sp>
      <p:sp>
        <p:nvSpPr>
          <p:cNvPr id="4096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Times New Roman" charset="0"/>
                <a:ea typeface="ＭＳ Ｐゴシック" charset="0"/>
                <a:cs typeface="ＭＳ Ｐゴシック" charset="0"/>
              </a:rPr>
              <a:t>http://www.ccel.org/fathers2/ANF-01/anf01-60.htm#P7477_2003920</a:t>
            </a:r>
          </a:p>
        </p:txBody>
      </p:sp>
    </p:spTree>
    <p:extLst>
      <p:ext uri="{BB962C8B-B14F-4D97-AF65-F5344CB8AC3E}">
        <p14:creationId xmlns:p14="http://schemas.microsoft.com/office/powerpoint/2010/main" val="62288779"/>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63FD2DC-C10D-2C4D-A8EA-F034D8857467}" type="slidenum">
              <a:rPr kumimoji="0" lang="en-US" sz="1200" b="0" i="0" u="none" strike="noStrike" kern="1200" cap="none" spc="0" normalizeH="0" baseline="0" noProof="0">
                <a:ln>
                  <a:noFill/>
                </a:ln>
                <a:solidFill>
                  <a:srgbClr val="000000"/>
                </a:solidFill>
                <a:effectLst/>
                <a:uLnTx/>
                <a:uFillTx/>
                <a:latin typeface="26"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157</a:t>
            </a:fld>
            <a:endParaRPr kumimoji="0" lang="en-US" sz="1200" b="0"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187394" name="Rectangle 2"/>
          <p:cNvSpPr>
            <a:spLocks noGrp="1" noRot="1" noChangeAspect="1" noChangeArrowheads="1" noTextEdit="1"/>
          </p:cNvSpPr>
          <p:nvPr>
            <p:ph type="sldImg"/>
          </p:nvPr>
        </p:nvSpPr>
        <p:spPr>
          <a:ln/>
        </p:spPr>
      </p:sp>
      <p:sp>
        <p:nvSpPr>
          <p:cNvPr id="1873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http://www.ccel.org/fathers2/ANF-01/anf01-60.htm#P7477_2003920</a:t>
            </a:r>
          </a:p>
        </p:txBody>
      </p:sp>
    </p:spTree>
    <p:extLst>
      <p:ext uri="{BB962C8B-B14F-4D97-AF65-F5344CB8AC3E}">
        <p14:creationId xmlns:p14="http://schemas.microsoft.com/office/powerpoint/2010/main" val="7756163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zh-CN" altLang="en-US" sz="1200" b="0" i="0" kern="1200" dirty="0">
                <a:solidFill>
                  <a:schemeClr val="tx1"/>
                </a:solidFill>
                <a:effectLst/>
                <a:latin typeface="Times New Roman" pitchFamily="-107" charset="0"/>
                <a:ea typeface="MS PGothic" pitchFamily="34" charset="-128"/>
                <a:cs typeface="MS PGothic" charset="0"/>
              </a:rPr>
              <a:t>以色列人哪，你们当听耶和华的话。耶和华与这地的居民争辩，因这地上无诚实，无良善</a:t>
            </a:r>
            <a:r>
              <a:rPr lang="en-US" altLang="zh-CN" sz="1200" b="0" i="0" kern="1200" dirty="0">
                <a:solidFill>
                  <a:schemeClr val="tx1"/>
                </a:solidFill>
                <a:effectLst/>
                <a:latin typeface="Times New Roman" pitchFamily="-107" charset="0"/>
                <a:ea typeface="MS PGothic" pitchFamily="34" charset="-128"/>
                <a:cs typeface="MS PGothic" charset="0"/>
              </a:rPr>
              <a:t>(</a:t>
            </a:r>
            <a:r>
              <a:rPr lang="en-US" altLang="zh-CN" sz="1200" b="0" i="0" kern="1200" dirty="0" err="1">
                <a:solidFill>
                  <a:schemeClr val="tx1"/>
                </a:solidFill>
                <a:effectLst/>
                <a:latin typeface="Times New Roman" pitchFamily="-107" charset="0"/>
                <a:ea typeface="MS PGothic" pitchFamily="34" charset="-128"/>
                <a:cs typeface="MS PGothic" charset="0"/>
              </a:rPr>
              <a:t>hesed</a:t>
            </a:r>
            <a:r>
              <a:rPr lang="en-US" altLang="zh-CN" sz="1200" b="0" i="0" kern="1200" dirty="0">
                <a:solidFill>
                  <a:schemeClr val="tx1"/>
                </a:solidFill>
                <a:effectLst/>
                <a:latin typeface="Times New Roman" pitchFamily="-107" charset="0"/>
                <a:ea typeface="MS PGothic" pitchFamily="34" charset="-128"/>
                <a:cs typeface="MS PGothic" charset="0"/>
              </a:rPr>
              <a:t>)</a:t>
            </a:r>
            <a:r>
              <a:rPr lang="zh-CN" altLang="en-US" sz="1200" b="0" i="0" kern="1200" dirty="0">
                <a:solidFill>
                  <a:schemeClr val="tx1"/>
                </a:solidFill>
                <a:effectLst/>
                <a:latin typeface="Times New Roman" pitchFamily="-107" charset="0"/>
                <a:ea typeface="MS PGothic" pitchFamily="34" charset="-128"/>
                <a:cs typeface="MS PGothic" charset="0"/>
              </a:rPr>
              <a:t>，无人认识神 </a:t>
            </a:r>
            <a:r>
              <a:rPr lang="en-US" altLang="zh-CN" sz="1200" b="0" i="0" kern="1200" dirty="0">
                <a:solidFill>
                  <a:schemeClr val="tx1"/>
                </a:solidFill>
                <a:effectLst/>
                <a:latin typeface="Times New Roman" pitchFamily="-107" charset="0"/>
                <a:ea typeface="MS PGothic" pitchFamily="34" charset="-128"/>
                <a:cs typeface="MS PGothic" charset="0"/>
              </a:rPr>
              <a:t>(</a:t>
            </a:r>
            <a:r>
              <a:rPr lang="zh-CN" altLang="en-US" sz="1200" b="0" i="0" kern="1200" dirty="0">
                <a:solidFill>
                  <a:schemeClr val="tx1"/>
                </a:solidFill>
                <a:effectLst/>
                <a:latin typeface="Times New Roman" pitchFamily="-107" charset="0"/>
                <a:ea typeface="MS PGothic" pitchFamily="34" charset="-128"/>
                <a:cs typeface="MS PGothic" charset="0"/>
              </a:rPr>
              <a:t>何西阿</a:t>
            </a:r>
            <a:r>
              <a:rPr lang="zh-CN" altLang="en-US" sz="1200" b="0" i="0" kern="1200" baseline="0" dirty="0">
                <a:solidFill>
                  <a:schemeClr val="tx1"/>
                </a:solidFill>
                <a:effectLst/>
                <a:latin typeface="Times New Roman" pitchFamily="-107" charset="0"/>
                <a:ea typeface="MS PGothic" pitchFamily="34" charset="-128"/>
                <a:cs typeface="MS PGothic" charset="0"/>
              </a:rPr>
              <a:t> </a:t>
            </a:r>
            <a:r>
              <a:rPr lang="en-US" altLang="zh-CN" sz="1200" b="0" i="0" kern="1200" baseline="0" dirty="0">
                <a:solidFill>
                  <a:schemeClr val="tx1"/>
                </a:solidFill>
                <a:effectLst/>
                <a:latin typeface="Times New Roman" pitchFamily="-107" charset="0"/>
                <a:ea typeface="MS PGothic" pitchFamily="34" charset="-128"/>
                <a:cs typeface="MS PGothic" charset="0"/>
              </a:rPr>
              <a:t>4:1)</a:t>
            </a:r>
            <a:endParaRPr lang="en-US" dirty="0"/>
          </a:p>
        </p:txBody>
      </p:sp>
    </p:spTree>
    <p:extLst>
      <p:ext uri="{BB962C8B-B14F-4D97-AF65-F5344CB8AC3E}">
        <p14:creationId xmlns:p14="http://schemas.microsoft.com/office/powerpoint/2010/main" val="1719286355"/>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E78D9CDA-44CA-B84D-86D8-7AD5FB1CAEBA}" type="slidenum">
              <a:rPr lang="en-US" sz="1200">
                <a:solidFill>
                  <a:srgbClr val="000000"/>
                </a:solidFill>
                <a:latin typeface="26" charset="0"/>
              </a:rPr>
              <a:pPr/>
              <a:t>158</a:t>
            </a:fld>
            <a:endParaRPr lang="en-US" sz="1200">
              <a:solidFill>
                <a:srgbClr val="000000"/>
              </a:solidFill>
              <a:latin typeface="26" charset="0"/>
            </a:endParaRPr>
          </a:p>
        </p:txBody>
      </p:sp>
      <p:sp>
        <p:nvSpPr>
          <p:cNvPr id="413698" name="Rectangle 2"/>
          <p:cNvSpPr>
            <a:spLocks noGrp="1" noRot="1" noChangeAspect="1" noChangeArrowheads="1" noTextEdit="1"/>
          </p:cNvSpPr>
          <p:nvPr>
            <p:ph type="sldImg"/>
          </p:nvPr>
        </p:nvSpPr>
        <p:spPr>
          <a:ln/>
        </p:spPr>
      </p:sp>
      <p:sp>
        <p:nvSpPr>
          <p:cNvPr id="413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Times New Roman" charset="0"/>
                <a:ea typeface="ＭＳ Ｐゴシック" charset="0"/>
                <a:cs typeface="ＭＳ Ｐゴシック" charset="0"/>
              </a:rPr>
              <a:t>http://www.ccel.org/fathers2/ANF-01/anf01-60.htm#P7477_2003920</a:t>
            </a:r>
          </a:p>
        </p:txBody>
      </p:sp>
    </p:spTree>
    <p:extLst>
      <p:ext uri="{BB962C8B-B14F-4D97-AF65-F5344CB8AC3E}">
        <p14:creationId xmlns:p14="http://schemas.microsoft.com/office/powerpoint/2010/main" val="463423755"/>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802C6C5-78CC-5A4F-87E4-6BE1C7A057CC}" type="slidenum">
              <a:rPr kumimoji="0" lang="en-US" altLang="zh-TW" sz="1200" b="0" i="0" u="none" strike="noStrike" kern="1200" cap="none" spc="0" normalizeH="0" baseline="0" noProof="0">
                <a:ln>
                  <a:noFill/>
                </a:ln>
                <a:solidFill>
                  <a:srgbClr val="000000"/>
                </a:solidFill>
                <a:effectLst/>
                <a:uLnTx/>
                <a:uFillTx/>
                <a:latin typeface="Arial" charset="0"/>
                <a:ea typeface="新細明體" charset="0"/>
                <a:cs typeface="新細明體" charset="0"/>
              </a:rPr>
              <a:pPr marL="0" marR="0" lvl="0" indent="0" algn="r" defTabSz="914400" rtl="0" eaLnBrk="1" fontAlgn="base" latinLnBrk="0" hangingPunct="1">
                <a:lnSpc>
                  <a:spcPct val="100000"/>
                </a:lnSpc>
                <a:spcBef>
                  <a:spcPct val="0"/>
                </a:spcBef>
                <a:spcAft>
                  <a:spcPct val="0"/>
                </a:spcAft>
                <a:buClrTx/>
                <a:buSzTx/>
                <a:buFontTx/>
                <a:buNone/>
                <a:tabLst/>
                <a:defRPr/>
              </a:pPr>
              <a:t>159</a:t>
            </a:fld>
            <a:endParaRPr kumimoji="0" lang="en-US" altLang="zh-TW" sz="1200" b="0" i="0" u="none" strike="noStrike" kern="1200" cap="none" spc="0" normalizeH="0" baseline="0" noProof="0">
              <a:ln>
                <a:noFill/>
              </a:ln>
              <a:solidFill>
                <a:srgbClr val="000000"/>
              </a:solidFill>
              <a:effectLst/>
              <a:uLnTx/>
              <a:uFillTx/>
              <a:latin typeface="Arial" charset="0"/>
              <a:ea typeface="新細明體" charset="0"/>
              <a:cs typeface="新細明體" charset="0"/>
            </a:endParaRPr>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This is found in H. Wayne House, Chronological &amp; Background Charts to the New Testament,  It is also the last page of the notes for this seminar.  The point here is that our four gospels were consistently cited whereas </a:t>
            </a:r>
            <a:r>
              <a:rPr lang="en-US" altLang="ja-JP" dirty="0">
                <a:latin typeface="Times New Roman" charset="0"/>
                <a:ea typeface="ＭＳ Ｐゴシック" charset="0"/>
                <a:cs typeface="ＭＳ Ｐゴシック" charset="0"/>
              </a:rPr>
              <a:t>"Brown</a:t>
            </a:r>
            <a:r>
              <a:rPr lang="fr-FR"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s Gnostic gospels" were likely not even written until the second century (even if Thomas appeared as early as AD 40 it was still deemed heretical).  </a:t>
            </a:r>
            <a:endParaRPr lang="en-US" i="1" dirty="0">
              <a:solidFill>
                <a:srgbClr val="000000"/>
              </a:solidFill>
              <a:latin typeface="Times" charset="0"/>
              <a:ea typeface="ＭＳ Ｐゴシック" charset="0"/>
              <a:cs typeface="ＭＳ Ｐゴシック" charset="0"/>
            </a:endParaRPr>
          </a:p>
          <a:p>
            <a:pPr eaLnBrk="1" hangingPunct="1"/>
            <a:endParaRPr lang="zh-TW" altLang="en-US" dirty="0">
              <a:ea typeface="ヒラギノ角ゴ Pro W3" charset="0"/>
              <a:cs typeface="ヒラギノ角ゴ Pro W3" charset="0"/>
            </a:endParaRPr>
          </a:p>
        </p:txBody>
      </p:sp>
    </p:spTree>
    <p:extLst>
      <p:ext uri="{BB962C8B-B14F-4D97-AF65-F5344CB8AC3E}">
        <p14:creationId xmlns:p14="http://schemas.microsoft.com/office/powerpoint/2010/main" val="3359144353"/>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C57064F3-70A2-6E48-A869-4013FD25A080}" type="slidenum">
              <a:rPr lang="en-US" sz="1200">
                <a:solidFill>
                  <a:srgbClr val="000000"/>
                </a:solidFill>
                <a:latin typeface="26" charset="0"/>
              </a:rPr>
              <a:pPr/>
              <a:t>160</a:t>
            </a:fld>
            <a:endParaRPr lang="en-US" sz="1200">
              <a:solidFill>
                <a:srgbClr val="000000"/>
              </a:solidFill>
              <a:latin typeface="26" charset="0"/>
            </a:endParaRPr>
          </a:p>
        </p:txBody>
      </p:sp>
      <p:sp>
        <p:nvSpPr>
          <p:cNvPr id="417794" name="Rectangle 2"/>
          <p:cNvSpPr>
            <a:spLocks noGrp="1" noRot="1" noChangeAspect="1" noChangeArrowheads="1"/>
          </p:cNvSpPr>
          <p:nvPr>
            <p:ph type="sldImg"/>
          </p:nvPr>
        </p:nvSpPr>
        <p:spPr>
          <a:solidFill>
            <a:srgbClr val="FFFFFF"/>
          </a:solidFill>
          <a:ln/>
        </p:spPr>
      </p:sp>
      <p:sp>
        <p:nvSpPr>
          <p:cNvPr id="41779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This page appears at the end of your notes.  Note that the first council that officially affirmed our 27 NT books was not Nicaea, but Hippo in 393.</a:t>
            </a:r>
          </a:p>
        </p:txBody>
      </p:sp>
    </p:spTree>
    <p:extLst>
      <p:ext uri="{BB962C8B-B14F-4D97-AF65-F5344CB8AC3E}">
        <p14:creationId xmlns:p14="http://schemas.microsoft.com/office/powerpoint/2010/main" val="489901598"/>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74E84534-8E30-2C42-BE11-7C5BB698E67C}" type="slidenum">
              <a:rPr lang="en-US" sz="1200">
                <a:solidFill>
                  <a:srgbClr val="000000"/>
                </a:solidFill>
                <a:latin typeface="26" charset="0"/>
              </a:rPr>
              <a:pPr/>
              <a:t>161</a:t>
            </a:fld>
            <a:endParaRPr lang="en-US" sz="1200">
              <a:solidFill>
                <a:srgbClr val="000000"/>
              </a:solidFill>
              <a:latin typeface="26" charset="0"/>
            </a:endParaRPr>
          </a:p>
        </p:txBody>
      </p:sp>
      <p:sp>
        <p:nvSpPr>
          <p:cNvPr id="419842" name="Rectangle 2"/>
          <p:cNvSpPr>
            <a:spLocks noGrp="1" noRot="1" noChangeAspect="1" noChangeArrowheads="1"/>
          </p:cNvSpPr>
          <p:nvPr>
            <p:ph type="sldImg"/>
          </p:nvPr>
        </p:nvSpPr>
        <p:spPr>
          <a:solidFill>
            <a:srgbClr val="FFFFFF"/>
          </a:solidFill>
          <a:ln/>
        </p:spPr>
      </p:sp>
      <p:sp>
        <p:nvSpPr>
          <p:cNvPr id="41984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The </a:t>
            </a:r>
            <a:r>
              <a:rPr lang="en-US" altLang="ja-JP">
                <a:latin typeface="Times New Roman" charset="0"/>
                <a:ea typeface="ＭＳ Ｐゴシック" charset="0"/>
                <a:cs typeface="ＭＳ Ｐゴシック" charset="0"/>
              </a:rPr>
              <a:t>"canon" or "rule" meant the officially recognized books of Scripture.  None of the councils DETERMINED this list.  They only AFFIRMED what the church had believed for generations.</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3854988"/>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307221818"/>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endParaRPr lang="en-US"/>
          </a:p>
        </p:txBody>
      </p:sp>
    </p:spTree>
    <p:extLst>
      <p:ext uri="{BB962C8B-B14F-4D97-AF65-F5344CB8AC3E}">
        <p14:creationId xmlns:p14="http://schemas.microsoft.com/office/powerpoint/2010/main" val="1719386316"/>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endParaRPr lang="en-US"/>
          </a:p>
        </p:txBody>
      </p:sp>
    </p:spTree>
    <p:extLst>
      <p:ext uri="{BB962C8B-B14F-4D97-AF65-F5344CB8AC3E}">
        <p14:creationId xmlns:p14="http://schemas.microsoft.com/office/powerpoint/2010/main" val="1185858980"/>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mn-lt"/>
                <a:ea typeface="+mn-ea"/>
                <a:cs typeface="+mn-cs"/>
              </a:rPr>
              <a:t>He disciplines us like a loving father. Hebrews 12 reminds us of his discipline.</a:t>
            </a:r>
            <a:r>
              <a:rPr lang="en-SG">
                <a:effectLst/>
              </a:rPr>
              <a:t> </a:t>
            </a:r>
            <a:endParaRPr lang="en-US"/>
          </a:p>
        </p:txBody>
      </p:sp>
    </p:spTree>
    <p:extLst>
      <p:ext uri="{BB962C8B-B14F-4D97-AF65-F5344CB8AC3E}">
        <p14:creationId xmlns:p14="http://schemas.microsoft.com/office/powerpoint/2010/main" val="2083632700"/>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mn-lt"/>
                <a:ea typeface="+mn-ea"/>
                <a:cs typeface="+mn-cs"/>
              </a:rPr>
              <a:t>He disciplines us like a loving father. Hebrews 12 reminds us of his discipline.</a:t>
            </a:r>
            <a:r>
              <a:rPr lang="en-SG">
                <a:effectLst/>
              </a:rPr>
              <a:t> </a:t>
            </a:r>
            <a:endParaRPr lang="en-US"/>
          </a:p>
        </p:txBody>
      </p:sp>
    </p:spTree>
    <p:extLst>
      <p:ext uri="{BB962C8B-B14F-4D97-AF65-F5344CB8AC3E}">
        <p14:creationId xmlns:p14="http://schemas.microsoft.com/office/powerpoint/2010/main" val="598957271"/>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endParaRPr lang="en-US"/>
          </a:p>
        </p:txBody>
      </p:sp>
    </p:spTree>
    <p:extLst>
      <p:ext uri="{BB962C8B-B14F-4D97-AF65-F5344CB8AC3E}">
        <p14:creationId xmlns:p14="http://schemas.microsoft.com/office/powerpoint/2010/main" val="14190002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2484869051"/>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zh-CN" altLang="en-US" sz="1200" b="0" i="0" kern="1200" dirty="0">
                <a:solidFill>
                  <a:schemeClr val="tx1"/>
                </a:solidFill>
                <a:effectLst/>
                <a:latin typeface="Times New Roman" pitchFamily="-107" charset="0"/>
                <a:ea typeface="MS PGothic" pitchFamily="34" charset="-128"/>
                <a:cs typeface="MS PGothic" charset="0"/>
              </a:rPr>
              <a:t>今天我们将看到上帝使我们忠诚于他的两种方式</a:t>
            </a:r>
            <a:endParaRPr lang="en-US" dirty="0">
              <a:cs typeface="ＭＳ Ｐゴシック" charset="0"/>
            </a:endParaRPr>
          </a:p>
        </p:txBody>
      </p:sp>
    </p:spTree>
    <p:extLst>
      <p:ext uri="{BB962C8B-B14F-4D97-AF65-F5344CB8AC3E}">
        <p14:creationId xmlns:p14="http://schemas.microsoft.com/office/powerpoint/2010/main" val="1333672109"/>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604070007"/>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mn-lt"/>
                <a:ea typeface="+mn-ea"/>
                <a:cs typeface="+mn-cs"/>
              </a:rPr>
              <a:t>He encourages us to be loyal to him by first being loyal to us (MI restated).</a:t>
            </a:r>
            <a:r>
              <a:rPr lang="en-SG">
                <a:effectLst/>
              </a:rPr>
              <a:t> </a:t>
            </a:r>
            <a:endParaRPr lang="en-US"/>
          </a:p>
        </p:txBody>
      </p:sp>
    </p:spTree>
    <p:extLst>
      <p:ext uri="{BB962C8B-B14F-4D97-AF65-F5344CB8AC3E}">
        <p14:creationId xmlns:p14="http://schemas.microsoft.com/office/powerpoint/2010/main" val="774509661"/>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zh-CN" altLang="en-US" sz="1200" b="0" i="0" kern="1200" dirty="0">
                <a:solidFill>
                  <a:schemeClr val="tx1"/>
                </a:solidFill>
                <a:effectLst/>
                <a:latin typeface="Times New Roman" pitchFamily="-107" charset="0"/>
                <a:ea typeface="MS PGothic" pitchFamily="34" charset="-128"/>
                <a:cs typeface="MS PGothic" charset="0"/>
              </a:rPr>
              <a:t>今天我们将看到上帝使我们忠诚于他的两种方式</a:t>
            </a:r>
            <a:endParaRPr lang="en-US" dirty="0">
              <a:cs typeface="ＭＳ Ｐゴシック" charset="0"/>
            </a:endParaRPr>
          </a:p>
        </p:txBody>
      </p:sp>
    </p:spTree>
    <p:extLst>
      <p:ext uri="{BB962C8B-B14F-4D97-AF65-F5344CB8AC3E}">
        <p14:creationId xmlns:p14="http://schemas.microsoft.com/office/powerpoint/2010/main" val="245920138"/>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zh-CN" altLang="en-US" dirty="0"/>
              <a:t>耶和华给与重大的</a:t>
            </a:r>
            <a:r>
              <a:rPr lang="zh-CN" altLang="en-US" sz="1200" b="0" i="0" kern="1200" dirty="0">
                <a:solidFill>
                  <a:schemeClr val="tx1"/>
                </a:solidFill>
                <a:effectLst/>
                <a:latin typeface="Times New Roman" pitchFamily="-107" charset="0"/>
                <a:ea typeface="MS PGothic" pitchFamily="34" charset="-128"/>
                <a:cs typeface="MS PGothic" charset="0"/>
              </a:rPr>
              <a:t>例证来</a:t>
            </a:r>
            <a:r>
              <a:rPr lang="zh-CN" altLang="en-US" dirty="0"/>
              <a:t>显示</a:t>
            </a:r>
            <a:r>
              <a:rPr lang="zh-CN" altLang="en-US" sz="1200" b="0" i="0" kern="1200" dirty="0">
                <a:solidFill>
                  <a:schemeClr val="tx1"/>
                </a:solidFill>
                <a:effectLst/>
                <a:latin typeface="Times New Roman" pitchFamily="-107" charset="0"/>
                <a:ea typeface="MS PGothic" pitchFamily="34" charset="-128"/>
                <a:cs typeface="MS PGothic" charset="0"/>
              </a:rPr>
              <a:t>承诺的意义（何</a:t>
            </a:r>
            <a:r>
              <a:rPr lang="en-US" altLang="zh-CN" sz="1200" b="0" i="0" kern="1200" dirty="0">
                <a:solidFill>
                  <a:schemeClr val="tx1"/>
                </a:solidFill>
                <a:effectLst/>
                <a:latin typeface="Times New Roman" pitchFamily="-107" charset="0"/>
                <a:ea typeface="MS PGothic" pitchFamily="34" charset="-128"/>
                <a:cs typeface="MS PGothic" charset="0"/>
              </a:rPr>
              <a:t>1-3</a:t>
            </a:r>
            <a:r>
              <a:rPr lang="zh-CN" altLang="en-US" sz="1200" b="0" i="0" kern="1200" dirty="0">
                <a:solidFill>
                  <a:schemeClr val="tx1"/>
                </a:solidFill>
                <a:effectLst/>
                <a:latin typeface="Times New Roman" pitchFamily="-107" charset="0"/>
                <a:ea typeface="MS PGothic" pitchFamily="34" charset="-128"/>
                <a:cs typeface="MS PGothic" charset="0"/>
              </a:rPr>
              <a:t>）。</a:t>
            </a:r>
            <a:endParaRPr lang="en-US" altLang="zh-CN" dirty="0"/>
          </a:p>
        </p:txBody>
      </p:sp>
    </p:spTree>
    <p:extLst>
      <p:ext uri="{BB962C8B-B14F-4D97-AF65-F5344CB8AC3E}">
        <p14:creationId xmlns:p14="http://schemas.microsoft.com/office/powerpoint/2010/main" val="2798747062"/>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zh-CN" altLang="en-US" sz="1200" b="0" i="0" kern="1200" dirty="0">
                <a:solidFill>
                  <a:schemeClr val="tx1"/>
                </a:solidFill>
                <a:effectLst/>
                <a:latin typeface="Times New Roman" pitchFamily="-107" charset="0"/>
                <a:ea typeface="MS PGothic" pitchFamily="34" charset="-128"/>
                <a:cs typeface="MS PGothic" charset="0"/>
              </a:rPr>
              <a:t>耶和华将他的刑罚与奖励配对。</a:t>
            </a:r>
            <a:endParaRPr lang="en-SG"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zh-CN" altLang="en-US" dirty="0"/>
              <a:t>上帝通过纪律和恢复彰显祂对以色列的忠诚</a:t>
            </a:r>
            <a:r>
              <a:rPr lang="en-US" sz="1200" kern="1200" dirty="0">
                <a:solidFill>
                  <a:schemeClr val="tx1"/>
                </a:solidFill>
                <a:effectLst/>
                <a:latin typeface="Times New Roman" pitchFamily="-107" charset="0"/>
                <a:ea typeface="MS PGothic" pitchFamily="34" charset="-128"/>
                <a:cs typeface="MS PGothic" charset="0"/>
              </a:rPr>
              <a:t>(</a:t>
            </a:r>
            <a:r>
              <a:rPr lang="ko-KR" altLang="en-US" sz="1200" kern="1200" dirty="0">
                <a:solidFill>
                  <a:schemeClr val="tx1"/>
                </a:solidFill>
                <a:effectLst/>
                <a:latin typeface="Times New Roman" pitchFamily="-107" charset="0"/>
                <a:ea typeface="MS PGothic" pitchFamily="34" charset="-128"/>
                <a:cs typeface="MS PGothic" charset="0"/>
              </a:rPr>
              <a:t>何西阿</a:t>
            </a:r>
            <a:r>
              <a:rPr lang="en-US" sz="1200" kern="1200" dirty="0">
                <a:solidFill>
                  <a:schemeClr val="tx1"/>
                </a:solidFill>
                <a:effectLst/>
                <a:latin typeface="Times New Roman" pitchFamily="-107" charset="0"/>
                <a:ea typeface="MS PGothic" pitchFamily="34" charset="-128"/>
                <a:cs typeface="MS PGothic" charset="0"/>
              </a:rPr>
              <a:t> 4–14)</a:t>
            </a:r>
            <a:r>
              <a:rPr lang="zh-CN" altLang="en-US" dirty="0"/>
              <a:t>。</a:t>
            </a:r>
            <a:endParaRPr lang="en-US" dirty="0"/>
          </a:p>
        </p:txBody>
      </p:sp>
    </p:spTree>
    <p:extLst>
      <p:ext uri="{BB962C8B-B14F-4D97-AF65-F5344CB8AC3E}">
        <p14:creationId xmlns:p14="http://schemas.microsoft.com/office/powerpoint/2010/main" val="1077468487"/>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zh-CN" altLang="en-US" sz="1200" b="0" i="0" kern="1200" dirty="0">
                <a:solidFill>
                  <a:schemeClr val="tx1"/>
                </a:solidFill>
                <a:effectLst/>
                <a:latin typeface="Times New Roman" pitchFamily="-107" charset="0"/>
                <a:ea typeface="MS PGothic" pitchFamily="34" charset="-128"/>
                <a:cs typeface="MS PGothic" charset="0"/>
              </a:rPr>
              <a:t>你是否相信祂已经去除你的罪吗？</a:t>
            </a:r>
            <a:endParaRPr lang="en-US" dirty="0"/>
          </a:p>
        </p:txBody>
      </p:sp>
    </p:spTree>
    <p:extLst>
      <p:ext uri="{BB962C8B-B14F-4D97-AF65-F5344CB8AC3E}">
        <p14:creationId xmlns:p14="http://schemas.microsoft.com/office/powerpoint/2010/main" val="3526119015"/>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fld id="{F44675E5-307A-2540-8CFA-1A60815F929A}" type="slidenum">
              <a:rPr lang="zh-CN" altLang="en-US" sz="1200">
                <a:cs typeface="SimSun" charset="0"/>
              </a:rPr>
              <a:pPr/>
              <a:t>185</a:t>
            </a:fld>
            <a:endParaRPr lang="en-US" altLang="zh-CN" sz="1200">
              <a:cs typeface="SimSun" charset="0"/>
            </a:endParaRPr>
          </a:p>
        </p:txBody>
      </p:sp>
      <p:sp>
        <p:nvSpPr>
          <p:cNvPr id="181250" name="Rectangle 2"/>
          <p:cNvSpPr>
            <a:spLocks noGrp="1" noRot="1" noChangeAspect="1" noChangeArrowheads="1" noTextEdit="1"/>
          </p:cNvSpPr>
          <p:nvPr>
            <p:ph type="sldImg"/>
          </p:nvPr>
        </p:nvSpPr>
        <p:spPr>
          <a:ln/>
        </p:spPr>
      </p:sp>
      <p:sp>
        <p:nvSpPr>
          <p:cNvPr id="1812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latin typeface="Times New Roman" charset="0"/>
              <a:ea typeface="MS PGothic" charset="0"/>
              <a:cs typeface="SimSun" charset="0"/>
            </a:endParaRPr>
          </a:p>
        </p:txBody>
      </p:sp>
    </p:spTree>
    <p:extLst>
      <p:ext uri="{BB962C8B-B14F-4D97-AF65-F5344CB8AC3E}">
        <p14:creationId xmlns:p14="http://schemas.microsoft.com/office/powerpoint/2010/main" val="1560238551"/>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fld id="{93F86999-0590-FF4D-A894-99CC4C89299D}" type="slidenum">
              <a:rPr lang="zh-CN" altLang="en-US" sz="1200">
                <a:cs typeface="SimSun" charset="0"/>
              </a:rPr>
              <a:pPr/>
              <a:t>186</a:t>
            </a:fld>
            <a:endParaRPr lang="en-US" altLang="zh-CN" sz="1200">
              <a:cs typeface="SimSun" charset="0"/>
            </a:endParaRPr>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latin typeface="Times New Roman" charset="0"/>
              <a:ea typeface="MS PGothic" charset="0"/>
              <a:cs typeface="SimSun" charset="0"/>
            </a:endParaRPr>
          </a:p>
        </p:txBody>
      </p:sp>
    </p:spTree>
    <p:extLst>
      <p:ext uri="{BB962C8B-B14F-4D97-AF65-F5344CB8AC3E}">
        <p14:creationId xmlns:p14="http://schemas.microsoft.com/office/powerpoint/2010/main" val="6513140"/>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fld id="{E2BF6B0D-4EB5-4F40-822F-3C8A0ACF66F1}" type="slidenum">
              <a:rPr lang="zh-CN" altLang="en-US" sz="1200">
                <a:cs typeface="SimSun" charset="0"/>
              </a:rPr>
              <a:pPr/>
              <a:t>187</a:t>
            </a:fld>
            <a:endParaRPr lang="en-US" altLang="zh-CN" sz="1200">
              <a:cs typeface="SimSun" charset="0"/>
            </a:endParaRPr>
          </a:p>
        </p:txBody>
      </p:sp>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latin typeface="Times New Roman" charset="0"/>
              <a:ea typeface="MS PGothic" charset="0"/>
              <a:cs typeface="SimSun" charset="0"/>
            </a:endParaRPr>
          </a:p>
        </p:txBody>
      </p:sp>
    </p:spTree>
    <p:extLst>
      <p:ext uri="{BB962C8B-B14F-4D97-AF65-F5344CB8AC3E}">
        <p14:creationId xmlns:p14="http://schemas.microsoft.com/office/powerpoint/2010/main" val="20921616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zh-CN" altLang="en-US" sz="1200" b="0" i="0" kern="1200" dirty="0">
                <a:solidFill>
                  <a:schemeClr val="tx1"/>
                </a:solidFill>
                <a:effectLst/>
                <a:latin typeface="Times New Roman" pitchFamily="-107" charset="0"/>
                <a:ea typeface="MS PGothic" pitchFamily="34" charset="-128"/>
                <a:cs typeface="MS PGothic" charset="0"/>
              </a:rPr>
              <a:t>你是否相信祂已经去除你的罪吗？</a:t>
            </a:r>
            <a:endParaRPr lang="en-US" dirty="0"/>
          </a:p>
        </p:txBody>
      </p:sp>
    </p:spTree>
    <p:extLst>
      <p:ext uri="{BB962C8B-B14F-4D97-AF65-F5344CB8AC3E}">
        <p14:creationId xmlns:p14="http://schemas.microsoft.com/office/powerpoint/2010/main" val="4193573309"/>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fld id="{2C66B805-AE0F-1A4A-BE4F-F81374EFDF47}" type="slidenum">
              <a:rPr lang="zh-CN" altLang="en-US" sz="1200">
                <a:cs typeface="SimSun" charset="0"/>
              </a:rPr>
              <a:pPr/>
              <a:t>188</a:t>
            </a:fld>
            <a:endParaRPr lang="en-US" altLang="zh-CN" sz="1200">
              <a:cs typeface="SimSun" charset="0"/>
            </a:endParaRPr>
          </a:p>
        </p:txBody>
      </p:sp>
      <p:sp>
        <p:nvSpPr>
          <p:cNvPr id="187394" name="Rectangle 2"/>
          <p:cNvSpPr>
            <a:spLocks noGrp="1" noRot="1" noChangeAspect="1" noChangeArrowheads="1" noTextEdit="1"/>
          </p:cNvSpPr>
          <p:nvPr>
            <p:ph type="sldImg"/>
          </p:nvPr>
        </p:nvSpPr>
        <p:spPr>
          <a:ln/>
        </p:spPr>
      </p:sp>
      <p:sp>
        <p:nvSpPr>
          <p:cNvPr id="1873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latin typeface="Times New Roman" charset="0"/>
              <a:ea typeface="MS PGothic" charset="0"/>
              <a:cs typeface="SimSun" charset="0"/>
            </a:endParaRPr>
          </a:p>
        </p:txBody>
      </p:sp>
    </p:spTree>
    <p:extLst>
      <p:ext uri="{BB962C8B-B14F-4D97-AF65-F5344CB8AC3E}">
        <p14:creationId xmlns:p14="http://schemas.microsoft.com/office/powerpoint/2010/main" val="63279432"/>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CA168311-8E3A-DF47-940D-C4E79C847CDD}" type="slidenum">
              <a:rPr lang="en-US" sz="1200">
                <a:solidFill>
                  <a:srgbClr val="000000"/>
                </a:solidFill>
              </a:rPr>
              <a:pPr eaLnBrk="1" hangingPunct="1"/>
              <a:t>189</a:t>
            </a:fld>
            <a:endParaRPr lang="en-US" sz="1200">
              <a:solidFill>
                <a:srgbClr val="000000"/>
              </a:solidFill>
            </a:endParaRPr>
          </a:p>
        </p:txBody>
      </p:sp>
      <p:sp>
        <p:nvSpPr>
          <p:cNvPr id="576514" name="Rectangle 2"/>
          <p:cNvSpPr>
            <a:spLocks noGrp="1" noRot="1" noChangeAspect="1" noChangeArrowheads="1" noTextEdit="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rPr>
              <a:t>The explanation for free!</a:t>
            </a:r>
          </a:p>
          <a:p>
            <a:pPr eaLnBrk="1" hangingPunct="1"/>
            <a:r>
              <a:rPr lang="en-US" dirty="0">
                <a:latin typeface="Arial" charset="0"/>
              </a:rPr>
              <a:t>OT</a:t>
            </a:r>
            <a:r>
              <a:rPr lang="en-US" baseline="0" dirty="0">
                <a:latin typeface="Arial" charset="0"/>
              </a:rPr>
              <a:t> Survey </a:t>
            </a:r>
            <a:r>
              <a:rPr lang="en-US" dirty="0">
                <a:latin typeface="Arial" charset="0"/>
              </a:rPr>
              <a:t>link address</a:t>
            </a:r>
          </a:p>
        </p:txBody>
      </p:sp>
    </p:spTree>
    <p:extLst>
      <p:ext uri="{BB962C8B-B14F-4D97-AF65-F5344CB8AC3E}">
        <p14:creationId xmlns:p14="http://schemas.microsoft.com/office/powerpoint/2010/main" val="5330083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fld id="{05310774-EB35-4345-ACA0-24995AE57799}" type="slidenum">
              <a:rPr lang="zh-CN" altLang="en-US" sz="1200">
                <a:cs typeface="SimSun" charset="0"/>
              </a:rPr>
              <a:pPr/>
              <a:t>21</a:t>
            </a:fld>
            <a:endParaRPr lang="en-US" altLang="zh-CN" sz="1200">
              <a:cs typeface="SimSun" charset="0"/>
            </a:endParaRPr>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latin typeface="Times New Roman" charset="0"/>
              <a:ea typeface="MS PGothic" charset="0"/>
              <a:cs typeface="SimSun" charset="0"/>
            </a:endParaRPr>
          </a:p>
        </p:txBody>
      </p:sp>
    </p:spTree>
    <p:extLst>
      <p:ext uri="{BB962C8B-B14F-4D97-AF65-F5344CB8AC3E}">
        <p14:creationId xmlns:p14="http://schemas.microsoft.com/office/powerpoint/2010/main" val="2822719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fld id="{58B13CFB-2EA8-4646-A8DE-B743C8A66C3E}" type="slidenum">
              <a:rPr lang="en-US" sz="1200"/>
              <a:pPr/>
              <a:t>22</a:t>
            </a:fld>
            <a:endParaRPr lang="en-US" sz="1200"/>
          </a:p>
        </p:txBody>
      </p:sp>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MS PGothic" charset="0"/>
            </a:endParaRPr>
          </a:p>
        </p:txBody>
      </p:sp>
    </p:spTree>
    <p:extLst>
      <p:ext uri="{BB962C8B-B14F-4D97-AF65-F5344CB8AC3E}">
        <p14:creationId xmlns:p14="http://schemas.microsoft.com/office/powerpoint/2010/main" val="3540269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fld id="{1AD50319-972A-1547-AEA7-CD841DF60B05}" type="slidenum">
              <a:rPr lang="zh-CN" altLang="en-US" sz="1200">
                <a:cs typeface="SimSun" charset="0"/>
              </a:rPr>
              <a:pPr/>
              <a:t>23</a:t>
            </a:fld>
            <a:endParaRPr lang="en-US" altLang="zh-CN" sz="1200">
              <a:cs typeface="SimSun" charset="0"/>
            </a:endParaRPr>
          </a:p>
        </p:txBody>
      </p:sp>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latin typeface="Times New Roman" charset="0"/>
              <a:ea typeface="MS PGothic" charset="0"/>
              <a:cs typeface="SimSun" charset="0"/>
            </a:endParaRPr>
          </a:p>
        </p:txBody>
      </p:sp>
    </p:spTree>
    <p:extLst>
      <p:ext uri="{BB962C8B-B14F-4D97-AF65-F5344CB8AC3E}">
        <p14:creationId xmlns:p14="http://schemas.microsoft.com/office/powerpoint/2010/main" val="1600994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8145115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fld id="{FB93F612-8DB0-8440-A51F-FCB1AC929329}" type="slidenum">
              <a:rPr lang="zh-CN" altLang="en-US" sz="1200">
                <a:cs typeface="SimSun" charset="0"/>
              </a:rPr>
              <a:pPr/>
              <a:t>24</a:t>
            </a:fld>
            <a:endParaRPr lang="en-US" altLang="zh-CN" sz="1200">
              <a:cs typeface="SimSun" charset="0"/>
            </a:endParaRPr>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latin typeface="Times New Roman" charset="0"/>
              <a:ea typeface="MS PGothic" charset="0"/>
              <a:cs typeface="SimSun" charset="0"/>
            </a:endParaRPr>
          </a:p>
        </p:txBody>
      </p:sp>
    </p:spTree>
    <p:extLst>
      <p:ext uri="{BB962C8B-B14F-4D97-AF65-F5344CB8AC3E}">
        <p14:creationId xmlns:p14="http://schemas.microsoft.com/office/powerpoint/2010/main" val="20895112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fld id="{F3A984AF-E9B3-014C-B621-1920118CD4F7}" type="slidenum">
              <a:rPr lang="en-US" sz="1200">
                <a:solidFill>
                  <a:srgbClr val="000000"/>
                </a:solidFill>
              </a:rPr>
              <a:pPr/>
              <a:t>25</a:t>
            </a:fld>
            <a:endParaRPr lang="en-US" sz="1200">
              <a:solidFill>
                <a:srgbClr val="000000"/>
              </a:solidFill>
            </a:endParaRPr>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MS PGothic" charset="0"/>
            </a:endParaRPr>
          </a:p>
        </p:txBody>
      </p:sp>
    </p:spTree>
    <p:extLst>
      <p:ext uri="{BB962C8B-B14F-4D97-AF65-F5344CB8AC3E}">
        <p14:creationId xmlns:p14="http://schemas.microsoft.com/office/powerpoint/2010/main" val="1285643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7244399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27</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lang="en-US" dirty="0"/>
              <a:t>Loyalty has fallen on hard times. People aren’t very loyal anymore.</a:t>
            </a:r>
          </a:p>
          <a:p>
            <a:r>
              <a:rPr lang="en-US" dirty="0"/>
              <a:t>People switch jobs all the time.</a:t>
            </a:r>
          </a:p>
          <a:p>
            <a:r>
              <a:rPr lang="en-US" dirty="0"/>
              <a:t>We aren’t committed (loyal) to institutions.</a:t>
            </a:r>
          </a:p>
          <a:p>
            <a:r>
              <a:rPr lang="en-US" dirty="0"/>
              <a:t>We aren’t even committed (loyal) to our marriages.</a:t>
            </a:r>
          </a:p>
          <a:p>
            <a:endParaRPr lang="en-US" dirty="0"/>
          </a:p>
        </p:txBody>
      </p:sp>
    </p:spTree>
    <p:extLst>
      <p:ext uri="{BB962C8B-B14F-4D97-AF65-F5344CB8AC3E}">
        <p14:creationId xmlns:p14="http://schemas.microsoft.com/office/powerpoint/2010/main" val="12356082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zh-CN" altLang="en-US" dirty="0">
                <a:cs typeface="ＭＳ Ｐゴシック" charset="0"/>
              </a:rPr>
              <a:t>你忠心吗？</a:t>
            </a:r>
            <a:r>
              <a:rPr lang="zh-CN" altLang="en-US" sz="1200" b="0" i="0" kern="1200" dirty="0">
                <a:solidFill>
                  <a:schemeClr val="tx1"/>
                </a:solidFill>
                <a:effectLst/>
                <a:latin typeface="Times New Roman" pitchFamily="-107" charset="0"/>
                <a:ea typeface="MS PGothic" pitchFamily="34" charset="-128"/>
                <a:cs typeface="MS PGothic" charset="0"/>
              </a:rPr>
              <a:t>你可以用什么证据来证明自己？</a:t>
            </a:r>
            <a:endParaRPr lang="en-US" altLang="zh-CN" dirty="0">
              <a:cs typeface="ＭＳ Ｐゴシック" charset="0"/>
            </a:endParaRPr>
          </a:p>
          <a:p>
            <a:endParaRPr lang="en-SG" dirty="0">
              <a:effectLst/>
            </a:endParaRPr>
          </a:p>
        </p:txBody>
      </p:sp>
    </p:spTree>
    <p:extLst>
      <p:ext uri="{BB962C8B-B14F-4D97-AF65-F5344CB8AC3E}">
        <p14:creationId xmlns:p14="http://schemas.microsoft.com/office/powerpoint/2010/main" val="39477508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29</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lang="en-US" sz="1200" kern="1200">
                <a:solidFill>
                  <a:schemeClr val="tx1"/>
                </a:solidFill>
                <a:effectLst/>
                <a:latin typeface="+mn-lt"/>
                <a:ea typeface="+mn-ea"/>
                <a:cs typeface="+mn-cs"/>
              </a:rPr>
              <a:t>Do you show loyalty to others?</a:t>
            </a:r>
            <a:r>
              <a:rPr lang="en-SG">
                <a:effectLst/>
              </a:rPr>
              <a:t> </a:t>
            </a:r>
          </a:p>
          <a:p>
            <a:endParaRPr lang="en-US" dirty="0"/>
          </a:p>
        </p:txBody>
      </p:sp>
    </p:spTree>
    <p:extLst>
      <p:ext uri="{BB962C8B-B14F-4D97-AF65-F5344CB8AC3E}">
        <p14:creationId xmlns:p14="http://schemas.microsoft.com/office/powerpoint/2010/main" val="17070387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Do you show loyalty to God?</a:t>
            </a:r>
            <a:endParaRPr lang="en-US">
              <a:cs typeface="ＭＳ Ｐゴシック" charset="0"/>
            </a:endParaRPr>
          </a:p>
          <a:p>
            <a:endParaRPr lang="en-US"/>
          </a:p>
        </p:txBody>
      </p:sp>
    </p:spTree>
    <p:extLst>
      <p:ext uri="{BB962C8B-B14F-4D97-AF65-F5344CB8AC3E}">
        <p14:creationId xmlns:p14="http://schemas.microsoft.com/office/powerpoint/2010/main" val="19657099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7988722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7C792C3E-CB9F-F149-AA3B-80244C098E13}" type="slidenum">
              <a:rPr lang="en-US" sz="1200">
                <a:solidFill>
                  <a:prstClr val="black"/>
                </a:solidFill>
              </a:rPr>
              <a:pPr/>
              <a:t>32</a:t>
            </a:fld>
            <a:endParaRPr lang="en-US" sz="1200">
              <a:solidFill>
                <a:prstClr val="black"/>
              </a:solidFill>
            </a:endParaRPr>
          </a:p>
        </p:txBody>
      </p:sp>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785144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The northern nation of Israel was in a period of prosperity.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33</a:t>
            </a:fld>
            <a:endParaRPr lang="en-US">
              <a:solidFill>
                <a:prstClr val="black"/>
              </a:solidFill>
              <a:latin typeface="Calibri"/>
            </a:endParaRPr>
          </a:p>
        </p:txBody>
      </p:sp>
    </p:spTree>
    <p:extLst>
      <p:ext uri="{BB962C8B-B14F-4D97-AF65-F5344CB8AC3E}">
        <p14:creationId xmlns:p14="http://schemas.microsoft.com/office/powerpoint/2010/main" val="33720388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806523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latin typeface="+mn-lt"/>
                <a:ea typeface="+mn-ea"/>
                <a:cs typeface="+mn-cs"/>
              </a:rPr>
              <a:t>However, it also had a long history of idolatry. Finally, it was time to pay for their crimes against God, and </a:t>
            </a:r>
            <a:r>
              <a:rPr lang="ko-KR" altLang="en-US" sz="1200" kern="1200" dirty="0" err="1">
                <a:solidFill>
                  <a:schemeClr val="tx1"/>
                </a:solidFill>
                <a:effectLst/>
                <a:latin typeface="+mn-lt"/>
                <a:ea typeface="+mn-ea"/>
                <a:cs typeface="+mn-cs"/>
              </a:rPr>
              <a:t>何西阿</a:t>
            </a:r>
            <a:r>
              <a:rPr lang="en-US" sz="1200" kern="1200" dirty="0">
                <a:solidFill>
                  <a:schemeClr val="tx1"/>
                </a:solidFill>
                <a:effectLst/>
                <a:latin typeface="+mn-lt"/>
                <a:ea typeface="+mn-ea"/>
                <a:cs typeface="+mn-cs"/>
              </a:rPr>
              <a:t> acted as his messenger.</a:t>
            </a:r>
            <a:r>
              <a:rPr lang="en-SG" dirty="0">
                <a:effectLst/>
              </a:rPr>
              <a:t> </a:t>
            </a:r>
            <a:endParaRPr lang="en-US" dirty="0"/>
          </a:p>
        </p:txBody>
      </p:sp>
    </p:spTree>
    <p:extLst>
      <p:ext uri="{BB962C8B-B14F-4D97-AF65-F5344CB8AC3E}">
        <p14:creationId xmlns:p14="http://schemas.microsoft.com/office/powerpoint/2010/main" val="10248612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ko-KR" altLang="en-US" sz="1200" kern="1200" dirty="0" err="1">
                <a:solidFill>
                  <a:schemeClr val="tx1"/>
                </a:solidFill>
                <a:effectLst/>
                <a:latin typeface="+mn-lt"/>
                <a:ea typeface="+mn-ea"/>
                <a:cs typeface="+mn-cs"/>
              </a:rPr>
              <a:t>何西阿</a:t>
            </a:r>
            <a:r>
              <a:rPr lang="en-US" sz="1200" kern="1200" dirty="0">
                <a:solidFill>
                  <a:schemeClr val="tx1"/>
                </a:solidFill>
                <a:effectLst/>
                <a:latin typeface="+mn-lt"/>
                <a:ea typeface="+mn-ea"/>
                <a:cs typeface="+mn-cs"/>
              </a:rPr>
              <a:t> not only taught the message. His very life was the message, for his marriage pictured God’s “marriage” to Israel. </a:t>
            </a:r>
            <a:endParaRPr lang="en-US" dirty="0"/>
          </a:p>
        </p:txBody>
      </p:sp>
    </p:spTree>
    <p:extLst>
      <p:ext uri="{BB962C8B-B14F-4D97-AF65-F5344CB8AC3E}">
        <p14:creationId xmlns:p14="http://schemas.microsoft.com/office/powerpoint/2010/main" val="20246167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latin typeface="+mn-lt"/>
                <a:ea typeface="+mn-ea"/>
                <a:cs typeface="+mn-cs"/>
              </a:rPr>
              <a:t>The context was one of flagrant immorality, yet </a:t>
            </a:r>
            <a:r>
              <a:rPr lang="ko-KR" altLang="en-US" sz="1200" kern="1200" dirty="0" err="1">
                <a:solidFill>
                  <a:schemeClr val="tx1"/>
                </a:solidFill>
                <a:effectLst/>
                <a:latin typeface="+mn-lt"/>
                <a:ea typeface="+mn-ea"/>
                <a:cs typeface="+mn-cs"/>
              </a:rPr>
              <a:t>何西阿</a:t>
            </a:r>
            <a:r>
              <a:rPr lang="en-US" sz="1200" kern="1200" dirty="0">
                <a:solidFill>
                  <a:schemeClr val="tx1"/>
                </a:solidFill>
                <a:effectLst/>
                <a:latin typeface="+mn-lt"/>
                <a:ea typeface="+mn-ea"/>
                <a:cs typeface="+mn-cs"/>
              </a:rPr>
              <a:t> showed the opposite in his unrelenting commitment to his wayward wife.</a:t>
            </a:r>
            <a:r>
              <a:rPr lang="en-SG" dirty="0">
                <a:effectLst/>
              </a:rPr>
              <a:t> </a:t>
            </a:r>
            <a:endParaRPr lang="en-US" dirty="0"/>
          </a:p>
        </p:txBody>
      </p:sp>
    </p:spTree>
    <p:extLst>
      <p:ext uri="{BB962C8B-B14F-4D97-AF65-F5344CB8AC3E}">
        <p14:creationId xmlns:p14="http://schemas.microsoft.com/office/powerpoint/2010/main" val="8560364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zh-CN" altLang="en-US" sz="1200" b="0" i="0" kern="1200" dirty="0">
                <a:solidFill>
                  <a:schemeClr val="tx1"/>
                </a:solidFill>
                <a:effectLst/>
                <a:latin typeface="Times New Roman" pitchFamily="-107" charset="0"/>
                <a:ea typeface="MS PGothic" pitchFamily="34" charset="-128"/>
                <a:cs typeface="MS PGothic" charset="0"/>
              </a:rPr>
              <a:t>今天我们将看到上帝使我们忠诚于他的两种方式</a:t>
            </a:r>
            <a:endParaRPr lang="en-US" dirty="0">
              <a:cs typeface="ＭＳ Ｐゴシック" charset="0"/>
            </a:endParaRPr>
          </a:p>
        </p:txBody>
      </p:sp>
    </p:spTree>
    <p:extLst>
      <p:ext uri="{BB962C8B-B14F-4D97-AF65-F5344CB8AC3E}">
        <p14:creationId xmlns:p14="http://schemas.microsoft.com/office/powerpoint/2010/main" val="38390877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41348686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zh-CN" altLang="en-US" dirty="0"/>
              <a:t>耶和华给与重大的</a:t>
            </a:r>
            <a:r>
              <a:rPr lang="zh-CN" altLang="en-US" sz="1200" b="0" i="0" kern="1200" dirty="0">
                <a:solidFill>
                  <a:schemeClr val="tx1"/>
                </a:solidFill>
                <a:effectLst/>
                <a:latin typeface="Times New Roman" pitchFamily="-107" charset="0"/>
                <a:ea typeface="MS PGothic" pitchFamily="34" charset="-128"/>
                <a:cs typeface="MS PGothic" charset="0"/>
              </a:rPr>
              <a:t>例证来</a:t>
            </a:r>
            <a:r>
              <a:rPr lang="zh-CN" altLang="en-US" dirty="0"/>
              <a:t>显示</a:t>
            </a:r>
            <a:r>
              <a:rPr lang="zh-CN" altLang="en-US" sz="1200" b="0" i="0" kern="1200" dirty="0">
                <a:solidFill>
                  <a:schemeClr val="tx1"/>
                </a:solidFill>
                <a:effectLst/>
                <a:latin typeface="Times New Roman" pitchFamily="-107" charset="0"/>
                <a:ea typeface="MS PGothic" pitchFamily="34" charset="-128"/>
                <a:cs typeface="MS PGothic" charset="0"/>
              </a:rPr>
              <a:t>承诺的意义（何</a:t>
            </a:r>
            <a:r>
              <a:rPr lang="en-US" altLang="zh-CN" sz="1200" b="0" i="0" kern="1200" dirty="0">
                <a:solidFill>
                  <a:schemeClr val="tx1"/>
                </a:solidFill>
                <a:effectLst/>
                <a:latin typeface="Times New Roman" pitchFamily="-107" charset="0"/>
                <a:ea typeface="MS PGothic" pitchFamily="34" charset="-128"/>
                <a:cs typeface="MS PGothic" charset="0"/>
              </a:rPr>
              <a:t>1-3</a:t>
            </a:r>
            <a:r>
              <a:rPr lang="zh-CN" altLang="en-US" sz="1200" b="0" i="0" kern="1200" dirty="0">
                <a:solidFill>
                  <a:schemeClr val="tx1"/>
                </a:solidFill>
                <a:effectLst/>
                <a:latin typeface="Times New Roman" pitchFamily="-107" charset="0"/>
                <a:ea typeface="MS PGothic" pitchFamily="34" charset="-128"/>
                <a:cs typeface="MS PGothic" charset="0"/>
              </a:rPr>
              <a:t>）。</a:t>
            </a:r>
            <a:endParaRPr lang="en-US" altLang="zh-CN" dirty="0"/>
          </a:p>
        </p:txBody>
      </p:sp>
    </p:spTree>
    <p:extLst>
      <p:ext uri="{BB962C8B-B14F-4D97-AF65-F5344CB8AC3E}">
        <p14:creationId xmlns:p14="http://schemas.microsoft.com/office/powerpoint/2010/main" val="40001666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endParaRPr lang="en-US"/>
          </a:p>
        </p:txBody>
      </p:sp>
    </p:spTree>
    <p:extLst>
      <p:ext uri="{BB962C8B-B14F-4D97-AF65-F5344CB8AC3E}">
        <p14:creationId xmlns:p14="http://schemas.microsoft.com/office/powerpoint/2010/main" val="44062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7890" name="Rectangle 3"/>
          <p:cNvSpPr>
            <a:spLocks noGrp="1" noChangeArrowheads="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677891"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85881E15-78C7-384B-A886-C3B6959C6DE0}" type="slidenum">
              <a:rPr lang="en-GB" sz="1200">
                <a:solidFill>
                  <a:srgbClr val="000000"/>
                </a:solidFill>
                <a:latin typeface="Calibri" charset="0"/>
              </a:rPr>
              <a:pPr eaLnBrk="1" hangingPunct="1"/>
              <a:t>42</a:t>
            </a:fld>
            <a:endParaRPr lang="en-GB" sz="1200">
              <a:solidFill>
                <a:srgbClr val="000000"/>
              </a:solidFill>
              <a:latin typeface="Calibri" charset="0"/>
            </a:endParaRPr>
          </a:p>
        </p:txBody>
      </p:sp>
      <p:sp>
        <p:nvSpPr>
          <p:cNvPr id="677892"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defTabSz="449263" eaLnBrk="1" hangingPunct="1">
              <a:buClr>
                <a:srgbClr val="000000"/>
              </a:buClr>
              <a:buSzPct val="100000"/>
              <a:buFont typeface="Calibri" charset="0"/>
              <a:buNone/>
            </a:pPr>
            <a:fld id="{51E9AE3D-B1A9-A340-88D1-742CA303B486}" type="slidenum">
              <a:rPr lang="en-GB" sz="1200">
                <a:solidFill>
                  <a:srgbClr val="000000"/>
                </a:solidFill>
                <a:latin typeface="Calibri" charset="0"/>
              </a:rPr>
              <a:pPr algn="r" defTabSz="449263" eaLnBrk="1" hangingPunct="1">
                <a:buClr>
                  <a:srgbClr val="000000"/>
                </a:buClr>
                <a:buSzPct val="100000"/>
                <a:buFont typeface="Calibri" charset="0"/>
                <a:buNone/>
              </a:pPr>
              <a:t>42</a:t>
            </a:fld>
            <a:endParaRPr lang="en-GB" sz="1200">
              <a:solidFill>
                <a:srgbClr val="000000"/>
              </a:solidFill>
              <a:latin typeface="Calibri" charset="0"/>
            </a:endParaRPr>
          </a:p>
        </p:txBody>
      </p:sp>
      <p:sp>
        <p:nvSpPr>
          <p:cNvPr id="677893"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pPr>
            <a:endParaRPr lang="en-US">
              <a:solidFill>
                <a:prstClr val="white"/>
              </a:solidFill>
            </a:endParaRPr>
          </a:p>
        </p:txBody>
      </p:sp>
      <p:sp>
        <p:nvSpPr>
          <p:cNvPr id="677894" name="Rectangle 3"/>
          <p:cNvSpPr>
            <a:spLocks noGrp="1" noChangeArrowheads="1"/>
          </p:cNvSpPr>
          <p:nvPr>
            <p:ph type="body"/>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a:p>
            <a:r>
              <a:rPr lang="en-US" sz="1200" kern="1200">
                <a:solidFill>
                  <a:schemeClr val="tx1"/>
                </a:solidFill>
                <a:effectLst/>
                <a:latin typeface="+mn-lt"/>
                <a:ea typeface="+mn-ea"/>
                <a:cs typeface="+mn-cs"/>
              </a:rPr>
              <a:t>The date of the prophecy as a 45-year period before, during, and after the Assyrian deportation shows God's last minute warnings to His wayward people, Israel (1:1).</a:t>
            </a:r>
            <a:r>
              <a:rPr lang="en-SG">
                <a:effectLst/>
              </a:rPr>
              <a:t> </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413325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ko-KR" altLang="en-US" sz="1200" kern="1200" dirty="0" err="1">
                <a:solidFill>
                  <a:schemeClr val="tx1"/>
                </a:solidFill>
                <a:effectLst/>
                <a:latin typeface="+mn-lt"/>
                <a:ea typeface="+mn-ea"/>
                <a:cs typeface="+mn-cs"/>
              </a:rPr>
              <a:t>何西阿</a:t>
            </a:r>
            <a:r>
              <a:rPr lang="en-US" sz="1200" kern="1200" dirty="0">
                <a:solidFill>
                  <a:schemeClr val="tx1"/>
                </a:solidFill>
                <a:effectLst/>
                <a:latin typeface="+mn-lt"/>
                <a:ea typeface="+mn-ea"/>
                <a:cs typeface="+mn-cs"/>
              </a:rPr>
              <a:t> obeys God's instructions to marry Gomer and she bears three children during her adultery who symbolize God's rejection of Israel and compassion on Judah (1:2-9).</a:t>
            </a:r>
            <a:r>
              <a:rPr lang="en-SG" dirty="0">
                <a:effectLst/>
              </a:rPr>
              <a:t> </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43</a:t>
            </a:fld>
            <a:endParaRPr lang="en-US">
              <a:solidFill>
                <a:prstClr val="black"/>
              </a:solidFill>
              <a:latin typeface="Calibri"/>
            </a:endParaRPr>
          </a:p>
        </p:txBody>
      </p:sp>
    </p:spTree>
    <p:extLst>
      <p:ext uri="{BB962C8B-B14F-4D97-AF65-F5344CB8AC3E}">
        <p14:creationId xmlns:p14="http://schemas.microsoft.com/office/powerpoint/2010/main" val="2035251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A8AD906B-610D-FF45-BDAF-49EA912FFE73}" type="slidenum">
              <a:rPr lang="en-US" sz="1200">
                <a:solidFill>
                  <a:prstClr val="black"/>
                </a:solidFill>
              </a:rPr>
              <a:pPr/>
              <a:t>44</a:t>
            </a:fld>
            <a:endParaRPr lang="en-US" sz="1200">
              <a:solidFill>
                <a:prstClr val="black"/>
              </a:solidFill>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a:p>
            <a:r>
              <a:rPr lang="ko-KR" altLang="en-US" sz="1200" kern="1200" dirty="0" err="1">
                <a:solidFill>
                  <a:schemeClr val="tx1"/>
                </a:solidFill>
                <a:effectLst/>
                <a:latin typeface="+mn-lt"/>
                <a:ea typeface="+mn-ea"/>
                <a:cs typeface="+mn-cs"/>
              </a:rPr>
              <a:t>何西阿</a:t>
            </a:r>
            <a:r>
              <a:rPr lang="en-US" sz="1200" kern="1200" dirty="0">
                <a:solidFill>
                  <a:schemeClr val="tx1"/>
                </a:solidFill>
                <a:effectLst/>
                <a:latin typeface="+mn-lt"/>
                <a:ea typeface="+mn-ea"/>
                <a:cs typeface="+mn-cs"/>
              </a:rPr>
              <a:t> obeys God's instructions to marry Gomer and while she is committing adultery</a:t>
            </a:r>
            <a:r>
              <a:rPr lang="mr-IN" sz="1200" kern="1200" dirty="0">
                <a:solidFill>
                  <a:schemeClr val="tx1"/>
                </a:solidFill>
                <a:effectLst/>
                <a:latin typeface="+mn-lt"/>
                <a:ea typeface="+mn-ea"/>
                <a:cs typeface="+mn-cs"/>
              </a:rPr>
              <a:t>…</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939398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10"/>
          </p:nvPr>
        </p:nvSpPr>
        <p:spPr/>
        <p:txBody>
          <a:bodyPr/>
          <a:lstStyle/>
          <a:p>
            <a:fld id="{CE89ED2C-1D24-1B44-B678-DA94E925B557}" type="slidenum">
              <a:rPr lang="zh-CN" altLang="en-US" smtClean="0"/>
              <a:pPr/>
              <a:t>5</a:t>
            </a:fld>
            <a:endParaRPr lang="en-US" altLang="zh-CN"/>
          </a:p>
        </p:txBody>
      </p:sp>
    </p:spTree>
    <p:extLst>
      <p:ext uri="{BB962C8B-B14F-4D97-AF65-F5344CB8AC3E}">
        <p14:creationId xmlns:p14="http://schemas.microsoft.com/office/powerpoint/2010/main" val="21266289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AAFF5B88-2EFA-204A-984C-EAF232D5D4CA}" type="slidenum">
              <a:rPr lang="en-US" sz="1200">
                <a:solidFill>
                  <a:prstClr val="black"/>
                </a:solidFill>
              </a:rPr>
              <a:pPr/>
              <a:t>45</a:t>
            </a:fld>
            <a:endParaRPr lang="en-US" sz="1200">
              <a:solidFill>
                <a:prstClr val="black"/>
              </a:solidFill>
            </a:endParaRPr>
          </a:p>
        </p:txBody>
      </p:sp>
      <p:sp>
        <p:nvSpPr>
          <p:cNvPr id="256002" name="Rectangle 2"/>
          <p:cNvSpPr>
            <a:spLocks noGrp="1" noRot="1" noChangeAspect="1" noChangeArrowheads="1" noTextEdit="1"/>
          </p:cNvSpPr>
          <p:nvPr>
            <p:ph type="sldImg"/>
          </p:nvPr>
        </p:nvSpPr>
        <p:spPr>
          <a:ln/>
        </p:spPr>
      </p:sp>
      <p:sp>
        <p:nvSpPr>
          <p:cNvPr id="2560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a:p>
            <a:r>
              <a:rPr lang="en-US" sz="1200" kern="1200">
                <a:solidFill>
                  <a:schemeClr val="tx1"/>
                </a:solidFill>
                <a:effectLst/>
                <a:latin typeface="+mn-lt"/>
                <a:ea typeface="+mn-ea"/>
                <a:cs typeface="+mn-cs"/>
              </a:rPr>
              <a:t>While she is committing adultery they have children with strange names</a:t>
            </a:r>
            <a:r>
              <a:rPr lang="en-SG" sz="1200" kern="1200">
                <a:solidFill>
                  <a:schemeClr val="tx1"/>
                </a:solidFill>
                <a:effectLst/>
                <a:latin typeface="+mn-lt"/>
                <a:ea typeface="+mn-ea"/>
                <a:cs typeface="+mn-cs"/>
              </a:rPr>
              <a:t>.</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639743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First is a son named "God scatters" to predict God's dispersion of the house of Jehu for his murder of Ahaziah and his relatives (1:2-5; cf. 2 Kings 9:27ff.).</a:t>
            </a:r>
            <a:r>
              <a:rPr lang="en-SG">
                <a:effectLst/>
              </a:rPr>
              <a:t> </a:t>
            </a:r>
          </a:p>
          <a:p>
            <a:r>
              <a:rPr lang="en-US" sz="1200" kern="1200">
                <a:solidFill>
                  <a:schemeClr val="tx1"/>
                </a:solidFill>
                <a:effectLst/>
                <a:latin typeface="+mn-lt"/>
                <a:ea typeface="+mn-ea"/>
                <a:cs typeface="+mn-cs"/>
              </a:rPr>
              <a:t>Gomer then bears a daughter named "Not loved" to illustrate God's compassion upon Judah but His lack of compassion upon Israel (1:6-7).</a:t>
            </a:r>
            <a:r>
              <a:rPr lang="en-SG">
                <a:effectLst/>
              </a:rPr>
              <a:t> </a:t>
            </a:r>
          </a:p>
          <a:p>
            <a:r>
              <a:rPr lang="en-US" sz="1200" kern="1200">
                <a:solidFill>
                  <a:schemeClr val="tx1"/>
                </a:solidFill>
                <a:effectLst/>
                <a:latin typeface="+mn-lt"/>
                <a:ea typeface="+mn-ea"/>
                <a:cs typeface="+mn-cs"/>
              </a:rPr>
              <a:t>Gomer finally bears a son named "Not my people" to illustrate God's rejection of the northern nation of Israel (1:8-9).</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46</a:t>
            </a:fld>
            <a:endParaRPr lang="en-US">
              <a:solidFill>
                <a:prstClr val="black"/>
              </a:solidFill>
              <a:latin typeface="Calibri"/>
            </a:endParaRPr>
          </a:p>
        </p:txBody>
      </p:sp>
    </p:spTree>
    <p:extLst>
      <p:ext uri="{BB962C8B-B14F-4D97-AF65-F5344CB8AC3E}">
        <p14:creationId xmlns:p14="http://schemas.microsoft.com/office/powerpoint/2010/main" val="2803135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fld id="{66D07CC0-1F69-C048-ADB9-7E590874A69E}" type="slidenum">
              <a:rPr lang="en-US" sz="1200">
                <a:solidFill>
                  <a:srgbClr val="000000"/>
                </a:solidFill>
              </a:rPr>
              <a:pPr/>
              <a:t>47</a:t>
            </a:fld>
            <a:endParaRPr lang="en-US" sz="1200">
              <a:solidFill>
                <a:srgbClr val="000000"/>
              </a:solidFill>
            </a:endParaRPr>
          </a:p>
        </p:txBody>
      </p:sp>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extLst>
      <p:ext uri="{BB962C8B-B14F-4D97-AF65-F5344CB8AC3E}">
        <p14:creationId xmlns:p14="http://schemas.microsoft.com/office/powerpoint/2010/main" val="835830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fld id="{D61661AE-C9D6-C342-9DA6-819E5AC4BB27}" type="slidenum">
              <a:rPr lang="zh-CN" altLang="en-US" sz="1200">
                <a:cs typeface="SimSun" charset="0"/>
              </a:rPr>
              <a:pPr/>
              <a:t>48</a:t>
            </a:fld>
            <a:endParaRPr lang="en-US" altLang="zh-CN" sz="1200">
              <a:cs typeface="SimSun" charset="0"/>
            </a:endParaRPr>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latin typeface="Times New Roman" charset="0"/>
              <a:ea typeface="MS PGothic" charset="0"/>
              <a:cs typeface="SimSun" charset="0"/>
            </a:endParaRPr>
          </a:p>
        </p:txBody>
      </p:sp>
    </p:spTree>
    <p:extLst>
      <p:ext uri="{BB962C8B-B14F-4D97-AF65-F5344CB8AC3E}">
        <p14:creationId xmlns:p14="http://schemas.microsoft.com/office/powerpoint/2010/main" val="32645319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fld id="{5A1A2786-8CAD-2C4E-A073-E69AA4019CD4}" type="slidenum">
              <a:rPr lang="en-US" sz="1200">
                <a:solidFill>
                  <a:srgbClr val="000000"/>
                </a:solidFill>
              </a:rPr>
              <a:pPr/>
              <a:t>49</a:t>
            </a:fld>
            <a:endParaRPr lang="en-US" sz="1200">
              <a:solidFill>
                <a:srgbClr val="000000"/>
              </a:solidFill>
            </a:endParaRPr>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extLst>
      <p:ext uri="{BB962C8B-B14F-4D97-AF65-F5344CB8AC3E}">
        <p14:creationId xmlns:p14="http://schemas.microsoft.com/office/powerpoint/2010/main" val="202559712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fld id="{CFFFD6C8-30B6-9A47-9DBC-9FEC1AF3B464}" type="slidenum">
              <a:rPr lang="zh-CN" altLang="en-US" sz="1200">
                <a:cs typeface="SimSun" charset="0"/>
              </a:rPr>
              <a:pPr/>
              <a:t>50</a:t>
            </a:fld>
            <a:endParaRPr lang="en-US" altLang="zh-CN" sz="1200">
              <a:cs typeface="SimSun" charset="0"/>
            </a:endParaRPr>
          </a:p>
        </p:txBody>
      </p:sp>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latin typeface="Times New Roman" charset="0"/>
              <a:ea typeface="MS PGothic" charset="0"/>
              <a:cs typeface="SimSun" charset="0"/>
            </a:endParaRPr>
          </a:p>
        </p:txBody>
      </p:sp>
    </p:spTree>
    <p:extLst>
      <p:ext uri="{BB962C8B-B14F-4D97-AF65-F5344CB8AC3E}">
        <p14:creationId xmlns:p14="http://schemas.microsoft.com/office/powerpoint/2010/main" val="15253994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fld id="{556B3D91-85B4-1E42-968C-F581AE561EB7}" type="slidenum">
              <a:rPr lang="zh-CN" altLang="en-US" sz="1200">
                <a:cs typeface="SimSun" charset="0"/>
              </a:rPr>
              <a:pPr/>
              <a:t>52</a:t>
            </a:fld>
            <a:endParaRPr lang="en-US" altLang="zh-CN" sz="1200">
              <a:cs typeface="SimSun" charset="0"/>
            </a:endParaRPr>
          </a:p>
        </p:txBody>
      </p:sp>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latin typeface="Times New Roman" charset="0"/>
              <a:ea typeface="MS PGothic" charset="0"/>
              <a:cs typeface="SimSun" charset="0"/>
            </a:endParaRPr>
          </a:p>
        </p:txBody>
      </p:sp>
    </p:spTree>
    <p:extLst>
      <p:ext uri="{BB962C8B-B14F-4D97-AF65-F5344CB8AC3E}">
        <p14:creationId xmlns:p14="http://schemas.microsoft.com/office/powerpoint/2010/main" val="17909319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43D2B6C0-3ECB-984C-B63F-60DB2B3006E6}" type="slidenum">
              <a:rPr lang="en-US" sz="1200">
                <a:solidFill>
                  <a:prstClr val="black"/>
                </a:solidFill>
              </a:rPr>
              <a:pPr/>
              <a:t>53</a:t>
            </a:fld>
            <a:endParaRPr lang="en-US" sz="1200">
              <a:solidFill>
                <a:prstClr val="black"/>
              </a:solidFill>
            </a:endParaRPr>
          </a:p>
        </p:txBody>
      </p:sp>
      <p:sp>
        <p:nvSpPr>
          <p:cNvPr id="253954" name="Rectangle 2"/>
          <p:cNvSpPr>
            <a:spLocks noGrp="1" noRot="1" noChangeAspect="1" noChangeArrowheads="1" noTextEdit="1"/>
          </p:cNvSpPr>
          <p:nvPr>
            <p:ph type="sldImg"/>
          </p:nvPr>
        </p:nvSpPr>
        <p:spPr>
          <a:ln/>
        </p:spPr>
      </p:sp>
      <p:sp>
        <p:nvSpPr>
          <p:cNvPr id="2539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818124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960CDCAF-265A-3648-8471-C36078C731A1}" type="slidenum">
              <a:rPr lang="en-US" sz="1200">
                <a:solidFill>
                  <a:prstClr val="black"/>
                </a:solidFill>
              </a:rPr>
              <a:pPr/>
              <a:t>54</a:t>
            </a:fld>
            <a:endParaRPr lang="en-US" sz="1200">
              <a:solidFill>
                <a:prstClr val="black"/>
              </a:solidFill>
            </a:endParaRPr>
          </a:p>
        </p:txBody>
      </p:sp>
      <p:sp>
        <p:nvSpPr>
          <p:cNvPr id="260098" name="Rectangle 2"/>
          <p:cNvSpPr>
            <a:spLocks noGrp="1" noRot="1" noChangeAspect="1" noChangeArrowheads="1" noTextEdit="1"/>
          </p:cNvSpPr>
          <p:nvPr>
            <p:ph type="sldImg"/>
          </p:nvPr>
        </p:nvSpPr>
        <p:spPr>
          <a:ln/>
        </p:spPr>
      </p:sp>
      <p:sp>
        <p:nvSpPr>
          <p:cNvPr id="2600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6897585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2934392A-2740-B340-BDDE-13670FA2D43B}" type="slidenum">
              <a:rPr lang="en-US" sz="1200">
                <a:solidFill>
                  <a:prstClr val="black"/>
                </a:solidFill>
              </a:rPr>
              <a:pPr/>
              <a:t>55</a:t>
            </a:fld>
            <a:endParaRPr lang="en-US" sz="1200">
              <a:solidFill>
                <a:prstClr val="black"/>
              </a:solidFill>
            </a:endParaRPr>
          </a:p>
        </p:txBody>
      </p:sp>
      <p:sp>
        <p:nvSpPr>
          <p:cNvPr id="262146" name="Rectangle 2"/>
          <p:cNvSpPr>
            <a:spLocks noGrp="1" noRot="1" noChangeAspect="1" noChangeArrowheads="1" noTextEdit="1"/>
          </p:cNvSpPr>
          <p:nvPr>
            <p:ph type="sldImg"/>
          </p:nvPr>
        </p:nvSpPr>
        <p:spPr>
          <a:ln/>
        </p:spPr>
      </p:sp>
      <p:sp>
        <p:nvSpPr>
          <p:cNvPr id="2621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206073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SG" dirty="0"/>
          </a:p>
        </p:txBody>
      </p:sp>
      <p:sp>
        <p:nvSpPr>
          <p:cNvPr id="4" name="Slide Number Placeholder 3"/>
          <p:cNvSpPr>
            <a:spLocks noGrp="1"/>
          </p:cNvSpPr>
          <p:nvPr>
            <p:ph type="sldNum" sz="quarter" idx="10"/>
          </p:nvPr>
        </p:nvSpPr>
        <p:spPr/>
        <p:txBody>
          <a:bodyPr/>
          <a:lstStyle/>
          <a:p>
            <a:fld id="{CE89ED2C-1D24-1B44-B678-DA94E925B557}" type="slidenum">
              <a:rPr lang="zh-CN" altLang="en-US" smtClean="0"/>
              <a:pPr/>
              <a:t>7</a:t>
            </a:fld>
            <a:endParaRPr lang="en-US" altLang="zh-CN"/>
          </a:p>
        </p:txBody>
      </p:sp>
    </p:spTree>
    <p:extLst>
      <p:ext uri="{BB962C8B-B14F-4D97-AF65-F5344CB8AC3E}">
        <p14:creationId xmlns:p14="http://schemas.microsoft.com/office/powerpoint/2010/main" val="252802923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57</a:t>
            </a:fld>
            <a:endParaRPr lang="en-US">
              <a:solidFill>
                <a:prstClr val="black"/>
              </a:solidFill>
              <a:latin typeface="Calibri"/>
            </a:endParaRPr>
          </a:p>
        </p:txBody>
      </p:sp>
    </p:spTree>
    <p:extLst>
      <p:ext uri="{BB962C8B-B14F-4D97-AF65-F5344CB8AC3E}">
        <p14:creationId xmlns:p14="http://schemas.microsoft.com/office/powerpoint/2010/main" val="415023383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58</a:t>
            </a:fld>
            <a:endParaRPr lang="en-US">
              <a:solidFill>
                <a:prstClr val="black"/>
              </a:solidFill>
              <a:latin typeface="Calibri"/>
            </a:endParaRPr>
          </a:p>
        </p:txBody>
      </p:sp>
    </p:spTree>
    <p:extLst>
      <p:ext uri="{BB962C8B-B14F-4D97-AF65-F5344CB8AC3E}">
        <p14:creationId xmlns:p14="http://schemas.microsoft.com/office/powerpoint/2010/main" val="264822865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God does not minimize her sins.</a:t>
            </a:r>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61</a:t>
            </a:fld>
            <a:endParaRPr lang="en-US">
              <a:solidFill>
                <a:prstClr val="black"/>
              </a:solidFill>
              <a:latin typeface="Calibri"/>
            </a:endParaRPr>
          </a:p>
        </p:txBody>
      </p:sp>
    </p:spTree>
    <p:extLst>
      <p:ext uri="{BB962C8B-B14F-4D97-AF65-F5344CB8AC3E}">
        <p14:creationId xmlns:p14="http://schemas.microsoft.com/office/powerpoint/2010/main" val="415023383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But God does discipline</a:t>
            </a:r>
            <a:r>
              <a:rPr lang="en-US" baseline="0"/>
              <a:t> her and then bring her back.</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62</a:t>
            </a:fld>
            <a:endParaRPr lang="en-US">
              <a:solidFill>
                <a:prstClr val="black"/>
              </a:solidFill>
              <a:latin typeface="Calibri"/>
            </a:endParaRPr>
          </a:p>
        </p:txBody>
      </p:sp>
    </p:spTree>
    <p:extLst>
      <p:ext uri="{BB962C8B-B14F-4D97-AF65-F5344CB8AC3E}">
        <p14:creationId xmlns:p14="http://schemas.microsoft.com/office/powerpoint/2010/main" val="352291604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0530" name="Rectangle 22"/>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3EF7EC0-34FB-304A-8C73-51EEFEBEE928}" type="slidenum">
              <a:rPr lang="en-US" sz="1200">
                <a:solidFill>
                  <a:srgbClr val="FFFFFF"/>
                </a:solidFill>
                <a:latin typeface="Calibri" charset="0"/>
              </a:rPr>
              <a:pPr eaLnBrk="1" hangingPunct="1"/>
              <a:t>64</a:t>
            </a:fld>
            <a:endParaRPr lang="en-US" sz="1200">
              <a:solidFill>
                <a:srgbClr val="FFFFFF"/>
              </a:solidFill>
              <a:latin typeface="Calibri" charset="0"/>
            </a:endParaRPr>
          </a:p>
        </p:txBody>
      </p:sp>
      <p:sp>
        <p:nvSpPr>
          <p:cNvPr id="150531" name="Text Box 1"/>
          <p:cNvSpPr txBox="1">
            <a:spLocks noChangeArrowheads="1"/>
          </p:cNvSpPr>
          <p:nvPr/>
        </p:nvSpPr>
        <p:spPr bwMode="auto">
          <a:xfrm>
            <a:off x="2133601" y="711201"/>
            <a:ext cx="2590800" cy="3454400"/>
          </a:xfrm>
          <a:prstGeom prst="rect">
            <a:avLst/>
          </a:prstGeom>
          <a:solidFill>
            <a:srgbClr val="FFFFFF"/>
          </a:solidFill>
          <a:ln w="9360">
            <a:solidFill>
              <a:srgbClr val="000000"/>
            </a:solidFill>
            <a:miter lim="800000"/>
            <a:headEnd/>
            <a:tailEnd/>
          </a:ln>
        </p:spPr>
        <p:txBody>
          <a:bodyPr wrap="none"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hangingPunct="1">
              <a:buClr>
                <a:srgbClr val="000000"/>
              </a:buClr>
              <a:buSzPct val="100000"/>
              <a:buFont typeface="Times New Roman" charset="0"/>
              <a:buNone/>
            </a:pPr>
            <a:endParaRPr lang="en-US">
              <a:solidFill>
                <a:srgbClr val="FFFFFF"/>
              </a:solidFill>
              <a:latin typeface="Times New Roman" charset="0"/>
            </a:endParaRPr>
          </a:p>
        </p:txBody>
      </p:sp>
      <p:sp>
        <p:nvSpPr>
          <p:cNvPr id="150532" name="Text Box 2"/>
          <p:cNvSpPr>
            <a:spLocks noGrp="1" noChangeArrowheads="1"/>
          </p:cNvSpPr>
          <p:nvPr>
            <p:ph type="body"/>
          </p:nvPr>
        </p:nvSpPr>
        <p:spPr bwMode="auto">
          <a:xfrm>
            <a:off x="914400" y="4368801"/>
            <a:ext cx="5011738" cy="4032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none" numCol="1" anchor="ctr" anchorCtr="0" compatLnSpc="1">
            <a:prstTxWarp prst="textNoShape">
              <a:avLst/>
            </a:prstTxWarp>
          </a:bodyPr>
          <a:lstStyle/>
          <a:p>
            <a:pPr eaLnBrk="1" hangingPunct="1">
              <a:spcBef>
                <a:spcPct val="0"/>
              </a:spcBef>
            </a:pPr>
            <a:endParaRPr lang="en-US">
              <a:latin typeface="Times New Roman" charset="0"/>
            </a:endParaRPr>
          </a:p>
        </p:txBody>
      </p:sp>
    </p:spTree>
    <p:extLst>
      <p:ext uri="{BB962C8B-B14F-4D97-AF65-F5344CB8AC3E}">
        <p14:creationId xmlns:p14="http://schemas.microsoft.com/office/powerpoint/2010/main" val="11097069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fld id="{CEDA2307-67D3-E241-94EC-3EA4D3090C37}"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914400" rtl="0" eaLnBrk="1" fontAlgn="base" latinLnBrk="0" hangingPunct="1">
                <a:lnSpc>
                  <a:spcPct val="100000"/>
                </a:lnSpc>
                <a:spcBef>
                  <a:spcPct val="50000"/>
                </a:spcBef>
                <a:spcAft>
                  <a:spcPct val="0"/>
                </a:spcAft>
                <a:buClrTx/>
                <a:buSzTx/>
                <a:buFontTx/>
                <a:buNone/>
                <a:tabLst/>
                <a:defRPr/>
              </a:pPr>
              <a:t>65</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381954" name="Rectangle 2"/>
          <p:cNvSpPr>
            <a:spLocks noGrp="1" noRot="1" noChangeAspect="1" noChangeArrowheads="1" noTextEdit="1"/>
          </p:cNvSpPr>
          <p:nvPr>
            <p:ph type="sldImg"/>
          </p:nvPr>
        </p:nvSpPr>
        <p:spPr>
          <a:ln/>
        </p:spPr>
      </p:sp>
      <p:sp>
        <p:nvSpPr>
          <p:cNvPr id="381955" name="Rectangle 3"/>
          <p:cNvSpPr>
            <a:spLocks noGrp="1" noChangeArrowheads="1"/>
          </p:cNvSpPr>
          <p:nvPr>
            <p:ph type="body" idx="1"/>
          </p:nvPr>
        </p:nvSpPr>
        <p:spPr>
          <a:xfrm>
            <a:off x="914400" y="4343400"/>
            <a:ext cx="5029200" cy="860107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p>
            <a:pPr marL="0" marR="0" lvl="0" indent="0" algn="l" defTabSz="914400" rtl="0" eaLnBrk="1" fontAlgn="base" latinLnBrk="0" hangingPunct="1">
              <a:lnSpc>
                <a:spcPct val="90000"/>
              </a:lnSpc>
              <a:spcBef>
                <a:spcPct val="20000"/>
              </a:spcBef>
              <a:spcAft>
                <a:spcPct val="0"/>
              </a:spcAft>
              <a:buClrTx/>
              <a:buSzTx/>
              <a:buFont typeface="Wingdings" charset="0"/>
              <a:buNone/>
              <a:tabLst/>
              <a:defRPr/>
            </a:pPr>
            <a:r>
              <a:rPr lang="en-US" sz="3200" dirty="0"/>
              <a:t>OS-05-Deut-203</a:t>
            </a:r>
          </a:p>
          <a:p>
            <a:pPr marL="0" marR="0" lvl="0" indent="0" algn="l" defTabSz="914400" rtl="0" eaLnBrk="1" fontAlgn="base" latinLnBrk="0" hangingPunct="1">
              <a:lnSpc>
                <a:spcPct val="90000"/>
              </a:lnSpc>
              <a:spcBef>
                <a:spcPct val="20000"/>
              </a:spcBef>
              <a:spcAft>
                <a:spcPct val="0"/>
              </a:spcAft>
              <a:buClrTx/>
              <a:buSzTx/>
              <a:buFont typeface="Wingdings" charset="0"/>
              <a:buNone/>
              <a:tabLst/>
              <a:defRPr/>
            </a:pPr>
            <a:r>
              <a:rPr lang="en-US" sz="3200" dirty="0"/>
              <a:t>OS-11-1Kings-40</a:t>
            </a:r>
          </a:p>
          <a:p>
            <a:pPr marL="0" marR="0" lvl="0" indent="0" algn="l" defTabSz="914400" rtl="0" eaLnBrk="1" fontAlgn="base" latinLnBrk="0" hangingPunct="1">
              <a:lnSpc>
                <a:spcPct val="90000"/>
              </a:lnSpc>
              <a:spcBef>
                <a:spcPct val="20000"/>
              </a:spcBef>
              <a:spcAft>
                <a:spcPct val="0"/>
              </a:spcAft>
              <a:buClrTx/>
              <a:buSzTx/>
              <a:buFont typeface="Wingdings" charset="0"/>
              <a:buNone/>
              <a:tabLst/>
              <a:defRPr/>
            </a:pPr>
            <a:r>
              <a:rPr lang="en-US" altLang="zh-CN" sz="3200" b="0" dirty="0">
                <a:solidFill>
                  <a:srgbClr val="FFFF00"/>
                </a:solidFill>
                <a:latin typeface="Arial" panose="020B0604020202020204" pitchFamily="34" charset="0"/>
                <a:ea typeface="SimSun" charset="0"/>
                <a:cs typeface="Arial" panose="020B0604020202020204" pitchFamily="34" charset="0"/>
              </a:rPr>
              <a:t>OS-14-2Chron-58</a:t>
            </a:r>
            <a:endParaRPr lang="en-US" altLang="zh-CN" sz="3100" b="0" dirty="0">
              <a:solidFill>
                <a:srgbClr val="FFFF00"/>
              </a:solidFill>
              <a:latin typeface="Arial" panose="020B0604020202020204" pitchFamily="34" charset="0"/>
              <a:ea typeface="SimSun" charset="0"/>
              <a:cs typeface="Arial" panose="020B0604020202020204" pitchFamily="34" charset="0"/>
            </a:endParaRPr>
          </a:p>
          <a:p>
            <a:pPr eaLnBrk="1" hangingPunct="1">
              <a:lnSpc>
                <a:spcPct val="90000"/>
              </a:lnSpc>
              <a:spcBef>
                <a:spcPct val="20000"/>
              </a:spcBef>
              <a:buFont typeface="Wingdings" charset="0"/>
              <a:buNone/>
            </a:pPr>
            <a:endParaRPr lang="en-US" altLang="zh-CN" sz="3100" b="0" dirty="0">
              <a:solidFill>
                <a:srgbClr val="FFFF00"/>
              </a:solidFill>
              <a:latin typeface="Arial" panose="020B0604020202020204" pitchFamily="34" charset="0"/>
              <a:ea typeface="SimSun" charset="0"/>
              <a:cs typeface="Arial" panose="020B0604020202020204" pitchFamily="34" charset="0"/>
            </a:endParaRPr>
          </a:p>
          <a:p>
            <a:pPr eaLnBrk="1" hangingPunct="1">
              <a:lnSpc>
                <a:spcPct val="90000"/>
              </a:lnSpc>
              <a:spcBef>
                <a:spcPct val="20000"/>
              </a:spcBef>
              <a:buFont typeface="Wingdings" charset="0"/>
              <a:buNone/>
            </a:pPr>
            <a:r>
              <a:rPr lang="en-US" altLang="zh-CN" sz="3100" b="0" dirty="0">
                <a:solidFill>
                  <a:srgbClr val="FFFF00"/>
                </a:solidFill>
                <a:latin typeface="Arial" panose="020B0604020202020204" pitchFamily="34" charset="0"/>
                <a:ea typeface="SimSun" charset="0"/>
                <a:cs typeface="Arial" panose="020B0604020202020204" pitchFamily="34" charset="0"/>
              </a:rPr>
              <a:t>Jeremiah’s prophecy and Lamentations record his eyewitness account of Babylon’s siege and destruction of Jerusalem for the nation’s sin, the Holy Spirit moved him to record an historical compilation which provides the context and justification for God’s judgment upon these two nations. The leaders and the people sinned through ungodliness and idolatry, and true to the curses of Deut. 28, God gave the people the consequences of their obedience.</a:t>
            </a:r>
            <a:endParaRPr lang="en-US" b="0" dirty="0">
              <a:latin typeface="Arial" panose="020B0604020202020204" pitchFamily="34" charset="0"/>
              <a:ea typeface="MS PGothic" charset="0"/>
              <a:cs typeface="Arial" panose="020B0604020202020204" pitchFamily="34" charset="0"/>
            </a:endParaRPr>
          </a:p>
        </p:txBody>
      </p:sp>
    </p:spTree>
    <p:extLst>
      <p:ext uri="{BB962C8B-B14F-4D97-AF65-F5344CB8AC3E}">
        <p14:creationId xmlns:p14="http://schemas.microsoft.com/office/powerpoint/2010/main" val="192327722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God promises to woo His "wife" Israel back to Himself again because of His commitment to the Abrahamic Covenant (2:14-20).</a:t>
            </a:r>
          </a:p>
          <a:p>
            <a:r>
              <a:rPr lang="en-US"/>
              <a:t>God promises to restore the covenant relationship with His faithless "wife" Israel because of His commitment to the Abrahamic Covenant (2:21-23).</a:t>
            </a:r>
          </a:p>
          <a:p>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67</a:t>
            </a:fld>
            <a:endParaRPr lang="en-US">
              <a:solidFill>
                <a:prstClr val="black"/>
              </a:solidFill>
              <a:latin typeface="Calibri"/>
            </a:endParaRPr>
          </a:p>
        </p:txBody>
      </p:sp>
    </p:spTree>
    <p:extLst>
      <p:ext uri="{BB962C8B-B14F-4D97-AF65-F5344CB8AC3E}">
        <p14:creationId xmlns:p14="http://schemas.microsoft.com/office/powerpoint/2010/main" val="297916599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a:p>
            <a:r>
              <a:rPr lang="ko-KR" altLang="en-US" sz="1200" kern="1200" dirty="0" err="1">
                <a:solidFill>
                  <a:schemeClr val="tx1"/>
                </a:solidFill>
                <a:effectLst/>
                <a:latin typeface="+mn-lt"/>
                <a:ea typeface="+mn-ea"/>
                <a:cs typeface="+mn-cs"/>
              </a:rPr>
              <a:t>何西阿</a:t>
            </a:r>
            <a:r>
              <a:rPr lang="en-US" sz="1200" kern="1200" dirty="0">
                <a:solidFill>
                  <a:schemeClr val="tx1"/>
                </a:solidFill>
                <a:effectLst/>
                <a:latin typeface="+mn-lt"/>
                <a:ea typeface="+mn-ea"/>
                <a:cs typeface="+mn-cs"/>
              </a:rPr>
              <a:t> redeems Gomer from prostitution by paying her debts and quarantines her from other men (3:1-3).</a:t>
            </a:r>
            <a:r>
              <a:rPr lang="en-SG" dirty="0">
                <a:effectLst/>
              </a:rPr>
              <a:t> </a:t>
            </a:r>
            <a:endParaRPr lang="en-US" dirty="0">
              <a:cs typeface="ＭＳ Ｐゴシック" charset="0"/>
            </a:endParaRPr>
          </a:p>
        </p:txBody>
      </p:sp>
    </p:spTree>
    <p:extLst>
      <p:ext uri="{BB962C8B-B14F-4D97-AF65-F5344CB8AC3E}">
        <p14:creationId xmlns:p14="http://schemas.microsoft.com/office/powerpoint/2010/main" val="174365681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70</a:t>
            </a:fld>
            <a:endParaRPr lang="en-US">
              <a:solidFill>
                <a:prstClr val="black"/>
              </a:solidFill>
              <a:latin typeface="Calibri"/>
            </a:endParaRPr>
          </a:p>
        </p:txBody>
      </p:sp>
    </p:spTree>
    <p:extLst>
      <p:ext uri="{BB962C8B-B14F-4D97-AF65-F5344CB8AC3E}">
        <p14:creationId xmlns:p14="http://schemas.microsoft.com/office/powerpoint/2010/main" val="417285272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fld id="{2E5016BC-393C-2C40-9D75-5C74706DFC58}" type="slidenum">
              <a:rPr lang="zh-CN" altLang="en-US" sz="1200">
                <a:cs typeface="SimSun" charset="0"/>
              </a:rPr>
              <a:pPr/>
              <a:t>72</a:t>
            </a:fld>
            <a:endParaRPr lang="en-US" altLang="zh-CN" sz="1200">
              <a:cs typeface="SimSun" charset="0"/>
            </a:endParaRPr>
          </a:p>
        </p:txBody>
      </p:sp>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latin typeface="Times New Roman" charset="0"/>
              <a:ea typeface="MS PGothic" charset="0"/>
              <a:cs typeface="SimSun" charset="0"/>
            </a:endParaRPr>
          </a:p>
        </p:txBody>
      </p:sp>
    </p:spTree>
    <p:extLst>
      <p:ext uri="{BB962C8B-B14F-4D97-AF65-F5344CB8AC3E}">
        <p14:creationId xmlns:p14="http://schemas.microsoft.com/office/powerpoint/2010/main" val="5411855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10"/>
          </p:nvPr>
        </p:nvSpPr>
        <p:spPr/>
        <p:txBody>
          <a:bodyPr/>
          <a:lstStyle/>
          <a:p>
            <a:fld id="{CE89ED2C-1D24-1B44-B678-DA94E925B557}" type="slidenum">
              <a:rPr lang="zh-CN" altLang="en-US" smtClean="0"/>
              <a:pPr/>
              <a:t>8</a:t>
            </a:fld>
            <a:endParaRPr lang="en-US" altLang="zh-CN"/>
          </a:p>
        </p:txBody>
      </p:sp>
    </p:spTree>
    <p:extLst>
      <p:ext uri="{BB962C8B-B14F-4D97-AF65-F5344CB8AC3E}">
        <p14:creationId xmlns:p14="http://schemas.microsoft.com/office/powerpoint/2010/main" val="46616102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fld id="{D8B11AFF-F11D-1F49-BB61-09385A0A1D23}" type="slidenum">
              <a:rPr lang="en-US" sz="1200">
                <a:solidFill>
                  <a:srgbClr val="000000"/>
                </a:solidFill>
              </a:rPr>
              <a:pPr/>
              <a:t>73</a:t>
            </a:fld>
            <a:endParaRPr lang="en-US" sz="1200">
              <a:solidFill>
                <a:srgbClr val="000000"/>
              </a:solidFill>
            </a:endParaRPr>
          </a:p>
        </p:txBody>
      </p:sp>
      <p:sp>
        <p:nvSpPr>
          <p:cNvPr id="164866" name="Rectangle 2"/>
          <p:cNvSpPr>
            <a:spLocks noGrp="1" noRot="1" noChangeAspect="1" noChangeArrowheads="1" noTextEdit="1"/>
          </p:cNvSpPr>
          <p:nvPr>
            <p:ph type="sldImg"/>
          </p:nvPr>
        </p:nvSpPr>
        <p:spPr>
          <a:ln/>
        </p:spPr>
      </p:sp>
      <p:sp>
        <p:nvSpPr>
          <p:cNvPr id="1648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extLst>
      <p:ext uri="{BB962C8B-B14F-4D97-AF65-F5344CB8AC3E}">
        <p14:creationId xmlns:p14="http://schemas.microsoft.com/office/powerpoint/2010/main" val="111252910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ko-KR" altLang="en-US" sz="1200" kern="1200" dirty="0" err="1">
                <a:solidFill>
                  <a:schemeClr val="tx1"/>
                </a:solidFill>
                <a:effectLst/>
                <a:latin typeface="+mn-lt"/>
                <a:ea typeface="+mn-ea"/>
                <a:cs typeface="+mn-cs"/>
              </a:rPr>
              <a:t>何西阿</a:t>
            </a:r>
            <a:r>
              <a:rPr lang="en-US" sz="1200" kern="1200" dirty="0">
                <a:solidFill>
                  <a:schemeClr val="tx1"/>
                </a:solidFill>
                <a:effectLst/>
                <a:latin typeface="+mn-lt"/>
                <a:ea typeface="+mn-ea"/>
                <a:cs typeface="+mn-cs"/>
              </a:rPr>
              <a:t> redeems Gomer from prostitution by paying her debts and quarantines her from other men (3:1-3).</a:t>
            </a:r>
            <a:r>
              <a:rPr lang="en-SG" dirty="0">
                <a:effectLst/>
              </a:rPr>
              <a:t> </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74</a:t>
            </a:fld>
            <a:endParaRPr lang="en-US">
              <a:solidFill>
                <a:prstClr val="black"/>
              </a:solidFill>
              <a:latin typeface="Calibri"/>
            </a:endParaRPr>
          </a:p>
        </p:txBody>
      </p:sp>
    </p:spTree>
    <p:extLst>
      <p:ext uri="{BB962C8B-B14F-4D97-AF65-F5344CB8AC3E}">
        <p14:creationId xmlns:p14="http://schemas.microsoft.com/office/powerpoint/2010/main" val="6586887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fld id="{2094DAF0-A221-754A-AEC9-CB6115232CD0}" type="slidenum">
              <a:rPr lang="en-US" sz="1200">
                <a:solidFill>
                  <a:srgbClr val="000000"/>
                </a:solidFill>
              </a:rPr>
              <a:pPr/>
              <a:t>75</a:t>
            </a:fld>
            <a:endParaRPr lang="en-US" sz="1200">
              <a:solidFill>
                <a:srgbClr val="000000"/>
              </a:solidFill>
            </a:endParaRPr>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extLst>
      <p:ext uri="{BB962C8B-B14F-4D97-AF65-F5344CB8AC3E}">
        <p14:creationId xmlns:p14="http://schemas.microsoft.com/office/powerpoint/2010/main" val="97392844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latin typeface="+mn-lt"/>
                <a:ea typeface="+mn-ea"/>
                <a:cs typeface="+mn-cs"/>
              </a:rPr>
              <a:t>My study of </a:t>
            </a:r>
            <a:r>
              <a:rPr lang="ko-KR" altLang="en-US" sz="1200" kern="1200" dirty="0" err="1">
                <a:solidFill>
                  <a:schemeClr val="tx1"/>
                </a:solidFill>
                <a:effectLst/>
                <a:latin typeface="+mn-lt"/>
                <a:ea typeface="+mn-ea"/>
                <a:cs typeface="+mn-cs"/>
              </a:rPr>
              <a:t>何西阿</a:t>
            </a:r>
            <a:r>
              <a:rPr lang="en-US" sz="1200" kern="1200" dirty="0">
                <a:solidFill>
                  <a:schemeClr val="tx1"/>
                </a:solidFill>
                <a:effectLst/>
                <a:latin typeface="+mn-lt"/>
                <a:ea typeface="+mn-ea"/>
                <a:cs typeface="+mn-cs"/>
              </a:rPr>
              <a:t> follows Glueck’s view that interprets the term as referring to covenant loyalty.  In particular, the Mosaic Covenant is in view which obligates both God and Israel to certain requirements (cf. Exod. 19–20), including Israel’s blessings for obedience and curses for disobedience (Deut. 28).  Therefore, God continues to show commitment and mercy towards the nation (based upon the Abrahamic Covenant) and Israel should respond by showing loyalty towards God by following the Mosaic stipulations. </a:t>
            </a:r>
            <a:endParaRPr lang="en-US" dirty="0"/>
          </a:p>
        </p:txBody>
      </p:sp>
    </p:spTree>
    <p:extLst>
      <p:ext uri="{BB962C8B-B14F-4D97-AF65-F5344CB8AC3E}">
        <p14:creationId xmlns:p14="http://schemas.microsoft.com/office/powerpoint/2010/main" val="69506810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a:p>
            <a:r>
              <a:rPr lang="en-US">
                <a:cs typeface="ＭＳ Ｐゴシック" charset="0"/>
              </a:rPr>
              <a:t>We often feel that God owes us something because he hasn’t been loyal to us. Yet the opposite is true. We owe God everything because he actually has never once failed us!</a:t>
            </a:r>
          </a:p>
          <a:p>
            <a:r>
              <a:rPr lang="en-US">
                <a:cs typeface="ＭＳ Ｐゴシック" charset="0"/>
              </a:rPr>
              <a:t>He often shows that loyalty through significant people. Who has been the best example of loyalty to you in your own life? Your mother? Your father? Your spouse? </a:t>
            </a:r>
          </a:p>
          <a:p>
            <a:r>
              <a:rPr lang="en-US">
                <a:cs typeface="ＭＳ Ｐゴシック" charset="0"/>
              </a:rPr>
              <a:t>Let that person exemplify God’s loyalty to you! Then show that same loyalty to him.</a:t>
            </a:r>
          </a:p>
          <a:p>
            <a:endParaRPr lang="en-US">
              <a:cs typeface="ＭＳ Ｐゴシック" charset="0"/>
            </a:endParaRPr>
          </a:p>
        </p:txBody>
      </p:sp>
    </p:spTree>
    <p:extLst>
      <p:ext uri="{BB962C8B-B14F-4D97-AF65-F5344CB8AC3E}">
        <p14:creationId xmlns:p14="http://schemas.microsoft.com/office/powerpoint/2010/main" val="184603428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zh-CN" altLang="en-US" dirty="0"/>
              <a:t>耶和华给与重大的</a:t>
            </a:r>
            <a:r>
              <a:rPr lang="zh-CN" altLang="en-US" sz="1200" b="0" i="0" kern="1200" dirty="0">
                <a:solidFill>
                  <a:schemeClr val="tx1"/>
                </a:solidFill>
                <a:effectLst/>
                <a:latin typeface="Times New Roman" pitchFamily="-107" charset="0"/>
                <a:ea typeface="MS PGothic" pitchFamily="34" charset="-128"/>
                <a:cs typeface="MS PGothic" charset="0"/>
              </a:rPr>
              <a:t>例证来</a:t>
            </a:r>
            <a:r>
              <a:rPr lang="zh-CN" altLang="en-US" dirty="0"/>
              <a:t>显示</a:t>
            </a:r>
            <a:r>
              <a:rPr lang="zh-CN" altLang="en-US" sz="1200" b="0" i="0" kern="1200" dirty="0">
                <a:solidFill>
                  <a:schemeClr val="tx1"/>
                </a:solidFill>
                <a:effectLst/>
                <a:latin typeface="Times New Roman" pitchFamily="-107" charset="0"/>
                <a:ea typeface="MS PGothic" pitchFamily="34" charset="-128"/>
                <a:cs typeface="MS PGothic" charset="0"/>
              </a:rPr>
              <a:t>承诺的意义（何</a:t>
            </a:r>
            <a:r>
              <a:rPr lang="en-US" altLang="zh-CN" sz="1200" b="0" i="0" kern="1200" dirty="0">
                <a:solidFill>
                  <a:schemeClr val="tx1"/>
                </a:solidFill>
                <a:effectLst/>
                <a:latin typeface="Times New Roman" pitchFamily="-107" charset="0"/>
                <a:ea typeface="MS PGothic" pitchFamily="34" charset="-128"/>
                <a:cs typeface="MS PGothic" charset="0"/>
              </a:rPr>
              <a:t>1-3</a:t>
            </a:r>
            <a:r>
              <a:rPr lang="zh-CN" altLang="en-US" sz="1200" b="0" i="0" kern="1200" dirty="0">
                <a:solidFill>
                  <a:schemeClr val="tx1"/>
                </a:solidFill>
                <a:effectLst/>
                <a:latin typeface="Times New Roman" pitchFamily="-107" charset="0"/>
                <a:ea typeface="MS PGothic" pitchFamily="34" charset="-128"/>
                <a:cs typeface="MS PGothic" charset="0"/>
              </a:rPr>
              <a:t>）。</a:t>
            </a:r>
            <a:endParaRPr lang="en-US" altLang="zh-CN" dirty="0"/>
          </a:p>
        </p:txBody>
      </p:sp>
    </p:spTree>
    <p:extLst>
      <p:ext uri="{BB962C8B-B14F-4D97-AF65-F5344CB8AC3E}">
        <p14:creationId xmlns:p14="http://schemas.microsoft.com/office/powerpoint/2010/main" val="309764808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5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169F64D-F3D8-1842-B853-2F64C89E625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35938" name="Rectangle 2"/>
          <p:cNvSpPr>
            <a:spLocks noGrp="1" noRot="1" noChangeAspect="1" noChangeArrowheads="1" noTextEdit="1"/>
          </p:cNvSpPr>
          <p:nvPr>
            <p:ph type="sldImg"/>
          </p:nvPr>
        </p:nvSpPr>
        <p:spPr>
          <a:ln/>
        </p:spPr>
      </p:sp>
      <p:sp>
        <p:nvSpPr>
          <p:cNvPr id="935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600976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zh-CN" altLang="en-US" sz="1200" b="0" i="0" kern="1200" dirty="0">
                <a:solidFill>
                  <a:schemeClr val="tx1"/>
                </a:solidFill>
                <a:effectLst/>
                <a:latin typeface="Times New Roman" pitchFamily="-107" charset="0"/>
                <a:ea typeface="MS PGothic" pitchFamily="34" charset="-128"/>
                <a:cs typeface="MS PGothic" charset="0"/>
              </a:rPr>
              <a:t>耶和华将他的刑罚与奖励配对。</a:t>
            </a:r>
            <a:endParaRPr lang="en-SG"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zh-CN" altLang="en-US" dirty="0"/>
              <a:t>上帝通过纪律和恢复彰显祂对以色列的忠诚</a:t>
            </a:r>
            <a:r>
              <a:rPr lang="en-US" sz="1200" kern="1200" dirty="0">
                <a:solidFill>
                  <a:schemeClr val="tx1"/>
                </a:solidFill>
                <a:effectLst/>
                <a:latin typeface="Times New Roman" pitchFamily="-107" charset="0"/>
                <a:ea typeface="MS PGothic" pitchFamily="34" charset="-128"/>
                <a:cs typeface="MS PGothic" charset="0"/>
              </a:rPr>
              <a:t>(</a:t>
            </a:r>
            <a:r>
              <a:rPr lang="ko-KR" altLang="en-US" sz="1200" kern="1200" dirty="0">
                <a:solidFill>
                  <a:schemeClr val="tx1"/>
                </a:solidFill>
                <a:effectLst/>
                <a:latin typeface="Times New Roman" pitchFamily="-107" charset="0"/>
                <a:ea typeface="MS PGothic" pitchFamily="34" charset="-128"/>
                <a:cs typeface="MS PGothic" charset="0"/>
              </a:rPr>
              <a:t>何西阿</a:t>
            </a:r>
            <a:r>
              <a:rPr lang="en-US" sz="1200" kern="1200" dirty="0">
                <a:solidFill>
                  <a:schemeClr val="tx1"/>
                </a:solidFill>
                <a:effectLst/>
                <a:latin typeface="Times New Roman" pitchFamily="-107" charset="0"/>
                <a:ea typeface="MS PGothic" pitchFamily="34" charset="-128"/>
                <a:cs typeface="MS PGothic" charset="0"/>
              </a:rPr>
              <a:t> 4–14)</a:t>
            </a:r>
            <a:r>
              <a:rPr lang="zh-CN" altLang="en-US" dirty="0"/>
              <a:t>。</a:t>
            </a:r>
            <a:endParaRPr lang="en-US" dirty="0"/>
          </a:p>
        </p:txBody>
      </p:sp>
    </p:spTree>
    <p:extLst>
      <p:ext uri="{BB962C8B-B14F-4D97-AF65-F5344CB8AC3E}">
        <p14:creationId xmlns:p14="http://schemas.microsoft.com/office/powerpoint/2010/main" val="232767026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4467041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mn-lt"/>
                <a:ea typeface="+mn-ea"/>
                <a:cs typeface="+mn-cs"/>
              </a:rPr>
              <a:t>God’s lawsuit against Israel (4:1-3) promises judgment for lacking covenantal knowledge of God (4:4–6:3), loving loyalty (6:4–11:11), and faithfulness (11:12–13:16).</a:t>
            </a:r>
            <a:r>
              <a:rPr lang="en-SG">
                <a:effectLst/>
              </a:rPr>
              <a:t> </a:t>
            </a:r>
            <a:endParaRPr lang="en-US"/>
          </a:p>
        </p:txBody>
      </p:sp>
    </p:spTree>
    <p:extLst>
      <p:ext uri="{BB962C8B-B14F-4D97-AF65-F5344CB8AC3E}">
        <p14:creationId xmlns:p14="http://schemas.microsoft.com/office/powerpoint/2010/main" val="18919309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10"/>
          </p:nvPr>
        </p:nvSpPr>
        <p:spPr/>
        <p:txBody>
          <a:bodyPr/>
          <a:lstStyle/>
          <a:p>
            <a:fld id="{CE89ED2C-1D24-1B44-B678-DA94E925B557}" type="slidenum">
              <a:rPr lang="zh-CN" altLang="en-US" smtClean="0"/>
              <a:pPr/>
              <a:t>9</a:t>
            </a:fld>
            <a:endParaRPr lang="en-US" altLang="zh-CN"/>
          </a:p>
        </p:txBody>
      </p:sp>
    </p:spTree>
    <p:extLst>
      <p:ext uri="{BB962C8B-B14F-4D97-AF65-F5344CB8AC3E}">
        <p14:creationId xmlns:p14="http://schemas.microsoft.com/office/powerpoint/2010/main" val="674584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mn-lt"/>
                <a:ea typeface="+mn-ea"/>
                <a:cs typeface="+mn-cs"/>
              </a:rPr>
              <a:t>God will judge Israel and Judah for lack of spiritual </a:t>
            </a:r>
            <a:r>
              <a:rPr lang="en-US" sz="1200" u="sng" kern="1200">
                <a:solidFill>
                  <a:schemeClr val="tx1"/>
                </a:solidFill>
                <a:effectLst/>
                <a:latin typeface="+mn-lt"/>
                <a:ea typeface="+mn-ea"/>
                <a:cs typeface="+mn-cs"/>
              </a:rPr>
              <a:t>knowledge</a:t>
            </a:r>
            <a:r>
              <a:rPr lang="en-US" sz="1200" kern="1200">
                <a:solidFill>
                  <a:schemeClr val="tx1"/>
                </a:solidFill>
                <a:effectLst/>
                <a:latin typeface="+mn-lt"/>
                <a:ea typeface="+mn-ea"/>
                <a:cs typeface="+mn-cs"/>
              </a:rPr>
              <a:t>, resulting in prostitution and idolatry, but promises to accept them when they repent (4:4–6:3).</a:t>
            </a:r>
            <a:r>
              <a:rPr lang="en-SG">
                <a:effectLst/>
              </a:rPr>
              <a:t> </a:t>
            </a:r>
            <a:endParaRPr lang="en-US"/>
          </a:p>
        </p:txBody>
      </p:sp>
    </p:spTree>
    <p:extLst>
      <p:ext uri="{BB962C8B-B14F-4D97-AF65-F5344CB8AC3E}">
        <p14:creationId xmlns:p14="http://schemas.microsoft.com/office/powerpoint/2010/main" val="204031344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fld id="{53A2D6C7-0E57-EA4A-BC5A-260D235C543C}" type="slidenum">
              <a:rPr lang="zh-CN" altLang="en-US" sz="1200">
                <a:cs typeface="SimSun" charset="0"/>
              </a:rPr>
              <a:pPr/>
              <a:t>85</a:t>
            </a:fld>
            <a:endParaRPr lang="en-US" altLang="zh-CN" sz="1200">
              <a:cs typeface="SimSun" charset="0"/>
            </a:endParaRPr>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latin typeface="Times New Roman" charset="0"/>
              <a:ea typeface="MS PGothic" charset="0"/>
              <a:cs typeface="SimSun" charset="0"/>
            </a:endParaRPr>
          </a:p>
        </p:txBody>
      </p:sp>
    </p:spTree>
    <p:extLst>
      <p:ext uri="{BB962C8B-B14F-4D97-AF65-F5344CB8AC3E}">
        <p14:creationId xmlns:p14="http://schemas.microsoft.com/office/powerpoint/2010/main" val="52926204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8F6A8800-BFD0-F84C-88B2-870654D06311}" type="slidenum">
              <a:rPr lang="en-US" sz="1200">
                <a:solidFill>
                  <a:prstClr val="black"/>
                </a:solidFill>
              </a:rPr>
              <a:pPr/>
              <a:t>87</a:t>
            </a:fld>
            <a:endParaRPr lang="en-US" sz="1200">
              <a:solidFill>
                <a:prstClr val="black"/>
              </a:solidFill>
            </a:endParaRPr>
          </a:p>
        </p:txBody>
      </p:sp>
      <p:sp>
        <p:nvSpPr>
          <p:cNvPr id="279554" name="Rectangle 2"/>
          <p:cNvSpPr>
            <a:spLocks noGrp="1" noRot="1" noChangeAspect="1" noChangeArrowheads="1" noTextEdit="1"/>
          </p:cNvSpPr>
          <p:nvPr>
            <p:ph type="sldImg"/>
          </p:nvPr>
        </p:nvSpPr>
        <p:spPr>
          <a:ln/>
        </p:spPr>
      </p:sp>
      <p:sp>
        <p:nvSpPr>
          <p:cNvPr id="2795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a:p>
            <a:r>
              <a:rPr lang="en-US" sz="1200" kern="1200" dirty="0">
                <a:solidFill>
                  <a:schemeClr val="tx1"/>
                </a:solidFill>
                <a:effectLst/>
                <a:latin typeface="+mn-lt"/>
                <a:ea typeface="+mn-ea"/>
                <a:cs typeface="+mn-cs"/>
              </a:rPr>
              <a:t>Lack of knowledge in both Judah and Israel prevents them from repenting of prostitution and idolatry, but God promises that they will eventually repent and seek Him (</a:t>
            </a:r>
            <a:r>
              <a:rPr lang="ko-KR" altLang="en-US" sz="1200" kern="1200" dirty="0" err="1">
                <a:solidFill>
                  <a:schemeClr val="tx1"/>
                </a:solidFill>
                <a:effectLst/>
                <a:latin typeface="+mn-lt"/>
                <a:ea typeface="+mn-ea"/>
                <a:cs typeface="+mn-cs"/>
              </a:rPr>
              <a:t>何西阿</a:t>
            </a:r>
            <a:r>
              <a:rPr lang="en-US" sz="1200" kern="1200" dirty="0">
                <a:solidFill>
                  <a:schemeClr val="tx1"/>
                </a:solidFill>
                <a:effectLst/>
                <a:latin typeface="+mn-lt"/>
                <a:ea typeface="+mn-ea"/>
                <a:cs typeface="+mn-cs"/>
              </a:rPr>
              <a:t> 5).</a:t>
            </a:r>
            <a:r>
              <a:rPr lang="en-SG" dirty="0">
                <a:effectLst/>
              </a:rPr>
              <a:t>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995805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255823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ko-KR" altLang="en-US" sz="1200" kern="1200" dirty="0" err="1">
                <a:solidFill>
                  <a:schemeClr val="tx1"/>
                </a:solidFill>
                <a:effectLst/>
                <a:latin typeface="+mn-lt"/>
                <a:ea typeface="+mn-ea"/>
                <a:cs typeface="+mn-cs"/>
              </a:rPr>
              <a:t>何西阿</a:t>
            </a:r>
            <a:r>
              <a:rPr lang="en-US" sz="1200" kern="1200" dirty="0">
                <a:solidFill>
                  <a:schemeClr val="tx1"/>
                </a:solidFill>
                <a:effectLst/>
                <a:latin typeface="+mn-lt"/>
                <a:ea typeface="+mn-ea"/>
                <a:cs typeface="+mn-cs"/>
              </a:rPr>
              <a:t> encourages the nation to repent because of God's willingness to accept them back (6:1-3).</a:t>
            </a:r>
            <a:r>
              <a:rPr lang="en-SG" dirty="0">
                <a:effectLst/>
              </a:rPr>
              <a:t> </a:t>
            </a:r>
            <a:endParaRPr lang="en-US" dirty="0"/>
          </a:p>
        </p:txBody>
      </p:sp>
    </p:spTree>
    <p:extLst>
      <p:ext uri="{BB962C8B-B14F-4D97-AF65-F5344CB8AC3E}">
        <p14:creationId xmlns:p14="http://schemas.microsoft.com/office/powerpoint/2010/main" val="117904973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fld id="{E6128C6F-26DC-D148-B718-9E862A4C58A4}" type="slidenum">
              <a:rPr lang="en-US" sz="1200">
                <a:solidFill>
                  <a:srgbClr val="000000"/>
                </a:solidFill>
              </a:rPr>
              <a:pPr/>
              <a:t>91</a:t>
            </a:fld>
            <a:endParaRPr lang="en-US" sz="1200">
              <a:solidFill>
                <a:srgbClr val="000000"/>
              </a:solidFill>
            </a:endParaRPr>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extLst>
      <p:ext uri="{BB962C8B-B14F-4D97-AF65-F5344CB8AC3E}">
        <p14:creationId xmlns:p14="http://schemas.microsoft.com/office/powerpoint/2010/main" val="145733569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fld id="{0BDF4156-BDB5-184D-BA87-859F8830E029}" type="slidenum">
              <a:rPr lang="en-US" sz="1200">
                <a:solidFill>
                  <a:srgbClr val="000000"/>
                </a:solidFill>
              </a:rPr>
              <a:pPr/>
              <a:t>92</a:t>
            </a:fld>
            <a:endParaRPr lang="en-US" sz="1200">
              <a:solidFill>
                <a:srgbClr val="000000"/>
              </a:solidFill>
            </a:endParaRPr>
          </a:p>
        </p:txBody>
      </p:sp>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extLst>
      <p:ext uri="{BB962C8B-B14F-4D97-AF65-F5344CB8AC3E}">
        <p14:creationId xmlns:p14="http://schemas.microsoft.com/office/powerpoint/2010/main" val="139006544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11929683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Slide Image Placeholder 1"/>
          <p:cNvSpPr>
            <a:spLocks noGrp="1" noRot="1" noChangeAspect="1"/>
          </p:cNvSpPr>
          <p:nvPr>
            <p:ph type="sldImg"/>
          </p:nvPr>
        </p:nvSpPr>
        <p:spPr>
          <a:ln/>
        </p:spPr>
      </p:sp>
      <p:sp>
        <p:nvSpPr>
          <p:cNvPr id="28569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a:t>
            </a:r>
            <a:r>
              <a:rPr lang="en-US" altLang="ja-JP" b="1">
                <a:latin typeface="Times New Roman" charset="0"/>
                <a:ea typeface="ＭＳ Ｐゴシック" charset="0"/>
                <a:cs typeface="ＭＳ Ｐゴシック" charset="0"/>
              </a:rPr>
              <a:t>6:7</a:t>
            </a:r>
            <a:r>
              <a:rPr lang="en-US" altLang="ja-JP">
                <a:latin typeface="Times New Roman" charset="0"/>
                <a:ea typeface="ＭＳ Ｐゴシック" charset="0"/>
                <a:cs typeface="ＭＳ Ｐゴシック" charset="0"/>
              </a:rPr>
              <a:t>. Rather than pleasing God, the people had </a:t>
            </a:r>
            <a:r>
              <a:rPr lang="en-US" altLang="ja-JP" b="1">
                <a:latin typeface="Times New Roman" charset="0"/>
                <a:ea typeface="ＭＳ Ｐゴシック" charset="0"/>
                <a:cs typeface="ＭＳ Ｐゴシック" charset="0"/>
              </a:rPr>
              <a:t>broken the covenant</a:t>
            </a:r>
            <a:r>
              <a:rPr lang="en-US" altLang="ja-JP">
                <a:latin typeface="Times New Roman" charset="0"/>
                <a:ea typeface="ＭＳ Ｐゴシック" charset="0"/>
                <a:cs typeface="ＭＳ Ｐゴシック" charset="0"/>
              </a:rPr>
              <a:t> and been </a:t>
            </a:r>
            <a:r>
              <a:rPr lang="en-US" altLang="ja-JP" b="1">
                <a:latin typeface="Times New Roman" charset="0"/>
                <a:ea typeface="ＭＳ Ｐゴシック" charset="0"/>
                <a:cs typeface="ＭＳ Ｐゴシック" charset="0"/>
              </a:rPr>
              <a:t>unfaithful</a:t>
            </a:r>
            <a:r>
              <a:rPr lang="en-US" altLang="ja-JP">
                <a:latin typeface="Times New Roman" charset="0"/>
                <a:ea typeface="ＭＳ Ｐゴシック" charset="0"/>
                <a:cs typeface="ＭＳ Ｐゴシック" charset="0"/>
              </a:rPr>
              <a:t> (</a:t>
            </a:r>
            <a:r>
              <a:rPr lang="en-US" altLang="ja-JP" i="1">
                <a:latin typeface="Bwhebb" charset="0"/>
                <a:ea typeface="ＭＳ Ｐゴシック" charset="0"/>
                <a:cs typeface="Bwhebb" charset="0"/>
              </a:rPr>
              <a:t>bagad </a:t>
            </a:r>
            <a:r>
              <a:rPr lang="en-US" altLang="ja-JP">
                <a:latin typeface="Bwhebb" charset="0"/>
                <a:ea typeface="ＭＳ Ｐゴシック" charset="0"/>
                <a:cs typeface="Bwhebb" charset="0"/>
              </a:rPr>
              <a:t>; </a:t>
            </a:r>
            <a:r>
              <a:rPr lang="en-US" altLang="ja-JP">
                <a:latin typeface="Times New Roman" charset="0"/>
                <a:ea typeface="ＭＳ Ｐゴシック" charset="0"/>
                <a:cs typeface="ＭＳ Ｐゴシック" charset="0"/>
              </a:rPr>
              <a:t>cf. comments on 5:7) to God. The Hebrew word for </a:t>
            </a:r>
            <a:r>
              <a:rPr lang="en-US" altLang="ja-JP" b="1">
                <a:latin typeface="Times New Roman" charset="0"/>
                <a:ea typeface="ＭＳ Ｐゴシック" charset="0"/>
                <a:cs typeface="ＭＳ Ｐゴシック" charset="0"/>
              </a:rPr>
              <a:t>like Adam</a:t>
            </a:r>
            <a:r>
              <a:rPr lang="en-US" altLang="ja-JP">
                <a:latin typeface="Times New Roman" charset="0"/>
                <a:ea typeface="ＭＳ Ｐゴシック" charset="0"/>
                <a:cs typeface="ＭＳ Ｐゴシック" charset="0"/>
              </a:rPr>
              <a:t> has been translated variously. </a:t>
            </a:r>
            <a:r>
              <a:rPr lang="en-US">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At Adam</a:t>
            </a:r>
            <a:r>
              <a:rPr lang="en-US">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 (RSV) requires a slight change in the Hebrew and suggests a geographical place near the Jordan River. The presence of the word </a:t>
            </a:r>
            <a:r>
              <a:rPr lang="en-US" altLang="ja-JP" b="1">
                <a:latin typeface="Times New Roman" charset="0"/>
                <a:ea typeface="ＭＳ Ｐゴシック" charset="0"/>
                <a:cs typeface="ＭＳ Ｐゴシック" charset="0"/>
              </a:rPr>
              <a:t>there</a:t>
            </a:r>
            <a:r>
              <a:rPr lang="en-US" altLang="ja-JP">
                <a:latin typeface="Times New Roman" charset="0"/>
                <a:ea typeface="ＭＳ Ｐゴシック" charset="0"/>
                <a:cs typeface="ＭＳ Ｐゴシック" charset="0"/>
              </a:rPr>
              <a:t> in the next line, as well as references to other places in 6:8-9, might support this reading. </a:t>
            </a:r>
            <a:r>
              <a:rPr lang="en-US">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Like men</a:t>
            </a:r>
            <a:r>
              <a:rPr lang="en-US">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 (KJV) takes the Hebrew </a:t>
            </a:r>
            <a:r>
              <a:rPr lang="en-US" altLang="ja-JP" i="1">
                <a:latin typeface="Times New Roman" charset="0"/>
                <a:ea typeface="ＭＳ Ｐゴシック" charset="0"/>
                <a:cs typeface="ＭＳ Ｐゴシック" charset="0"/>
              </a:rPr>
              <a:t>adam</a:t>
            </a:r>
            <a:r>
              <a:rPr lang="en-US" altLang="ja-JP">
                <a:latin typeface="Times New Roman" charset="0"/>
                <a:ea typeface="ＭＳ Ｐゴシック" charset="0"/>
                <a:cs typeface="ＭＳ Ｐゴシック" charset="0"/>
              </a:rPr>
              <a:t> in its widely attested generic sense, rather than as a proper name. In this case a comparison is made with fallen mankind, whose propensity to be unfaithful is well established (cf. Isa. 40:6-8, man</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s </a:t>
            </a:r>
            <a:r>
              <a:rPr lang="en-US" i="1">
                <a:latin typeface="Times New Roman" charset="0"/>
                <a:ea typeface="ＭＳ Ｐゴシック" charset="0"/>
                <a:cs typeface="ＭＳ Ｐゴシック" charset="0"/>
              </a:rPr>
              <a:t>hesed</a:t>
            </a:r>
            <a:r>
              <a:rPr lang="en-US" altLang="ja-JP">
                <a:latin typeface="Times New Roman" charset="0"/>
                <a:ea typeface="ＭＳ Ｐゴシック" charset="0"/>
                <a:cs typeface="ＭＳ Ｐゴシック" charset="0"/>
              </a:rPr>
              <a:t>  [</a:t>
            </a:r>
            <a:r>
              <a:rPr lang="en-US">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glory,</a:t>
            </a:r>
            <a:r>
              <a:rPr lang="en-US">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 Isa. 40:6] is as transitory as grass and flowers that wither in the sun). On the other hand, the NIV and the NASB suggest a comparison with the first man, Adam, who blatantly violated God</a:t>
            </a:r>
            <a:r>
              <a:rPr lang="fr-FR">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s requirement by eating from the forbidden tree</a:t>
            </a:r>
            <a:r>
              <a:rPr lang="en-US">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 (BKC, 1:1394).</a:t>
            </a:r>
            <a:endParaRPr lang="en-US">
              <a:latin typeface="Times New Roman" charset="0"/>
              <a:ea typeface="ＭＳ Ｐゴシック" charset="0"/>
              <a:cs typeface="ＭＳ Ｐゴシック" charset="0"/>
            </a:endParaRPr>
          </a:p>
        </p:txBody>
      </p:sp>
      <p:sp>
        <p:nvSpPr>
          <p:cNvPr id="28569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982BDA01-09C6-094C-9866-B51DC85E092B}" type="slidenum">
              <a:rPr lang="en-US" sz="1200">
                <a:solidFill>
                  <a:prstClr val="black"/>
                </a:solidFill>
              </a:rPr>
              <a:pPr/>
              <a:t>94</a:t>
            </a:fld>
            <a:endParaRPr lang="en-US" sz="1200">
              <a:solidFill>
                <a:prstClr val="black"/>
              </a:solidFill>
            </a:endParaRPr>
          </a:p>
        </p:txBody>
      </p:sp>
    </p:spTree>
    <p:extLst>
      <p:ext uri="{BB962C8B-B14F-4D97-AF65-F5344CB8AC3E}">
        <p14:creationId xmlns:p14="http://schemas.microsoft.com/office/powerpoint/2010/main" val="85820393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fld id="{D340C020-0D43-F94D-A2EA-63ACECB8DBC1}" type="slidenum">
              <a:rPr lang="zh-CN" altLang="en-US" sz="1200">
                <a:cs typeface="SimSun" charset="0"/>
              </a:rPr>
              <a:pPr/>
              <a:t>96</a:t>
            </a:fld>
            <a:endParaRPr lang="en-US" altLang="zh-CN" sz="1200">
              <a:cs typeface="SimSun" charset="0"/>
            </a:endParaRPr>
          </a:p>
        </p:txBody>
      </p:sp>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latin typeface="Times New Roman" charset="0"/>
              <a:ea typeface="MS PGothic" charset="0"/>
              <a:cs typeface="SimSun" charset="0"/>
            </a:endParaRPr>
          </a:p>
        </p:txBody>
      </p:sp>
    </p:spTree>
    <p:extLst>
      <p:ext uri="{BB962C8B-B14F-4D97-AF65-F5344CB8AC3E}">
        <p14:creationId xmlns:p14="http://schemas.microsoft.com/office/powerpoint/2010/main" val="13332950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5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169F64D-F3D8-1842-B853-2F64C89E625E}" type="slidenum">
              <a:rPr lang="en-US" sz="1200">
                <a:solidFill>
                  <a:srgbClr val="000000"/>
                </a:solidFill>
              </a:rPr>
              <a:pPr/>
              <a:t>10</a:t>
            </a:fld>
            <a:endParaRPr lang="en-US" sz="1200">
              <a:solidFill>
                <a:srgbClr val="000000"/>
              </a:solidFill>
            </a:endParaRPr>
          </a:p>
        </p:txBody>
      </p:sp>
      <p:sp>
        <p:nvSpPr>
          <p:cNvPr id="935938" name="Rectangle 2"/>
          <p:cNvSpPr>
            <a:spLocks noGrp="1" noRot="1" noChangeAspect="1" noChangeArrowheads="1" noTextEdit="1"/>
          </p:cNvSpPr>
          <p:nvPr>
            <p:ph type="sldImg"/>
          </p:nvPr>
        </p:nvSpPr>
        <p:spPr>
          <a:ln/>
        </p:spPr>
      </p:sp>
      <p:sp>
        <p:nvSpPr>
          <p:cNvPr id="935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1576799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26E2FD2F-74EA-9344-800E-8B9090204174}" type="slidenum">
              <a:rPr lang="en-US" sz="1200">
                <a:solidFill>
                  <a:prstClr val="black"/>
                </a:solidFill>
              </a:rPr>
              <a:pPr/>
              <a:t>97</a:t>
            </a:fld>
            <a:endParaRPr lang="en-US" sz="1200">
              <a:solidFill>
                <a:prstClr val="black"/>
              </a:solidFill>
            </a:endParaRPr>
          </a:p>
        </p:txBody>
      </p:sp>
      <p:sp>
        <p:nvSpPr>
          <p:cNvPr id="289794" name="Rectangle 2"/>
          <p:cNvSpPr>
            <a:spLocks noGrp="1" noRot="1" noChangeAspect="1" noChangeArrowheads="1" noTextEdit="1"/>
          </p:cNvSpPr>
          <p:nvPr>
            <p:ph type="sldImg"/>
          </p:nvPr>
        </p:nvSpPr>
        <p:spPr>
          <a:ln/>
        </p:spPr>
      </p:sp>
      <p:sp>
        <p:nvSpPr>
          <p:cNvPr id="2897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4578465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6D38D39F-5869-C041-BE18-1ED61892BBDD}" type="slidenum">
              <a:rPr lang="en-GB" sz="1200">
                <a:solidFill>
                  <a:srgbClr val="FFFFFF"/>
                </a:solidFill>
                <a:latin typeface="Comic Sans MS" charset="0"/>
              </a:rPr>
              <a:pPr/>
              <a:t>98</a:t>
            </a:fld>
            <a:endParaRPr lang="en-GB" sz="1200">
              <a:solidFill>
                <a:srgbClr val="FFFFFF"/>
              </a:solidFill>
              <a:latin typeface="Comic Sans MS" charset="0"/>
            </a:endParaRPr>
          </a:p>
        </p:txBody>
      </p:sp>
      <p:sp>
        <p:nvSpPr>
          <p:cNvPr id="291842"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a:defRPr/>
            </a:pPr>
            <a:r>
              <a:rPr lang="en-US" dirty="0">
                <a:latin typeface="+mn-lt"/>
                <a:ea typeface="+mn-ea"/>
                <a:cs typeface="+mn-cs"/>
              </a:rPr>
              <a:t>What is the best apologetic for Jesus in an anti-God world?</a:t>
            </a:r>
            <a:r>
              <a:rPr lang="en-SG" dirty="0"/>
              <a:t> </a:t>
            </a:r>
          </a:p>
          <a:p>
            <a:pPr>
              <a:defRPr/>
            </a:pPr>
            <a:endParaRPr lang="en-SG" dirty="0"/>
          </a:p>
          <a:p>
            <a:pPr>
              <a:defRPr/>
            </a:pPr>
            <a:r>
              <a:rPr lang="en-SG" dirty="0"/>
              <a:t>That is the question that I have been asked to address in this seminar called "Engaging the Atheists."</a:t>
            </a:r>
          </a:p>
          <a:p>
            <a:pPr>
              <a:defRPr/>
            </a:pPr>
            <a:endParaRPr lang="en-SG" dirty="0"/>
          </a:p>
          <a:p>
            <a:pPr>
              <a:defRPr/>
            </a:pPr>
            <a:r>
              <a:rPr lang="en-SG" dirty="0"/>
              <a:t>So what advice would you give me in facilitating a seminar like this?  How do you address atheists?</a:t>
            </a:r>
          </a:p>
          <a:p>
            <a:pPr>
              <a:defRPr/>
            </a:pPr>
            <a:endParaRPr lang="en-SG" dirty="0"/>
          </a:p>
          <a:p>
            <a:pPr>
              <a:defRPr/>
            </a:pPr>
            <a:r>
              <a:rPr lang="en-SG" dirty="0"/>
              <a:t>Should we focus on proving the existence of God?</a:t>
            </a:r>
          </a:p>
          <a:p>
            <a:pPr>
              <a:defRPr/>
            </a:pPr>
            <a:endParaRPr lang="en-US" dirty="0"/>
          </a:p>
        </p:txBody>
      </p:sp>
    </p:spTree>
    <p:extLst>
      <p:ext uri="{BB962C8B-B14F-4D97-AF65-F5344CB8AC3E}">
        <p14:creationId xmlns:p14="http://schemas.microsoft.com/office/powerpoint/2010/main" val="170144928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2B0E58F2-4F88-FB4C-9288-B4816C7FF8C4}" type="slidenum">
              <a:rPr lang="en-GB" sz="1200">
                <a:solidFill>
                  <a:srgbClr val="FFFFFF"/>
                </a:solidFill>
                <a:latin typeface="Comic Sans MS" charset="0"/>
              </a:rPr>
              <a:pPr/>
              <a:t>99</a:t>
            </a:fld>
            <a:endParaRPr lang="en-GB" sz="1200">
              <a:solidFill>
                <a:srgbClr val="FFFFFF"/>
              </a:solidFill>
              <a:latin typeface="Comic Sans MS" charset="0"/>
            </a:endParaRPr>
          </a:p>
        </p:txBody>
      </p:sp>
      <p:sp>
        <p:nvSpPr>
          <p:cNvPr id="293890"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defRPr/>
            </a:pPr>
            <a:r>
              <a:rPr lang="en-US" dirty="0">
                <a:latin typeface="+mn-lt"/>
                <a:ea typeface="+mn-ea"/>
                <a:cs typeface="+mn-cs"/>
              </a:rPr>
              <a:t>Atheists directly attack Christmas…</a:t>
            </a:r>
            <a:endParaRPr lang="en-US" dirty="0"/>
          </a:p>
        </p:txBody>
      </p:sp>
    </p:spTree>
    <p:extLst>
      <p:ext uri="{BB962C8B-B14F-4D97-AF65-F5344CB8AC3E}">
        <p14:creationId xmlns:p14="http://schemas.microsoft.com/office/powerpoint/2010/main" val="36587273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5CDB4A3B-02C2-724C-9AC9-5A5B9ACD8D7F}" type="slidenum">
              <a:rPr lang="en-GB" sz="1200">
                <a:solidFill>
                  <a:srgbClr val="FFFFFF"/>
                </a:solidFill>
                <a:latin typeface="Comic Sans MS" charset="0"/>
              </a:rPr>
              <a:pPr/>
              <a:t>100</a:t>
            </a:fld>
            <a:endParaRPr lang="en-GB" sz="1200">
              <a:solidFill>
                <a:srgbClr val="FFFFFF"/>
              </a:solidFill>
              <a:latin typeface="Comic Sans MS" charset="0"/>
            </a:endParaRPr>
          </a:p>
        </p:txBody>
      </p:sp>
      <p:sp>
        <p:nvSpPr>
          <p:cNvPr id="295938"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defRPr/>
            </a:pPr>
            <a:r>
              <a:rPr lang="en-US" dirty="0">
                <a:latin typeface="+mn-lt"/>
                <a:ea typeface="+mn-ea"/>
                <a:cs typeface="+mn-cs"/>
              </a:rPr>
              <a:t>One billboard is quite blatant about our rejection of God</a:t>
            </a:r>
            <a:r>
              <a:rPr lang="en-SG" dirty="0"/>
              <a:t> …</a:t>
            </a:r>
            <a:endParaRPr lang="en-US" dirty="0"/>
          </a:p>
          <a:p>
            <a:pPr>
              <a:defRPr/>
            </a:pPr>
            <a:endParaRPr lang="en-US" dirty="0"/>
          </a:p>
          <a:p>
            <a:pPr>
              <a:defRPr/>
            </a:pPr>
            <a:r>
              <a:rPr lang="en-US" dirty="0"/>
              <a:t>____________</a:t>
            </a:r>
          </a:p>
          <a:p>
            <a:pPr>
              <a:defRPr/>
            </a:pPr>
            <a:endParaRPr lang="en-US" dirty="0"/>
          </a:p>
          <a:p>
            <a:pPr>
              <a:defRPr/>
            </a:pPr>
            <a:r>
              <a:rPr lang="en-US" dirty="0"/>
              <a:t>The Center for Inquiry is an organization of humanists, skeptics, freethinkers, and atheists all working together at the public policy and grassroots levels to advance science and secularism.</a:t>
            </a:r>
          </a:p>
        </p:txBody>
      </p:sp>
    </p:spTree>
    <p:extLst>
      <p:ext uri="{BB962C8B-B14F-4D97-AF65-F5344CB8AC3E}">
        <p14:creationId xmlns:p14="http://schemas.microsoft.com/office/powerpoint/2010/main" val="97739259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553A3493-8383-1844-8DFE-57F978D99C41}" type="slidenum">
              <a:rPr lang="en-GB" sz="1200">
                <a:solidFill>
                  <a:srgbClr val="FFFFFF"/>
                </a:solidFill>
                <a:latin typeface="Comic Sans MS" charset="0"/>
              </a:rPr>
              <a:pPr/>
              <a:t>101</a:t>
            </a:fld>
            <a:endParaRPr lang="en-GB" sz="1200">
              <a:solidFill>
                <a:srgbClr val="FFFFFF"/>
              </a:solidFill>
              <a:latin typeface="Comic Sans MS" charset="0"/>
            </a:endParaRPr>
          </a:p>
        </p:txBody>
      </p:sp>
      <p:sp>
        <p:nvSpPr>
          <p:cNvPr id="297986" name="Rectangle 1026"/>
          <p:cNvSpPr>
            <a:spLocks noGrp="1" noRot="1" noChangeAspect="1" noChangeArrowheads="1"/>
          </p:cNvSpPr>
          <p:nvPr>
            <p:ph type="sldImg"/>
          </p:nvPr>
        </p:nvSpPr>
        <p:spPr>
          <a:solidFill>
            <a:srgbClr val="FFFFFF"/>
          </a:solidFill>
          <a:ln/>
        </p:spPr>
      </p:sp>
      <p:sp>
        <p:nvSpPr>
          <p:cNvPr id="29798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3486103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B51608FA-25BA-B345-81A8-C3548C0EDB10}" type="slidenum">
              <a:rPr lang="en-GB" sz="1200">
                <a:solidFill>
                  <a:srgbClr val="FFFFFF"/>
                </a:solidFill>
                <a:latin typeface="Comic Sans MS" charset="0"/>
              </a:rPr>
              <a:pPr/>
              <a:t>102</a:t>
            </a:fld>
            <a:endParaRPr lang="en-GB" sz="1200">
              <a:solidFill>
                <a:srgbClr val="FFFFFF"/>
              </a:solidFill>
              <a:latin typeface="Comic Sans MS" charset="0"/>
            </a:endParaRPr>
          </a:p>
        </p:txBody>
      </p:sp>
      <p:sp>
        <p:nvSpPr>
          <p:cNvPr id="300034" name="Rectangle 1026"/>
          <p:cNvSpPr>
            <a:spLocks noGrp="1" noRot="1" noChangeAspect="1" noChangeArrowheads="1"/>
          </p:cNvSpPr>
          <p:nvPr>
            <p:ph type="sldImg"/>
          </p:nvPr>
        </p:nvSpPr>
        <p:spPr>
          <a:solidFill>
            <a:srgbClr val="FFFFFF"/>
          </a:solidFill>
          <a:ln/>
        </p:spPr>
      </p:sp>
      <p:sp>
        <p:nvSpPr>
          <p:cNvPr id="3000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1903698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726D1300-1E4A-DC4B-8A58-D35FCCF5C959}" type="slidenum">
              <a:rPr lang="en-GB" sz="1200">
                <a:solidFill>
                  <a:srgbClr val="FFFFFF"/>
                </a:solidFill>
                <a:latin typeface="Comic Sans MS" charset="0"/>
              </a:rPr>
              <a:pPr/>
              <a:t>103</a:t>
            </a:fld>
            <a:endParaRPr lang="en-GB" sz="1200">
              <a:solidFill>
                <a:srgbClr val="FFFFFF"/>
              </a:solidFill>
              <a:latin typeface="Comic Sans MS" charset="0"/>
            </a:endParaRPr>
          </a:p>
        </p:txBody>
      </p:sp>
      <p:sp>
        <p:nvSpPr>
          <p:cNvPr id="302082"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defRPr/>
            </a:pPr>
            <a:r>
              <a:rPr lang="en-US" dirty="0">
                <a:latin typeface="+mn-lt"/>
                <a:ea typeface="+mn-ea"/>
                <a:cs typeface="+mn-cs"/>
              </a:rPr>
              <a:t>The world not only ignores the Christ of Christmas, but attacks him in direct and indirect ways</a:t>
            </a:r>
            <a:r>
              <a:rPr lang="en-SG" dirty="0"/>
              <a:t> </a:t>
            </a:r>
            <a:endParaRPr lang="en-US" dirty="0"/>
          </a:p>
        </p:txBody>
      </p:sp>
    </p:spTree>
    <p:extLst>
      <p:ext uri="{BB962C8B-B14F-4D97-AF65-F5344CB8AC3E}">
        <p14:creationId xmlns:p14="http://schemas.microsoft.com/office/powerpoint/2010/main" val="136063132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2"/>
          <p:cNvSpPr>
            <a:spLocks noGrp="1" noRot="1" noChangeAspect="1"/>
          </p:cNvSpPr>
          <p:nvPr>
            <p:ph type="sldImg"/>
          </p:nvPr>
        </p:nvSpPr>
        <p:spPr>
          <a:ln/>
        </p:spPr>
      </p:sp>
      <p:sp>
        <p:nvSpPr>
          <p:cNvPr id="776194" name="Rectangle 3"/>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defRPr/>
            </a:pPr>
            <a:r>
              <a:rPr lang="en-US" dirty="0">
                <a:latin typeface="+mn-lt"/>
                <a:ea typeface="+mn-ea"/>
                <a:cs typeface="+mn-cs"/>
              </a:rPr>
              <a:t>In some places we get punished for even mentioning Christmas.  At the principal</a:t>
            </a:r>
            <a:r>
              <a:rPr lang="fr-FR" dirty="0">
                <a:latin typeface="+mn-lt"/>
                <a:ea typeface="+mn-ea"/>
                <a:cs typeface="+mn-cs"/>
              </a:rPr>
              <a:t>'</a:t>
            </a:r>
            <a:r>
              <a:rPr lang="en-US" dirty="0">
                <a:latin typeface="+mn-lt"/>
                <a:ea typeface="+mn-ea"/>
                <a:cs typeface="+mn-cs"/>
              </a:rPr>
              <a:t>s office, one child says, "I said the </a:t>
            </a:r>
            <a:r>
              <a:rPr lang="fr-FR" dirty="0">
                <a:latin typeface="+mn-lt"/>
                <a:ea typeface="+mn-ea"/>
                <a:cs typeface="+mn-cs"/>
              </a:rPr>
              <a:t>'</a:t>
            </a:r>
            <a:r>
              <a:rPr lang="en-US" dirty="0">
                <a:latin typeface="+mn-lt"/>
                <a:ea typeface="+mn-ea"/>
                <a:cs typeface="+mn-cs"/>
              </a:rPr>
              <a:t>S-H</a:t>
            </a:r>
            <a:r>
              <a:rPr lang="fr-FR" dirty="0">
                <a:latin typeface="+mn-lt"/>
                <a:ea typeface="+mn-ea"/>
                <a:cs typeface="+mn-cs"/>
              </a:rPr>
              <a:t>'</a:t>
            </a:r>
            <a:r>
              <a:rPr lang="en-US" dirty="0">
                <a:latin typeface="+mn-lt"/>
                <a:ea typeface="+mn-ea"/>
                <a:cs typeface="+mn-cs"/>
              </a:rPr>
              <a:t> word," another says, "I said the </a:t>
            </a:r>
            <a:r>
              <a:rPr lang="fr-FR" dirty="0">
                <a:latin typeface="+mn-lt"/>
                <a:ea typeface="+mn-ea"/>
                <a:cs typeface="+mn-cs"/>
              </a:rPr>
              <a:t>'</a:t>
            </a:r>
            <a:r>
              <a:rPr lang="en-US" dirty="0">
                <a:latin typeface="+mn-lt"/>
                <a:ea typeface="+mn-ea"/>
                <a:cs typeface="+mn-cs"/>
              </a:rPr>
              <a:t>F</a:t>
            </a:r>
            <a:r>
              <a:rPr lang="fr-FR" dirty="0">
                <a:latin typeface="+mn-lt"/>
                <a:ea typeface="+mn-ea"/>
                <a:cs typeface="+mn-cs"/>
              </a:rPr>
              <a:t>'</a:t>
            </a:r>
            <a:r>
              <a:rPr lang="en-US" dirty="0">
                <a:latin typeface="+mn-lt"/>
                <a:ea typeface="+mn-ea"/>
                <a:cs typeface="+mn-cs"/>
              </a:rPr>
              <a:t> word," and still another declares, </a:t>
            </a:r>
            <a:r>
              <a:rPr lang="fr-FR" dirty="0">
                <a:latin typeface="+mn-lt"/>
                <a:ea typeface="+mn-ea"/>
                <a:cs typeface="+mn-cs"/>
              </a:rPr>
              <a:t>'</a:t>
            </a:r>
            <a:r>
              <a:rPr lang="en-US" dirty="0">
                <a:latin typeface="+mn-lt"/>
                <a:ea typeface="+mn-ea"/>
                <a:cs typeface="+mn-cs"/>
              </a:rPr>
              <a:t>I said </a:t>
            </a:r>
            <a:r>
              <a:rPr lang="fr-FR" dirty="0">
                <a:latin typeface="+mn-lt"/>
                <a:ea typeface="+mn-ea"/>
                <a:cs typeface="+mn-cs"/>
              </a:rPr>
              <a:t>'</a:t>
            </a:r>
            <a:r>
              <a:rPr lang="en-US" dirty="0">
                <a:latin typeface="+mn-lt"/>
                <a:ea typeface="+mn-ea"/>
                <a:cs typeface="+mn-cs"/>
              </a:rPr>
              <a:t>Christmas.</a:t>
            </a:r>
            <a:r>
              <a:rPr lang="fr-FR" dirty="0">
                <a:latin typeface="+mn-lt"/>
                <a:ea typeface="+mn-ea"/>
                <a:cs typeface="+mn-cs"/>
              </a:rPr>
              <a:t>'"</a:t>
            </a:r>
            <a:r>
              <a:rPr lang="en-SG" dirty="0"/>
              <a:t> </a:t>
            </a:r>
            <a:endParaRPr lang="en-US" dirty="0">
              <a:latin typeface="Calibri" charset="0"/>
              <a:ea typeface="ＭＳ Ｐゴシック" charset="0"/>
              <a:cs typeface="ＭＳ Ｐゴシック" charset="0"/>
            </a:endParaRPr>
          </a:p>
        </p:txBody>
      </p:sp>
    </p:spTree>
    <p:extLst>
      <p:ext uri="{BB962C8B-B14F-4D97-AF65-F5344CB8AC3E}">
        <p14:creationId xmlns:p14="http://schemas.microsoft.com/office/powerpoint/2010/main" val="172475559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75011B43-6E31-074E-B3A5-33F61F81F891}" type="slidenum">
              <a:rPr lang="en-GB" sz="1200">
                <a:solidFill>
                  <a:srgbClr val="FFFFFF"/>
                </a:solidFill>
                <a:latin typeface="Comic Sans MS" charset="0"/>
              </a:rPr>
              <a:pPr/>
              <a:t>105</a:t>
            </a:fld>
            <a:endParaRPr lang="en-GB" sz="1200">
              <a:solidFill>
                <a:srgbClr val="FFFFFF"/>
              </a:solidFill>
              <a:latin typeface="Comic Sans MS" charset="0"/>
            </a:endParaRPr>
          </a:p>
        </p:txBody>
      </p:sp>
      <p:sp>
        <p:nvSpPr>
          <p:cNvPr id="306178"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defRPr/>
            </a:pPr>
            <a:r>
              <a:rPr lang="en-US" dirty="0">
                <a:latin typeface="+mn-lt"/>
                <a:ea typeface="+mn-ea"/>
                <a:cs typeface="+mn-cs"/>
              </a:rPr>
              <a:t>Satan still tries to make think we don</a:t>
            </a:r>
            <a:r>
              <a:rPr lang="fr-FR" dirty="0">
                <a:latin typeface="+mn-lt"/>
                <a:ea typeface="+mn-ea"/>
                <a:cs typeface="+mn-cs"/>
              </a:rPr>
              <a:t>'</a:t>
            </a:r>
            <a:r>
              <a:rPr lang="en-US" dirty="0">
                <a:latin typeface="+mn-lt"/>
                <a:ea typeface="+mn-ea"/>
                <a:cs typeface="+mn-cs"/>
              </a:rPr>
              <a:t>t need God today</a:t>
            </a:r>
            <a:r>
              <a:rPr lang="en-SG" dirty="0">
                <a:latin typeface="+mn-lt"/>
                <a:ea typeface="+mn-ea"/>
                <a:cs typeface="+mn-cs"/>
              </a:rPr>
              <a:t>.</a:t>
            </a:r>
            <a:endParaRPr lang="en-US" dirty="0"/>
          </a:p>
        </p:txBody>
      </p:sp>
    </p:spTree>
    <p:extLst>
      <p:ext uri="{BB962C8B-B14F-4D97-AF65-F5344CB8AC3E}">
        <p14:creationId xmlns:p14="http://schemas.microsoft.com/office/powerpoint/2010/main" val="123306838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58C0D07C-E81F-214B-9189-0D908CC1D720}" type="slidenum">
              <a:rPr lang="en-GB" sz="1200">
                <a:solidFill>
                  <a:srgbClr val="FFFFFF"/>
                </a:solidFill>
                <a:latin typeface="Comic Sans MS" charset="0"/>
              </a:rPr>
              <a:pPr/>
              <a:t>106</a:t>
            </a:fld>
            <a:endParaRPr lang="en-GB" sz="1200">
              <a:solidFill>
                <a:srgbClr val="FFFFFF"/>
              </a:solidFill>
              <a:latin typeface="Comic Sans MS" charset="0"/>
            </a:endParaRPr>
          </a:p>
        </p:txBody>
      </p:sp>
      <p:sp>
        <p:nvSpPr>
          <p:cNvPr id="308226"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defRPr/>
            </a:pPr>
            <a:r>
              <a:rPr lang="en-US" dirty="0">
                <a:latin typeface="+mn-lt"/>
                <a:ea typeface="+mn-ea"/>
                <a:cs typeface="+mn-cs"/>
              </a:rPr>
              <a:t>Today we also doubt God</a:t>
            </a:r>
            <a:r>
              <a:rPr lang="fr-FR" dirty="0">
                <a:latin typeface="+mn-lt"/>
                <a:ea typeface="+mn-ea"/>
                <a:cs typeface="+mn-cs"/>
              </a:rPr>
              <a:t>'</a:t>
            </a:r>
            <a:r>
              <a:rPr lang="en-US" dirty="0">
                <a:latin typeface="+mn-lt"/>
                <a:ea typeface="+mn-ea"/>
                <a:cs typeface="+mn-cs"/>
              </a:rPr>
              <a:t>s goodness by saying God holds us back.  One atheist billboard states, "Dear Christians, I share my toys.  Why won</a:t>
            </a:r>
            <a:r>
              <a:rPr lang="fr-FR" dirty="0">
                <a:latin typeface="+mn-lt"/>
                <a:ea typeface="+mn-ea"/>
                <a:cs typeface="+mn-cs"/>
              </a:rPr>
              <a:t>'</a:t>
            </a:r>
            <a:r>
              <a:rPr lang="en-US" dirty="0">
                <a:latin typeface="+mn-lt"/>
                <a:ea typeface="+mn-ea"/>
                <a:cs typeface="+mn-cs"/>
              </a:rPr>
              <a:t>t you share the season?  Happy holidays for all!"  Do you see the assumption here?  Christians want God</a:t>
            </a:r>
            <a:r>
              <a:rPr lang="fr-FR" dirty="0">
                <a:latin typeface="+mn-lt"/>
                <a:ea typeface="+mn-ea"/>
                <a:cs typeface="+mn-cs"/>
              </a:rPr>
              <a:t>'</a:t>
            </a:r>
            <a:r>
              <a:rPr lang="en-US" dirty="0">
                <a:latin typeface="+mn-lt"/>
                <a:ea typeface="+mn-ea"/>
                <a:cs typeface="+mn-cs"/>
              </a:rPr>
              <a:t>s goodness only for them—so we don</a:t>
            </a:r>
            <a:r>
              <a:rPr lang="fr-FR" dirty="0">
                <a:latin typeface="+mn-lt"/>
                <a:ea typeface="+mn-ea"/>
                <a:cs typeface="+mn-cs"/>
              </a:rPr>
              <a:t>'</a:t>
            </a:r>
            <a:r>
              <a:rPr lang="en-US" dirty="0">
                <a:latin typeface="+mn-lt"/>
                <a:ea typeface="+mn-ea"/>
                <a:cs typeface="+mn-cs"/>
              </a:rPr>
              <a:t>t believe God is good to share with all</a:t>
            </a:r>
            <a:r>
              <a:rPr lang="en-SG" dirty="0">
                <a:latin typeface="+mn-lt"/>
                <a:ea typeface="+mn-ea"/>
                <a:cs typeface="+mn-cs"/>
              </a:rPr>
              <a:t>!</a:t>
            </a:r>
            <a:endParaRPr lang="en-US" dirty="0"/>
          </a:p>
        </p:txBody>
      </p:sp>
    </p:spTree>
    <p:extLst>
      <p:ext uri="{BB962C8B-B14F-4D97-AF65-F5344CB8AC3E}">
        <p14:creationId xmlns:p14="http://schemas.microsoft.com/office/powerpoint/2010/main" val="9630691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88402394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2C835592-F884-DB4D-9E4E-99433BF992EB}" type="slidenum">
              <a:rPr lang="en-GB" sz="1200">
                <a:solidFill>
                  <a:srgbClr val="FFFFFF"/>
                </a:solidFill>
                <a:latin typeface="Comic Sans MS" charset="0"/>
              </a:rPr>
              <a:pPr/>
              <a:t>107</a:t>
            </a:fld>
            <a:endParaRPr lang="en-GB" sz="1200">
              <a:solidFill>
                <a:srgbClr val="FFFFFF"/>
              </a:solidFill>
              <a:latin typeface="Comic Sans MS" charset="0"/>
            </a:endParaRPr>
          </a:p>
        </p:txBody>
      </p:sp>
      <p:sp>
        <p:nvSpPr>
          <p:cNvPr id="310274" name="Rectangle 1026"/>
          <p:cNvSpPr>
            <a:spLocks noGrp="1" noRot="1" noChangeAspect="1" noChangeArrowheads="1"/>
          </p:cNvSpPr>
          <p:nvPr>
            <p:ph type="sldImg"/>
          </p:nvPr>
        </p:nvSpPr>
        <p:spPr>
          <a:solidFill>
            <a:srgbClr val="FFFFFF"/>
          </a:solidFill>
          <a:ln/>
        </p:spPr>
      </p:sp>
      <p:sp>
        <p:nvSpPr>
          <p:cNvPr id="310275" name="Rectangle 1027"/>
          <p:cNvSpPr>
            <a:spLocks noGrp="1" noChangeArrowheads="1"/>
          </p:cNvSpPr>
          <p:nvPr>
            <p:ph type="body" idx="1"/>
          </p:nvPr>
        </p:nvSpPr>
        <p:spPr>
          <a:solidFill>
            <a:srgbClr val="FFFFFF"/>
          </a:solidFill>
          <a:ln>
            <a:solidFill>
              <a:srgbClr val="000000"/>
            </a:solidFill>
          </a:ln>
        </p:spPr>
        <p:txBody>
          <a:bodyPr/>
          <a:lstStyle/>
          <a:p>
            <a:r>
              <a:rPr lang="en-US">
                <a:latin typeface="Calibri" charset="0"/>
                <a:ea typeface="ＭＳ Ｐゴシック" charset="0"/>
                <a:cs typeface="ＭＳ Ｐゴシック" charset="0"/>
              </a:rPr>
              <a:t>Another writes, "Dear Santa, All I want for Christmas is to skip church!  I</a:t>
            </a:r>
            <a:r>
              <a:rPr lang="fr-FR">
                <a:latin typeface="Calibri" charset="0"/>
                <a:ea typeface="ＭＳ Ｐゴシック" charset="0"/>
                <a:cs typeface="ＭＳ Ｐゴシック" charset="0"/>
              </a:rPr>
              <a:t>'</a:t>
            </a:r>
            <a:r>
              <a:rPr lang="en-US">
                <a:latin typeface="Calibri" charset="0"/>
                <a:ea typeface="ＭＳ Ｐゴシック" charset="0"/>
                <a:cs typeface="ＭＳ Ｐゴシック" charset="0"/>
              </a:rPr>
              <a:t>m too old for fairy tales."  Some see the biblical story of the Fall as a fairy tale so that we don</a:t>
            </a:r>
            <a:r>
              <a:rPr lang="fr-FR">
                <a:latin typeface="Calibri" charset="0"/>
                <a:ea typeface="ＭＳ Ｐゴシック" charset="0"/>
                <a:cs typeface="ＭＳ Ｐゴシック" charset="0"/>
              </a:rPr>
              <a:t>'</a:t>
            </a:r>
            <a:r>
              <a:rPr lang="en-US">
                <a:latin typeface="Calibri" charset="0"/>
                <a:ea typeface="ＭＳ Ｐゴシック" charset="0"/>
                <a:cs typeface="ＭＳ Ｐゴシック" charset="0"/>
              </a:rPr>
              <a:t>t want to be exposed to why God says death exists in our world.  Ironic isn</a:t>
            </a:r>
            <a:r>
              <a:rPr lang="fr-FR">
                <a:latin typeface="Calibri" charset="0"/>
                <a:ea typeface="ＭＳ Ｐゴシック" charset="0"/>
                <a:cs typeface="ＭＳ Ｐゴシック" charset="0"/>
              </a:rPr>
              <a:t>'</a:t>
            </a:r>
            <a:r>
              <a:rPr lang="en-US">
                <a:latin typeface="Calibri" charset="0"/>
                <a:ea typeface="ＭＳ Ｐゴシック" charset="0"/>
                <a:cs typeface="ＭＳ Ｐゴシック" charset="0"/>
              </a:rPr>
              <a:t>t?  She writes to the fairy tale Santa and says she doesn</a:t>
            </a:r>
            <a:r>
              <a:rPr lang="fr-FR">
                <a:latin typeface="Calibri" charset="0"/>
                <a:ea typeface="ＭＳ Ｐゴシック" charset="0"/>
                <a:cs typeface="ＭＳ Ｐゴシック" charset="0"/>
              </a:rPr>
              <a:t>'</a:t>
            </a:r>
            <a:r>
              <a:rPr lang="en-US">
                <a:latin typeface="Calibri" charset="0"/>
                <a:ea typeface="ＭＳ Ｐゴシック" charset="0"/>
                <a:cs typeface="ＭＳ Ｐゴシック" charset="0"/>
              </a:rPr>
              <a:t>t want to believe in God!</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1828433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37AF8F79-27C5-484F-85C2-869136DEBD91}" type="slidenum">
              <a:rPr lang="en-GB" sz="1200">
                <a:solidFill>
                  <a:srgbClr val="FFFFFF"/>
                </a:solidFill>
                <a:latin typeface="Comic Sans MS" charset="0"/>
              </a:rPr>
              <a:pPr/>
              <a:t>108</a:t>
            </a:fld>
            <a:endParaRPr lang="en-GB" sz="1200">
              <a:solidFill>
                <a:srgbClr val="FFFFFF"/>
              </a:solidFill>
              <a:latin typeface="Comic Sans MS" charset="0"/>
            </a:endParaRPr>
          </a:p>
        </p:txBody>
      </p:sp>
      <p:sp>
        <p:nvSpPr>
          <p:cNvPr id="312322" name="Rectangle 1026"/>
          <p:cNvSpPr>
            <a:spLocks noGrp="1" noRot="1" noChangeAspect="1" noChangeArrowheads="1"/>
          </p:cNvSpPr>
          <p:nvPr>
            <p:ph type="sldImg"/>
          </p:nvPr>
        </p:nvSpPr>
        <p:spPr>
          <a:solidFill>
            <a:srgbClr val="FFFFFF"/>
          </a:solidFill>
          <a:ln/>
        </p:spPr>
      </p:sp>
      <p:sp>
        <p:nvSpPr>
          <p:cNvPr id="312323" name="Rectangle 1027"/>
          <p:cNvSpPr>
            <a:spLocks noGrp="1" noChangeArrowheads="1"/>
          </p:cNvSpPr>
          <p:nvPr>
            <p:ph type="body" idx="1"/>
          </p:nvPr>
        </p:nvSpPr>
        <p:spPr>
          <a:solidFill>
            <a:srgbClr val="FFFFFF"/>
          </a:solidFill>
          <a:ln>
            <a:solidFill>
              <a:srgbClr val="000000"/>
            </a:solidFill>
          </a:ln>
        </p:spPr>
        <p:txBody>
          <a:bodyPr/>
          <a:lstStyle/>
          <a:p>
            <a:r>
              <a:rPr lang="en-US">
                <a:latin typeface="Calibri" charset="0"/>
                <a:ea typeface="ＭＳ Ｐゴシック" charset="0"/>
                <a:cs typeface="ＭＳ Ｐゴシック" charset="0"/>
              </a:rPr>
              <a:t>… such as in Christmas cards that equate Jesus and Santa</a:t>
            </a:r>
            <a:r>
              <a:rPr lang="en-US">
                <a:latin typeface="Times New Roman" charset="0"/>
                <a:ea typeface="ＭＳ Ｐゴシック" charset="0"/>
                <a:cs typeface="ＭＳ Ｐゴシック" charset="0"/>
              </a:rPr>
              <a:t> [read card].</a:t>
            </a:r>
          </a:p>
        </p:txBody>
      </p:sp>
    </p:spTree>
    <p:extLst>
      <p:ext uri="{BB962C8B-B14F-4D97-AF65-F5344CB8AC3E}">
        <p14:creationId xmlns:p14="http://schemas.microsoft.com/office/powerpoint/2010/main" val="119917133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2"/>
          <p:cNvSpPr>
            <a:spLocks noGrp="1" noRot="1" noChangeAspect="1"/>
          </p:cNvSpPr>
          <p:nvPr>
            <p:ph type="sldImg"/>
          </p:nvPr>
        </p:nvSpPr>
        <p:spPr>
          <a:ln/>
        </p:spPr>
      </p:sp>
      <p:sp>
        <p:nvSpPr>
          <p:cNvPr id="314370"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atin typeface="Calibri" charset="0"/>
                <a:ea typeface="ＭＳ Ｐゴシック" charset="0"/>
                <a:cs typeface="ＭＳ Ｐゴシック" charset="0"/>
              </a:rPr>
              <a:t>But the fact is that Santa is based on Jesus and, as one blogger notes, "the history of Santa can be a way to teach kids about giving to others. The secular version of Santa that we know today is based on St. Nicholas, who was a Christian man that lived in the third century. When his parents died, they left him a large inheritance and rather than spend it on himself, he decided to give all his money away in an effort to obey Jesus</a:t>
            </a:r>
            <a:r>
              <a:rPr lang="fr-FR">
                <a:latin typeface="Calibri" charset="0"/>
                <a:ea typeface="ＭＳ Ｐゴシック" charset="0"/>
                <a:cs typeface="ＭＳ Ｐゴシック" charset="0"/>
              </a:rPr>
              <a:t>'</a:t>
            </a:r>
            <a:r>
              <a:rPr lang="en-US">
                <a:latin typeface="Calibri" charset="0"/>
                <a:ea typeface="ＭＳ Ｐゴシック" charset="0"/>
                <a:cs typeface="ＭＳ Ｐゴシック" charset="0"/>
              </a:rPr>
              <a:t>s words to take care of the poor and sick. Some of the traditions that we associate with Santa are based on the stories of St. Nicholas. For example, leaving stockings out for Santa came from tales of St. Nicholas throwing bags of gold through open windows (which apparently sometimes landed in socks and shoes that were left by the fire)." (http://www.tommynelson.com/can-santa-jesus-coexist/).</a:t>
            </a:r>
            <a:r>
              <a:rPr lang="en-US">
                <a:latin typeface="Times New Roman" charset="0"/>
                <a:ea typeface="ＭＳ Ｐゴシック" charset="0"/>
                <a:cs typeface="ＭＳ Ｐゴシック" charset="0"/>
              </a:rPr>
              <a:t> </a:t>
            </a:r>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33851621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CA24C4D9-602D-614C-9EC9-71D3F2214BA8}" type="slidenum">
              <a:rPr lang="en-GB" sz="1200">
                <a:solidFill>
                  <a:srgbClr val="FFFFFF"/>
                </a:solidFill>
                <a:latin typeface="Comic Sans MS" charset="0"/>
              </a:rPr>
              <a:pPr/>
              <a:t>110</a:t>
            </a:fld>
            <a:endParaRPr lang="en-GB" sz="1200">
              <a:solidFill>
                <a:srgbClr val="FFFFFF"/>
              </a:solidFill>
              <a:latin typeface="Comic Sans MS" charset="0"/>
            </a:endParaRPr>
          </a:p>
        </p:txBody>
      </p:sp>
      <p:sp>
        <p:nvSpPr>
          <p:cNvPr id="316418" name="Rectangle 1026"/>
          <p:cNvSpPr>
            <a:spLocks noGrp="1" noRot="1" noChangeAspect="1" noChangeArrowheads="1"/>
          </p:cNvSpPr>
          <p:nvPr>
            <p:ph type="sldImg"/>
          </p:nvPr>
        </p:nvSpPr>
        <p:spPr>
          <a:solidFill>
            <a:srgbClr val="FFFFFF"/>
          </a:solidFill>
          <a:ln/>
        </p:spPr>
      </p:sp>
      <p:sp>
        <p:nvSpPr>
          <p:cNvPr id="316419" name="Rectangle 1027"/>
          <p:cNvSpPr>
            <a:spLocks noGrp="1" noChangeArrowheads="1"/>
          </p:cNvSpPr>
          <p:nvPr>
            <p:ph type="body" idx="1"/>
          </p:nvPr>
        </p:nvSpPr>
        <p:spPr>
          <a:solidFill>
            <a:srgbClr val="FFFFFF"/>
          </a:solidFill>
          <a:ln>
            <a:solidFill>
              <a:srgbClr val="000000"/>
            </a:solidFill>
          </a:ln>
        </p:spPr>
        <p:txBody>
          <a:bodyPr/>
          <a:lstStyle/>
          <a:p>
            <a:r>
              <a:rPr lang="en-US">
                <a:latin typeface="Calibri" charset="0"/>
                <a:ea typeface="ＭＳ Ｐゴシック" charset="0"/>
                <a:cs typeface="ＭＳ Ｐゴシック" charset="0"/>
              </a:rPr>
              <a:t>Do you know what you should do when you see the Christ of Christmas maligned?</a:t>
            </a:r>
          </a:p>
          <a:p>
            <a:r>
              <a:rPr lang="en-US">
                <a:latin typeface="Times New Roman" charset="0"/>
                <a:ea typeface="ＭＳ Ｐゴシック" charset="0"/>
                <a:cs typeface="ＭＳ Ｐゴシック" charset="0"/>
              </a:rPr>
              <a:t>• Should you rise up and kill those who dishonor him?  No.</a:t>
            </a:r>
          </a:p>
          <a:p>
            <a:r>
              <a:rPr lang="en-US">
                <a:latin typeface="Times New Roman" charset="0"/>
                <a:ea typeface="ＭＳ Ｐゴシック" charset="0"/>
                <a:cs typeface="ＭＳ Ｐゴシック" charset="0"/>
              </a:rPr>
              <a:t>• Should you just do nothing and hope it will go away?  No.</a:t>
            </a:r>
          </a:p>
          <a:p>
            <a:r>
              <a:rPr lang="en-US">
                <a:latin typeface="Times New Roman" charset="0"/>
                <a:ea typeface="ＭＳ Ｐゴシック" charset="0"/>
                <a:cs typeface="ＭＳ Ｐゴシック" charset="0"/>
              </a:rPr>
              <a:t>• Should you do something in between?  If so, then what?</a:t>
            </a:r>
          </a:p>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5784460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2"/>
          <p:cNvSpPr>
            <a:spLocks noGrp="1" noRot="1" noChangeAspect="1"/>
          </p:cNvSpPr>
          <p:nvPr>
            <p:ph type="sldImg"/>
          </p:nvPr>
        </p:nvSpPr>
        <p:spPr>
          <a:ln/>
        </p:spPr>
      </p:sp>
      <p:sp>
        <p:nvSpPr>
          <p:cNvPr id="318466"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36871545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2"/>
          <p:cNvSpPr>
            <a:spLocks noGrp="1" noRot="1" noChangeAspect="1"/>
          </p:cNvSpPr>
          <p:nvPr>
            <p:ph type="sldImg"/>
          </p:nvPr>
        </p:nvSpPr>
        <p:spPr>
          <a:ln/>
        </p:spPr>
      </p:sp>
      <p:sp>
        <p:nvSpPr>
          <p:cNvPr id="320514"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Calibri" charset="0"/>
                <a:ea typeface="ＭＳ Ｐゴシック" charset="0"/>
                <a:cs typeface="ＭＳ Ｐゴシック" charset="0"/>
              </a:rPr>
              <a:t>“</a:t>
            </a:r>
            <a:r>
              <a:rPr lang="en-US" dirty="0"/>
              <a:t>The chart is based in part on Peter </a:t>
            </a:r>
            <a:r>
              <a:rPr lang="en-US" dirty="0" err="1"/>
              <a:t>Kreeft</a:t>
            </a:r>
            <a:r>
              <a:rPr lang="en-US" dirty="0"/>
              <a:t>, “Introduction: Why Debate the Existence of God?” in </a:t>
            </a:r>
            <a:r>
              <a:rPr lang="en-US" i="1" dirty="0"/>
              <a:t>Does God Exist? The Debate Between Theists and Atheists</a:t>
            </a:r>
            <a:r>
              <a:rPr lang="en-US" dirty="0"/>
              <a:t>, by J. P. Moreland and Kai Nielsen (Buffalo: Prometheus Books, 1993), 15, and in part on Norman Geisler and William D. Watkins, </a:t>
            </a:r>
            <a:r>
              <a:rPr lang="en-US" i="1" dirty="0"/>
              <a:t>Worlds Apart: A Handbook on World Views</a:t>
            </a:r>
            <a:r>
              <a:rPr lang="en-US" dirty="0"/>
              <a:t>, 2d ed. (Grand Rapids: Baker, 1989), 16. It should be noted that in practice religions sometimes combine elements of more than one of these worldviews. For example, some forms of Hinduism affirm both pantheism and polytheism” (Kenneth D. Boa and Robert M. Bowman, Jr., “7. The Rationality of the Christian Worldview</a:t>
            </a:r>
            <a:r>
              <a:rPr lang="en-US" dirty="0">
                <a:latin typeface="Calibri" charset="0"/>
                <a:ea typeface="ＭＳ Ｐゴシック" charset="0"/>
                <a:cs typeface="ＭＳ Ｐゴシック" charset="0"/>
              </a:rPr>
              <a:t>” https://</a:t>
            </a:r>
            <a:r>
              <a:rPr lang="en-US" dirty="0" err="1">
                <a:latin typeface="Calibri" charset="0"/>
                <a:ea typeface="ＭＳ Ｐゴシック" charset="0"/>
                <a:cs typeface="ＭＳ Ｐゴシック" charset="0"/>
              </a:rPr>
              <a:t>bible.org</a:t>
            </a:r>
            <a:r>
              <a:rPr lang="en-US" dirty="0">
                <a:latin typeface="Calibri" charset="0"/>
                <a:ea typeface="ＭＳ Ｐゴシック" charset="0"/>
                <a:cs typeface="ＭＳ Ｐゴシック" charset="0"/>
              </a:rPr>
              <a:t>/</a:t>
            </a:r>
            <a:r>
              <a:rPr lang="en-US" dirty="0" err="1">
                <a:latin typeface="Calibri" charset="0"/>
                <a:ea typeface="ＭＳ Ｐゴシック" charset="0"/>
                <a:cs typeface="ＭＳ Ｐゴシック" charset="0"/>
              </a:rPr>
              <a:t>seriespage</a:t>
            </a:r>
            <a:r>
              <a:rPr lang="en-US" dirty="0">
                <a:latin typeface="Calibri" charset="0"/>
                <a:ea typeface="ＭＳ Ｐゴシック" charset="0"/>
                <a:cs typeface="ＭＳ Ｐゴシック" charset="0"/>
              </a:rPr>
              <a:t>/7-rationality-christian-worldview#P33_10908 accessed 30 Sept 2015, footnote 13).</a:t>
            </a:r>
            <a:endParaRPr lang="en-US" dirty="0"/>
          </a:p>
        </p:txBody>
      </p:sp>
    </p:spTree>
    <p:extLst>
      <p:ext uri="{BB962C8B-B14F-4D97-AF65-F5344CB8AC3E}">
        <p14:creationId xmlns:p14="http://schemas.microsoft.com/office/powerpoint/2010/main" val="151036420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441818B9-6511-D847-BF8B-F03D5E9FD4AC}" type="slidenum">
              <a:rPr lang="en-GB" sz="1200">
                <a:solidFill>
                  <a:srgbClr val="FFFFFF"/>
                </a:solidFill>
                <a:latin typeface="Comic Sans MS" charset="0"/>
              </a:rPr>
              <a:pPr/>
              <a:t>113</a:t>
            </a:fld>
            <a:endParaRPr lang="en-GB" sz="1200">
              <a:solidFill>
                <a:srgbClr val="FFFFFF"/>
              </a:solidFill>
              <a:latin typeface="Comic Sans MS" charset="0"/>
            </a:endParaRPr>
          </a:p>
        </p:txBody>
      </p:sp>
      <p:sp>
        <p:nvSpPr>
          <p:cNvPr id="322562" name="Rectangle 1026"/>
          <p:cNvSpPr>
            <a:spLocks noGrp="1" noRot="1" noChangeAspect="1" noChangeArrowheads="1"/>
          </p:cNvSpPr>
          <p:nvPr>
            <p:ph type="sldImg"/>
          </p:nvPr>
        </p:nvSpPr>
        <p:spPr>
          <a:solidFill>
            <a:srgbClr val="FFFFFF"/>
          </a:solidFill>
          <a:ln/>
        </p:spPr>
      </p:sp>
      <p:sp>
        <p:nvSpPr>
          <p:cNvPr id="32256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3731508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DB5F8967-5946-A342-ABC1-888B90DF629C}" type="slidenum">
              <a:rPr lang="en-GB" sz="1200">
                <a:solidFill>
                  <a:srgbClr val="FFFFFF"/>
                </a:solidFill>
                <a:latin typeface="Comic Sans MS" charset="0"/>
              </a:rPr>
              <a:pPr/>
              <a:t>114</a:t>
            </a:fld>
            <a:endParaRPr lang="en-GB" sz="1200">
              <a:solidFill>
                <a:srgbClr val="FFFFFF"/>
              </a:solidFill>
              <a:latin typeface="Comic Sans MS" charset="0"/>
            </a:endParaRPr>
          </a:p>
        </p:txBody>
      </p:sp>
      <p:sp>
        <p:nvSpPr>
          <p:cNvPr id="324610" name="Rectangle 1026"/>
          <p:cNvSpPr>
            <a:spLocks noGrp="1" noRot="1" noChangeAspect="1" noChangeArrowheads="1"/>
          </p:cNvSpPr>
          <p:nvPr>
            <p:ph type="sldImg"/>
          </p:nvPr>
        </p:nvSpPr>
        <p:spPr>
          <a:solidFill>
            <a:srgbClr val="FFFFFF"/>
          </a:solidFill>
          <a:ln/>
        </p:spPr>
      </p:sp>
      <p:sp>
        <p:nvSpPr>
          <p:cNvPr id="32461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89561980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70827158-E880-3642-BCFA-570DE5A5968B}" type="slidenum">
              <a:rPr lang="en-GB" sz="1200">
                <a:solidFill>
                  <a:srgbClr val="FFFFFF"/>
                </a:solidFill>
                <a:latin typeface="Comic Sans MS" charset="0"/>
              </a:rPr>
              <a:pPr/>
              <a:t>115</a:t>
            </a:fld>
            <a:endParaRPr lang="en-GB" sz="1200">
              <a:solidFill>
                <a:srgbClr val="FFFFFF"/>
              </a:solidFill>
              <a:latin typeface="Comic Sans MS" charset="0"/>
            </a:endParaRPr>
          </a:p>
        </p:txBody>
      </p:sp>
      <p:sp>
        <p:nvSpPr>
          <p:cNvPr id="326658" name="Rectangle 1026"/>
          <p:cNvSpPr>
            <a:spLocks noGrp="1" noRot="1" noChangeAspect="1" noChangeArrowheads="1"/>
          </p:cNvSpPr>
          <p:nvPr>
            <p:ph type="sldImg"/>
          </p:nvPr>
        </p:nvSpPr>
        <p:spPr>
          <a:solidFill>
            <a:srgbClr val="FFFFFF"/>
          </a:solidFill>
          <a:ln/>
        </p:spPr>
      </p:sp>
      <p:sp>
        <p:nvSpPr>
          <p:cNvPr id="32665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6918081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3A9A8568-B152-0F49-9E09-DFA9663B0BEB}" type="slidenum">
              <a:rPr lang="en-GB" sz="1200">
                <a:solidFill>
                  <a:srgbClr val="FFFFFF"/>
                </a:solidFill>
                <a:latin typeface="Comic Sans MS" charset="0"/>
              </a:rPr>
              <a:pPr/>
              <a:t>116</a:t>
            </a:fld>
            <a:endParaRPr lang="en-GB" sz="1200">
              <a:solidFill>
                <a:srgbClr val="FFFFFF"/>
              </a:solidFill>
              <a:latin typeface="Comic Sans MS" charset="0"/>
            </a:endParaRPr>
          </a:p>
        </p:txBody>
      </p:sp>
      <p:sp>
        <p:nvSpPr>
          <p:cNvPr id="328706" name="Rectangle 1026"/>
          <p:cNvSpPr>
            <a:spLocks noGrp="1" noRot="1" noChangeAspect="1" noChangeArrowheads="1"/>
          </p:cNvSpPr>
          <p:nvPr>
            <p:ph type="sldImg"/>
          </p:nvPr>
        </p:nvSpPr>
        <p:spPr>
          <a:solidFill>
            <a:srgbClr val="FFFFFF"/>
          </a:solidFill>
          <a:ln/>
        </p:spPr>
      </p:sp>
      <p:sp>
        <p:nvSpPr>
          <p:cNvPr id="3287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84447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hemeOverride" Target="../theme/themeOverride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4.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hemeOverride" Target="../theme/themeOverride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3007334D-9689-0A4B-85F6-73DE25A0AB44}" type="slidenum">
              <a:rPr lang="zh-CN" altLang="en-US"/>
              <a:pPr/>
              <a:t>‹#›</a:t>
            </a:fld>
            <a:endParaRPr lang="en-US" altLang="zh-CN"/>
          </a:p>
        </p:txBody>
      </p:sp>
    </p:spTree>
    <p:extLst>
      <p:ext uri="{BB962C8B-B14F-4D97-AF65-F5344CB8AC3E}">
        <p14:creationId xmlns:p14="http://schemas.microsoft.com/office/powerpoint/2010/main" val="504047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E355A38A-2363-3848-96A6-CD6BFCF65FA2}" type="slidenum">
              <a:rPr lang="zh-CN" altLang="en-US"/>
              <a:pPr/>
              <a:t>‹#›</a:t>
            </a:fld>
            <a:endParaRPr lang="en-US" altLang="zh-CN"/>
          </a:p>
        </p:txBody>
      </p:sp>
    </p:spTree>
    <p:extLst>
      <p:ext uri="{BB962C8B-B14F-4D97-AF65-F5344CB8AC3E}">
        <p14:creationId xmlns:p14="http://schemas.microsoft.com/office/powerpoint/2010/main" val="140718180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B6403D01-82BA-194F-BB7F-20C013882272}" type="slidenum">
              <a:rPr lang="en-US"/>
              <a:pPr>
                <a:defRPr/>
              </a:pPr>
              <a:t>‹#›</a:t>
            </a:fld>
            <a:endParaRPr lang="en-US"/>
          </a:p>
        </p:txBody>
      </p:sp>
    </p:spTree>
    <p:extLst>
      <p:ext uri="{BB962C8B-B14F-4D97-AF65-F5344CB8AC3E}">
        <p14:creationId xmlns:p14="http://schemas.microsoft.com/office/powerpoint/2010/main" val="128822151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F787E371-59C6-484E-9DAE-17889BBFE390}" type="slidenum">
              <a:rPr lang="en-US"/>
              <a:pPr>
                <a:defRPr/>
              </a:pPr>
              <a:t>‹#›</a:t>
            </a:fld>
            <a:endParaRPr lang="en-US"/>
          </a:p>
        </p:txBody>
      </p:sp>
    </p:spTree>
    <p:extLst>
      <p:ext uri="{BB962C8B-B14F-4D97-AF65-F5344CB8AC3E}">
        <p14:creationId xmlns:p14="http://schemas.microsoft.com/office/powerpoint/2010/main" val="395423815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7C28EEA0-7114-EF44-9711-3761C3AB27D7}" type="slidenum">
              <a:rPr lang="en-US"/>
              <a:pPr>
                <a:defRPr/>
              </a:pPr>
              <a:t>‹#›</a:t>
            </a:fld>
            <a:endParaRPr lang="en-US"/>
          </a:p>
        </p:txBody>
      </p:sp>
    </p:spTree>
    <p:extLst>
      <p:ext uri="{BB962C8B-B14F-4D97-AF65-F5344CB8AC3E}">
        <p14:creationId xmlns:p14="http://schemas.microsoft.com/office/powerpoint/2010/main" val="29108986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B97A509B-05F5-7647-9080-282A4F18B73C}" type="slidenum">
              <a:rPr lang="en-US"/>
              <a:pPr>
                <a:defRPr/>
              </a:pPr>
              <a:t>‹#›</a:t>
            </a:fld>
            <a:endParaRPr lang="en-US"/>
          </a:p>
        </p:txBody>
      </p:sp>
    </p:spTree>
    <p:extLst>
      <p:ext uri="{BB962C8B-B14F-4D97-AF65-F5344CB8AC3E}">
        <p14:creationId xmlns:p14="http://schemas.microsoft.com/office/powerpoint/2010/main" val="362698276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ADF1763A-614B-C04F-98F5-41EB0D26A520}" type="slidenum">
              <a:rPr lang="en-US"/>
              <a:pPr>
                <a:defRPr/>
              </a:pPr>
              <a:t>‹#›</a:t>
            </a:fld>
            <a:endParaRPr lang="en-US"/>
          </a:p>
        </p:txBody>
      </p:sp>
    </p:spTree>
    <p:extLst>
      <p:ext uri="{BB962C8B-B14F-4D97-AF65-F5344CB8AC3E}">
        <p14:creationId xmlns:p14="http://schemas.microsoft.com/office/powerpoint/2010/main" val="3648749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2390C1E-4661-324A-A442-EC7F6D2D1283}" type="slidenum">
              <a:rPr lang="en-US"/>
              <a:pPr>
                <a:defRPr/>
              </a:pPr>
              <a:t>‹#›</a:t>
            </a:fld>
            <a:endParaRPr lang="en-US"/>
          </a:p>
        </p:txBody>
      </p:sp>
    </p:spTree>
    <p:extLst>
      <p:ext uri="{BB962C8B-B14F-4D97-AF65-F5344CB8AC3E}">
        <p14:creationId xmlns:p14="http://schemas.microsoft.com/office/powerpoint/2010/main" val="423989038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D3DA663-C8C1-B447-81D8-08B5711E76CE}" type="slidenum">
              <a:rPr lang="en-US"/>
              <a:pPr>
                <a:defRPr/>
              </a:pPr>
              <a:t>‹#›</a:t>
            </a:fld>
            <a:endParaRPr lang="en-US"/>
          </a:p>
        </p:txBody>
      </p:sp>
    </p:spTree>
    <p:extLst>
      <p:ext uri="{BB962C8B-B14F-4D97-AF65-F5344CB8AC3E}">
        <p14:creationId xmlns:p14="http://schemas.microsoft.com/office/powerpoint/2010/main" val="106355266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0AA3D9-7F04-BB41-BC80-1180A97B2E46}" type="slidenum">
              <a:rPr lang="en-US"/>
              <a:pPr>
                <a:defRPr/>
              </a:pPr>
              <a:t>‹#›</a:t>
            </a:fld>
            <a:endParaRPr lang="en-US"/>
          </a:p>
        </p:txBody>
      </p:sp>
    </p:spTree>
    <p:extLst>
      <p:ext uri="{BB962C8B-B14F-4D97-AF65-F5344CB8AC3E}">
        <p14:creationId xmlns:p14="http://schemas.microsoft.com/office/powerpoint/2010/main" val="70782885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E6C90652-804B-7046-9A93-30C54108B65D}" type="slidenum">
              <a:rPr lang="en-US"/>
              <a:pPr>
                <a:defRPr/>
              </a:pPr>
              <a:t>‹#›</a:t>
            </a:fld>
            <a:endParaRPr lang="en-US"/>
          </a:p>
        </p:txBody>
      </p:sp>
    </p:spTree>
    <p:extLst>
      <p:ext uri="{BB962C8B-B14F-4D97-AF65-F5344CB8AC3E}">
        <p14:creationId xmlns:p14="http://schemas.microsoft.com/office/powerpoint/2010/main" val="409426796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7EDE0F57-DE81-7945-A44E-A741394BDFC9}" type="slidenum">
              <a:rPr lang="en-US"/>
              <a:pPr>
                <a:defRPr/>
              </a:pPr>
              <a:t>‹#›</a:t>
            </a:fld>
            <a:endParaRPr lang="en-US"/>
          </a:p>
        </p:txBody>
      </p:sp>
    </p:spTree>
    <p:extLst>
      <p:ext uri="{BB962C8B-B14F-4D97-AF65-F5344CB8AC3E}">
        <p14:creationId xmlns:p14="http://schemas.microsoft.com/office/powerpoint/2010/main" val="2072886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B47B0510-7A30-0247-9601-DA83829B3984}" type="slidenum">
              <a:rPr lang="zh-CN" altLang="en-US"/>
              <a:pPr/>
              <a:t>‹#›</a:t>
            </a:fld>
            <a:endParaRPr lang="en-US" altLang="zh-CN"/>
          </a:p>
        </p:txBody>
      </p:sp>
    </p:spTree>
    <p:extLst>
      <p:ext uri="{BB962C8B-B14F-4D97-AF65-F5344CB8AC3E}">
        <p14:creationId xmlns:p14="http://schemas.microsoft.com/office/powerpoint/2010/main" val="272601650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8/27/2020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32537423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8/27/2020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94665334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8/27/2020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52913609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8/27/2020</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60215934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8/27/2020</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36733340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8/27/2020</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03799260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8/27/2020</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58776876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8/27/2020</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10510510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8/27/2020</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14469495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8/27/2020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8391455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C0356C9D-D70C-C54A-A944-BD21236E1955}" type="slidenum">
              <a:rPr lang="zh-CN" altLang="en-US"/>
              <a:pPr/>
              <a:t>‹#›</a:t>
            </a:fld>
            <a:endParaRPr lang="en-US" altLang="zh-CN"/>
          </a:p>
        </p:txBody>
      </p:sp>
    </p:spTree>
    <p:extLst>
      <p:ext uri="{BB962C8B-B14F-4D97-AF65-F5344CB8AC3E}">
        <p14:creationId xmlns:p14="http://schemas.microsoft.com/office/powerpoint/2010/main" val="341900467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8/27/2020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72053394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353112829"/>
      </p:ext>
    </p:extLst>
  </p:cSld>
  <p:clrMapOvr>
    <a:masterClrMapping/>
  </p:clrMapOvr>
  <p:transition spd="med">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3357855"/>
      </p:ext>
    </p:extLst>
  </p:cSld>
  <p:clrMapOvr>
    <a:masterClrMapping/>
  </p:clrMapOvr>
  <p:transition spd="med">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978127018"/>
      </p:ext>
    </p:extLst>
  </p:cSld>
  <p:clrMapOvr>
    <a:masterClrMapping/>
  </p:clrMapOvr>
  <p:transition spd="med">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1050853"/>
      </p:ext>
    </p:extLst>
  </p:cSld>
  <p:clrMapOvr>
    <a:masterClrMapping/>
  </p:clrMapOvr>
  <p:transition spd="med">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294948"/>
      </p:ext>
    </p:extLst>
  </p:cSld>
  <p:clrMapOvr>
    <a:masterClrMapping/>
  </p:clrMapOvr>
  <p:transition spd="med">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495615797"/>
      </p:ext>
    </p:extLst>
  </p:cSld>
  <p:clrMapOvr>
    <a:masterClrMapping/>
  </p:clrMapOvr>
  <p:transition spd="med">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696635"/>
      </p:ext>
    </p:extLst>
  </p:cSld>
  <p:clrMapOvr>
    <a:masterClrMapping/>
  </p:clrMapOvr>
  <p:transition spd="med">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87508852"/>
      </p:ext>
    </p:extLst>
  </p:cSld>
  <p:clrMapOvr>
    <a:masterClrMapping/>
  </p:clrMapOvr>
  <p:transition spd="med">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39755753"/>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381000" y="0"/>
            <a:ext cx="1447800" cy="6856413"/>
          </a:xfrm>
          <a:prstGeom prst="rect">
            <a:avLst/>
          </a:prstGeom>
          <a:gradFill rotWithShape="0">
            <a:gsLst>
              <a:gs pos="0">
                <a:schemeClr val="bg1">
                  <a:gamma/>
                  <a:shade val="61961"/>
                  <a:invGamma/>
                </a:schemeClr>
              </a:gs>
              <a:gs pos="5000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a:defRPr/>
            </a:pPr>
            <a:endParaRPr lang="en-US"/>
          </a:p>
        </p:txBody>
      </p:sp>
      <p:sp>
        <p:nvSpPr>
          <p:cNvPr id="5" name="Rectangle 3"/>
          <p:cNvSpPr>
            <a:spLocks noChangeArrowheads="1"/>
          </p:cNvSpPr>
          <p:nvPr/>
        </p:nvSpPr>
        <p:spPr bwMode="auto">
          <a:xfrm>
            <a:off x="685800" y="2438400"/>
            <a:ext cx="84566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a:defRPr/>
            </a:pPr>
            <a:endParaRPr lang="en-US"/>
          </a:p>
        </p:txBody>
      </p:sp>
      <p:sp>
        <p:nvSpPr>
          <p:cNvPr id="6" name="Rectangle 9"/>
          <p:cNvSpPr>
            <a:spLocks noChangeArrowheads="1"/>
          </p:cNvSpPr>
          <p:nvPr/>
        </p:nvSpPr>
        <p:spPr bwMode="auto">
          <a:xfrm>
            <a:off x="0" y="3505200"/>
            <a:ext cx="4724400" cy="152400"/>
          </a:xfrm>
          <a:prstGeom prst="rect">
            <a:avLst/>
          </a:prstGeom>
          <a:solidFill>
            <a:schemeClr val="accent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0964" name="Rectangle 4"/>
          <p:cNvSpPr>
            <a:spLocks noGrp="1" noChangeArrowheads="1"/>
          </p:cNvSpPr>
          <p:nvPr>
            <p:ph type="ctrTitle" sz="quarter"/>
          </p:nvPr>
        </p:nvSpPr>
        <p:spPr>
          <a:xfrm>
            <a:off x="685800" y="2286000"/>
            <a:ext cx="7772400" cy="1143000"/>
          </a:xfrm>
        </p:spPr>
        <p:txBody>
          <a:bodyPr/>
          <a:lstStyle>
            <a:lvl1pPr>
              <a:defRPr/>
            </a:lvl1pPr>
          </a:lstStyle>
          <a:p>
            <a:r>
              <a:rPr lang="en-US" altLang="zh-CN"/>
              <a:t>Click to edit Master title style</a:t>
            </a:r>
          </a:p>
        </p:txBody>
      </p:sp>
      <p:sp>
        <p:nvSpPr>
          <p:cNvPr id="40965" name="Rectangle 5"/>
          <p:cNvSpPr>
            <a:spLocks noGrp="1" noChangeArrowheads="1"/>
          </p:cNvSpPr>
          <p:nvPr>
            <p:ph type="subTitle" sz="quarter" idx="1"/>
          </p:nvPr>
        </p:nvSpPr>
        <p:spPr>
          <a:xfrm>
            <a:off x="2057400" y="4114800"/>
            <a:ext cx="6400800" cy="1752600"/>
          </a:xfrm>
        </p:spPr>
        <p:txBody>
          <a:bodyPr/>
          <a:lstStyle>
            <a:lvl1pPr marL="0" indent="0" algn="ctr">
              <a:buFont typeface="Wingdings" pitchFamily="-107" charset="2"/>
              <a:buNone/>
              <a:defRPr b="0">
                <a:latin typeface="Times New Roman" pitchFamily="-107" charset="0"/>
              </a:defRPr>
            </a:lvl1pPr>
          </a:lstStyle>
          <a:p>
            <a:r>
              <a:rPr lang="en-US" altLang="zh-CN"/>
              <a:t>Click to edit Master subtitle style</a:t>
            </a:r>
          </a:p>
        </p:txBody>
      </p:sp>
      <p:sp>
        <p:nvSpPr>
          <p:cNvPr id="7" name="Rectangle 6"/>
          <p:cNvSpPr>
            <a:spLocks noGrp="1" noChangeArrowheads="1"/>
          </p:cNvSpPr>
          <p:nvPr>
            <p:ph type="dt" sz="quarter" idx="10"/>
          </p:nvPr>
        </p:nvSpPr>
        <p:spPr/>
        <p:txBody>
          <a:bodyPr/>
          <a:lstStyle>
            <a:lvl1pPr>
              <a:defRPr smtClean="0"/>
            </a:lvl1pPr>
          </a:lstStyle>
          <a:p>
            <a:pPr>
              <a:defRPr/>
            </a:pPr>
            <a:endParaRPr lang="zh-CN" altLang="en-US"/>
          </a:p>
        </p:txBody>
      </p:sp>
      <p:sp>
        <p:nvSpPr>
          <p:cNvPr id="8" name="Rectangle 7"/>
          <p:cNvSpPr>
            <a:spLocks noGrp="1" noChangeArrowheads="1"/>
          </p:cNvSpPr>
          <p:nvPr>
            <p:ph type="ftr" sz="quarter" idx="11"/>
          </p:nvPr>
        </p:nvSpPr>
        <p:spPr/>
        <p:txBody>
          <a:bodyPr/>
          <a:lstStyle>
            <a:lvl1pPr>
              <a:defRPr smtClean="0"/>
            </a:lvl1pPr>
          </a:lstStyle>
          <a:p>
            <a:pPr>
              <a:defRPr/>
            </a:pPr>
            <a:endParaRPr lang="zh-CN" altLang="en-US"/>
          </a:p>
        </p:txBody>
      </p:sp>
      <p:sp>
        <p:nvSpPr>
          <p:cNvPr id="9" name="Rectangle 8"/>
          <p:cNvSpPr>
            <a:spLocks noGrp="1" noChangeArrowheads="1"/>
          </p:cNvSpPr>
          <p:nvPr>
            <p:ph type="sldNum" sz="quarter" idx="12"/>
          </p:nvPr>
        </p:nvSpPr>
        <p:spPr/>
        <p:txBody>
          <a:bodyPr/>
          <a:lstStyle>
            <a:lvl1pPr>
              <a:defRPr smtClean="0"/>
            </a:lvl1pPr>
          </a:lstStyle>
          <a:p>
            <a:pPr>
              <a:defRPr/>
            </a:pPr>
            <a:endParaRPr lang="zh-CN" altLang="en-US"/>
          </a:p>
        </p:txBody>
      </p:sp>
    </p:spTree>
    <p:extLst>
      <p:ext uri="{BB962C8B-B14F-4D97-AF65-F5344CB8AC3E}">
        <p14:creationId xmlns:p14="http://schemas.microsoft.com/office/powerpoint/2010/main" val="1150171418"/>
      </p:ext>
    </p:extLst>
  </p:cSld>
  <p:clrMapOvr>
    <a:masterClrMapping/>
  </p:clrMapOvr>
  <p:transition spd="med">
    <p:zoom dir="in"/>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9875053"/>
      </p:ext>
    </p:extLst>
  </p:cSld>
  <p:clrMapOvr>
    <a:masterClrMapping/>
  </p:clrMapOvr>
  <p:transition spd="med">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5641427"/>
      </p:ext>
    </p:extLst>
  </p:cSld>
  <p:clrMapOvr>
    <a:masterClrMapping/>
  </p:clrMapOvr>
  <p:transition spd="med">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1" hangingPunct="1"/>
              <a:endParaRPr lang="en-US" sz="2400">
                <a:solidFill>
                  <a:srgbClr val="FFFFFF"/>
                </a:solidFill>
                <a:latin typeface="Arial" charset="0"/>
                <a:ea typeface="ＭＳ Ｐゴシック"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eaLnBrk="1" hangingPunct="1">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1" hangingPunct="1"/>
                <a:endParaRPr lang="en-US" sz="2400">
                  <a:solidFill>
                    <a:srgbClr val="FFFFFF"/>
                  </a:solidFill>
                  <a:latin typeface="Arial" charset="0"/>
                  <a:ea typeface="ＭＳ Ｐゴシック"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1" hangingPunct="1"/>
                <a:endParaRPr lang="en-US" sz="2400">
                  <a:solidFill>
                    <a:srgbClr val="FFFFFF"/>
                  </a:solidFill>
                  <a:latin typeface="Arial" charset="0"/>
                  <a:ea typeface="ＭＳ Ｐゴシック"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1" hangingPunct="1"/>
                <a:endParaRPr lang="en-US" sz="2400">
                  <a:solidFill>
                    <a:srgbClr val="FFFFFF"/>
                  </a:solidFill>
                  <a:latin typeface="Arial" charset="0"/>
                  <a:ea typeface="ＭＳ Ｐゴシック"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eaLnBrk="1" hangingPunct="1">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eaLnBrk="1" hangingPunct="1">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1" hangingPunct="1"/>
            <a:endParaRPr lang="en-US" sz="2400">
              <a:solidFill>
                <a:srgbClr val="FFFFFF"/>
              </a:solidFill>
              <a:latin typeface="Arial" charset="0"/>
              <a:ea typeface="ＭＳ Ｐゴシック"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1" hangingPunct="1"/>
            <a:endParaRPr lang="en-US" sz="2400">
              <a:solidFill>
                <a:srgbClr val="FFFFFF"/>
              </a:solidFill>
              <a:latin typeface="Arial" charset="0"/>
              <a:ea typeface="ＭＳ Ｐゴシック"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1" hangingPunct="1">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eaLnBrk="1" hangingPunct="1">
              <a:defRPr/>
            </a:pPr>
            <a:r>
              <a:rPr lang="en-US" sz="2000" b="1">
                <a:solidFill>
                  <a:srgbClr val="FFD34A"/>
                </a:solidFill>
                <a:latin typeface="Times" pitchFamily="-112" charset="0"/>
                <a:ea typeface="ＭＳ Ｐゴシック" pitchFamily="-112" charset="-128"/>
                <a:cs typeface="ＭＳ Ｐゴシック" pitchFamily="-112" charset="-128"/>
              </a:rPr>
              <a:t>        THE                                    </a:t>
            </a:r>
          </a:p>
          <a:p>
            <a:pPr eaLnBrk="1" hangingPunct="1">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eaLnBrk="1" hangingPunct="1">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827561216"/>
      </p:ext>
    </p:extLst>
  </p:cSld>
  <p:clrMapOvr>
    <a:masterClrMapping/>
  </p:clrMapOvr>
  <p:transition spd="med">
    <p:cut/>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68A53CD5-915A-9C4E-A0CC-26A0737BB84F}" type="slidenum">
              <a:rPr lang="en-US"/>
              <a:pPr>
                <a:defRPr/>
              </a:pPr>
              <a:t>‹#›</a:t>
            </a:fld>
            <a:endParaRPr lang="en-US"/>
          </a:p>
        </p:txBody>
      </p:sp>
    </p:spTree>
    <p:extLst>
      <p:ext uri="{BB962C8B-B14F-4D97-AF65-F5344CB8AC3E}">
        <p14:creationId xmlns:p14="http://schemas.microsoft.com/office/powerpoint/2010/main" val="78029213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0472A24-B5E3-F34D-9216-D75EB0110F94}" type="slidenum">
              <a:rPr lang="en-US"/>
              <a:pPr>
                <a:defRPr/>
              </a:pPr>
              <a:t>‹#›</a:t>
            </a:fld>
            <a:endParaRPr lang="en-US"/>
          </a:p>
        </p:txBody>
      </p:sp>
    </p:spTree>
    <p:extLst>
      <p:ext uri="{BB962C8B-B14F-4D97-AF65-F5344CB8AC3E}">
        <p14:creationId xmlns:p14="http://schemas.microsoft.com/office/powerpoint/2010/main" val="150215224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27/08/2020</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1000055087"/>
      </p:ext>
    </p:extLst>
  </p:cSld>
  <p:clrMapOvr>
    <a:overrideClrMapping bg1="dk1" tx1="lt1" bg2="dk2" tx2="lt2" accent1="accent1" accent2="accent2" accent3="accent3" accent4="accent4" accent5="accent5" accent6="accent6" hlink="hlink" folHlink="folHlink"/>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27/08/2020</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148059781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27/08/2020</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294023605"/>
      </p:ext>
    </p:extLst>
  </p:cSld>
  <p:clrMapOvr>
    <a:overrideClrMapping bg1="lt1" tx1="dk1" bg2="lt2" tx2="dk2" accent1="accent1" accent2="accent2" accent3="accent3" accent4="accent4" accent5="accent5" accent6="accent6" hlink="hlink" folHlink="folHlink"/>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27/08/2020</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95327120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27/08/2020</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892911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10"/>
          <p:cNvSpPr>
            <a:spLocks noGrp="1" noChangeArrowheads="1"/>
          </p:cNvSpPr>
          <p:nvPr>
            <p:ph type="sldNum" sz="quarter" idx="12"/>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1223109487"/>
      </p:ext>
    </p:extLst>
  </p:cSld>
  <p:clrMapOvr>
    <a:masterClrMapping/>
  </p:clrMapOvr>
  <p:transition spd="med">
    <p:zoom dir="in"/>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27/08/2020</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303900453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27/08/2020</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243447731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27/08/2020</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252958198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27/08/2020</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472103772"/>
      </p:ext>
    </p:extLst>
  </p:cSld>
  <p:clrMapOvr>
    <a:overrideClrMapping bg1="lt1" tx1="dk1" bg2="lt2" tx2="dk2" accent1="accent1" accent2="accent2" accent3="accent3" accent4="accent4" accent5="accent5" accent6="accent6" hlink="hlink" folHlink="folHlink"/>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27/08/2020</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25317524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27/08/2020</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356486838"/>
      </p:ext>
    </p:extLst>
  </p:cSld>
  <p:clrMapOvr>
    <a:overrideClrMapping bg1="lt1" tx1="dk1" bg2="lt2" tx2="dk2" accent1="accent1" accent2="accent2" accent3="accent3" accent4="accent4" accent5="accent5" accent6="accent6" hlink="hlink" folHlink="folHlink"/>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68A53CD5-915A-9C4E-A0CC-26A0737BB84F}" type="slidenum">
              <a:rPr lang="en-US"/>
              <a:pPr>
                <a:defRPr/>
              </a:pPr>
              <a:t>‹#›</a:t>
            </a:fld>
            <a:endParaRPr lang="en-US"/>
          </a:p>
        </p:txBody>
      </p:sp>
    </p:spTree>
    <p:extLst>
      <p:ext uri="{BB962C8B-B14F-4D97-AF65-F5344CB8AC3E}">
        <p14:creationId xmlns:p14="http://schemas.microsoft.com/office/powerpoint/2010/main" val="183715618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18338E8C-B058-2445-AB4A-2D521B911F1D}" type="slidenum">
              <a:rPr lang="en-US"/>
              <a:pPr>
                <a:defRPr/>
              </a:pPr>
              <a:t>‹#›</a:t>
            </a:fld>
            <a:endParaRPr lang="en-US"/>
          </a:p>
        </p:txBody>
      </p:sp>
    </p:spTree>
    <p:extLst>
      <p:ext uri="{BB962C8B-B14F-4D97-AF65-F5344CB8AC3E}">
        <p14:creationId xmlns:p14="http://schemas.microsoft.com/office/powerpoint/2010/main" val="256173709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7711114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160122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10"/>
          <p:cNvSpPr>
            <a:spLocks noGrp="1" noChangeArrowheads="1"/>
          </p:cNvSpPr>
          <p:nvPr>
            <p:ph type="sldNum" sz="quarter" idx="12"/>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450160710"/>
      </p:ext>
    </p:extLst>
  </p:cSld>
  <p:clrMapOvr>
    <a:masterClrMapping/>
  </p:clrMapOvr>
  <p:transition spd="med">
    <p:zoom dir="in"/>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0556966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3863662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7531154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4311166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0140596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8537299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3791773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7684856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5264568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14"/>
          <p:cNvSpPr>
            <a:spLocks noGrp="1" noChangeArrowheads="1"/>
          </p:cNvSpPr>
          <p:nvPr>
            <p:ph type="sldNum" idx="10"/>
          </p:nvPr>
        </p:nvSpPr>
        <p:spPr>
          <a:ln/>
        </p:spPr>
        <p:txBody>
          <a:bodyPr/>
          <a:lstStyle>
            <a:lvl1pPr>
              <a:defRPr/>
            </a:lvl1pPr>
          </a:lstStyle>
          <a:p>
            <a:pPr>
              <a:defRPr/>
            </a:pPr>
            <a:fld id="{157A6685-D4B1-9942-B523-2931795A643D}"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11885423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10"/>
          <p:cNvSpPr>
            <a:spLocks noGrp="1" noChangeArrowheads="1"/>
          </p:cNvSpPr>
          <p:nvPr>
            <p:ph type="sldNum" sz="quarter" idx="12"/>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3445433561"/>
      </p:ext>
    </p:extLst>
  </p:cSld>
  <p:clrMapOvr>
    <a:masterClrMapping/>
  </p:clrMapOvr>
  <p:transition spd="med">
    <p:zoom dir="in"/>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4"/>
          <p:cNvSpPr>
            <a:spLocks noGrp="1" noChangeArrowheads="1"/>
          </p:cNvSpPr>
          <p:nvPr>
            <p:ph type="sldNum" idx="10"/>
          </p:nvPr>
        </p:nvSpPr>
        <p:spPr>
          <a:ln/>
        </p:spPr>
        <p:txBody>
          <a:bodyPr/>
          <a:lstStyle>
            <a:lvl1pPr>
              <a:defRPr/>
            </a:lvl1pPr>
          </a:lstStyle>
          <a:p>
            <a:pPr>
              <a:defRPr/>
            </a:pPr>
            <a:fld id="{CA2E853F-7E0D-0D41-A6F4-2035AC5510C6}"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258561137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4"/>
          <p:cNvSpPr>
            <a:spLocks noGrp="1" noChangeArrowheads="1"/>
          </p:cNvSpPr>
          <p:nvPr>
            <p:ph type="sldNum" idx="10"/>
          </p:nvPr>
        </p:nvSpPr>
        <p:spPr>
          <a:ln/>
        </p:spPr>
        <p:txBody>
          <a:bodyPr/>
          <a:lstStyle>
            <a:lvl1pPr>
              <a:defRPr/>
            </a:lvl1pPr>
          </a:lstStyle>
          <a:p>
            <a:pPr>
              <a:defRPr/>
            </a:pPr>
            <a:fld id="{1822A4DE-8421-4043-B6CE-E9D43034B17F}"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327005767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14"/>
          <p:cNvSpPr>
            <a:spLocks noGrp="1" noChangeArrowheads="1"/>
          </p:cNvSpPr>
          <p:nvPr>
            <p:ph type="sldNum" idx="10"/>
          </p:nvPr>
        </p:nvSpPr>
        <p:spPr>
          <a:ln/>
        </p:spPr>
        <p:txBody>
          <a:bodyPr/>
          <a:lstStyle>
            <a:lvl1pPr>
              <a:defRPr/>
            </a:lvl1pPr>
          </a:lstStyle>
          <a:p>
            <a:pPr>
              <a:defRPr/>
            </a:pPr>
            <a:fld id="{7884D710-2188-AE4A-B3A2-412C6DC6A50D}"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310464474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14"/>
          <p:cNvSpPr>
            <a:spLocks noGrp="1" noChangeArrowheads="1"/>
          </p:cNvSpPr>
          <p:nvPr>
            <p:ph type="sldNum" idx="10"/>
          </p:nvPr>
        </p:nvSpPr>
        <p:spPr>
          <a:ln/>
        </p:spPr>
        <p:txBody>
          <a:bodyPr/>
          <a:lstStyle>
            <a:lvl1pPr>
              <a:defRPr/>
            </a:lvl1pPr>
          </a:lstStyle>
          <a:p>
            <a:pPr>
              <a:defRPr/>
            </a:pPr>
            <a:fld id="{C0E68760-303F-A344-8D37-8A0492847E79}"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397396119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14"/>
          <p:cNvSpPr>
            <a:spLocks noGrp="1" noChangeArrowheads="1"/>
          </p:cNvSpPr>
          <p:nvPr>
            <p:ph type="sldNum" idx="10"/>
          </p:nvPr>
        </p:nvSpPr>
        <p:spPr>
          <a:ln/>
        </p:spPr>
        <p:txBody>
          <a:bodyPr/>
          <a:lstStyle>
            <a:lvl1pPr>
              <a:defRPr/>
            </a:lvl1pPr>
          </a:lstStyle>
          <a:p>
            <a:pPr>
              <a:defRPr/>
            </a:pPr>
            <a:fld id="{5A17B886-18CA-CE43-A30D-F617A5E4849F}"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124221022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4"/>
          <p:cNvSpPr>
            <a:spLocks noGrp="1" noChangeArrowheads="1"/>
          </p:cNvSpPr>
          <p:nvPr>
            <p:ph type="sldNum" idx="10"/>
          </p:nvPr>
        </p:nvSpPr>
        <p:spPr>
          <a:ln/>
        </p:spPr>
        <p:txBody>
          <a:bodyPr/>
          <a:lstStyle>
            <a:lvl1pPr>
              <a:defRPr/>
            </a:lvl1pPr>
          </a:lstStyle>
          <a:p>
            <a:pPr>
              <a:defRPr/>
            </a:pPr>
            <a:fld id="{F88E6E83-05F3-BE46-A739-1BAAD3448D1A}"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380343710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4"/>
          <p:cNvSpPr>
            <a:spLocks noGrp="1" noChangeArrowheads="1"/>
          </p:cNvSpPr>
          <p:nvPr>
            <p:ph type="sldNum" idx="10"/>
          </p:nvPr>
        </p:nvSpPr>
        <p:spPr>
          <a:ln/>
        </p:spPr>
        <p:txBody>
          <a:bodyPr/>
          <a:lstStyle>
            <a:lvl1pPr>
              <a:defRPr/>
            </a:lvl1pPr>
          </a:lstStyle>
          <a:p>
            <a:pPr>
              <a:defRPr/>
            </a:pPr>
            <a:fld id="{FCF999B3-FE17-3C47-A6BD-3BCA93D5927E}"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179414081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4"/>
          <p:cNvSpPr>
            <a:spLocks noGrp="1" noChangeArrowheads="1"/>
          </p:cNvSpPr>
          <p:nvPr>
            <p:ph type="sldNum" idx="10"/>
          </p:nvPr>
        </p:nvSpPr>
        <p:spPr>
          <a:ln/>
        </p:spPr>
        <p:txBody>
          <a:bodyPr/>
          <a:lstStyle>
            <a:lvl1pPr>
              <a:defRPr/>
            </a:lvl1pPr>
          </a:lstStyle>
          <a:p>
            <a:pPr>
              <a:defRPr/>
            </a:pPr>
            <a:fld id="{8735962C-CE30-E44C-9312-2839BF1C85B8}"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363683056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4"/>
          <p:cNvSpPr>
            <a:spLocks noGrp="1" noChangeArrowheads="1"/>
          </p:cNvSpPr>
          <p:nvPr>
            <p:ph type="sldNum" idx="10"/>
          </p:nvPr>
        </p:nvSpPr>
        <p:spPr>
          <a:ln/>
        </p:spPr>
        <p:txBody>
          <a:bodyPr/>
          <a:lstStyle>
            <a:lvl1pPr>
              <a:defRPr/>
            </a:lvl1pPr>
          </a:lstStyle>
          <a:p>
            <a:pPr>
              <a:defRPr/>
            </a:pPr>
            <a:fld id="{524EC85D-6309-B847-ACA5-EE666712BA04}"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11504860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4"/>
          <p:cNvSpPr>
            <a:spLocks noGrp="1" noChangeArrowheads="1"/>
          </p:cNvSpPr>
          <p:nvPr>
            <p:ph type="sldNum" idx="10"/>
          </p:nvPr>
        </p:nvSpPr>
        <p:spPr>
          <a:ln/>
        </p:spPr>
        <p:txBody>
          <a:bodyPr/>
          <a:lstStyle>
            <a:lvl1pPr>
              <a:defRPr/>
            </a:lvl1pPr>
          </a:lstStyle>
          <a:p>
            <a:pPr>
              <a:defRPr/>
            </a:pPr>
            <a:fld id="{7685F3F7-399B-3545-8EB3-AAFD5C25F853}"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36576404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zh-CN" alt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zh-CN" altLang="en-US"/>
          </a:p>
        </p:txBody>
      </p:sp>
      <p:sp>
        <p:nvSpPr>
          <p:cNvPr id="9" name="Rectangle 10"/>
          <p:cNvSpPr>
            <a:spLocks noGrp="1" noChangeArrowheads="1"/>
          </p:cNvSpPr>
          <p:nvPr>
            <p:ph type="sldNum" sz="quarter" idx="12"/>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2778877815"/>
      </p:ext>
    </p:extLst>
  </p:cSld>
  <p:clrMapOvr>
    <a:masterClrMapping/>
  </p:clrMapOvr>
  <p:transition spd="med">
    <p:zoom dir="in"/>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p:txBody>
          <a:bodyPr/>
          <a:lstStyle>
            <a:lvl1pPr defTabSz="914400">
              <a:defRPr/>
            </a:lvl1pPr>
          </a:lstStyle>
          <a:p>
            <a:pPr>
              <a:defRPr/>
            </a:pPr>
            <a:fld id="{92DEC4D9-8774-3546-BA17-6299F259BD72}" type="slidenum">
              <a:rPr lang="en-GB"/>
              <a:pPr>
                <a:defRPr/>
              </a:pPr>
              <a:t>‹#›</a:t>
            </a:fld>
            <a:endParaRPr lang="en-GB"/>
          </a:p>
        </p:txBody>
      </p:sp>
    </p:spTree>
    <p:extLst>
      <p:ext uri="{BB962C8B-B14F-4D97-AF65-F5344CB8AC3E}">
        <p14:creationId xmlns:p14="http://schemas.microsoft.com/office/powerpoint/2010/main" val="429319572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defRPr/>
            </a:lvl1pPr>
          </a:lstStyle>
          <a:p>
            <a:pPr>
              <a:defRPr/>
            </a:pPr>
            <a:fld id="{5865BCAD-D7F0-1444-A5A3-1147B26797A1}" type="slidenum">
              <a:rPr lang="en-GB"/>
              <a:pPr>
                <a:defRPr/>
              </a:pPr>
              <a:t>‹#›</a:t>
            </a:fld>
            <a:endParaRPr lang="en-GB"/>
          </a:p>
        </p:txBody>
      </p:sp>
    </p:spTree>
    <p:extLst>
      <p:ext uri="{BB962C8B-B14F-4D97-AF65-F5344CB8AC3E}">
        <p14:creationId xmlns:p14="http://schemas.microsoft.com/office/powerpoint/2010/main" val="370802251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p:txBody>
          <a:bodyPr/>
          <a:lstStyle>
            <a:lvl1pPr defTabSz="914400">
              <a:defRPr/>
            </a:lvl1pPr>
          </a:lstStyle>
          <a:p>
            <a:pPr>
              <a:defRPr/>
            </a:pPr>
            <a:fld id="{608976B2-C254-D140-B6DB-AE84542D7DB0}" type="slidenum">
              <a:rPr lang="en-GB"/>
              <a:pPr>
                <a:defRPr/>
              </a:pPr>
              <a:t>‹#›</a:t>
            </a:fld>
            <a:endParaRPr lang="en-GB"/>
          </a:p>
        </p:txBody>
      </p:sp>
    </p:spTree>
    <p:extLst>
      <p:ext uri="{BB962C8B-B14F-4D97-AF65-F5344CB8AC3E}">
        <p14:creationId xmlns:p14="http://schemas.microsoft.com/office/powerpoint/2010/main" val="96438128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p:txBody>
          <a:bodyPr/>
          <a:lstStyle>
            <a:lvl1pPr defTabSz="914400">
              <a:defRPr/>
            </a:lvl1pPr>
          </a:lstStyle>
          <a:p>
            <a:pPr>
              <a:defRPr/>
            </a:pPr>
            <a:fld id="{01E2CF7C-8F8E-0E43-9A54-342DDAEA7E87}" type="slidenum">
              <a:rPr lang="en-GB"/>
              <a:pPr>
                <a:defRPr/>
              </a:pPr>
              <a:t>‹#›</a:t>
            </a:fld>
            <a:endParaRPr lang="en-GB"/>
          </a:p>
        </p:txBody>
      </p:sp>
    </p:spTree>
    <p:extLst>
      <p:ext uri="{BB962C8B-B14F-4D97-AF65-F5344CB8AC3E}">
        <p14:creationId xmlns:p14="http://schemas.microsoft.com/office/powerpoint/2010/main" val="141095720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p:txBody>
          <a:bodyPr/>
          <a:lstStyle>
            <a:lvl1pPr defTabSz="914400">
              <a:defRPr/>
            </a:lvl1pPr>
          </a:lstStyle>
          <a:p>
            <a:pPr>
              <a:defRPr/>
            </a:pPr>
            <a:fld id="{3AAFA48F-C3D5-8240-98B2-B68706BF3E28}" type="slidenum">
              <a:rPr lang="en-GB"/>
              <a:pPr>
                <a:defRPr/>
              </a:pPr>
              <a:t>‹#›</a:t>
            </a:fld>
            <a:endParaRPr lang="en-GB"/>
          </a:p>
        </p:txBody>
      </p:sp>
    </p:spTree>
    <p:extLst>
      <p:ext uri="{BB962C8B-B14F-4D97-AF65-F5344CB8AC3E}">
        <p14:creationId xmlns:p14="http://schemas.microsoft.com/office/powerpoint/2010/main" val="285644884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p:txBody>
          <a:bodyPr/>
          <a:lstStyle>
            <a:lvl1pPr defTabSz="914400">
              <a:defRPr/>
            </a:lvl1pPr>
          </a:lstStyle>
          <a:p>
            <a:pPr>
              <a:defRPr/>
            </a:pPr>
            <a:fld id="{CC108399-2341-DC4A-A91E-11C505FEB466}" type="slidenum">
              <a:rPr lang="en-GB"/>
              <a:pPr>
                <a:defRPr/>
              </a:pPr>
              <a:t>‹#›</a:t>
            </a:fld>
            <a:endParaRPr lang="en-GB"/>
          </a:p>
        </p:txBody>
      </p:sp>
    </p:spTree>
    <p:extLst>
      <p:ext uri="{BB962C8B-B14F-4D97-AF65-F5344CB8AC3E}">
        <p14:creationId xmlns:p14="http://schemas.microsoft.com/office/powerpoint/2010/main" val="91302710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914400">
              <a:defRPr/>
            </a:lvl1pPr>
          </a:lstStyle>
          <a:p>
            <a:pPr>
              <a:defRPr/>
            </a:pPr>
            <a:fld id="{C0C84FE1-D405-C24D-8284-4423388A1910}" type="slidenum">
              <a:rPr lang="en-GB"/>
              <a:pPr>
                <a:defRPr/>
              </a:pPr>
              <a:t>‹#›</a:t>
            </a:fld>
            <a:endParaRPr lang="en-GB"/>
          </a:p>
        </p:txBody>
      </p:sp>
    </p:spTree>
    <p:extLst>
      <p:ext uri="{BB962C8B-B14F-4D97-AF65-F5344CB8AC3E}">
        <p14:creationId xmlns:p14="http://schemas.microsoft.com/office/powerpoint/2010/main" val="95169911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p:txBody>
          <a:bodyPr/>
          <a:lstStyle>
            <a:lvl1pPr defTabSz="914400">
              <a:defRPr/>
            </a:lvl1pPr>
          </a:lstStyle>
          <a:p>
            <a:pPr>
              <a:defRPr/>
            </a:pPr>
            <a:fld id="{BFB2A0D0-6C1C-384B-B4A8-792CFFFB5209}" type="slidenum">
              <a:rPr lang="en-GB"/>
              <a:pPr>
                <a:defRPr/>
              </a:pPr>
              <a:t>‹#›</a:t>
            </a:fld>
            <a:endParaRPr lang="en-GB"/>
          </a:p>
        </p:txBody>
      </p:sp>
    </p:spTree>
    <p:extLst>
      <p:ext uri="{BB962C8B-B14F-4D97-AF65-F5344CB8AC3E}">
        <p14:creationId xmlns:p14="http://schemas.microsoft.com/office/powerpoint/2010/main" val="84194974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p:txBody>
          <a:bodyPr/>
          <a:lstStyle>
            <a:lvl1pPr defTabSz="914400">
              <a:defRPr/>
            </a:lvl1pPr>
          </a:lstStyle>
          <a:p>
            <a:pPr>
              <a:defRPr/>
            </a:pPr>
            <a:fld id="{464F4A60-5C3C-5048-9EB3-29D0826AE5C8}" type="slidenum">
              <a:rPr lang="en-GB"/>
              <a:pPr>
                <a:defRPr/>
              </a:pPr>
              <a:t>‹#›</a:t>
            </a:fld>
            <a:endParaRPr lang="en-GB"/>
          </a:p>
        </p:txBody>
      </p:sp>
    </p:spTree>
    <p:extLst>
      <p:ext uri="{BB962C8B-B14F-4D97-AF65-F5344CB8AC3E}">
        <p14:creationId xmlns:p14="http://schemas.microsoft.com/office/powerpoint/2010/main" val="7957630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defRPr/>
            </a:lvl1pPr>
          </a:lstStyle>
          <a:p>
            <a:pPr>
              <a:defRPr/>
            </a:pPr>
            <a:fld id="{B44EEC04-DCCD-9F46-95CF-647A5083D698}" type="slidenum">
              <a:rPr lang="en-GB"/>
              <a:pPr>
                <a:defRPr/>
              </a:pPr>
              <a:t>‹#›</a:t>
            </a:fld>
            <a:endParaRPr lang="en-GB"/>
          </a:p>
        </p:txBody>
      </p:sp>
    </p:spTree>
    <p:extLst>
      <p:ext uri="{BB962C8B-B14F-4D97-AF65-F5344CB8AC3E}">
        <p14:creationId xmlns:p14="http://schemas.microsoft.com/office/powerpoint/2010/main" val="18088395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zh-CN" alt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zh-CN" altLang="en-US"/>
          </a:p>
        </p:txBody>
      </p:sp>
      <p:sp>
        <p:nvSpPr>
          <p:cNvPr id="5" name="Rectangle 10"/>
          <p:cNvSpPr>
            <a:spLocks noGrp="1" noChangeArrowheads="1"/>
          </p:cNvSpPr>
          <p:nvPr>
            <p:ph type="sldNum" sz="quarter" idx="12"/>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2787860184"/>
      </p:ext>
    </p:extLst>
  </p:cSld>
  <p:clrMapOvr>
    <a:masterClrMapping/>
  </p:clrMapOvr>
  <p:transition spd="med">
    <p:zoom dir="in"/>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defRPr/>
            </a:lvl1pPr>
          </a:lstStyle>
          <a:p>
            <a:pPr>
              <a:defRPr/>
            </a:pPr>
            <a:fld id="{22FA25B5-B9C7-294C-8A40-29F34D8E6DC1}" type="slidenum">
              <a:rPr lang="en-GB"/>
              <a:pPr>
                <a:defRPr/>
              </a:pPr>
              <a:t>‹#›</a:t>
            </a:fld>
            <a:endParaRPr lang="en-GB"/>
          </a:p>
        </p:txBody>
      </p:sp>
    </p:spTree>
    <p:extLst>
      <p:ext uri="{BB962C8B-B14F-4D97-AF65-F5344CB8AC3E}">
        <p14:creationId xmlns:p14="http://schemas.microsoft.com/office/powerpoint/2010/main" val="319987486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2113C7-3CE4-3C4D-9495-D45AFAF15D73}"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18877375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D7C6E61-5E4B-0B49-B2B7-43A36003DA9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67341384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49E2CA3-ADD4-784C-A129-52C3D4460D8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4194092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6EE0E7A-9A83-9A42-8903-0E15C4EAB6A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10229542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5D8CEA0-6918-0C4F-B09A-405CA60D84F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98832578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8591C4-A099-3D48-99AE-CA167B55B07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68128842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FFE262C-CBED-9444-B0CA-F8E69EA8386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79104036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A3D6A80-9079-1845-92CB-42D2D682E28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38865959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C1194F8-FCE5-EA44-BED9-E64CEC333C9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6118353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zh-CN" alt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zh-CN" altLang="en-US"/>
          </a:p>
        </p:txBody>
      </p:sp>
      <p:sp>
        <p:nvSpPr>
          <p:cNvPr id="4" name="Rectangle 10"/>
          <p:cNvSpPr>
            <a:spLocks noGrp="1" noChangeArrowheads="1"/>
          </p:cNvSpPr>
          <p:nvPr>
            <p:ph type="sldNum" sz="quarter" idx="12"/>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404691650"/>
      </p:ext>
    </p:extLst>
  </p:cSld>
  <p:clrMapOvr>
    <a:masterClrMapping/>
  </p:clrMapOvr>
  <p:transition spd="med">
    <p:zoom dir="in"/>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DD2A015-003D-6144-A2A9-13882328953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91458320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0FE960-1C0A-EE42-BB72-7061239CF05E}"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00833082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B5B0A7-BE95-4D4F-999D-2AF7C067A4F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00362143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2542832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811273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2617110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673181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6627419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0502966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054931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A44367DC-4A31-4C43-98DD-ED7D35AC33CC}" type="slidenum">
              <a:rPr lang="zh-CN" altLang="en-US"/>
              <a:pPr/>
              <a:t>‹#›</a:t>
            </a:fld>
            <a:endParaRPr lang="en-US" altLang="zh-CN"/>
          </a:p>
        </p:txBody>
      </p:sp>
    </p:spTree>
    <p:extLst>
      <p:ext uri="{BB962C8B-B14F-4D97-AF65-F5344CB8AC3E}">
        <p14:creationId xmlns:p14="http://schemas.microsoft.com/office/powerpoint/2010/main" val="20014828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10"/>
          <p:cNvSpPr>
            <a:spLocks noGrp="1" noChangeArrowheads="1"/>
          </p:cNvSpPr>
          <p:nvPr>
            <p:ph type="sldNum" sz="quarter" idx="12"/>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1141265493"/>
      </p:ext>
    </p:extLst>
  </p:cSld>
  <p:clrMapOvr>
    <a:masterClrMapping/>
  </p:clrMapOvr>
  <p:transition spd="med">
    <p:zoom dir="in"/>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1436539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7523352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9520779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2811096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828BA791-5A54-7540-BF47-B359C0B2D57C}" type="slidenum">
              <a:rPr lang="en-US"/>
              <a:pPr>
                <a:defRPr/>
              </a:pPr>
              <a:t>‹#›</a:t>
            </a:fld>
            <a:endParaRPr lang="en-US"/>
          </a:p>
        </p:txBody>
      </p:sp>
    </p:spTree>
    <p:extLst>
      <p:ext uri="{BB962C8B-B14F-4D97-AF65-F5344CB8AC3E}">
        <p14:creationId xmlns:p14="http://schemas.microsoft.com/office/powerpoint/2010/main" val="185326679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07E48E7E-3DC8-E24D-93F7-642E65A6CCB2}" type="slidenum">
              <a:rPr lang="en-US"/>
              <a:pPr>
                <a:defRPr/>
              </a:pPr>
              <a:t>‹#›</a:t>
            </a:fld>
            <a:endParaRPr lang="en-US"/>
          </a:p>
        </p:txBody>
      </p:sp>
    </p:spTree>
    <p:extLst>
      <p:ext uri="{BB962C8B-B14F-4D97-AF65-F5344CB8AC3E}">
        <p14:creationId xmlns:p14="http://schemas.microsoft.com/office/powerpoint/2010/main" val="190022687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2D3A5685-700D-B745-8305-707D6AC3CA49}" type="slidenum">
              <a:rPr lang="en-US"/>
              <a:pPr>
                <a:defRPr/>
              </a:pPr>
              <a:t>‹#›</a:t>
            </a:fld>
            <a:endParaRPr lang="en-US"/>
          </a:p>
        </p:txBody>
      </p:sp>
    </p:spTree>
    <p:extLst>
      <p:ext uri="{BB962C8B-B14F-4D97-AF65-F5344CB8AC3E}">
        <p14:creationId xmlns:p14="http://schemas.microsoft.com/office/powerpoint/2010/main" val="426756991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8225BF2A-6711-E149-BACF-6E72A272AA9F}" type="slidenum">
              <a:rPr lang="en-US"/>
              <a:pPr>
                <a:defRPr/>
              </a:pPr>
              <a:t>‹#›</a:t>
            </a:fld>
            <a:endParaRPr lang="en-US"/>
          </a:p>
        </p:txBody>
      </p:sp>
    </p:spTree>
    <p:extLst>
      <p:ext uri="{BB962C8B-B14F-4D97-AF65-F5344CB8AC3E}">
        <p14:creationId xmlns:p14="http://schemas.microsoft.com/office/powerpoint/2010/main" val="306806061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5388A0CB-BA95-4647-8CAE-4CE4DE4477C6}" type="slidenum">
              <a:rPr lang="en-US"/>
              <a:pPr>
                <a:defRPr/>
              </a:pPr>
              <a:t>‹#›</a:t>
            </a:fld>
            <a:endParaRPr lang="en-US"/>
          </a:p>
        </p:txBody>
      </p:sp>
    </p:spTree>
    <p:extLst>
      <p:ext uri="{BB962C8B-B14F-4D97-AF65-F5344CB8AC3E}">
        <p14:creationId xmlns:p14="http://schemas.microsoft.com/office/powerpoint/2010/main" val="201364647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A1EAD987-A0AF-3B4F-808E-49AA98D8A2D9}" type="slidenum">
              <a:rPr lang="en-US"/>
              <a:pPr>
                <a:defRPr/>
              </a:pPr>
              <a:t>‹#›</a:t>
            </a:fld>
            <a:endParaRPr lang="en-US"/>
          </a:p>
        </p:txBody>
      </p:sp>
    </p:spTree>
    <p:extLst>
      <p:ext uri="{BB962C8B-B14F-4D97-AF65-F5344CB8AC3E}">
        <p14:creationId xmlns:p14="http://schemas.microsoft.com/office/powerpoint/2010/main" val="2255468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10"/>
          <p:cNvSpPr>
            <a:spLocks noGrp="1" noChangeArrowheads="1"/>
          </p:cNvSpPr>
          <p:nvPr>
            <p:ph type="sldNum" sz="quarter" idx="12"/>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2558106553"/>
      </p:ext>
    </p:extLst>
  </p:cSld>
  <p:clrMapOvr>
    <a:masterClrMapping/>
  </p:clrMapOvr>
  <p:transition spd="med">
    <p:zoom dir="in"/>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132D5126-C1C4-4F4A-8E55-F27C8CFD2091}" type="slidenum">
              <a:rPr lang="en-US"/>
              <a:pPr>
                <a:defRPr/>
              </a:pPr>
              <a:t>‹#›</a:t>
            </a:fld>
            <a:endParaRPr lang="en-US"/>
          </a:p>
        </p:txBody>
      </p:sp>
    </p:spTree>
    <p:extLst>
      <p:ext uri="{BB962C8B-B14F-4D97-AF65-F5344CB8AC3E}">
        <p14:creationId xmlns:p14="http://schemas.microsoft.com/office/powerpoint/2010/main" val="25784753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01192201-2254-3C44-B075-C80811C012E3}" type="slidenum">
              <a:rPr lang="en-US"/>
              <a:pPr>
                <a:defRPr/>
              </a:pPr>
              <a:t>‹#›</a:t>
            </a:fld>
            <a:endParaRPr lang="en-US"/>
          </a:p>
        </p:txBody>
      </p:sp>
    </p:spTree>
    <p:extLst>
      <p:ext uri="{BB962C8B-B14F-4D97-AF65-F5344CB8AC3E}">
        <p14:creationId xmlns:p14="http://schemas.microsoft.com/office/powerpoint/2010/main" val="101888683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B0C1D7F1-3078-D441-BF41-37AD5FFE8406}" type="slidenum">
              <a:rPr lang="en-US"/>
              <a:pPr>
                <a:defRPr/>
              </a:pPr>
              <a:t>‹#›</a:t>
            </a:fld>
            <a:endParaRPr lang="en-US"/>
          </a:p>
        </p:txBody>
      </p:sp>
    </p:spTree>
    <p:extLst>
      <p:ext uri="{BB962C8B-B14F-4D97-AF65-F5344CB8AC3E}">
        <p14:creationId xmlns:p14="http://schemas.microsoft.com/office/powerpoint/2010/main" val="166942562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7267DC9D-F12E-CC4D-8A63-EE1CA28ED88C}" type="slidenum">
              <a:rPr lang="en-US"/>
              <a:pPr>
                <a:defRPr/>
              </a:pPr>
              <a:t>‹#›</a:t>
            </a:fld>
            <a:endParaRPr lang="en-US"/>
          </a:p>
        </p:txBody>
      </p:sp>
    </p:spTree>
    <p:extLst>
      <p:ext uri="{BB962C8B-B14F-4D97-AF65-F5344CB8AC3E}">
        <p14:creationId xmlns:p14="http://schemas.microsoft.com/office/powerpoint/2010/main" val="423398374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BDCF33DE-ADEC-8042-86F4-05855D18B7C0}" type="slidenum">
              <a:rPr lang="en-US"/>
              <a:pPr>
                <a:defRPr/>
              </a:pPr>
              <a:t>‹#›</a:t>
            </a:fld>
            <a:endParaRPr lang="en-US"/>
          </a:p>
        </p:txBody>
      </p:sp>
    </p:spTree>
    <p:extLst>
      <p:ext uri="{BB962C8B-B14F-4D97-AF65-F5344CB8AC3E}">
        <p14:creationId xmlns:p14="http://schemas.microsoft.com/office/powerpoint/2010/main" val="271526448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E6489450-8840-6E4C-9FA4-49526CBD3E29}" type="slidenum">
              <a:rPr lang="en-US"/>
              <a:pPr>
                <a:defRPr/>
              </a:pPr>
              <a:t>‹#›</a:t>
            </a:fld>
            <a:endParaRPr lang="en-US"/>
          </a:p>
        </p:txBody>
      </p:sp>
    </p:spTree>
    <p:extLst>
      <p:ext uri="{BB962C8B-B14F-4D97-AF65-F5344CB8AC3E}">
        <p14:creationId xmlns:p14="http://schemas.microsoft.com/office/powerpoint/2010/main" val="141866398"/>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5A44CDBD-8E3A-4D48-A1DE-3D3C5515D100}" type="slidenum">
              <a:rPr lang="en-US"/>
              <a:pPr>
                <a:defRPr/>
              </a:pPr>
              <a:t>‹#›</a:t>
            </a:fld>
            <a:endParaRPr lang="en-US"/>
          </a:p>
        </p:txBody>
      </p:sp>
    </p:spTree>
    <p:extLst>
      <p:ext uri="{BB962C8B-B14F-4D97-AF65-F5344CB8AC3E}">
        <p14:creationId xmlns:p14="http://schemas.microsoft.com/office/powerpoint/2010/main" val="25587582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0319949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5273835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648539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10"/>
          <p:cNvSpPr>
            <a:spLocks noGrp="1" noChangeArrowheads="1"/>
          </p:cNvSpPr>
          <p:nvPr>
            <p:ph type="sldNum" sz="quarter" idx="12"/>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733664202"/>
      </p:ext>
    </p:extLst>
  </p:cSld>
  <p:clrMapOvr>
    <a:masterClrMapping/>
  </p:clrMapOvr>
  <p:transition spd="med">
    <p:zoom dir="in"/>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9392264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06330299"/>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7893550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6436946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9752085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2232653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7564234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80377695"/>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0913601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824185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10"/>
          <p:cNvSpPr>
            <a:spLocks noGrp="1" noChangeArrowheads="1"/>
          </p:cNvSpPr>
          <p:nvPr>
            <p:ph type="sldNum" sz="quarter" idx="12"/>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940121373"/>
      </p:ext>
    </p:extLst>
  </p:cSld>
  <p:clrMapOvr>
    <a:masterClrMapping/>
  </p:clrMapOvr>
  <p:transition spd="med">
    <p:zoom dir="in"/>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9034092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0021656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9613170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1506258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9118652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61170230"/>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1135889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9110667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22298409"/>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616556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smtClean="0"/>
            </a:lvl1pPr>
          </a:lstStyle>
          <a:p>
            <a:pPr>
              <a:defRPr/>
            </a:pPr>
            <a:endParaRPr lang="en-GB"/>
          </a:p>
        </p:txBody>
      </p:sp>
      <p:sp>
        <p:nvSpPr>
          <p:cNvPr id="5" name="Rectangle 5"/>
          <p:cNvSpPr>
            <a:spLocks noGrp="1" noChangeArrowheads="1"/>
          </p:cNvSpPr>
          <p:nvPr>
            <p:ph type="ftr" sz="quarter" idx="11"/>
          </p:nvPr>
        </p:nvSpPr>
        <p:spPr/>
        <p:txBody>
          <a:bodyPr/>
          <a:lstStyle>
            <a:lvl1pPr eaLnBrk="0" hangingPunct="0">
              <a:defRPr smtClean="0"/>
            </a:lvl1pPr>
          </a:lstStyle>
          <a:p>
            <a:pPr>
              <a:defRPr/>
            </a:pPr>
            <a:endParaRPr lang="en-GB"/>
          </a:p>
        </p:txBody>
      </p:sp>
      <p:sp>
        <p:nvSpPr>
          <p:cNvPr id="6" name="Rectangle 6"/>
          <p:cNvSpPr>
            <a:spLocks noGrp="1" noChangeArrowheads="1"/>
          </p:cNvSpPr>
          <p:nvPr>
            <p:ph type="sldNum" sz="quarter" idx="12"/>
          </p:nvPr>
        </p:nvSpPr>
        <p:spPr/>
        <p:txBody>
          <a:bodyPr/>
          <a:lstStyle>
            <a:lvl1pPr eaLnBrk="0" hangingPunct="0">
              <a:defRPr smtClean="0"/>
            </a:lvl1pPr>
          </a:lstStyle>
          <a:p>
            <a:pPr>
              <a:defRPr/>
            </a:pPr>
            <a:fld id="{1E4481C6-289A-224F-B776-5A5C5AF3EDBB}" type="slidenum">
              <a:rPr lang="en-GB"/>
              <a:pPr>
                <a:defRPr/>
              </a:pPr>
              <a:t>‹#›</a:t>
            </a:fld>
            <a:endParaRPr lang="en-GB"/>
          </a:p>
        </p:txBody>
      </p:sp>
    </p:spTree>
    <p:extLst>
      <p:ext uri="{BB962C8B-B14F-4D97-AF65-F5344CB8AC3E}">
        <p14:creationId xmlns:p14="http://schemas.microsoft.com/office/powerpoint/2010/main" val="291174661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0734241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9273973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3224155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7074597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3344176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6451357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5870449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6637205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1945025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374572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smtClean="0"/>
            </a:lvl1pPr>
          </a:lstStyle>
          <a:p>
            <a:pPr>
              <a:defRPr/>
            </a:pPr>
            <a:fld id="{C30C02DD-4273-DE45-84F5-9E0E6BD1B541}" type="datetime1">
              <a:rPr lang="en-US"/>
              <a:pPr>
                <a:defRPr/>
              </a:pPr>
              <a:t>8/27/2020</a:t>
            </a:fld>
            <a:endParaRPr lang="en-US"/>
          </a:p>
        </p:txBody>
      </p:sp>
      <p:sp>
        <p:nvSpPr>
          <p:cNvPr id="5" name="Footer Placeholder 4"/>
          <p:cNvSpPr>
            <a:spLocks noGrp="1"/>
          </p:cNvSpPr>
          <p:nvPr>
            <p:ph type="ftr" sz="quarter" idx="11"/>
          </p:nvPr>
        </p:nvSpPr>
        <p:spPr/>
        <p:txBody>
          <a:bodyPr/>
          <a:lstStyle>
            <a:lvl1pPr eaLnBrk="0" hangingPunct="0">
              <a:defRPr smtClean="0"/>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smtClean="0"/>
            </a:lvl1pPr>
          </a:lstStyle>
          <a:p>
            <a:pPr>
              <a:defRPr/>
            </a:pPr>
            <a:fld id="{990A59AE-87E9-154A-ABF0-6CC809749EFD}" type="slidenum">
              <a:rPr lang="en-US"/>
              <a:pPr>
                <a:defRPr/>
              </a:pPr>
              <a:t>‹#›</a:t>
            </a:fld>
            <a:endParaRPr lang="en-US"/>
          </a:p>
        </p:txBody>
      </p:sp>
    </p:spTree>
    <p:extLst>
      <p:ext uri="{BB962C8B-B14F-4D97-AF65-F5344CB8AC3E}">
        <p14:creationId xmlns:p14="http://schemas.microsoft.com/office/powerpoint/2010/main" val="335841873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9206791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1114079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1599085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4683297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90385060"/>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9117038"/>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83214484"/>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5492225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94100227"/>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686189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07B8969-B81C-F54C-95A8-20FDC48839FA}" type="slidenum">
              <a:rPr lang="en-US"/>
              <a:pPr>
                <a:defRPr/>
              </a:pPr>
              <a:t>‹#›</a:t>
            </a:fld>
            <a:endParaRPr lang="en-US"/>
          </a:p>
        </p:txBody>
      </p:sp>
    </p:spTree>
    <p:extLst>
      <p:ext uri="{BB962C8B-B14F-4D97-AF65-F5344CB8AC3E}">
        <p14:creationId xmlns:p14="http://schemas.microsoft.com/office/powerpoint/2010/main" val="2551265836"/>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96847438"/>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23748364"/>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0890079"/>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40614470"/>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02414957"/>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2309497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36400536"/>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06640929"/>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92944720"/>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524260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555652E-4F01-4E49-A688-B36739CE38E8}" type="slidenum">
              <a:rPr lang="en-US"/>
              <a:pPr>
                <a:defRPr/>
              </a:pPr>
              <a:t>‹#›</a:t>
            </a:fld>
            <a:endParaRPr lang="en-US"/>
          </a:p>
        </p:txBody>
      </p:sp>
    </p:spTree>
    <p:extLst>
      <p:ext uri="{BB962C8B-B14F-4D97-AF65-F5344CB8AC3E}">
        <p14:creationId xmlns:p14="http://schemas.microsoft.com/office/powerpoint/2010/main" val="1219833317"/>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36799148"/>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9329751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2113C7-3CE4-3C4D-9495-D45AFAF15D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550078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D7C6E61-5E4B-0B49-B2B7-43A36003DA9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47401989"/>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49E2CA3-ADD4-784C-A129-52C3D4460D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784342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6EE0E7A-9A83-9A42-8903-0E15C4EAB6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9416858"/>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5D8CEA0-6918-0C4F-B09A-405CA60D84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9706143"/>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8591C4-A099-3D48-99AE-CA167B55B0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7710771"/>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FFE262C-CBED-9444-B0CA-F8E69EA838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2739733"/>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A3D6A80-9079-1845-92CB-42D2D682E2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178884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203E5F7-BE41-DB42-95EE-2FE66D4CEA43}" type="slidenum">
              <a:rPr lang="en-US"/>
              <a:pPr>
                <a:defRPr/>
              </a:pPr>
              <a:t>‹#›</a:t>
            </a:fld>
            <a:endParaRPr lang="en-US"/>
          </a:p>
        </p:txBody>
      </p:sp>
    </p:spTree>
    <p:extLst>
      <p:ext uri="{BB962C8B-B14F-4D97-AF65-F5344CB8AC3E}">
        <p14:creationId xmlns:p14="http://schemas.microsoft.com/office/powerpoint/2010/main" val="445870010"/>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C1194F8-FCE5-EA44-BED9-E64CEC333C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5988944"/>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DD2A015-003D-6144-A2A9-1388232895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9527741"/>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0FE960-1C0A-EE42-BB72-7061239CF0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2980192"/>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B5B0A7-BE95-4D4F-999D-2AF7C067A4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2496953"/>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eaLnBrk="0" hangingPunct="0">
              <a:defRPr/>
            </a:lvl1pPr>
          </a:lstStyle>
          <a:p>
            <a:pPr>
              <a:defRPr/>
            </a:pPr>
            <a:fld id="{2A86825D-0815-9942-AEB0-CDA4F1CFC8F4}" type="datetime1">
              <a:rPr lang="en-US"/>
              <a:pPr>
                <a:defRPr/>
              </a:pPr>
              <a:t>8/27/2020</a:t>
            </a:fld>
            <a:endParaRPr lang="en-US"/>
          </a:p>
        </p:txBody>
      </p:sp>
      <p:sp>
        <p:nvSpPr>
          <p:cNvPr id="5"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lvl1pPr>
          </a:lstStyle>
          <a:p>
            <a:pPr>
              <a:defRPr/>
            </a:pPr>
            <a:fld id="{AD35A9A9-D6C2-3E41-A19A-2C0AB4E3FF66}" type="slidenum">
              <a:rPr lang="en-US"/>
              <a:pPr>
                <a:defRPr/>
              </a:pPr>
              <a:t>‹#›</a:t>
            </a:fld>
            <a:endParaRPr lang="en-US"/>
          </a:p>
        </p:txBody>
      </p:sp>
    </p:spTree>
    <p:extLst>
      <p:ext uri="{BB962C8B-B14F-4D97-AF65-F5344CB8AC3E}">
        <p14:creationId xmlns:p14="http://schemas.microsoft.com/office/powerpoint/2010/main" val="2214368692"/>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hangingPunct="0">
              <a:defRPr/>
            </a:lvl1pPr>
          </a:lstStyle>
          <a:p>
            <a:pPr>
              <a:defRPr/>
            </a:pPr>
            <a:fld id="{9564AB11-D46C-4445-9629-CDF55D186B92}" type="datetime1">
              <a:rPr lang="en-US"/>
              <a:pPr>
                <a:defRPr/>
              </a:pPr>
              <a:t>8/27/2020</a:t>
            </a:fld>
            <a:endParaRPr lang="en-US"/>
          </a:p>
        </p:txBody>
      </p:sp>
      <p:sp>
        <p:nvSpPr>
          <p:cNvPr id="5"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lvl1pPr>
          </a:lstStyle>
          <a:p>
            <a:pPr>
              <a:defRPr/>
            </a:pPr>
            <a:fld id="{2ED902B1-7B2A-B643-8DCA-6D0D0F9F042E}" type="slidenum">
              <a:rPr lang="en-US"/>
              <a:pPr>
                <a:defRPr/>
              </a:pPr>
              <a:t>‹#›</a:t>
            </a:fld>
            <a:endParaRPr lang="en-US"/>
          </a:p>
        </p:txBody>
      </p:sp>
    </p:spTree>
    <p:extLst>
      <p:ext uri="{BB962C8B-B14F-4D97-AF65-F5344CB8AC3E}">
        <p14:creationId xmlns:p14="http://schemas.microsoft.com/office/powerpoint/2010/main" val="3206760735"/>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eaLnBrk="0" hangingPunct="0">
              <a:defRPr/>
            </a:lvl1pPr>
          </a:lstStyle>
          <a:p>
            <a:pPr>
              <a:defRPr/>
            </a:pPr>
            <a:fld id="{CCE8A40F-A3C2-584B-AAE5-B0FF7E7F1750}" type="datetime1">
              <a:rPr lang="en-US"/>
              <a:pPr>
                <a:defRPr/>
              </a:pPr>
              <a:t>8/27/2020</a:t>
            </a:fld>
            <a:endParaRPr lang="en-US"/>
          </a:p>
        </p:txBody>
      </p:sp>
      <p:sp>
        <p:nvSpPr>
          <p:cNvPr id="5"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lvl1pPr>
          </a:lstStyle>
          <a:p>
            <a:pPr>
              <a:defRPr/>
            </a:pPr>
            <a:fld id="{57629C24-C801-A948-9050-94B320C9E997}" type="slidenum">
              <a:rPr lang="en-US"/>
              <a:pPr>
                <a:defRPr/>
              </a:pPr>
              <a:t>‹#›</a:t>
            </a:fld>
            <a:endParaRPr lang="en-US"/>
          </a:p>
        </p:txBody>
      </p:sp>
    </p:spTree>
    <p:extLst>
      <p:ext uri="{BB962C8B-B14F-4D97-AF65-F5344CB8AC3E}">
        <p14:creationId xmlns:p14="http://schemas.microsoft.com/office/powerpoint/2010/main" val="1491999646"/>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defTabSz="914400" eaLnBrk="0" hangingPunct="0">
              <a:defRPr/>
            </a:lvl1pPr>
          </a:lstStyle>
          <a:p>
            <a:pPr>
              <a:defRPr/>
            </a:pPr>
            <a:fld id="{D2A10999-7E2B-2A4A-A1C3-B03A9E1E2F8B}" type="datetime1">
              <a:rPr lang="en-US"/>
              <a:pPr>
                <a:defRPr/>
              </a:pPr>
              <a:t>8/27/2020</a:t>
            </a:fld>
            <a:endParaRPr lang="en-US"/>
          </a:p>
        </p:txBody>
      </p:sp>
      <p:sp>
        <p:nvSpPr>
          <p:cNvPr id="6"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defTabSz="914400" eaLnBrk="0" hangingPunct="0">
              <a:defRPr/>
            </a:lvl1pPr>
          </a:lstStyle>
          <a:p>
            <a:pPr>
              <a:defRPr/>
            </a:pPr>
            <a:fld id="{7A85FA7D-F251-A149-BCA3-A14ECD657844}" type="slidenum">
              <a:rPr lang="en-US"/>
              <a:pPr>
                <a:defRPr/>
              </a:pPr>
              <a:t>‹#›</a:t>
            </a:fld>
            <a:endParaRPr lang="en-US"/>
          </a:p>
        </p:txBody>
      </p:sp>
    </p:spTree>
    <p:extLst>
      <p:ext uri="{BB962C8B-B14F-4D97-AF65-F5344CB8AC3E}">
        <p14:creationId xmlns:p14="http://schemas.microsoft.com/office/powerpoint/2010/main" val="3765865883"/>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defTabSz="914400" eaLnBrk="0" hangingPunct="0">
              <a:defRPr/>
            </a:lvl1pPr>
          </a:lstStyle>
          <a:p>
            <a:pPr>
              <a:defRPr/>
            </a:pPr>
            <a:fld id="{DD6C1D52-8564-D843-AF13-2A79354D5F16}" type="datetime1">
              <a:rPr lang="en-US"/>
              <a:pPr>
                <a:defRPr/>
              </a:pPr>
              <a:t>8/27/2020</a:t>
            </a:fld>
            <a:endParaRPr lang="en-US"/>
          </a:p>
        </p:txBody>
      </p:sp>
      <p:sp>
        <p:nvSpPr>
          <p:cNvPr id="8"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9" name="Slide Number Placeholder 5"/>
          <p:cNvSpPr>
            <a:spLocks noGrp="1"/>
          </p:cNvSpPr>
          <p:nvPr>
            <p:ph type="sldNum" sz="quarter" idx="12"/>
          </p:nvPr>
        </p:nvSpPr>
        <p:spPr/>
        <p:txBody>
          <a:bodyPr/>
          <a:lstStyle>
            <a:lvl1pPr defTabSz="914400" eaLnBrk="0" hangingPunct="0">
              <a:defRPr/>
            </a:lvl1pPr>
          </a:lstStyle>
          <a:p>
            <a:pPr>
              <a:defRPr/>
            </a:pPr>
            <a:fld id="{BAE8092C-3DBF-1641-B86F-31C9F6B1BE50}" type="slidenum">
              <a:rPr lang="en-US"/>
              <a:pPr>
                <a:defRPr/>
              </a:pPr>
              <a:t>‹#›</a:t>
            </a:fld>
            <a:endParaRPr lang="en-US"/>
          </a:p>
        </p:txBody>
      </p:sp>
    </p:spTree>
    <p:extLst>
      <p:ext uri="{BB962C8B-B14F-4D97-AF65-F5344CB8AC3E}">
        <p14:creationId xmlns:p14="http://schemas.microsoft.com/office/powerpoint/2010/main" val="1831208326"/>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defTabSz="914400" eaLnBrk="0" hangingPunct="0">
              <a:defRPr/>
            </a:lvl1pPr>
          </a:lstStyle>
          <a:p>
            <a:pPr>
              <a:defRPr/>
            </a:pPr>
            <a:fld id="{B8AC155E-1535-4948-80FB-3C2A6E91684C}" type="datetime1">
              <a:rPr lang="en-US"/>
              <a:pPr>
                <a:defRPr/>
              </a:pPr>
              <a:t>8/27/2020</a:t>
            </a:fld>
            <a:endParaRPr lang="en-US"/>
          </a:p>
        </p:txBody>
      </p:sp>
      <p:sp>
        <p:nvSpPr>
          <p:cNvPr id="4"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5" name="Slide Number Placeholder 5"/>
          <p:cNvSpPr>
            <a:spLocks noGrp="1"/>
          </p:cNvSpPr>
          <p:nvPr>
            <p:ph type="sldNum" sz="quarter" idx="12"/>
          </p:nvPr>
        </p:nvSpPr>
        <p:spPr/>
        <p:txBody>
          <a:bodyPr/>
          <a:lstStyle>
            <a:lvl1pPr defTabSz="914400" eaLnBrk="0" hangingPunct="0">
              <a:defRPr/>
            </a:lvl1pPr>
          </a:lstStyle>
          <a:p>
            <a:pPr>
              <a:defRPr/>
            </a:pPr>
            <a:fld id="{3B1DD8E9-4417-7C45-92A9-284AF73A3DB8}" type="slidenum">
              <a:rPr lang="en-US"/>
              <a:pPr>
                <a:defRPr/>
              </a:pPr>
              <a:t>‹#›</a:t>
            </a:fld>
            <a:endParaRPr lang="en-US"/>
          </a:p>
        </p:txBody>
      </p:sp>
    </p:spTree>
    <p:extLst>
      <p:ext uri="{BB962C8B-B14F-4D97-AF65-F5344CB8AC3E}">
        <p14:creationId xmlns:p14="http://schemas.microsoft.com/office/powerpoint/2010/main" val="9103575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CD4BE69-FD16-AF46-8A5F-9DA88B5D38B5}" type="slidenum">
              <a:rPr lang="en-US"/>
              <a:pPr>
                <a:defRPr/>
              </a:pPr>
              <a:t>‹#›</a:t>
            </a:fld>
            <a:endParaRPr lang="en-US"/>
          </a:p>
        </p:txBody>
      </p:sp>
    </p:spTree>
    <p:extLst>
      <p:ext uri="{BB962C8B-B14F-4D97-AF65-F5344CB8AC3E}">
        <p14:creationId xmlns:p14="http://schemas.microsoft.com/office/powerpoint/2010/main" val="3412526071"/>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eaLnBrk="0" hangingPunct="0">
              <a:defRPr/>
            </a:lvl1pPr>
          </a:lstStyle>
          <a:p>
            <a:pPr>
              <a:defRPr/>
            </a:pPr>
            <a:fld id="{DF99FB0C-E408-6249-A29E-F51FF57C8529}" type="datetime1">
              <a:rPr lang="en-US"/>
              <a:pPr>
                <a:defRPr/>
              </a:pPr>
              <a:t>8/27/2020</a:t>
            </a:fld>
            <a:endParaRPr lang="en-US"/>
          </a:p>
        </p:txBody>
      </p:sp>
      <p:sp>
        <p:nvSpPr>
          <p:cNvPr id="3"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4" name="Slide Number Placeholder 5"/>
          <p:cNvSpPr>
            <a:spLocks noGrp="1"/>
          </p:cNvSpPr>
          <p:nvPr>
            <p:ph type="sldNum" sz="quarter" idx="12"/>
          </p:nvPr>
        </p:nvSpPr>
        <p:spPr/>
        <p:txBody>
          <a:bodyPr/>
          <a:lstStyle>
            <a:lvl1pPr defTabSz="914400" eaLnBrk="0" hangingPunct="0">
              <a:defRPr/>
            </a:lvl1pPr>
          </a:lstStyle>
          <a:p>
            <a:pPr>
              <a:defRPr/>
            </a:pPr>
            <a:fld id="{7839386A-17AB-3D4A-ACD9-964FFA55CD59}" type="slidenum">
              <a:rPr lang="en-US"/>
              <a:pPr>
                <a:defRPr/>
              </a:pPr>
              <a:t>‹#›</a:t>
            </a:fld>
            <a:endParaRPr lang="en-US"/>
          </a:p>
        </p:txBody>
      </p:sp>
    </p:spTree>
    <p:extLst>
      <p:ext uri="{BB962C8B-B14F-4D97-AF65-F5344CB8AC3E}">
        <p14:creationId xmlns:p14="http://schemas.microsoft.com/office/powerpoint/2010/main" val="3707853857"/>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defTabSz="914400" eaLnBrk="0" hangingPunct="0">
              <a:defRPr/>
            </a:lvl1pPr>
          </a:lstStyle>
          <a:p>
            <a:pPr>
              <a:defRPr/>
            </a:pPr>
            <a:fld id="{E7EE56CD-7880-104B-B3C5-D92573F11A76}" type="datetime1">
              <a:rPr lang="en-US"/>
              <a:pPr>
                <a:defRPr/>
              </a:pPr>
              <a:t>8/27/2020</a:t>
            </a:fld>
            <a:endParaRPr lang="en-US"/>
          </a:p>
        </p:txBody>
      </p:sp>
      <p:sp>
        <p:nvSpPr>
          <p:cNvPr id="6"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defTabSz="914400" eaLnBrk="0" hangingPunct="0">
              <a:defRPr/>
            </a:lvl1pPr>
          </a:lstStyle>
          <a:p>
            <a:pPr>
              <a:defRPr/>
            </a:pPr>
            <a:fld id="{148EED18-EE9C-EB4E-B6A1-349B69781C06}" type="slidenum">
              <a:rPr lang="en-US"/>
              <a:pPr>
                <a:defRPr/>
              </a:pPr>
              <a:t>‹#›</a:t>
            </a:fld>
            <a:endParaRPr lang="en-US"/>
          </a:p>
        </p:txBody>
      </p:sp>
    </p:spTree>
    <p:extLst>
      <p:ext uri="{BB962C8B-B14F-4D97-AF65-F5344CB8AC3E}">
        <p14:creationId xmlns:p14="http://schemas.microsoft.com/office/powerpoint/2010/main" val="3690886272"/>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defTabSz="914400" eaLnBrk="0" hangingPunct="0">
              <a:defRPr/>
            </a:lvl1pPr>
          </a:lstStyle>
          <a:p>
            <a:pPr>
              <a:defRPr/>
            </a:pPr>
            <a:fld id="{8223BC18-808D-2048-ABBF-98E21461D4E7}" type="datetime1">
              <a:rPr lang="en-US"/>
              <a:pPr>
                <a:defRPr/>
              </a:pPr>
              <a:t>8/27/2020</a:t>
            </a:fld>
            <a:endParaRPr lang="en-US"/>
          </a:p>
        </p:txBody>
      </p:sp>
      <p:sp>
        <p:nvSpPr>
          <p:cNvPr id="6"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defTabSz="914400" eaLnBrk="0" hangingPunct="0">
              <a:defRPr/>
            </a:lvl1pPr>
          </a:lstStyle>
          <a:p>
            <a:pPr>
              <a:defRPr/>
            </a:pPr>
            <a:fld id="{F35D088F-0458-1B4E-A66C-39D5996FBF7D}" type="slidenum">
              <a:rPr lang="en-US"/>
              <a:pPr>
                <a:defRPr/>
              </a:pPr>
              <a:t>‹#›</a:t>
            </a:fld>
            <a:endParaRPr lang="en-US"/>
          </a:p>
        </p:txBody>
      </p:sp>
    </p:spTree>
    <p:extLst>
      <p:ext uri="{BB962C8B-B14F-4D97-AF65-F5344CB8AC3E}">
        <p14:creationId xmlns:p14="http://schemas.microsoft.com/office/powerpoint/2010/main" val="3267709945"/>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hangingPunct="0">
              <a:defRPr/>
            </a:lvl1pPr>
          </a:lstStyle>
          <a:p>
            <a:pPr>
              <a:defRPr/>
            </a:pPr>
            <a:fld id="{A1F19548-D42F-0E40-A5EE-BEFB4F37188C}" type="datetime1">
              <a:rPr lang="en-US"/>
              <a:pPr>
                <a:defRPr/>
              </a:pPr>
              <a:t>8/27/2020</a:t>
            </a:fld>
            <a:endParaRPr lang="en-US"/>
          </a:p>
        </p:txBody>
      </p:sp>
      <p:sp>
        <p:nvSpPr>
          <p:cNvPr id="5"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lvl1pPr>
          </a:lstStyle>
          <a:p>
            <a:pPr>
              <a:defRPr/>
            </a:pPr>
            <a:fld id="{5F98FEFF-0A50-784C-BF4F-D802CD27B82F}" type="slidenum">
              <a:rPr lang="en-US"/>
              <a:pPr>
                <a:defRPr/>
              </a:pPr>
              <a:t>‹#›</a:t>
            </a:fld>
            <a:endParaRPr lang="en-US"/>
          </a:p>
        </p:txBody>
      </p:sp>
    </p:spTree>
    <p:extLst>
      <p:ext uri="{BB962C8B-B14F-4D97-AF65-F5344CB8AC3E}">
        <p14:creationId xmlns:p14="http://schemas.microsoft.com/office/powerpoint/2010/main" val="2773277715"/>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hangingPunct="0">
              <a:defRPr/>
            </a:lvl1pPr>
          </a:lstStyle>
          <a:p>
            <a:pPr>
              <a:defRPr/>
            </a:pPr>
            <a:fld id="{8BEFF33E-EB09-504F-8C5A-D9BF5EB92483}" type="datetime1">
              <a:rPr lang="en-US"/>
              <a:pPr>
                <a:defRPr/>
              </a:pPr>
              <a:t>8/27/2020</a:t>
            </a:fld>
            <a:endParaRPr lang="en-US"/>
          </a:p>
        </p:txBody>
      </p:sp>
      <p:sp>
        <p:nvSpPr>
          <p:cNvPr id="5"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lvl1pPr>
          </a:lstStyle>
          <a:p>
            <a:pPr>
              <a:defRPr/>
            </a:pPr>
            <a:fld id="{974342FB-D965-F947-8D8B-DC155D25CCD9}" type="slidenum">
              <a:rPr lang="en-US"/>
              <a:pPr>
                <a:defRPr/>
              </a:pPr>
              <a:t>‹#›</a:t>
            </a:fld>
            <a:endParaRPr lang="en-US"/>
          </a:p>
        </p:txBody>
      </p:sp>
    </p:spTree>
    <p:extLst>
      <p:ext uri="{BB962C8B-B14F-4D97-AF65-F5344CB8AC3E}">
        <p14:creationId xmlns:p14="http://schemas.microsoft.com/office/powerpoint/2010/main" val="3519246169"/>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1C5BC12-65BF-3445-BE89-AD8506452B42}" type="slidenum">
              <a:rPr lang="en-US"/>
              <a:pPr>
                <a:defRPr/>
              </a:pPr>
              <a:t>‹#›</a:t>
            </a:fld>
            <a:endParaRPr lang="en-US"/>
          </a:p>
        </p:txBody>
      </p:sp>
    </p:spTree>
    <p:extLst>
      <p:ext uri="{BB962C8B-B14F-4D97-AF65-F5344CB8AC3E}">
        <p14:creationId xmlns:p14="http://schemas.microsoft.com/office/powerpoint/2010/main" val="4005476708"/>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A6D07F5-2254-B040-A7D2-5132AE251DCD}" type="slidenum">
              <a:rPr lang="en-US"/>
              <a:pPr>
                <a:defRPr/>
              </a:pPr>
              <a:t>‹#›</a:t>
            </a:fld>
            <a:endParaRPr lang="en-US"/>
          </a:p>
        </p:txBody>
      </p:sp>
    </p:spTree>
    <p:extLst>
      <p:ext uri="{BB962C8B-B14F-4D97-AF65-F5344CB8AC3E}">
        <p14:creationId xmlns:p14="http://schemas.microsoft.com/office/powerpoint/2010/main" val="775757069"/>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06CABBF-F39F-484D-BBF0-016DA641CEEB}" type="slidenum">
              <a:rPr lang="en-US"/>
              <a:pPr>
                <a:defRPr/>
              </a:pPr>
              <a:t>‹#›</a:t>
            </a:fld>
            <a:endParaRPr lang="en-US"/>
          </a:p>
        </p:txBody>
      </p:sp>
    </p:spTree>
    <p:extLst>
      <p:ext uri="{BB962C8B-B14F-4D97-AF65-F5344CB8AC3E}">
        <p14:creationId xmlns:p14="http://schemas.microsoft.com/office/powerpoint/2010/main" val="1739703459"/>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7843561-A282-3948-BC01-2256EA77C392}" type="slidenum">
              <a:rPr lang="en-US"/>
              <a:pPr>
                <a:defRPr/>
              </a:pPr>
              <a:t>‹#›</a:t>
            </a:fld>
            <a:endParaRPr lang="en-US"/>
          </a:p>
        </p:txBody>
      </p:sp>
    </p:spTree>
    <p:extLst>
      <p:ext uri="{BB962C8B-B14F-4D97-AF65-F5344CB8AC3E}">
        <p14:creationId xmlns:p14="http://schemas.microsoft.com/office/powerpoint/2010/main" val="599801864"/>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0B47013-6FF1-DA40-A9C5-B5440BBDC30D}" type="slidenum">
              <a:rPr lang="en-US"/>
              <a:pPr>
                <a:defRPr/>
              </a:pPr>
              <a:t>‹#›</a:t>
            </a:fld>
            <a:endParaRPr lang="en-US"/>
          </a:p>
        </p:txBody>
      </p:sp>
    </p:spTree>
    <p:extLst>
      <p:ext uri="{BB962C8B-B14F-4D97-AF65-F5344CB8AC3E}">
        <p14:creationId xmlns:p14="http://schemas.microsoft.com/office/powerpoint/2010/main" val="12105549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2D02457E-820E-C24E-A1F9-BA73B294BD42}" type="slidenum">
              <a:rPr lang="zh-CN" altLang="en-US"/>
              <a:pPr/>
              <a:t>‹#›</a:t>
            </a:fld>
            <a:endParaRPr lang="en-US" altLang="zh-CN"/>
          </a:p>
        </p:txBody>
      </p:sp>
    </p:spTree>
    <p:extLst>
      <p:ext uri="{BB962C8B-B14F-4D97-AF65-F5344CB8AC3E}">
        <p14:creationId xmlns:p14="http://schemas.microsoft.com/office/powerpoint/2010/main" val="4603926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DA12709-47C4-4B42-9F8D-B56D4F2D029E}" type="slidenum">
              <a:rPr lang="en-US"/>
              <a:pPr>
                <a:defRPr/>
              </a:pPr>
              <a:t>‹#›</a:t>
            </a:fld>
            <a:endParaRPr lang="en-US"/>
          </a:p>
        </p:txBody>
      </p:sp>
    </p:spTree>
    <p:extLst>
      <p:ext uri="{BB962C8B-B14F-4D97-AF65-F5344CB8AC3E}">
        <p14:creationId xmlns:p14="http://schemas.microsoft.com/office/powerpoint/2010/main" val="2964918812"/>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58C05D3-A3BF-C844-8358-83373E5B21D7}" type="slidenum">
              <a:rPr lang="en-US"/>
              <a:pPr>
                <a:defRPr/>
              </a:pPr>
              <a:t>‹#›</a:t>
            </a:fld>
            <a:endParaRPr lang="en-US"/>
          </a:p>
        </p:txBody>
      </p:sp>
    </p:spTree>
    <p:extLst>
      <p:ext uri="{BB962C8B-B14F-4D97-AF65-F5344CB8AC3E}">
        <p14:creationId xmlns:p14="http://schemas.microsoft.com/office/powerpoint/2010/main" val="1516851487"/>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C8CCD52-C112-2540-8AB6-4051FCDB9A23}" type="slidenum">
              <a:rPr lang="en-US"/>
              <a:pPr>
                <a:defRPr/>
              </a:pPr>
              <a:t>‹#›</a:t>
            </a:fld>
            <a:endParaRPr lang="en-US"/>
          </a:p>
        </p:txBody>
      </p:sp>
    </p:spTree>
    <p:extLst>
      <p:ext uri="{BB962C8B-B14F-4D97-AF65-F5344CB8AC3E}">
        <p14:creationId xmlns:p14="http://schemas.microsoft.com/office/powerpoint/2010/main" val="2133886868"/>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A915FDC-3AC2-6648-B40D-0369E608A623}" type="slidenum">
              <a:rPr lang="en-US"/>
              <a:pPr>
                <a:defRPr/>
              </a:pPr>
              <a:t>‹#›</a:t>
            </a:fld>
            <a:endParaRPr lang="en-US"/>
          </a:p>
        </p:txBody>
      </p:sp>
    </p:spTree>
    <p:extLst>
      <p:ext uri="{BB962C8B-B14F-4D97-AF65-F5344CB8AC3E}">
        <p14:creationId xmlns:p14="http://schemas.microsoft.com/office/powerpoint/2010/main" val="480990134"/>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0738303-1AD8-FE4A-A0C6-21489CC967A7}" type="slidenum">
              <a:rPr lang="en-US"/>
              <a:pPr>
                <a:defRPr/>
              </a:pPr>
              <a:t>‹#›</a:t>
            </a:fld>
            <a:endParaRPr lang="en-US"/>
          </a:p>
        </p:txBody>
      </p:sp>
    </p:spTree>
    <p:extLst>
      <p:ext uri="{BB962C8B-B14F-4D97-AF65-F5344CB8AC3E}">
        <p14:creationId xmlns:p14="http://schemas.microsoft.com/office/powerpoint/2010/main" val="3380265403"/>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1C54196-60A1-B048-B22A-CF25FEE485AD}" type="slidenum">
              <a:rPr lang="en-US"/>
              <a:pPr>
                <a:defRPr/>
              </a:pPr>
              <a:t>‹#›</a:t>
            </a:fld>
            <a:endParaRPr lang="en-US"/>
          </a:p>
        </p:txBody>
      </p:sp>
    </p:spTree>
    <p:extLst>
      <p:ext uri="{BB962C8B-B14F-4D97-AF65-F5344CB8AC3E}">
        <p14:creationId xmlns:p14="http://schemas.microsoft.com/office/powerpoint/2010/main" val="1118559020"/>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274638"/>
            <a:ext cx="21145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274638"/>
            <a:ext cx="61912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1B12F4E-0B1D-B744-8DA9-F03E95541A5B}" type="slidenum">
              <a:rPr lang="en-US"/>
              <a:pPr>
                <a:defRPr/>
              </a:pPr>
              <a:t>‹#›</a:t>
            </a:fld>
            <a:endParaRPr lang="en-US"/>
          </a:p>
        </p:txBody>
      </p:sp>
    </p:spTree>
    <p:extLst>
      <p:ext uri="{BB962C8B-B14F-4D97-AF65-F5344CB8AC3E}">
        <p14:creationId xmlns:p14="http://schemas.microsoft.com/office/powerpoint/2010/main" val="1103032780"/>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36"/>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37"/>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38"/>
          <p:cNvSpPr>
            <a:spLocks noGrp="1" noChangeArrowheads="1"/>
          </p:cNvSpPr>
          <p:nvPr>
            <p:ph type="sldNum" sz="quarter" idx="12"/>
          </p:nvPr>
        </p:nvSpPr>
        <p:spPr/>
        <p:txBody>
          <a:bodyPr/>
          <a:lstStyle>
            <a:lvl1pPr eaLnBrk="0" hangingPunct="0">
              <a:defRPr>
                <a:ea typeface="ＭＳ Ｐゴシック"/>
                <a:cs typeface="ＭＳ Ｐゴシック"/>
              </a:defRPr>
            </a:lvl1pPr>
          </a:lstStyle>
          <a:p>
            <a:pPr>
              <a:defRPr/>
            </a:pPr>
            <a:fld id="{D9B7C199-E3BB-6146-88EE-4E7A9BA86305}" type="slidenum">
              <a:rPr lang="en-US"/>
              <a:pPr>
                <a:defRPr/>
              </a:pPr>
              <a:t>‹#›</a:t>
            </a:fld>
            <a:endParaRPr lang="en-US"/>
          </a:p>
        </p:txBody>
      </p:sp>
    </p:spTree>
    <p:extLst>
      <p:ext uri="{BB962C8B-B14F-4D97-AF65-F5344CB8AC3E}">
        <p14:creationId xmlns:p14="http://schemas.microsoft.com/office/powerpoint/2010/main" val="2062202990"/>
      </p:ext>
    </p:extLst>
  </p:cSld>
  <p:clrMapOvr>
    <a:masterClrMapping/>
  </p:clrMapOvr>
  <p:transition spd="slow">
    <p:dissolve/>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37"/>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38"/>
          <p:cNvSpPr>
            <a:spLocks noGrp="1" noChangeArrowheads="1"/>
          </p:cNvSpPr>
          <p:nvPr>
            <p:ph type="sldNum" sz="quarter" idx="12"/>
          </p:nvPr>
        </p:nvSpPr>
        <p:spPr/>
        <p:txBody>
          <a:bodyPr/>
          <a:lstStyle>
            <a:lvl1pPr eaLnBrk="0" hangingPunct="0">
              <a:defRPr>
                <a:ea typeface="ＭＳ Ｐゴシック"/>
                <a:cs typeface="ＭＳ Ｐゴシック"/>
              </a:defRPr>
            </a:lvl1pPr>
          </a:lstStyle>
          <a:p>
            <a:pPr>
              <a:defRPr/>
            </a:pPr>
            <a:fld id="{4E5B8AF6-C246-DF43-A8F9-10DC97F7CB3E}" type="slidenum">
              <a:rPr lang="en-US"/>
              <a:pPr>
                <a:defRPr/>
              </a:pPr>
              <a:t>‹#›</a:t>
            </a:fld>
            <a:endParaRPr lang="en-US"/>
          </a:p>
        </p:txBody>
      </p:sp>
    </p:spTree>
    <p:extLst>
      <p:ext uri="{BB962C8B-B14F-4D97-AF65-F5344CB8AC3E}">
        <p14:creationId xmlns:p14="http://schemas.microsoft.com/office/powerpoint/2010/main" val="4130170088"/>
      </p:ext>
    </p:extLst>
  </p:cSld>
  <p:clrMapOvr>
    <a:masterClrMapping/>
  </p:clrMapOvr>
  <p:transition spd="slow">
    <p:dissolve/>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6"/>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37"/>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38"/>
          <p:cNvSpPr>
            <a:spLocks noGrp="1" noChangeArrowheads="1"/>
          </p:cNvSpPr>
          <p:nvPr>
            <p:ph type="sldNum" sz="quarter" idx="12"/>
          </p:nvPr>
        </p:nvSpPr>
        <p:spPr/>
        <p:txBody>
          <a:bodyPr/>
          <a:lstStyle>
            <a:lvl1pPr eaLnBrk="0" hangingPunct="0">
              <a:defRPr>
                <a:ea typeface="ＭＳ Ｐゴシック"/>
                <a:cs typeface="ＭＳ Ｐゴシック"/>
              </a:defRPr>
            </a:lvl1pPr>
          </a:lstStyle>
          <a:p>
            <a:pPr>
              <a:defRPr/>
            </a:pPr>
            <a:fld id="{18FA2715-47D9-2A4A-92A6-A72E59C18A1F}" type="slidenum">
              <a:rPr lang="en-US"/>
              <a:pPr>
                <a:defRPr/>
              </a:pPr>
              <a:t>‹#›</a:t>
            </a:fld>
            <a:endParaRPr lang="en-US"/>
          </a:p>
        </p:txBody>
      </p:sp>
    </p:spTree>
    <p:extLst>
      <p:ext uri="{BB962C8B-B14F-4D97-AF65-F5344CB8AC3E}">
        <p14:creationId xmlns:p14="http://schemas.microsoft.com/office/powerpoint/2010/main" val="3330902345"/>
      </p:ext>
    </p:extLst>
  </p:cSld>
  <p:clrMapOvr>
    <a:masterClrMapping/>
  </p:clrMapOvr>
  <p:transition spd="slow">
    <p:dissolve/>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6"/>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037"/>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38"/>
          <p:cNvSpPr>
            <a:spLocks noGrp="1" noChangeArrowheads="1"/>
          </p:cNvSpPr>
          <p:nvPr>
            <p:ph type="sldNum" sz="quarter" idx="12"/>
          </p:nvPr>
        </p:nvSpPr>
        <p:spPr/>
        <p:txBody>
          <a:bodyPr/>
          <a:lstStyle>
            <a:lvl1pPr eaLnBrk="0" hangingPunct="0">
              <a:defRPr>
                <a:ea typeface="ＭＳ Ｐゴシック"/>
                <a:cs typeface="ＭＳ Ｐゴシック"/>
              </a:defRPr>
            </a:lvl1pPr>
          </a:lstStyle>
          <a:p>
            <a:pPr>
              <a:defRPr/>
            </a:pPr>
            <a:fld id="{35CC8E1D-D388-CB4D-BEEF-B9448ADBF874}" type="slidenum">
              <a:rPr lang="en-US"/>
              <a:pPr>
                <a:defRPr/>
              </a:pPr>
              <a:t>‹#›</a:t>
            </a:fld>
            <a:endParaRPr lang="en-US"/>
          </a:p>
        </p:txBody>
      </p:sp>
    </p:spTree>
    <p:extLst>
      <p:ext uri="{BB962C8B-B14F-4D97-AF65-F5344CB8AC3E}">
        <p14:creationId xmlns:p14="http://schemas.microsoft.com/office/powerpoint/2010/main" val="3562138684"/>
      </p:ext>
    </p:extLst>
  </p:cSld>
  <p:clrMapOvr>
    <a:masterClrMapping/>
  </p:clrMapOvr>
  <p:transition spd="slow">
    <p:dissolv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39BA14F-9EC8-ED40-A85D-0A6EC8EF038E}" type="slidenum">
              <a:rPr lang="en-US"/>
              <a:pPr>
                <a:defRPr/>
              </a:pPr>
              <a:t>‹#›</a:t>
            </a:fld>
            <a:endParaRPr lang="en-US"/>
          </a:p>
        </p:txBody>
      </p:sp>
    </p:spTree>
    <p:extLst>
      <p:ext uri="{BB962C8B-B14F-4D97-AF65-F5344CB8AC3E}">
        <p14:creationId xmlns:p14="http://schemas.microsoft.com/office/powerpoint/2010/main" val="2343700436"/>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6"/>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1037"/>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038"/>
          <p:cNvSpPr>
            <a:spLocks noGrp="1" noChangeArrowheads="1"/>
          </p:cNvSpPr>
          <p:nvPr>
            <p:ph type="sldNum" sz="quarter" idx="12"/>
          </p:nvPr>
        </p:nvSpPr>
        <p:spPr/>
        <p:txBody>
          <a:bodyPr/>
          <a:lstStyle>
            <a:lvl1pPr eaLnBrk="0" hangingPunct="0">
              <a:defRPr>
                <a:ea typeface="ＭＳ Ｐゴシック"/>
                <a:cs typeface="ＭＳ Ｐゴシック"/>
              </a:defRPr>
            </a:lvl1pPr>
          </a:lstStyle>
          <a:p>
            <a:pPr>
              <a:defRPr/>
            </a:pPr>
            <a:fld id="{DF2AA2B3-2A49-1C4E-9261-BBDB151FF5BD}" type="slidenum">
              <a:rPr lang="en-US"/>
              <a:pPr>
                <a:defRPr/>
              </a:pPr>
              <a:t>‹#›</a:t>
            </a:fld>
            <a:endParaRPr lang="en-US"/>
          </a:p>
        </p:txBody>
      </p:sp>
    </p:spTree>
    <p:extLst>
      <p:ext uri="{BB962C8B-B14F-4D97-AF65-F5344CB8AC3E}">
        <p14:creationId xmlns:p14="http://schemas.microsoft.com/office/powerpoint/2010/main" val="2030604327"/>
      </p:ext>
    </p:extLst>
  </p:cSld>
  <p:clrMapOvr>
    <a:masterClrMapping/>
  </p:clrMapOvr>
  <p:transition spd="slow">
    <p:dissolve/>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6"/>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1037"/>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038"/>
          <p:cNvSpPr>
            <a:spLocks noGrp="1" noChangeArrowheads="1"/>
          </p:cNvSpPr>
          <p:nvPr>
            <p:ph type="sldNum" sz="quarter" idx="12"/>
          </p:nvPr>
        </p:nvSpPr>
        <p:spPr/>
        <p:txBody>
          <a:bodyPr/>
          <a:lstStyle>
            <a:lvl1pPr eaLnBrk="0" hangingPunct="0">
              <a:defRPr>
                <a:ea typeface="ＭＳ Ｐゴシック"/>
                <a:cs typeface="ＭＳ Ｐゴシック"/>
              </a:defRPr>
            </a:lvl1pPr>
          </a:lstStyle>
          <a:p>
            <a:pPr>
              <a:defRPr/>
            </a:pPr>
            <a:fld id="{D3638B46-B9D9-7A45-9E95-91FF60C8A6D2}" type="slidenum">
              <a:rPr lang="en-US"/>
              <a:pPr>
                <a:defRPr/>
              </a:pPr>
              <a:t>‹#›</a:t>
            </a:fld>
            <a:endParaRPr lang="en-US"/>
          </a:p>
        </p:txBody>
      </p:sp>
    </p:spTree>
    <p:extLst>
      <p:ext uri="{BB962C8B-B14F-4D97-AF65-F5344CB8AC3E}">
        <p14:creationId xmlns:p14="http://schemas.microsoft.com/office/powerpoint/2010/main" val="838768937"/>
      </p:ext>
    </p:extLst>
  </p:cSld>
  <p:clrMapOvr>
    <a:masterClrMapping/>
  </p:clrMapOvr>
  <p:transition spd="slow">
    <p:dissolve/>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6"/>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1037"/>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038"/>
          <p:cNvSpPr>
            <a:spLocks noGrp="1" noChangeArrowheads="1"/>
          </p:cNvSpPr>
          <p:nvPr>
            <p:ph type="sldNum" sz="quarter" idx="12"/>
          </p:nvPr>
        </p:nvSpPr>
        <p:spPr/>
        <p:txBody>
          <a:bodyPr/>
          <a:lstStyle>
            <a:lvl1pPr eaLnBrk="0" hangingPunct="0">
              <a:defRPr>
                <a:ea typeface="ＭＳ Ｐゴシック"/>
                <a:cs typeface="ＭＳ Ｐゴシック"/>
              </a:defRPr>
            </a:lvl1pPr>
          </a:lstStyle>
          <a:p>
            <a:pPr>
              <a:defRPr/>
            </a:pPr>
            <a:fld id="{B425CA2A-5C3D-DB43-BFAB-18E849EEBDEA}" type="slidenum">
              <a:rPr lang="en-US"/>
              <a:pPr>
                <a:defRPr/>
              </a:pPr>
              <a:t>‹#›</a:t>
            </a:fld>
            <a:endParaRPr lang="en-US"/>
          </a:p>
        </p:txBody>
      </p:sp>
    </p:spTree>
    <p:extLst>
      <p:ext uri="{BB962C8B-B14F-4D97-AF65-F5344CB8AC3E}">
        <p14:creationId xmlns:p14="http://schemas.microsoft.com/office/powerpoint/2010/main" val="2989809869"/>
      </p:ext>
    </p:extLst>
  </p:cSld>
  <p:clrMapOvr>
    <a:masterClrMapping/>
  </p:clrMapOvr>
  <p:transition spd="slow">
    <p:dissolve/>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6"/>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037"/>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38"/>
          <p:cNvSpPr>
            <a:spLocks noGrp="1" noChangeArrowheads="1"/>
          </p:cNvSpPr>
          <p:nvPr>
            <p:ph type="sldNum" sz="quarter" idx="12"/>
          </p:nvPr>
        </p:nvSpPr>
        <p:spPr/>
        <p:txBody>
          <a:bodyPr/>
          <a:lstStyle>
            <a:lvl1pPr eaLnBrk="0" hangingPunct="0">
              <a:defRPr>
                <a:ea typeface="ＭＳ Ｐゴシック"/>
                <a:cs typeface="ＭＳ Ｐゴシック"/>
              </a:defRPr>
            </a:lvl1pPr>
          </a:lstStyle>
          <a:p>
            <a:pPr>
              <a:defRPr/>
            </a:pPr>
            <a:fld id="{3B51A127-C3B0-6F40-BB4C-698D1C14AC5B}" type="slidenum">
              <a:rPr lang="en-US"/>
              <a:pPr>
                <a:defRPr/>
              </a:pPr>
              <a:t>‹#›</a:t>
            </a:fld>
            <a:endParaRPr lang="en-US"/>
          </a:p>
        </p:txBody>
      </p:sp>
    </p:spTree>
    <p:extLst>
      <p:ext uri="{BB962C8B-B14F-4D97-AF65-F5344CB8AC3E}">
        <p14:creationId xmlns:p14="http://schemas.microsoft.com/office/powerpoint/2010/main" val="1345230748"/>
      </p:ext>
    </p:extLst>
  </p:cSld>
  <p:clrMapOvr>
    <a:masterClrMapping/>
  </p:clrMapOvr>
  <p:transition spd="slow">
    <p:dissolve/>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6"/>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037"/>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38"/>
          <p:cNvSpPr>
            <a:spLocks noGrp="1" noChangeArrowheads="1"/>
          </p:cNvSpPr>
          <p:nvPr>
            <p:ph type="sldNum" sz="quarter" idx="12"/>
          </p:nvPr>
        </p:nvSpPr>
        <p:spPr/>
        <p:txBody>
          <a:bodyPr/>
          <a:lstStyle>
            <a:lvl1pPr eaLnBrk="0" hangingPunct="0">
              <a:defRPr>
                <a:ea typeface="ＭＳ Ｐゴシック"/>
                <a:cs typeface="ＭＳ Ｐゴシック"/>
              </a:defRPr>
            </a:lvl1pPr>
          </a:lstStyle>
          <a:p>
            <a:pPr>
              <a:defRPr/>
            </a:pPr>
            <a:fld id="{B5D0FA90-4561-B64E-8ECA-751EA47DED69}" type="slidenum">
              <a:rPr lang="en-US"/>
              <a:pPr>
                <a:defRPr/>
              </a:pPr>
              <a:t>‹#›</a:t>
            </a:fld>
            <a:endParaRPr lang="en-US"/>
          </a:p>
        </p:txBody>
      </p:sp>
    </p:spTree>
    <p:extLst>
      <p:ext uri="{BB962C8B-B14F-4D97-AF65-F5344CB8AC3E}">
        <p14:creationId xmlns:p14="http://schemas.microsoft.com/office/powerpoint/2010/main" val="691753755"/>
      </p:ext>
    </p:extLst>
  </p:cSld>
  <p:clrMapOvr>
    <a:masterClrMapping/>
  </p:clrMapOvr>
  <p:transition spd="slow">
    <p:dissolve/>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37"/>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38"/>
          <p:cNvSpPr>
            <a:spLocks noGrp="1" noChangeArrowheads="1"/>
          </p:cNvSpPr>
          <p:nvPr>
            <p:ph type="sldNum" sz="quarter" idx="12"/>
          </p:nvPr>
        </p:nvSpPr>
        <p:spPr/>
        <p:txBody>
          <a:bodyPr/>
          <a:lstStyle>
            <a:lvl1pPr eaLnBrk="0" hangingPunct="0">
              <a:defRPr>
                <a:ea typeface="ＭＳ Ｐゴシック"/>
                <a:cs typeface="ＭＳ Ｐゴシック"/>
              </a:defRPr>
            </a:lvl1pPr>
          </a:lstStyle>
          <a:p>
            <a:pPr>
              <a:defRPr/>
            </a:pPr>
            <a:fld id="{67289BA1-3CAF-E64C-90A6-AE4A1AD3C995}" type="slidenum">
              <a:rPr lang="en-US"/>
              <a:pPr>
                <a:defRPr/>
              </a:pPr>
              <a:t>‹#›</a:t>
            </a:fld>
            <a:endParaRPr lang="en-US"/>
          </a:p>
        </p:txBody>
      </p:sp>
    </p:spTree>
    <p:extLst>
      <p:ext uri="{BB962C8B-B14F-4D97-AF65-F5344CB8AC3E}">
        <p14:creationId xmlns:p14="http://schemas.microsoft.com/office/powerpoint/2010/main" val="4220091886"/>
      </p:ext>
    </p:extLst>
  </p:cSld>
  <p:clrMapOvr>
    <a:masterClrMapping/>
  </p:clrMapOvr>
  <p:transition spd="slow">
    <p:dissolve/>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37"/>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38"/>
          <p:cNvSpPr>
            <a:spLocks noGrp="1" noChangeArrowheads="1"/>
          </p:cNvSpPr>
          <p:nvPr>
            <p:ph type="sldNum" sz="quarter" idx="12"/>
          </p:nvPr>
        </p:nvSpPr>
        <p:spPr/>
        <p:txBody>
          <a:bodyPr/>
          <a:lstStyle>
            <a:lvl1pPr eaLnBrk="0" hangingPunct="0">
              <a:defRPr>
                <a:ea typeface="ＭＳ Ｐゴシック"/>
                <a:cs typeface="ＭＳ Ｐゴシック"/>
              </a:defRPr>
            </a:lvl1pPr>
          </a:lstStyle>
          <a:p>
            <a:pPr>
              <a:defRPr/>
            </a:pPr>
            <a:fld id="{B93F2475-AD78-7147-BB26-7B2AFCD27C53}" type="slidenum">
              <a:rPr lang="en-US"/>
              <a:pPr>
                <a:defRPr/>
              </a:pPr>
              <a:t>‹#›</a:t>
            </a:fld>
            <a:endParaRPr lang="en-US"/>
          </a:p>
        </p:txBody>
      </p:sp>
    </p:spTree>
    <p:extLst>
      <p:ext uri="{BB962C8B-B14F-4D97-AF65-F5344CB8AC3E}">
        <p14:creationId xmlns:p14="http://schemas.microsoft.com/office/powerpoint/2010/main" val="1808390554"/>
      </p:ext>
    </p:extLst>
  </p:cSld>
  <p:clrMapOvr>
    <a:masterClrMapping/>
  </p:clrMapOvr>
  <p:transition spd="slow">
    <p:dissolve/>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109C8A1-9A0F-7F4C-8843-3B8409B874F9}" type="slidenum">
              <a:rPr lang="en-US"/>
              <a:pPr>
                <a:defRPr/>
              </a:pPr>
              <a:t>‹#›</a:t>
            </a:fld>
            <a:endParaRPr lang="en-US"/>
          </a:p>
        </p:txBody>
      </p:sp>
    </p:spTree>
    <p:extLst>
      <p:ext uri="{BB962C8B-B14F-4D97-AF65-F5344CB8AC3E}">
        <p14:creationId xmlns:p14="http://schemas.microsoft.com/office/powerpoint/2010/main" val="3772075133"/>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8A3BCC8-F580-0345-92F2-450128BFE7AD}" type="slidenum">
              <a:rPr lang="en-US"/>
              <a:pPr>
                <a:defRPr/>
              </a:pPr>
              <a:t>‹#›</a:t>
            </a:fld>
            <a:endParaRPr lang="en-US"/>
          </a:p>
        </p:txBody>
      </p:sp>
    </p:spTree>
    <p:extLst>
      <p:ext uri="{BB962C8B-B14F-4D97-AF65-F5344CB8AC3E}">
        <p14:creationId xmlns:p14="http://schemas.microsoft.com/office/powerpoint/2010/main" val="1673420534"/>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44081C6-1B6C-3240-8EBA-566ACB7EAE7D}" type="slidenum">
              <a:rPr lang="en-US"/>
              <a:pPr>
                <a:defRPr/>
              </a:pPr>
              <a:t>‹#›</a:t>
            </a:fld>
            <a:endParaRPr lang="en-US"/>
          </a:p>
        </p:txBody>
      </p:sp>
    </p:spTree>
    <p:extLst>
      <p:ext uri="{BB962C8B-B14F-4D97-AF65-F5344CB8AC3E}">
        <p14:creationId xmlns:p14="http://schemas.microsoft.com/office/powerpoint/2010/main" val="21739430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5532593-57FE-744D-8264-27FE89D156A7}" type="slidenum">
              <a:rPr lang="en-US"/>
              <a:pPr>
                <a:defRPr/>
              </a:pPr>
              <a:t>‹#›</a:t>
            </a:fld>
            <a:endParaRPr lang="en-US"/>
          </a:p>
        </p:txBody>
      </p:sp>
    </p:spTree>
    <p:extLst>
      <p:ext uri="{BB962C8B-B14F-4D97-AF65-F5344CB8AC3E}">
        <p14:creationId xmlns:p14="http://schemas.microsoft.com/office/powerpoint/2010/main" val="1457434699"/>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46A6978-2A4F-2C45-87EB-D4A1C2A7C2E1}" type="slidenum">
              <a:rPr lang="en-US"/>
              <a:pPr>
                <a:defRPr/>
              </a:pPr>
              <a:t>‹#›</a:t>
            </a:fld>
            <a:endParaRPr lang="en-US"/>
          </a:p>
        </p:txBody>
      </p:sp>
    </p:spTree>
    <p:extLst>
      <p:ext uri="{BB962C8B-B14F-4D97-AF65-F5344CB8AC3E}">
        <p14:creationId xmlns:p14="http://schemas.microsoft.com/office/powerpoint/2010/main" val="2070473731"/>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04CF629-8208-D74D-8CB4-28C92108F3DB}" type="slidenum">
              <a:rPr lang="en-US"/>
              <a:pPr>
                <a:defRPr/>
              </a:pPr>
              <a:t>‹#›</a:t>
            </a:fld>
            <a:endParaRPr lang="en-US"/>
          </a:p>
        </p:txBody>
      </p:sp>
    </p:spTree>
    <p:extLst>
      <p:ext uri="{BB962C8B-B14F-4D97-AF65-F5344CB8AC3E}">
        <p14:creationId xmlns:p14="http://schemas.microsoft.com/office/powerpoint/2010/main" val="1360748257"/>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004E7B2-176B-FF4F-AD38-A57B44A35932}" type="slidenum">
              <a:rPr lang="en-US"/>
              <a:pPr>
                <a:defRPr/>
              </a:pPr>
              <a:t>‹#›</a:t>
            </a:fld>
            <a:endParaRPr lang="en-US"/>
          </a:p>
        </p:txBody>
      </p:sp>
    </p:spTree>
    <p:extLst>
      <p:ext uri="{BB962C8B-B14F-4D97-AF65-F5344CB8AC3E}">
        <p14:creationId xmlns:p14="http://schemas.microsoft.com/office/powerpoint/2010/main" val="2378508314"/>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A781396-A502-8641-B899-4C2D73C343FD}" type="slidenum">
              <a:rPr lang="en-US"/>
              <a:pPr>
                <a:defRPr/>
              </a:pPr>
              <a:t>‹#›</a:t>
            </a:fld>
            <a:endParaRPr lang="en-US"/>
          </a:p>
        </p:txBody>
      </p:sp>
    </p:spTree>
    <p:extLst>
      <p:ext uri="{BB962C8B-B14F-4D97-AF65-F5344CB8AC3E}">
        <p14:creationId xmlns:p14="http://schemas.microsoft.com/office/powerpoint/2010/main" val="1451840933"/>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45FC96B-56AB-9D40-B306-5562EF83D3ED}" type="slidenum">
              <a:rPr lang="en-US"/>
              <a:pPr>
                <a:defRPr/>
              </a:pPr>
              <a:t>‹#›</a:t>
            </a:fld>
            <a:endParaRPr lang="en-US"/>
          </a:p>
        </p:txBody>
      </p:sp>
    </p:spTree>
    <p:extLst>
      <p:ext uri="{BB962C8B-B14F-4D97-AF65-F5344CB8AC3E}">
        <p14:creationId xmlns:p14="http://schemas.microsoft.com/office/powerpoint/2010/main" val="766849510"/>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FEF49C9-CEC3-2D40-B6D2-8F3D6293BEEA}" type="slidenum">
              <a:rPr lang="en-US"/>
              <a:pPr>
                <a:defRPr/>
              </a:pPr>
              <a:t>‹#›</a:t>
            </a:fld>
            <a:endParaRPr lang="en-US"/>
          </a:p>
        </p:txBody>
      </p:sp>
    </p:spTree>
    <p:extLst>
      <p:ext uri="{BB962C8B-B14F-4D97-AF65-F5344CB8AC3E}">
        <p14:creationId xmlns:p14="http://schemas.microsoft.com/office/powerpoint/2010/main" val="3481349436"/>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39FDDDE-0DBE-CE46-B02A-5BC7008183C5}" type="slidenum">
              <a:rPr lang="en-US"/>
              <a:pPr>
                <a:defRPr/>
              </a:pPr>
              <a:t>‹#›</a:t>
            </a:fld>
            <a:endParaRPr lang="en-US"/>
          </a:p>
        </p:txBody>
      </p:sp>
    </p:spTree>
    <p:extLst>
      <p:ext uri="{BB962C8B-B14F-4D97-AF65-F5344CB8AC3E}">
        <p14:creationId xmlns:p14="http://schemas.microsoft.com/office/powerpoint/2010/main" val="2733835502"/>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223B364-8FB7-9341-B06E-BAD299DB6871}" type="slidenum">
              <a:rPr lang="en-US"/>
              <a:pPr>
                <a:defRPr/>
              </a:pPr>
              <a:t>‹#›</a:t>
            </a:fld>
            <a:endParaRPr lang="en-US"/>
          </a:p>
        </p:txBody>
      </p:sp>
    </p:spTree>
    <p:extLst>
      <p:ext uri="{BB962C8B-B14F-4D97-AF65-F5344CB8AC3E}">
        <p14:creationId xmlns:p14="http://schemas.microsoft.com/office/powerpoint/2010/main" val="60138221"/>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3340DBF5-9A83-4240-ACC0-BAFA7F2A566E}" type="slidenum">
              <a:rPr lang="en-US"/>
              <a:pPr>
                <a:defRPr/>
              </a:pPr>
              <a:t>‹#›</a:t>
            </a:fld>
            <a:endParaRPr lang="en-US"/>
          </a:p>
        </p:txBody>
      </p:sp>
    </p:spTree>
    <p:extLst>
      <p:ext uri="{BB962C8B-B14F-4D97-AF65-F5344CB8AC3E}">
        <p14:creationId xmlns:p14="http://schemas.microsoft.com/office/powerpoint/2010/main" val="992905923"/>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latin typeface="Arial" charset="0"/>
                <a:ea typeface="ＭＳ Ｐゴシック" charset="0"/>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latin typeface="Arial" charset="0"/>
                <a:ea typeface="ＭＳ Ｐゴシック" charset="0"/>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latin typeface="Arial" charset="0"/>
                <a:ea typeface="ＭＳ Ｐゴシック" charset="0"/>
              </a:endParaRPr>
            </a:p>
          </p:txBody>
        </p:sp>
      </p:grpSp>
      <p:sp>
        <p:nvSpPr>
          <p:cNvPr id="97290"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9729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p>
        </p:txBody>
      </p:sp>
      <p:sp>
        <p:nvSpPr>
          <p:cNvPr id="13" name="Rectangle 13"/>
          <p:cNvSpPr>
            <a:spLocks noGrp="1" noChangeArrowheads="1"/>
          </p:cNvSpPr>
          <p:nvPr>
            <p:ph type="ftr" sz="quarter" idx="11"/>
          </p:nvPr>
        </p:nvSpPr>
        <p:spPr/>
        <p:txBody>
          <a:bodyPr/>
          <a:lstStyle>
            <a:lvl1pPr>
              <a:defRPr/>
            </a:lvl1pPr>
          </a:lstStyle>
          <a:p>
            <a:pPr>
              <a:defRPr/>
            </a:pPr>
            <a:endParaRPr lang="en-US"/>
          </a:p>
        </p:txBody>
      </p:sp>
      <p:sp>
        <p:nvSpPr>
          <p:cNvPr id="14" name="Rectangle 14"/>
          <p:cNvSpPr>
            <a:spLocks noGrp="1" noChangeArrowheads="1"/>
          </p:cNvSpPr>
          <p:nvPr>
            <p:ph type="sldNum" sz="quarter" idx="12"/>
          </p:nvPr>
        </p:nvSpPr>
        <p:spPr/>
        <p:txBody>
          <a:bodyPr/>
          <a:lstStyle>
            <a:lvl1pPr>
              <a:defRPr>
                <a:latin typeface="Arial"/>
              </a:defRPr>
            </a:lvl1pPr>
          </a:lstStyle>
          <a:p>
            <a:pPr>
              <a:defRPr/>
            </a:pPr>
            <a:fld id="{0B5C14C7-23F0-2841-8113-5C34FE39AB18}" type="slidenum">
              <a:rPr lang="en-US"/>
              <a:pPr>
                <a:defRPr/>
              </a:pPr>
              <a:t>‹#›</a:t>
            </a:fld>
            <a:endParaRPr lang="en-US"/>
          </a:p>
        </p:txBody>
      </p:sp>
    </p:spTree>
    <p:extLst>
      <p:ext uri="{BB962C8B-B14F-4D97-AF65-F5344CB8AC3E}">
        <p14:creationId xmlns:p14="http://schemas.microsoft.com/office/powerpoint/2010/main" val="18655628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0CC51A2-400D-0A42-8CAD-8C0840653230}" type="slidenum">
              <a:rPr lang="en-US"/>
              <a:pPr>
                <a:defRPr/>
              </a:pPr>
              <a:t>‹#›</a:t>
            </a:fld>
            <a:endParaRPr lang="en-US"/>
          </a:p>
        </p:txBody>
      </p:sp>
    </p:spTree>
    <p:extLst>
      <p:ext uri="{BB962C8B-B14F-4D97-AF65-F5344CB8AC3E}">
        <p14:creationId xmlns:p14="http://schemas.microsoft.com/office/powerpoint/2010/main" val="3955737522"/>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Arial"/>
              </a:defRPr>
            </a:lvl1pPr>
          </a:lstStyle>
          <a:p>
            <a:pPr>
              <a:defRPr/>
            </a:pPr>
            <a:fld id="{DEBF1620-4161-7D4D-A992-86B753346D44}" type="slidenum">
              <a:rPr lang="en-US"/>
              <a:pPr>
                <a:defRPr/>
              </a:pPr>
              <a:t>‹#›</a:t>
            </a:fld>
            <a:endParaRPr lang="en-US"/>
          </a:p>
        </p:txBody>
      </p:sp>
    </p:spTree>
    <p:extLst>
      <p:ext uri="{BB962C8B-B14F-4D97-AF65-F5344CB8AC3E}">
        <p14:creationId xmlns:p14="http://schemas.microsoft.com/office/powerpoint/2010/main" val="80401035"/>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Arial"/>
              </a:defRPr>
            </a:lvl1pPr>
          </a:lstStyle>
          <a:p>
            <a:pPr>
              <a:defRPr/>
            </a:pPr>
            <a:fld id="{4BEFD983-E8BE-1940-B149-D148B846C173}" type="slidenum">
              <a:rPr lang="en-US"/>
              <a:pPr>
                <a:defRPr/>
              </a:pPr>
              <a:t>‹#›</a:t>
            </a:fld>
            <a:endParaRPr lang="en-US"/>
          </a:p>
        </p:txBody>
      </p:sp>
    </p:spTree>
    <p:extLst>
      <p:ext uri="{BB962C8B-B14F-4D97-AF65-F5344CB8AC3E}">
        <p14:creationId xmlns:p14="http://schemas.microsoft.com/office/powerpoint/2010/main" val="994157425"/>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atin typeface="Arial"/>
              </a:defRPr>
            </a:lvl1pPr>
          </a:lstStyle>
          <a:p>
            <a:pPr>
              <a:defRPr/>
            </a:pPr>
            <a:fld id="{3903D7C9-C0B0-EB48-AF95-6819FCBA14C3}" type="slidenum">
              <a:rPr lang="en-US"/>
              <a:pPr>
                <a:defRPr/>
              </a:pPr>
              <a:t>‹#›</a:t>
            </a:fld>
            <a:endParaRPr lang="en-US"/>
          </a:p>
        </p:txBody>
      </p:sp>
    </p:spTree>
    <p:extLst>
      <p:ext uri="{BB962C8B-B14F-4D97-AF65-F5344CB8AC3E}">
        <p14:creationId xmlns:p14="http://schemas.microsoft.com/office/powerpoint/2010/main" val="1132820487"/>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latin typeface="Arial"/>
              </a:defRPr>
            </a:lvl1pPr>
          </a:lstStyle>
          <a:p>
            <a:pPr>
              <a:defRPr/>
            </a:pPr>
            <a:fld id="{CD04E434-537D-8D49-812F-48420456EE74}" type="slidenum">
              <a:rPr lang="en-US"/>
              <a:pPr>
                <a:defRPr/>
              </a:pPr>
              <a:t>‹#›</a:t>
            </a:fld>
            <a:endParaRPr lang="en-US"/>
          </a:p>
        </p:txBody>
      </p:sp>
    </p:spTree>
    <p:extLst>
      <p:ext uri="{BB962C8B-B14F-4D97-AF65-F5344CB8AC3E}">
        <p14:creationId xmlns:p14="http://schemas.microsoft.com/office/powerpoint/2010/main" val="1303539261"/>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latin typeface="Arial"/>
              </a:defRPr>
            </a:lvl1pPr>
          </a:lstStyle>
          <a:p>
            <a:pPr>
              <a:defRPr/>
            </a:pPr>
            <a:fld id="{94B52E35-3CFC-8048-9348-C8E1ADA9C8E9}" type="slidenum">
              <a:rPr lang="en-US"/>
              <a:pPr>
                <a:defRPr/>
              </a:pPr>
              <a:t>‹#›</a:t>
            </a:fld>
            <a:endParaRPr lang="en-US"/>
          </a:p>
        </p:txBody>
      </p:sp>
    </p:spTree>
    <p:extLst>
      <p:ext uri="{BB962C8B-B14F-4D97-AF65-F5344CB8AC3E}">
        <p14:creationId xmlns:p14="http://schemas.microsoft.com/office/powerpoint/2010/main" val="1172636298"/>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latin typeface="Arial"/>
              </a:defRPr>
            </a:lvl1pPr>
          </a:lstStyle>
          <a:p>
            <a:pPr>
              <a:defRPr/>
            </a:pPr>
            <a:fld id="{1971E619-60FA-D74C-93E5-E6AA4F339BEF}" type="slidenum">
              <a:rPr lang="en-US"/>
              <a:pPr>
                <a:defRPr/>
              </a:pPr>
              <a:t>‹#›</a:t>
            </a:fld>
            <a:endParaRPr lang="en-US"/>
          </a:p>
        </p:txBody>
      </p:sp>
    </p:spTree>
    <p:extLst>
      <p:ext uri="{BB962C8B-B14F-4D97-AF65-F5344CB8AC3E}">
        <p14:creationId xmlns:p14="http://schemas.microsoft.com/office/powerpoint/2010/main" val="737675320"/>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atin typeface="Arial"/>
              </a:defRPr>
            </a:lvl1pPr>
          </a:lstStyle>
          <a:p>
            <a:pPr>
              <a:defRPr/>
            </a:pPr>
            <a:fld id="{428CF40C-AD6A-E04F-BDA1-CCBDCFD55FB3}" type="slidenum">
              <a:rPr lang="en-US"/>
              <a:pPr>
                <a:defRPr/>
              </a:pPr>
              <a:t>‹#›</a:t>
            </a:fld>
            <a:endParaRPr lang="en-US"/>
          </a:p>
        </p:txBody>
      </p:sp>
    </p:spTree>
    <p:extLst>
      <p:ext uri="{BB962C8B-B14F-4D97-AF65-F5344CB8AC3E}">
        <p14:creationId xmlns:p14="http://schemas.microsoft.com/office/powerpoint/2010/main" val="1762868763"/>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atin typeface="Arial"/>
              </a:defRPr>
            </a:lvl1pPr>
          </a:lstStyle>
          <a:p>
            <a:pPr>
              <a:defRPr/>
            </a:pPr>
            <a:fld id="{C40FCDDE-AB2D-AB4C-83A2-ED43EF2D1060}" type="slidenum">
              <a:rPr lang="en-US"/>
              <a:pPr>
                <a:defRPr/>
              </a:pPr>
              <a:t>‹#›</a:t>
            </a:fld>
            <a:endParaRPr lang="en-US"/>
          </a:p>
        </p:txBody>
      </p:sp>
    </p:spTree>
    <p:extLst>
      <p:ext uri="{BB962C8B-B14F-4D97-AF65-F5344CB8AC3E}">
        <p14:creationId xmlns:p14="http://schemas.microsoft.com/office/powerpoint/2010/main" val="1024737504"/>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Arial"/>
              </a:defRPr>
            </a:lvl1pPr>
          </a:lstStyle>
          <a:p>
            <a:pPr>
              <a:defRPr/>
            </a:pPr>
            <a:fld id="{A1A4886B-BEB8-E946-B22E-10DA7B40C8CB}" type="slidenum">
              <a:rPr lang="en-US"/>
              <a:pPr>
                <a:defRPr/>
              </a:pPr>
              <a:t>‹#›</a:t>
            </a:fld>
            <a:endParaRPr lang="en-US"/>
          </a:p>
        </p:txBody>
      </p:sp>
    </p:spTree>
    <p:extLst>
      <p:ext uri="{BB962C8B-B14F-4D97-AF65-F5344CB8AC3E}">
        <p14:creationId xmlns:p14="http://schemas.microsoft.com/office/powerpoint/2010/main" val="433219969"/>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Arial"/>
              </a:defRPr>
            </a:lvl1pPr>
          </a:lstStyle>
          <a:p>
            <a:pPr>
              <a:defRPr/>
            </a:pPr>
            <a:fld id="{164F1042-601D-C44F-9A3C-3FD04BF0D50B}" type="slidenum">
              <a:rPr lang="en-US"/>
              <a:pPr>
                <a:defRPr/>
              </a:pPr>
              <a:t>‹#›</a:t>
            </a:fld>
            <a:endParaRPr lang="en-US"/>
          </a:p>
        </p:txBody>
      </p:sp>
    </p:spTree>
    <p:extLst>
      <p:ext uri="{BB962C8B-B14F-4D97-AF65-F5344CB8AC3E}">
        <p14:creationId xmlns:p14="http://schemas.microsoft.com/office/powerpoint/2010/main" val="25035978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A1C69B9-345B-2844-942F-364DB01E8950}" type="slidenum">
              <a:rPr lang="en-US"/>
              <a:pPr>
                <a:defRPr/>
              </a:pPr>
              <a:t>‹#›</a:t>
            </a:fld>
            <a:endParaRPr lang="en-US"/>
          </a:p>
        </p:txBody>
      </p:sp>
    </p:spTree>
    <p:extLst>
      <p:ext uri="{BB962C8B-B14F-4D97-AF65-F5344CB8AC3E}">
        <p14:creationId xmlns:p14="http://schemas.microsoft.com/office/powerpoint/2010/main" val="3918236558"/>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SmartArt Placeholder 2"/>
          <p:cNvSpPr>
            <a:spLocks noGrp="1"/>
          </p:cNvSpPr>
          <p:nvPr>
            <p:ph type="dgm" idx="1"/>
          </p:nvPr>
        </p:nvSpPr>
        <p:spPr>
          <a:xfrm>
            <a:off x="457200" y="1600200"/>
            <a:ext cx="8229600" cy="4530725"/>
          </a:xfrm>
        </p:spPr>
        <p:txBody>
          <a:bodyPr/>
          <a:lstStyle/>
          <a:p>
            <a:pPr lvl="0"/>
            <a:endParaRPr lang="en-US" noProof="0"/>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Arial"/>
              </a:defRPr>
            </a:lvl1pPr>
          </a:lstStyle>
          <a:p>
            <a:pPr>
              <a:defRPr/>
            </a:pPr>
            <a:fld id="{0BBA7257-C5F9-4444-B259-F132F1E6BCAE}" type="slidenum">
              <a:rPr lang="en-US"/>
              <a:pPr>
                <a:defRPr/>
              </a:pPr>
              <a:t>‹#›</a:t>
            </a:fld>
            <a:endParaRPr lang="en-US"/>
          </a:p>
        </p:txBody>
      </p:sp>
    </p:spTree>
    <p:extLst>
      <p:ext uri="{BB962C8B-B14F-4D97-AF65-F5344CB8AC3E}">
        <p14:creationId xmlns:p14="http://schemas.microsoft.com/office/powerpoint/2010/main" val="1498762011"/>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hidden">
          <a:xfrm>
            <a:off x="228600" y="3200400"/>
            <a:ext cx="8763000" cy="1341438"/>
          </a:xfrm>
          <a:prstGeom prst="rect">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sz="2400">
              <a:solidFill>
                <a:srgbClr val="5B5249"/>
              </a:solidFill>
              <a:ea typeface="ＭＳ Ｐゴシック" charset="0"/>
            </a:endParaRPr>
          </a:p>
        </p:txBody>
      </p:sp>
      <p:pic>
        <p:nvPicPr>
          <p:cNvPr id="5" name="Picture 3" descr="ANABNR2"/>
          <p:cNvPicPr>
            <a:picLocks noChangeAspect="1" noChangeArrowheads="1"/>
          </p:cNvPicPr>
          <p:nvPr/>
        </p:nvPicPr>
        <p:blipFill>
          <a:blip r:embed="rId2" cstate="screen">
            <a:extLst>
              <a:ext uri="{28A0092B-C50C-407E-A947-70E740481C1C}">
                <a14:useLocalDpi xmlns:a14="http://schemas.microsoft.com/office/drawing/2010/main"/>
              </a:ext>
            </a:extLst>
          </a:blip>
          <a:srcRect l="-900" t="-1314" r="-2" b="-36961"/>
          <a:stretch>
            <a:fillRect/>
          </a:stretch>
        </p:blipFill>
        <p:spPr bwMode="auto">
          <a:xfrm>
            <a:off x="533400" y="3200400"/>
            <a:ext cx="845820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p:cNvSpPr>
            <a:spLocks noChangeArrowheads="1"/>
          </p:cNvSpPr>
          <p:nvPr/>
        </p:nvSpPr>
        <p:spPr bwMode="hidden">
          <a:xfrm>
            <a:off x="795338" y="2895600"/>
            <a:ext cx="304800" cy="990600"/>
          </a:xfrm>
          <a:prstGeom prst="rect">
            <a:avLst/>
          </a:prstGeom>
          <a:solidFill>
            <a:schemeClr val="accent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sz="2400">
              <a:solidFill>
                <a:srgbClr val="5B5249"/>
              </a:solidFill>
              <a:ea typeface="ＭＳ Ｐゴシック" charset="0"/>
            </a:endParaRPr>
          </a:p>
        </p:txBody>
      </p:sp>
      <p:sp>
        <p:nvSpPr>
          <p:cNvPr id="1513477" name="Rectangle 5"/>
          <p:cNvSpPr>
            <a:spLocks noGrp="1" noChangeArrowheads="1"/>
          </p:cNvSpPr>
          <p:nvPr>
            <p:ph type="ctrTitle"/>
          </p:nvPr>
        </p:nvSpPr>
        <p:spPr>
          <a:xfrm>
            <a:off x="1143000" y="1981200"/>
            <a:ext cx="7772400" cy="1143000"/>
          </a:xfrm>
        </p:spPr>
        <p:txBody>
          <a:bodyPr/>
          <a:lstStyle>
            <a:lvl1pPr>
              <a:defRPr/>
            </a:lvl1pPr>
          </a:lstStyle>
          <a:p>
            <a:r>
              <a:rPr lang="en-US"/>
              <a:t>Click to edit Master title style</a:t>
            </a:r>
          </a:p>
        </p:txBody>
      </p:sp>
      <p:sp>
        <p:nvSpPr>
          <p:cNvPr id="1513478" name="Rectangle 6"/>
          <p:cNvSpPr>
            <a:spLocks noGrp="1" noChangeArrowheads="1"/>
          </p:cNvSpPr>
          <p:nvPr>
            <p:ph type="subTitle" idx="1"/>
          </p:nvPr>
        </p:nvSpPr>
        <p:spPr>
          <a:xfrm>
            <a:off x="2038350" y="4351338"/>
            <a:ext cx="6400800" cy="1371600"/>
          </a:xfrm>
        </p:spPr>
        <p:txBody>
          <a:bodyPr/>
          <a:lstStyle>
            <a:lvl1pPr marL="0" indent="0">
              <a:buFont typeface="Wingdings" pitchFamily="-105" charset="2"/>
              <a:buNone/>
              <a:defRPr/>
            </a:lvl1pPr>
          </a:lstStyle>
          <a:p>
            <a:r>
              <a:rPr lang="en-US"/>
              <a:t>Click to edit Master subtitle style</a:t>
            </a:r>
          </a:p>
        </p:txBody>
      </p:sp>
      <p:sp>
        <p:nvSpPr>
          <p:cNvPr id="7" name="Rectangle 7"/>
          <p:cNvSpPr>
            <a:spLocks noGrp="1" noChangeArrowheads="1"/>
          </p:cNvSpPr>
          <p:nvPr>
            <p:ph type="dt" sz="half" idx="10"/>
          </p:nvPr>
        </p:nvSpPr>
        <p:spPr>
          <a:xfrm>
            <a:off x="685800" y="6324600"/>
            <a:ext cx="1905000" cy="457200"/>
          </a:xfrm>
        </p:spPr>
        <p:txBody>
          <a:bodyPr/>
          <a:lstStyle>
            <a:lvl1pPr>
              <a:defRPr/>
            </a:lvl1pPr>
          </a:lstStyle>
          <a:p>
            <a:pPr>
              <a:defRPr/>
            </a:pPr>
            <a:endParaRPr lang="en-US"/>
          </a:p>
        </p:txBody>
      </p:sp>
      <p:sp>
        <p:nvSpPr>
          <p:cNvPr id="8" name="Rectangle 8"/>
          <p:cNvSpPr>
            <a:spLocks noGrp="1" noChangeArrowheads="1"/>
          </p:cNvSpPr>
          <p:nvPr>
            <p:ph type="ftr" sz="quarter" idx="11"/>
          </p:nvPr>
        </p:nvSpPr>
        <p:spPr>
          <a:xfrm>
            <a:off x="3124200" y="6324600"/>
            <a:ext cx="2895600" cy="457200"/>
          </a:xfrm>
        </p:spPr>
        <p:txBody>
          <a:bodyPr/>
          <a:lstStyle>
            <a:lvl1pPr>
              <a:defRPr/>
            </a:lvl1pPr>
          </a:lstStyle>
          <a:p>
            <a:pPr>
              <a:defRPr/>
            </a:pPr>
            <a:endParaRPr lang="en-US"/>
          </a:p>
        </p:txBody>
      </p:sp>
      <p:sp>
        <p:nvSpPr>
          <p:cNvPr id="9" name="Rectangle 9"/>
          <p:cNvSpPr>
            <a:spLocks noGrp="1" noChangeArrowheads="1"/>
          </p:cNvSpPr>
          <p:nvPr>
            <p:ph type="sldNum" sz="quarter" idx="12"/>
          </p:nvPr>
        </p:nvSpPr>
        <p:spPr>
          <a:xfrm>
            <a:off x="6553200" y="6324600"/>
            <a:ext cx="1905000" cy="457200"/>
          </a:xfrm>
        </p:spPr>
        <p:txBody>
          <a:bodyPr/>
          <a:lstStyle>
            <a:lvl1pPr>
              <a:defRPr sz="1400"/>
            </a:lvl1pPr>
          </a:lstStyle>
          <a:p>
            <a:pPr>
              <a:defRPr/>
            </a:pPr>
            <a:fld id="{30B4561C-E221-6C44-9088-5D8612F7E6AB}" type="slidenum">
              <a:rPr lang="en-US"/>
              <a:pPr>
                <a:defRPr/>
              </a:pPr>
              <a:t>‹#›</a:t>
            </a:fld>
            <a:endParaRPr lang="en-US"/>
          </a:p>
        </p:txBody>
      </p:sp>
    </p:spTree>
    <p:extLst>
      <p:ext uri="{BB962C8B-B14F-4D97-AF65-F5344CB8AC3E}">
        <p14:creationId xmlns:p14="http://schemas.microsoft.com/office/powerpoint/2010/main" val="3110645860"/>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EB403086-C069-5241-995E-0CDDBCA2D4F5}" type="slidenum">
              <a:rPr lang="en-US"/>
              <a:pPr>
                <a:defRPr/>
              </a:pPr>
              <a:t>‹#›</a:t>
            </a:fld>
            <a:endParaRPr lang="en-US" sz="1400"/>
          </a:p>
        </p:txBody>
      </p:sp>
    </p:spTree>
    <p:extLst>
      <p:ext uri="{BB962C8B-B14F-4D97-AF65-F5344CB8AC3E}">
        <p14:creationId xmlns:p14="http://schemas.microsoft.com/office/powerpoint/2010/main" val="1904722801"/>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76BF8D2E-3D35-B14C-9A21-B27688F2EF10}" type="slidenum">
              <a:rPr lang="en-US"/>
              <a:pPr>
                <a:defRPr/>
              </a:pPr>
              <a:t>‹#›</a:t>
            </a:fld>
            <a:endParaRPr lang="en-US" sz="1400"/>
          </a:p>
        </p:txBody>
      </p:sp>
    </p:spTree>
    <p:extLst>
      <p:ext uri="{BB962C8B-B14F-4D97-AF65-F5344CB8AC3E}">
        <p14:creationId xmlns:p14="http://schemas.microsoft.com/office/powerpoint/2010/main" val="2948309340"/>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1018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1018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57082AA3-88FE-6744-9FDD-0C055FC892AF}" type="slidenum">
              <a:rPr lang="en-US"/>
              <a:pPr>
                <a:defRPr/>
              </a:pPr>
              <a:t>‹#›</a:t>
            </a:fld>
            <a:endParaRPr lang="en-US" sz="1400"/>
          </a:p>
        </p:txBody>
      </p:sp>
    </p:spTree>
    <p:extLst>
      <p:ext uri="{BB962C8B-B14F-4D97-AF65-F5344CB8AC3E}">
        <p14:creationId xmlns:p14="http://schemas.microsoft.com/office/powerpoint/2010/main" val="4013903841"/>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11"/>
          <p:cNvSpPr>
            <a:spLocks noGrp="1" noChangeArrowheads="1"/>
          </p:cNvSpPr>
          <p:nvPr>
            <p:ph type="sldNum" sz="quarter" idx="12"/>
          </p:nvPr>
        </p:nvSpPr>
        <p:spPr>
          <a:ln/>
        </p:spPr>
        <p:txBody>
          <a:bodyPr/>
          <a:lstStyle>
            <a:lvl1pPr>
              <a:defRPr/>
            </a:lvl1pPr>
          </a:lstStyle>
          <a:p>
            <a:pPr>
              <a:defRPr/>
            </a:pPr>
            <a:fld id="{CFCC4DA8-3BDF-6448-89A7-10AF037C3810}" type="slidenum">
              <a:rPr lang="en-US"/>
              <a:pPr>
                <a:defRPr/>
              </a:pPr>
              <a:t>‹#›</a:t>
            </a:fld>
            <a:endParaRPr lang="en-US" sz="1400"/>
          </a:p>
        </p:txBody>
      </p:sp>
    </p:spTree>
    <p:extLst>
      <p:ext uri="{BB962C8B-B14F-4D97-AF65-F5344CB8AC3E}">
        <p14:creationId xmlns:p14="http://schemas.microsoft.com/office/powerpoint/2010/main" val="1846079957"/>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11"/>
          <p:cNvSpPr>
            <a:spLocks noGrp="1" noChangeArrowheads="1"/>
          </p:cNvSpPr>
          <p:nvPr>
            <p:ph type="sldNum" sz="quarter" idx="12"/>
          </p:nvPr>
        </p:nvSpPr>
        <p:spPr>
          <a:ln/>
        </p:spPr>
        <p:txBody>
          <a:bodyPr/>
          <a:lstStyle>
            <a:lvl1pPr>
              <a:defRPr/>
            </a:lvl1pPr>
          </a:lstStyle>
          <a:p>
            <a:pPr>
              <a:defRPr/>
            </a:pPr>
            <a:fld id="{51ABC05E-6C1E-B241-B805-6A0046610318}" type="slidenum">
              <a:rPr lang="en-US"/>
              <a:pPr>
                <a:defRPr/>
              </a:pPr>
              <a:t>‹#›</a:t>
            </a:fld>
            <a:endParaRPr lang="en-US" sz="1400"/>
          </a:p>
        </p:txBody>
      </p:sp>
    </p:spTree>
    <p:extLst>
      <p:ext uri="{BB962C8B-B14F-4D97-AF65-F5344CB8AC3E}">
        <p14:creationId xmlns:p14="http://schemas.microsoft.com/office/powerpoint/2010/main" val="2705022822"/>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11"/>
          <p:cNvSpPr>
            <a:spLocks noGrp="1" noChangeArrowheads="1"/>
          </p:cNvSpPr>
          <p:nvPr>
            <p:ph type="sldNum" sz="quarter" idx="12"/>
          </p:nvPr>
        </p:nvSpPr>
        <p:spPr>
          <a:ln/>
        </p:spPr>
        <p:txBody>
          <a:bodyPr/>
          <a:lstStyle>
            <a:lvl1pPr>
              <a:defRPr/>
            </a:lvl1pPr>
          </a:lstStyle>
          <a:p>
            <a:pPr>
              <a:defRPr/>
            </a:pPr>
            <a:fld id="{EAA33811-1891-734E-8271-C4C2603D461B}" type="slidenum">
              <a:rPr lang="en-US"/>
              <a:pPr>
                <a:defRPr/>
              </a:pPr>
              <a:t>‹#›</a:t>
            </a:fld>
            <a:endParaRPr lang="en-US" sz="1400"/>
          </a:p>
        </p:txBody>
      </p:sp>
    </p:spTree>
    <p:extLst>
      <p:ext uri="{BB962C8B-B14F-4D97-AF65-F5344CB8AC3E}">
        <p14:creationId xmlns:p14="http://schemas.microsoft.com/office/powerpoint/2010/main" val="3946876597"/>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4D6D5E06-8A0D-8643-B142-0C8A426BAE50}" type="slidenum">
              <a:rPr lang="en-US"/>
              <a:pPr>
                <a:defRPr/>
              </a:pPr>
              <a:t>‹#›</a:t>
            </a:fld>
            <a:endParaRPr lang="en-US" sz="1400"/>
          </a:p>
        </p:txBody>
      </p:sp>
    </p:spTree>
    <p:extLst>
      <p:ext uri="{BB962C8B-B14F-4D97-AF65-F5344CB8AC3E}">
        <p14:creationId xmlns:p14="http://schemas.microsoft.com/office/powerpoint/2010/main" val="1321578984"/>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E116AC06-C404-084B-AC3B-BABCA9DD7B9D}" type="slidenum">
              <a:rPr lang="en-US"/>
              <a:pPr>
                <a:defRPr/>
              </a:pPr>
              <a:t>‹#›</a:t>
            </a:fld>
            <a:endParaRPr lang="en-US" sz="1400"/>
          </a:p>
        </p:txBody>
      </p:sp>
    </p:spTree>
    <p:extLst>
      <p:ext uri="{BB962C8B-B14F-4D97-AF65-F5344CB8AC3E}">
        <p14:creationId xmlns:p14="http://schemas.microsoft.com/office/powerpoint/2010/main" val="2849106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ADFB7CF-D1CF-3242-AC99-084BFE44013E}" type="slidenum">
              <a:rPr lang="en-US"/>
              <a:pPr>
                <a:defRPr/>
              </a:pPr>
              <a:t>‹#›</a:t>
            </a:fld>
            <a:endParaRPr lang="en-US"/>
          </a:p>
        </p:txBody>
      </p:sp>
    </p:spTree>
    <p:extLst>
      <p:ext uri="{BB962C8B-B14F-4D97-AF65-F5344CB8AC3E}">
        <p14:creationId xmlns:p14="http://schemas.microsoft.com/office/powerpoint/2010/main" val="443627684"/>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1AEC9F54-8641-BE4F-9F7B-2E1D6BCFC446}" type="slidenum">
              <a:rPr lang="en-US"/>
              <a:pPr>
                <a:defRPr/>
              </a:pPr>
              <a:t>‹#›</a:t>
            </a:fld>
            <a:endParaRPr lang="en-US" sz="1400"/>
          </a:p>
        </p:txBody>
      </p:sp>
    </p:spTree>
    <p:extLst>
      <p:ext uri="{BB962C8B-B14F-4D97-AF65-F5344CB8AC3E}">
        <p14:creationId xmlns:p14="http://schemas.microsoft.com/office/powerpoint/2010/main" val="1823212394"/>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838200"/>
            <a:ext cx="1943100" cy="53784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838200"/>
            <a:ext cx="5676900" cy="5378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79DA993A-7E13-4643-8C12-543D051BB609}" type="slidenum">
              <a:rPr lang="en-US"/>
              <a:pPr>
                <a:defRPr/>
              </a:pPr>
              <a:t>‹#›</a:t>
            </a:fld>
            <a:endParaRPr lang="en-US" sz="1400"/>
          </a:p>
        </p:txBody>
      </p:sp>
    </p:spTree>
    <p:extLst>
      <p:ext uri="{BB962C8B-B14F-4D97-AF65-F5344CB8AC3E}">
        <p14:creationId xmlns:p14="http://schemas.microsoft.com/office/powerpoint/2010/main" val="3095884049"/>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sp>
          <p:nvSpPr>
            <p:cNvPr id="8"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ea typeface="ＭＳ Ｐゴシック"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sz="2400">
                <a:solidFill>
                  <a:srgbClr val="FFFFFF"/>
                </a:solidFill>
                <a:latin typeface="BONES" pitchFamily="-105" charset="0"/>
                <a:ea typeface="ＭＳ Ｐゴシック" charset="0"/>
              </a:endParaRPr>
            </a:p>
          </p:txBody>
        </p:sp>
        <p:sp>
          <p:nvSpPr>
            <p:cNvPr id="10"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ea typeface="ＭＳ Ｐゴシック" charset="0"/>
              </a:endParaRPr>
            </a:p>
          </p:txBody>
        </p:sp>
        <p:sp>
          <p:nvSpPr>
            <p:cNvPr id="11"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ea typeface="ＭＳ Ｐゴシック"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sp>
          <p:nvSpPr>
            <p:cNvPr id="13"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ea typeface="ＭＳ Ｐゴシック"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sp>
          <p:nvSpPr>
            <p:cNvPr id="15"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ea typeface="ＭＳ Ｐゴシック"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sp>
          <p:nvSpPr>
            <p:cNvPr id="17"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ea typeface="ＭＳ Ｐゴシック"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ea typeface="ＭＳ Ｐゴシック"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ea typeface="ＭＳ Ｐゴシック"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sz="2400">
                <a:solidFill>
                  <a:srgbClr val="FFFFFF"/>
                </a:solidFill>
                <a:latin typeface="BONES" pitchFamily="-105" charset="0"/>
                <a:ea typeface="ＭＳ Ｐゴシック"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ea typeface="ＭＳ Ｐゴシック"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ea typeface="ＭＳ Ｐゴシック"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ea typeface="ＭＳ Ｐゴシック"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grpSp>
      </p:grpSp>
      <p:sp>
        <p:nvSpPr>
          <p:cNvPr id="561194"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561195"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05"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p>
        </p:txBody>
      </p:sp>
      <p:sp>
        <p:nvSpPr>
          <p:cNvPr id="45" name="Rectangle 45"/>
          <p:cNvSpPr>
            <a:spLocks noGrp="1" noChangeArrowheads="1"/>
          </p:cNvSpPr>
          <p:nvPr>
            <p:ph type="ftr" sz="quarter" idx="11"/>
          </p:nvPr>
        </p:nvSpPr>
        <p:spPr/>
        <p:txBody>
          <a:bodyPr/>
          <a:lstStyle>
            <a:lvl1pPr>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vl1pPr>
          </a:lstStyle>
          <a:p>
            <a:pPr>
              <a:defRPr/>
            </a:pPr>
            <a:fld id="{4B467F3A-26AB-E347-A854-8B20CDF0ACB7}" type="slidenum">
              <a:rPr lang="en-US"/>
              <a:pPr>
                <a:defRPr/>
              </a:pPr>
              <a:t>‹#›</a:t>
            </a:fld>
            <a:endParaRPr lang="en-US"/>
          </a:p>
        </p:txBody>
      </p:sp>
    </p:spTree>
    <p:extLst>
      <p:ext uri="{BB962C8B-B14F-4D97-AF65-F5344CB8AC3E}">
        <p14:creationId xmlns:p14="http://schemas.microsoft.com/office/powerpoint/2010/main" val="3072523606"/>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8075EE70-24C2-CF41-92B8-C4A3979C5B34}" type="slidenum">
              <a:rPr lang="en-US"/>
              <a:pPr>
                <a:defRPr/>
              </a:pPr>
              <a:t>‹#›</a:t>
            </a:fld>
            <a:endParaRPr lang="en-US"/>
          </a:p>
        </p:txBody>
      </p:sp>
    </p:spTree>
    <p:extLst>
      <p:ext uri="{BB962C8B-B14F-4D97-AF65-F5344CB8AC3E}">
        <p14:creationId xmlns:p14="http://schemas.microsoft.com/office/powerpoint/2010/main" val="3585403282"/>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A28801F3-69C9-8845-BC49-41B07EC9F55A}" type="slidenum">
              <a:rPr lang="en-US"/>
              <a:pPr>
                <a:defRPr/>
              </a:pPr>
              <a:t>‹#›</a:t>
            </a:fld>
            <a:endParaRPr lang="en-US"/>
          </a:p>
        </p:txBody>
      </p:sp>
    </p:spTree>
    <p:extLst>
      <p:ext uri="{BB962C8B-B14F-4D97-AF65-F5344CB8AC3E}">
        <p14:creationId xmlns:p14="http://schemas.microsoft.com/office/powerpoint/2010/main" val="163616939"/>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137701ED-8FC8-F044-A56E-FD6B88E8DF3F}" type="slidenum">
              <a:rPr lang="en-US"/>
              <a:pPr>
                <a:defRPr/>
              </a:pPr>
              <a:t>‹#›</a:t>
            </a:fld>
            <a:endParaRPr lang="en-US"/>
          </a:p>
        </p:txBody>
      </p:sp>
    </p:spTree>
    <p:extLst>
      <p:ext uri="{BB962C8B-B14F-4D97-AF65-F5344CB8AC3E}">
        <p14:creationId xmlns:p14="http://schemas.microsoft.com/office/powerpoint/2010/main" val="1338390814"/>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p>
        </p:txBody>
      </p:sp>
      <p:sp>
        <p:nvSpPr>
          <p:cNvPr id="8" name="Rectangle 45"/>
          <p:cNvSpPr>
            <a:spLocks noGrp="1" noChangeArrowheads="1"/>
          </p:cNvSpPr>
          <p:nvPr>
            <p:ph type="ftr" sz="quarter" idx="11"/>
          </p:nvPr>
        </p:nvSpPr>
        <p:spPr>
          <a:ln/>
        </p:spPr>
        <p:txBody>
          <a:bodyPr/>
          <a:lstStyle>
            <a:lvl1pPr>
              <a:defRPr/>
            </a:lvl1pPr>
          </a:lstStyle>
          <a:p>
            <a:pPr>
              <a:defRPr/>
            </a:pPr>
            <a:endParaRPr lang="en-US"/>
          </a:p>
        </p:txBody>
      </p:sp>
      <p:sp>
        <p:nvSpPr>
          <p:cNvPr id="9" name="Rectangle 46"/>
          <p:cNvSpPr>
            <a:spLocks noGrp="1" noChangeArrowheads="1"/>
          </p:cNvSpPr>
          <p:nvPr>
            <p:ph type="sldNum" sz="quarter" idx="12"/>
          </p:nvPr>
        </p:nvSpPr>
        <p:spPr>
          <a:ln/>
        </p:spPr>
        <p:txBody>
          <a:bodyPr/>
          <a:lstStyle>
            <a:lvl1pPr>
              <a:defRPr/>
            </a:lvl1pPr>
          </a:lstStyle>
          <a:p>
            <a:pPr>
              <a:defRPr/>
            </a:pPr>
            <a:fld id="{AFDDC049-2326-894F-90D2-BF2EBD435C5D}" type="slidenum">
              <a:rPr lang="en-US"/>
              <a:pPr>
                <a:defRPr/>
              </a:pPr>
              <a:t>‹#›</a:t>
            </a:fld>
            <a:endParaRPr lang="en-US"/>
          </a:p>
        </p:txBody>
      </p:sp>
    </p:spTree>
    <p:extLst>
      <p:ext uri="{BB962C8B-B14F-4D97-AF65-F5344CB8AC3E}">
        <p14:creationId xmlns:p14="http://schemas.microsoft.com/office/powerpoint/2010/main" val="2337386639"/>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en-US"/>
          </a:p>
        </p:txBody>
      </p:sp>
      <p:sp>
        <p:nvSpPr>
          <p:cNvPr id="5" name="Rectangle 46"/>
          <p:cNvSpPr>
            <a:spLocks noGrp="1" noChangeArrowheads="1"/>
          </p:cNvSpPr>
          <p:nvPr>
            <p:ph type="sldNum" sz="quarter" idx="12"/>
          </p:nvPr>
        </p:nvSpPr>
        <p:spPr>
          <a:ln/>
        </p:spPr>
        <p:txBody>
          <a:bodyPr/>
          <a:lstStyle>
            <a:lvl1pPr>
              <a:defRPr/>
            </a:lvl1pPr>
          </a:lstStyle>
          <a:p>
            <a:pPr>
              <a:defRPr/>
            </a:pPr>
            <a:fld id="{738DBBEA-74DA-A749-83BF-1EE83E5FA373}" type="slidenum">
              <a:rPr lang="en-US"/>
              <a:pPr>
                <a:defRPr/>
              </a:pPr>
              <a:t>‹#›</a:t>
            </a:fld>
            <a:endParaRPr lang="en-US"/>
          </a:p>
        </p:txBody>
      </p:sp>
    </p:spTree>
    <p:extLst>
      <p:ext uri="{BB962C8B-B14F-4D97-AF65-F5344CB8AC3E}">
        <p14:creationId xmlns:p14="http://schemas.microsoft.com/office/powerpoint/2010/main" val="4231953145"/>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p>
        </p:txBody>
      </p:sp>
      <p:sp>
        <p:nvSpPr>
          <p:cNvPr id="3" name="Rectangle 45"/>
          <p:cNvSpPr>
            <a:spLocks noGrp="1" noChangeArrowheads="1"/>
          </p:cNvSpPr>
          <p:nvPr>
            <p:ph type="ftr" sz="quarter" idx="11"/>
          </p:nvPr>
        </p:nvSpPr>
        <p:spPr>
          <a:ln/>
        </p:spPr>
        <p:txBody>
          <a:bodyPr/>
          <a:lstStyle>
            <a:lvl1pPr>
              <a:defRPr/>
            </a:lvl1pPr>
          </a:lstStyle>
          <a:p>
            <a:pPr>
              <a:defRPr/>
            </a:pPr>
            <a:endParaRPr lang="en-US"/>
          </a:p>
        </p:txBody>
      </p:sp>
      <p:sp>
        <p:nvSpPr>
          <p:cNvPr id="4" name="Rectangle 46"/>
          <p:cNvSpPr>
            <a:spLocks noGrp="1" noChangeArrowheads="1"/>
          </p:cNvSpPr>
          <p:nvPr>
            <p:ph type="sldNum" sz="quarter" idx="12"/>
          </p:nvPr>
        </p:nvSpPr>
        <p:spPr>
          <a:ln/>
        </p:spPr>
        <p:txBody>
          <a:bodyPr/>
          <a:lstStyle>
            <a:lvl1pPr>
              <a:defRPr/>
            </a:lvl1pPr>
          </a:lstStyle>
          <a:p>
            <a:pPr>
              <a:defRPr/>
            </a:pPr>
            <a:fld id="{096581AB-FBAC-6B4E-BF68-B2D741DD4391}" type="slidenum">
              <a:rPr lang="en-US"/>
              <a:pPr>
                <a:defRPr/>
              </a:pPr>
              <a:t>‹#›</a:t>
            </a:fld>
            <a:endParaRPr lang="en-US"/>
          </a:p>
        </p:txBody>
      </p:sp>
    </p:spTree>
    <p:extLst>
      <p:ext uri="{BB962C8B-B14F-4D97-AF65-F5344CB8AC3E}">
        <p14:creationId xmlns:p14="http://schemas.microsoft.com/office/powerpoint/2010/main" val="2675966686"/>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0368374B-5CC4-2043-9760-07B8EE4E9712}" type="slidenum">
              <a:rPr lang="en-US"/>
              <a:pPr>
                <a:defRPr/>
              </a:pPr>
              <a:t>‹#›</a:t>
            </a:fld>
            <a:endParaRPr lang="en-US"/>
          </a:p>
        </p:txBody>
      </p:sp>
    </p:spTree>
    <p:extLst>
      <p:ext uri="{BB962C8B-B14F-4D97-AF65-F5344CB8AC3E}">
        <p14:creationId xmlns:p14="http://schemas.microsoft.com/office/powerpoint/2010/main" val="7344434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333EF61-9D0F-DD4A-B7A9-BACE6AF0F695}" type="slidenum">
              <a:rPr lang="en-US"/>
              <a:pPr>
                <a:defRPr/>
              </a:pPr>
              <a:t>‹#›</a:t>
            </a:fld>
            <a:endParaRPr lang="en-US"/>
          </a:p>
        </p:txBody>
      </p:sp>
    </p:spTree>
    <p:extLst>
      <p:ext uri="{BB962C8B-B14F-4D97-AF65-F5344CB8AC3E}">
        <p14:creationId xmlns:p14="http://schemas.microsoft.com/office/powerpoint/2010/main" val="293794131"/>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CA586B3A-705E-F54C-A68C-4B05A57D549F}" type="slidenum">
              <a:rPr lang="en-US"/>
              <a:pPr>
                <a:defRPr/>
              </a:pPr>
              <a:t>‹#›</a:t>
            </a:fld>
            <a:endParaRPr lang="en-US"/>
          </a:p>
        </p:txBody>
      </p:sp>
    </p:spTree>
    <p:extLst>
      <p:ext uri="{BB962C8B-B14F-4D97-AF65-F5344CB8AC3E}">
        <p14:creationId xmlns:p14="http://schemas.microsoft.com/office/powerpoint/2010/main" val="3900406007"/>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03876C79-7942-1046-8CC1-86E315DCD650}" type="slidenum">
              <a:rPr lang="en-US"/>
              <a:pPr>
                <a:defRPr/>
              </a:pPr>
              <a:t>‹#›</a:t>
            </a:fld>
            <a:endParaRPr lang="en-US"/>
          </a:p>
        </p:txBody>
      </p:sp>
    </p:spTree>
    <p:extLst>
      <p:ext uri="{BB962C8B-B14F-4D97-AF65-F5344CB8AC3E}">
        <p14:creationId xmlns:p14="http://schemas.microsoft.com/office/powerpoint/2010/main" val="2201924512"/>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1C1D16E0-E3F7-2549-897A-CAAF388AA773}" type="slidenum">
              <a:rPr lang="en-US"/>
              <a:pPr>
                <a:defRPr/>
              </a:pPr>
              <a:t>‹#›</a:t>
            </a:fld>
            <a:endParaRPr lang="en-US"/>
          </a:p>
        </p:txBody>
      </p:sp>
    </p:spTree>
    <p:extLst>
      <p:ext uri="{BB962C8B-B14F-4D97-AF65-F5344CB8AC3E}">
        <p14:creationId xmlns:p14="http://schemas.microsoft.com/office/powerpoint/2010/main" val="3060622048"/>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737102E8-8AB1-7144-8369-3B051D359156}" type="slidenum">
              <a:rPr lang="en-US"/>
              <a:pPr>
                <a:defRPr/>
              </a:pPr>
              <a:t>‹#›</a:t>
            </a:fld>
            <a:endParaRPr lang="en-US"/>
          </a:p>
        </p:txBody>
      </p:sp>
    </p:spTree>
    <p:extLst>
      <p:ext uri="{BB962C8B-B14F-4D97-AF65-F5344CB8AC3E}">
        <p14:creationId xmlns:p14="http://schemas.microsoft.com/office/powerpoint/2010/main" val="2197416371"/>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36932089"/>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5330221"/>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18577007"/>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57687850"/>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11848934"/>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690800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A379998-7A9A-584B-8373-9BA3FA69F0CF}" type="slidenum">
              <a:rPr lang="en-US"/>
              <a:pPr>
                <a:defRPr/>
              </a:pPr>
              <a:t>‹#›</a:t>
            </a:fld>
            <a:endParaRPr lang="en-US"/>
          </a:p>
        </p:txBody>
      </p:sp>
    </p:spTree>
    <p:extLst>
      <p:ext uri="{BB962C8B-B14F-4D97-AF65-F5344CB8AC3E}">
        <p14:creationId xmlns:p14="http://schemas.microsoft.com/office/powerpoint/2010/main" val="2486075338"/>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483382"/>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74327066"/>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0332128"/>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05098168"/>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47975777"/>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4504224"/>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86014595"/>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01739826"/>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84587543"/>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786016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8360E8A-5049-1F44-8687-476D76A74AB7}" type="slidenum">
              <a:rPr lang="en-US"/>
              <a:pPr>
                <a:defRPr/>
              </a:pPr>
              <a:t>‹#›</a:t>
            </a:fld>
            <a:endParaRPr lang="en-US"/>
          </a:p>
        </p:txBody>
      </p:sp>
    </p:spTree>
    <p:extLst>
      <p:ext uri="{BB962C8B-B14F-4D97-AF65-F5344CB8AC3E}">
        <p14:creationId xmlns:p14="http://schemas.microsoft.com/office/powerpoint/2010/main" val="3978107571"/>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68248827"/>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65346866"/>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89893187"/>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89490932"/>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05184338"/>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20545113"/>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7854742"/>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3145604"/>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35836655"/>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325329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A633A4-2001-5E45-A550-B7CE6E39D2BC}" type="slidenum">
              <a:rPr lang="en-US"/>
              <a:pPr>
                <a:defRPr/>
              </a:pPr>
              <a:t>‹#›</a:t>
            </a:fld>
            <a:endParaRPr lang="en-US"/>
          </a:p>
        </p:txBody>
      </p:sp>
    </p:spTree>
    <p:extLst>
      <p:ext uri="{BB962C8B-B14F-4D97-AF65-F5344CB8AC3E}">
        <p14:creationId xmlns:p14="http://schemas.microsoft.com/office/powerpoint/2010/main" val="3370431499"/>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46984595"/>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92555231"/>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96432083"/>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41628942"/>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09924219"/>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63748131"/>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34883934"/>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39971973"/>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3040521"/>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509192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C33D26E0-C4AF-6843-96C6-EAD53E295006}" type="slidenum">
              <a:rPr lang="zh-CN" altLang="en-US"/>
              <a:pPr/>
              <a:t>‹#›</a:t>
            </a:fld>
            <a:endParaRPr lang="en-US" altLang="zh-CN"/>
          </a:p>
        </p:txBody>
      </p:sp>
    </p:spTree>
    <p:extLst>
      <p:ext uri="{BB962C8B-B14F-4D97-AF65-F5344CB8AC3E}">
        <p14:creationId xmlns:p14="http://schemas.microsoft.com/office/powerpoint/2010/main" val="8869022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6F93590-8FDD-2041-8055-3B48CA0FAEF5}" type="slidenum">
              <a:rPr lang="en-US"/>
              <a:pPr>
                <a:defRPr/>
              </a:pPr>
              <a:t>‹#›</a:t>
            </a:fld>
            <a:endParaRPr lang="en-US"/>
          </a:p>
        </p:txBody>
      </p:sp>
    </p:spTree>
    <p:extLst>
      <p:ext uri="{BB962C8B-B14F-4D97-AF65-F5344CB8AC3E}">
        <p14:creationId xmlns:p14="http://schemas.microsoft.com/office/powerpoint/2010/main" val="614838236"/>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13761642"/>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53517766"/>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43096303"/>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20075839"/>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20585105"/>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13268775"/>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89420912"/>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63323632"/>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FF02F86-F0D1-D148-8E71-029D43C64BA0}" type="slidenum">
              <a:rPr lang="en-US"/>
              <a:pPr/>
              <a:t>‹#›</a:t>
            </a:fld>
            <a:endParaRPr lang="en-US"/>
          </a:p>
        </p:txBody>
      </p:sp>
    </p:spTree>
    <p:extLst>
      <p:ext uri="{BB962C8B-B14F-4D97-AF65-F5344CB8AC3E}">
        <p14:creationId xmlns:p14="http://schemas.microsoft.com/office/powerpoint/2010/main" val="1398780540"/>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E70F8E9B-E471-F446-B2DA-B18EF30943BB}" type="slidenum">
              <a:rPr lang="en-US"/>
              <a:pPr/>
              <a:t>‹#›</a:t>
            </a:fld>
            <a:endParaRPr lang="en-US"/>
          </a:p>
        </p:txBody>
      </p:sp>
    </p:spTree>
    <p:extLst>
      <p:ext uri="{BB962C8B-B14F-4D97-AF65-F5344CB8AC3E}">
        <p14:creationId xmlns:p14="http://schemas.microsoft.com/office/powerpoint/2010/main" val="17749238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3F51DCE-FDE6-5E47-AC23-544308684530}" type="slidenum">
              <a:rPr lang="en-US"/>
              <a:pPr>
                <a:defRPr/>
              </a:pPr>
              <a:t>‹#›</a:t>
            </a:fld>
            <a:endParaRPr lang="en-US"/>
          </a:p>
        </p:txBody>
      </p:sp>
    </p:spTree>
    <p:extLst>
      <p:ext uri="{BB962C8B-B14F-4D97-AF65-F5344CB8AC3E}">
        <p14:creationId xmlns:p14="http://schemas.microsoft.com/office/powerpoint/2010/main" val="3507437812"/>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8E3684AA-747A-F34E-9AB6-A8F75F43F76E}" type="slidenum">
              <a:rPr lang="en-US"/>
              <a:pPr/>
              <a:t>‹#›</a:t>
            </a:fld>
            <a:endParaRPr lang="en-US"/>
          </a:p>
        </p:txBody>
      </p:sp>
    </p:spTree>
    <p:extLst>
      <p:ext uri="{BB962C8B-B14F-4D97-AF65-F5344CB8AC3E}">
        <p14:creationId xmlns:p14="http://schemas.microsoft.com/office/powerpoint/2010/main" val="68991829"/>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3B81A6F9-A58C-4544-AE01-883D7FB34475}" type="slidenum">
              <a:rPr lang="en-US"/>
              <a:pPr/>
              <a:t>‹#›</a:t>
            </a:fld>
            <a:endParaRPr lang="en-US"/>
          </a:p>
        </p:txBody>
      </p:sp>
    </p:spTree>
    <p:extLst>
      <p:ext uri="{BB962C8B-B14F-4D97-AF65-F5344CB8AC3E}">
        <p14:creationId xmlns:p14="http://schemas.microsoft.com/office/powerpoint/2010/main" val="2869514969"/>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E6CB433B-B211-5F48-A3A6-93DF062A72F1}" type="slidenum">
              <a:rPr lang="en-US"/>
              <a:pPr/>
              <a:t>‹#›</a:t>
            </a:fld>
            <a:endParaRPr lang="en-US"/>
          </a:p>
        </p:txBody>
      </p:sp>
    </p:spTree>
    <p:extLst>
      <p:ext uri="{BB962C8B-B14F-4D97-AF65-F5344CB8AC3E}">
        <p14:creationId xmlns:p14="http://schemas.microsoft.com/office/powerpoint/2010/main" val="1349148970"/>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BAD18714-DCC4-A54E-8617-E59C8BC596C1}" type="slidenum">
              <a:rPr lang="en-US"/>
              <a:pPr/>
              <a:t>‹#›</a:t>
            </a:fld>
            <a:endParaRPr lang="en-US"/>
          </a:p>
        </p:txBody>
      </p:sp>
    </p:spTree>
    <p:extLst>
      <p:ext uri="{BB962C8B-B14F-4D97-AF65-F5344CB8AC3E}">
        <p14:creationId xmlns:p14="http://schemas.microsoft.com/office/powerpoint/2010/main" val="4195509738"/>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D9D389D7-8313-9248-AC3D-1CBCFB2AD466}" type="slidenum">
              <a:rPr lang="en-US"/>
              <a:pPr/>
              <a:t>‹#›</a:t>
            </a:fld>
            <a:endParaRPr lang="en-US"/>
          </a:p>
        </p:txBody>
      </p:sp>
    </p:spTree>
    <p:extLst>
      <p:ext uri="{BB962C8B-B14F-4D97-AF65-F5344CB8AC3E}">
        <p14:creationId xmlns:p14="http://schemas.microsoft.com/office/powerpoint/2010/main" val="2062847000"/>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8AE8EDFA-EF51-1244-9BDF-15D6EB397CF7}" type="slidenum">
              <a:rPr lang="en-US"/>
              <a:pPr/>
              <a:t>‹#›</a:t>
            </a:fld>
            <a:endParaRPr lang="en-US"/>
          </a:p>
        </p:txBody>
      </p:sp>
    </p:spTree>
    <p:extLst>
      <p:ext uri="{BB962C8B-B14F-4D97-AF65-F5344CB8AC3E}">
        <p14:creationId xmlns:p14="http://schemas.microsoft.com/office/powerpoint/2010/main" val="1526113987"/>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C2F44DCB-E444-6949-9F48-6DF817B198B3}" type="slidenum">
              <a:rPr lang="en-US"/>
              <a:pPr/>
              <a:t>‹#›</a:t>
            </a:fld>
            <a:endParaRPr lang="en-US"/>
          </a:p>
        </p:txBody>
      </p:sp>
    </p:spTree>
    <p:extLst>
      <p:ext uri="{BB962C8B-B14F-4D97-AF65-F5344CB8AC3E}">
        <p14:creationId xmlns:p14="http://schemas.microsoft.com/office/powerpoint/2010/main" val="4041192963"/>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9D2D043-21EC-EB4B-9CB2-15CA99403EDC}" type="slidenum">
              <a:rPr lang="en-US"/>
              <a:pPr/>
              <a:t>‹#›</a:t>
            </a:fld>
            <a:endParaRPr lang="en-US"/>
          </a:p>
        </p:txBody>
      </p:sp>
    </p:spTree>
    <p:extLst>
      <p:ext uri="{BB962C8B-B14F-4D97-AF65-F5344CB8AC3E}">
        <p14:creationId xmlns:p14="http://schemas.microsoft.com/office/powerpoint/2010/main" val="2753935537"/>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0164CA6-8770-BF4D-898A-B43DDFF46069}" type="slidenum">
              <a:rPr lang="en-US"/>
              <a:pPr/>
              <a:t>‹#›</a:t>
            </a:fld>
            <a:endParaRPr lang="en-US"/>
          </a:p>
        </p:txBody>
      </p:sp>
    </p:spTree>
    <p:extLst>
      <p:ext uri="{BB962C8B-B14F-4D97-AF65-F5344CB8AC3E}">
        <p14:creationId xmlns:p14="http://schemas.microsoft.com/office/powerpoint/2010/main" val="1438812768"/>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573086354"/>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E1AC514-C803-854D-9DC1-280E05A59E3D}" type="slidenum">
              <a:rPr lang="en-US"/>
              <a:pPr>
                <a:defRPr/>
              </a:pPr>
              <a:t>‹#›</a:t>
            </a:fld>
            <a:endParaRPr lang="en-US"/>
          </a:p>
        </p:txBody>
      </p:sp>
    </p:spTree>
    <p:extLst>
      <p:ext uri="{BB962C8B-B14F-4D97-AF65-F5344CB8AC3E}">
        <p14:creationId xmlns:p14="http://schemas.microsoft.com/office/powerpoint/2010/main" val="2389576728"/>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095268460"/>
      </p:ext>
    </p:extLst>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153617139"/>
      </p:ext>
    </p:extLst>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221297834"/>
      </p:ext>
    </p:extLst>
  </p:cSld>
  <p:clrMapOvr>
    <a:masterClrMapping/>
  </p:clrMapOvr>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941322684"/>
      </p:ext>
    </p:extLst>
  </p:cSld>
  <p:clrMapOvr>
    <a:masterClrMapping/>
  </p:clrMapOvr>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295756130"/>
      </p:ext>
    </p:extLst>
  </p:cSld>
  <p:clrMapOvr>
    <a:masterClrMapping/>
  </p:clrMapOvr>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135681841"/>
      </p:ext>
    </p:extLst>
  </p:cSld>
  <p:clrMapOvr>
    <a:masterClrMapping/>
  </p:clrMapOvr>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33148278"/>
      </p:ext>
    </p:extLst>
  </p:cSld>
  <p:clrMapOvr>
    <a:masterClrMapping/>
  </p:clrMapOvr>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491044883"/>
      </p:ext>
    </p:extLst>
  </p:cSld>
  <p:clrMapOvr>
    <a:masterClrMapping/>
  </p:clrMapOvr>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775695232"/>
      </p:ext>
    </p:extLst>
  </p:cSld>
  <p:clrMapOvr>
    <a:masterClrMapping/>
  </p:clrMapOvr>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253235860"/>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B11165F-957E-CE4E-B73D-FEF2E7290F74}" type="slidenum">
              <a:rPr lang="en-US"/>
              <a:pPr>
                <a:defRPr/>
              </a:pPr>
              <a:t>‹#›</a:t>
            </a:fld>
            <a:endParaRPr lang="en-US"/>
          </a:p>
        </p:txBody>
      </p:sp>
    </p:spTree>
    <p:extLst>
      <p:ext uri="{BB962C8B-B14F-4D97-AF65-F5344CB8AC3E}">
        <p14:creationId xmlns:p14="http://schemas.microsoft.com/office/powerpoint/2010/main" val="904765025"/>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sz="2400">
                <a:solidFill>
                  <a:srgbClr val="EAEAEA"/>
                </a:solidFill>
                <a:latin typeface="Times" charset="0"/>
                <a:ea typeface="ＭＳ Ｐゴシック"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sz="2400">
                <a:solidFill>
                  <a:srgbClr val="EAEAEA"/>
                </a:solidFill>
                <a:latin typeface="Times" charset="0"/>
                <a:ea typeface="ＭＳ Ｐゴシック"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en-US" sz="2400">
                <a:solidFill>
                  <a:srgbClr val="EAEAEA"/>
                </a:solidFill>
                <a:latin typeface="Times" charset="0"/>
                <a:ea typeface="ＭＳ Ｐゴシック" charset="0"/>
              </a:endParaRPr>
            </a:p>
          </p:txBody>
        </p:sp>
      </p:grpSp>
      <p:sp>
        <p:nvSpPr>
          <p:cNvPr id="7193"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194"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solidFill>
                <a:srgbClr val="EAEAEA"/>
              </a:solidFill>
            </a:endParaRPr>
          </a:p>
        </p:txBody>
      </p:sp>
      <p:sp>
        <p:nvSpPr>
          <p:cNvPr id="28" name="Rectangle 28"/>
          <p:cNvSpPr>
            <a:spLocks noGrp="1" noChangeArrowheads="1"/>
          </p:cNvSpPr>
          <p:nvPr>
            <p:ph type="ftr" sz="quarter" idx="11"/>
          </p:nvPr>
        </p:nvSpPr>
        <p:spPr/>
        <p:txBody>
          <a:bodyPr/>
          <a:lstStyle>
            <a:lvl1pPr>
              <a:defRPr b="0"/>
            </a:lvl1pPr>
          </a:lstStyle>
          <a:p>
            <a:pPr>
              <a:defRPr/>
            </a:pPr>
            <a:endParaRPr lang="en-US">
              <a:solidFill>
                <a:srgbClr val="EAEAEA"/>
              </a:solidFill>
            </a:endParaRPr>
          </a:p>
        </p:txBody>
      </p:sp>
      <p:sp>
        <p:nvSpPr>
          <p:cNvPr id="29" name="Rectangle 29"/>
          <p:cNvSpPr>
            <a:spLocks noGrp="1" noChangeArrowheads="1"/>
          </p:cNvSpPr>
          <p:nvPr>
            <p:ph type="sldNum" sz="quarter" idx="12"/>
          </p:nvPr>
        </p:nvSpPr>
        <p:spPr/>
        <p:txBody>
          <a:bodyPr/>
          <a:lstStyle>
            <a:lvl1pPr>
              <a:defRPr b="0"/>
            </a:lvl1pPr>
          </a:lstStyle>
          <a:p>
            <a:pPr>
              <a:defRPr/>
            </a:pPr>
            <a:fld id="{36A4B2C7-09D7-3C4B-98CF-29847105CD25}"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709698884"/>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3E7DBB0D-DE8C-A044-83C2-CCAA78EB2C29}"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473258496"/>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CFC7135E-2901-F54B-AF54-0F18C06EA3F3}"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10457181"/>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6B78B9C4-B964-7F4A-8A1B-A27338A6763F}"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643461987"/>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5"/>
          <p:cNvSpPr>
            <a:spLocks noGrp="1" noChangeArrowheads="1"/>
          </p:cNvSpPr>
          <p:nvPr>
            <p:ph type="sldNum" sz="quarter" idx="12"/>
          </p:nvPr>
        </p:nvSpPr>
        <p:spPr>
          <a:ln/>
        </p:spPr>
        <p:txBody>
          <a:bodyPr/>
          <a:lstStyle>
            <a:lvl1pPr>
              <a:defRPr/>
            </a:lvl1pPr>
          </a:lstStyle>
          <a:p>
            <a:pPr>
              <a:defRPr/>
            </a:pPr>
            <a:fld id="{7C657BC0-D924-6B46-9EB3-999FDD547167}"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165791568"/>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25"/>
          <p:cNvSpPr>
            <a:spLocks noGrp="1" noChangeArrowheads="1"/>
          </p:cNvSpPr>
          <p:nvPr>
            <p:ph type="sldNum" sz="quarter" idx="12"/>
          </p:nvPr>
        </p:nvSpPr>
        <p:spPr>
          <a:ln/>
        </p:spPr>
        <p:txBody>
          <a:bodyPr/>
          <a:lstStyle>
            <a:lvl1pPr>
              <a:defRPr/>
            </a:lvl1pPr>
          </a:lstStyle>
          <a:p>
            <a:pPr>
              <a:defRPr/>
            </a:pPr>
            <a:fld id="{BAAC75F3-9DD7-474F-A729-5D14AE6C06D3}"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290915664"/>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25"/>
          <p:cNvSpPr>
            <a:spLocks noGrp="1" noChangeArrowheads="1"/>
          </p:cNvSpPr>
          <p:nvPr>
            <p:ph type="sldNum" sz="quarter" idx="12"/>
          </p:nvPr>
        </p:nvSpPr>
        <p:spPr>
          <a:ln/>
        </p:spPr>
        <p:txBody>
          <a:bodyPr/>
          <a:lstStyle>
            <a:lvl1pPr>
              <a:defRPr/>
            </a:lvl1pPr>
          </a:lstStyle>
          <a:p>
            <a:pPr>
              <a:defRPr/>
            </a:pPr>
            <a:fld id="{7A245BA4-6E06-C142-A20C-30F6F256216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421704810"/>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D0118DD2-221B-F048-9976-52FDACC91429}"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620613666"/>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058505CC-D303-C346-8C64-5CB4448E755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187937457"/>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76012197-19C7-6C43-B1A7-A3693D2E5A15}"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1164640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DD3A852-DF72-1846-A983-AD557EBE9932}" type="slidenum">
              <a:rPr lang="en-US"/>
              <a:pPr>
                <a:defRPr/>
              </a:pPr>
              <a:t>‹#›</a:t>
            </a:fld>
            <a:endParaRPr lang="en-US"/>
          </a:p>
        </p:txBody>
      </p:sp>
    </p:spTree>
    <p:extLst>
      <p:ext uri="{BB962C8B-B14F-4D97-AF65-F5344CB8AC3E}">
        <p14:creationId xmlns:p14="http://schemas.microsoft.com/office/powerpoint/2010/main" val="1613139790"/>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A036C2DD-B62D-8340-95EA-CF07B12A0B26}"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943382407"/>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2113C7-3CE4-3C4D-9495-D45AFAF15D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5672013"/>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D7C6E61-5E4B-0B49-B2B7-43A36003DA9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92839661"/>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49E2CA3-ADD4-784C-A129-52C3D4460D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0481924"/>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6EE0E7A-9A83-9A42-8903-0E15C4EAB6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3819476"/>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5D8CEA0-6918-0C4F-B09A-405CA60D84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2534532"/>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8591C4-A099-3D48-99AE-CA167B55B0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4893416"/>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FFE262C-CBED-9444-B0CA-F8E69EA838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8132012"/>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A3D6A80-9079-1845-92CB-42D2D682E2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1688007"/>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C1194F8-FCE5-EA44-BED9-E64CEC333C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224213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694CD0F-DE7A-704B-A2C1-4CF0C0CE90E5}" type="slidenum">
              <a:rPr lang="en-US"/>
              <a:pPr>
                <a:defRPr/>
              </a:pPr>
              <a:t>‹#›</a:t>
            </a:fld>
            <a:endParaRPr lang="en-US"/>
          </a:p>
        </p:txBody>
      </p:sp>
    </p:spTree>
    <p:extLst>
      <p:ext uri="{BB962C8B-B14F-4D97-AF65-F5344CB8AC3E}">
        <p14:creationId xmlns:p14="http://schemas.microsoft.com/office/powerpoint/2010/main" val="2312010766"/>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DD2A015-003D-6144-A2A9-1388232895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68402527"/>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0FE960-1C0A-EE42-BB72-7061239CF0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4270524"/>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B5B0A7-BE95-4D4F-999D-2AF7C067A4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7167651"/>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2113C7-3CE4-3C4D-9495-D45AFAF15D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0159807"/>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D7C6E61-5E4B-0B49-B2B7-43A36003DA9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0116864"/>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49E2CA3-ADD4-784C-A129-52C3D4460D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7833922"/>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6EE0E7A-9A83-9A42-8903-0E15C4EAB6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3807898"/>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5D8CEA0-6918-0C4F-B09A-405CA60D84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7015257"/>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8591C4-A099-3D48-99AE-CA167B55B0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6276457"/>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FFE262C-CBED-9444-B0CA-F8E69EA838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45717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4ED7520-3300-1943-BC1A-057D01BD8AF6}" type="slidenum">
              <a:rPr lang="en-US"/>
              <a:pPr>
                <a:defRPr/>
              </a:pPr>
              <a:t>‹#›</a:t>
            </a:fld>
            <a:endParaRPr lang="en-US"/>
          </a:p>
        </p:txBody>
      </p:sp>
    </p:spTree>
    <p:extLst>
      <p:ext uri="{BB962C8B-B14F-4D97-AF65-F5344CB8AC3E}">
        <p14:creationId xmlns:p14="http://schemas.microsoft.com/office/powerpoint/2010/main" val="2222613919"/>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A3D6A80-9079-1845-92CB-42D2D682E2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5209041"/>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C1194F8-FCE5-EA44-BED9-E64CEC333C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6786809"/>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DD2A015-003D-6144-A2A9-1388232895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0303429"/>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0FE960-1C0A-EE42-BB72-7061239CF0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486456"/>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B5B0A7-BE95-4D4F-999D-2AF7C067A4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9680995"/>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4363494-E9D7-C842-89B0-97A94E81F9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1919157"/>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97DCBC1-BB4B-C749-9BF8-64DF00B18B0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9423827"/>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8DC4D77-F545-F44C-B03A-89A7AD91AE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8549892"/>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3E4596-EDC1-634A-B8B5-B4E45D281A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52970"/>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AA3CE27-D5C2-FE45-9830-3BE89527BD8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4373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5EDB47C-921A-814F-A618-0A7F2D34F379}" type="slidenum">
              <a:rPr lang="en-US"/>
              <a:pPr>
                <a:defRPr/>
              </a:pPr>
              <a:t>‹#›</a:t>
            </a:fld>
            <a:endParaRPr lang="en-US"/>
          </a:p>
        </p:txBody>
      </p:sp>
    </p:spTree>
    <p:extLst>
      <p:ext uri="{BB962C8B-B14F-4D97-AF65-F5344CB8AC3E}">
        <p14:creationId xmlns:p14="http://schemas.microsoft.com/office/powerpoint/2010/main" val="2200835881"/>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89F4923-AA80-9545-BEC0-CA8396E8A5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659708"/>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F0F07BF-B28E-9944-B1E6-5DECA603A4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6564776"/>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DA24EE-D4A7-1E4B-BA06-DCF93BA4D8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4862151"/>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75FC6F-BB9F-B347-9467-6FC0B17B5C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0228689"/>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01290F-D555-8043-8886-AE45223762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1673186"/>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CCBBB47-5FF0-294F-8EE0-F96FF5F475E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41609783"/>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A06C67D-1D8C-1E40-9237-F12C39652D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64227799"/>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60BD9FD-17C4-6A4F-8D36-4F2675C92D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5939837"/>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2113C7-3CE4-3C4D-9495-D45AFAF15D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5509673"/>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D7C6E61-5E4B-0B49-B2B7-43A36003DA9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38825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230F7FE-32A1-5C4F-A9F3-344F073E254B}" type="slidenum">
              <a:rPr lang="en-US"/>
              <a:pPr>
                <a:defRPr/>
              </a:pPr>
              <a:t>‹#›</a:t>
            </a:fld>
            <a:endParaRPr lang="en-US"/>
          </a:p>
        </p:txBody>
      </p:sp>
    </p:spTree>
    <p:extLst>
      <p:ext uri="{BB962C8B-B14F-4D97-AF65-F5344CB8AC3E}">
        <p14:creationId xmlns:p14="http://schemas.microsoft.com/office/powerpoint/2010/main" val="2506619392"/>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49E2CA3-ADD4-784C-A129-52C3D4460D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1451470"/>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6EE0E7A-9A83-9A42-8903-0E15C4EAB6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1299356"/>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5D8CEA0-6918-0C4F-B09A-405CA60D84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0683592"/>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8591C4-A099-3D48-99AE-CA167B55B0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2614686"/>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FFE262C-CBED-9444-B0CA-F8E69EA838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85045060"/>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A3D6A80-9079-1845-92CB-42D2D682E2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94505040"/>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C1194F8-FCE5-EA44-BED9-E64CEC333C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0370144"/>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DD2A015-003D-6144-A2A9-1388232895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9220770"/>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0FE960-1C0A-EE42-BB72-7061239CF0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8136276"/>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B5B0A7-BE95-4D4F-999D-2AF7C067A4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79905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145B2E0-3B6F-0240-82AB-EC24FB457C5C}" type="slidenum">
              <a:rPr lang="en-US"/>
              <a:pPr>
                <a:defRPr/>
              </a:pPr>
              <a:t>‹#›</a:t>
            </a:fld>
            <a:endParaRPr lang="en-US"/>
          </a:p>
        </p:txBody>
      </p:sp>
    </p:spTree>
    <p:extLst>
      <p:ext uri="{BB962C8B-B14F-4D97-AF65-F5344CB8AC3E}">
        <p14:creationId xmlns:p14="http://schemas.microsoft.com/office/powerpoint/2010/main" val="992813032"/>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28600" y="3124200"/>
            <a:ext cx="8564563" cy="390525"/>
            <a:chOff x="144" y="1968"/>
            <a:chExt cx="5395" cy="246"/>
          </a:xfrm>
        </p:grpSpPr>
        <p:sp>
          <p:nvSpPr>
            <p:cNvPr id="5" name="Freeform 3"/>
            <p:cNvSpPr>
              <a:spLocks/>
            </p:cNvSpPr>
            <p:nvPr userDrawn="1"/>
          </p:nvSpPr>
          <p:spPr bwMode="auto">
            <a:xfrm rot="-5400000" flipH="1" flipV="1">
              <a:off x="2794" y="-586"/>
              <a:ext cx="96" cy="5395"/>
            </a:xfrm>
            <a:custGeom>
              <a:avLst/>
              <a:gdLst>
                <a:gd name="T0" fmla="*/ 0 w 1699"/>
                <a:gd name="T1" fmla="*/ 80024 h 3264"/>
                <a:gd name="T2" fmla="*/ 0 w 1699"/>
                <a:gd name="T3" fmla="*/ 26638 h 3264"/>
                <a:gd name="T4" fmla="*/ 0 w 1699"/>
                <a:gd name="T5" fmla="*/ 4896 h 3264"/>
                <a:gd name="T6" fmla="*/ 0 w 1699"/>
                <a:gd name="T7" fmla="*/ 4896 h 3264"/>
                <a:gd name="T8" fmla="*/ 0 w 1699"/>
                <a:gd name="T9" fmla="*/ 1554 h 3264"/>
                <a:gd name="T10" fmla="*/ 0 w 1699"/>
                <a:gd name="T11" fmla="*/ 3775 h 3264"/>
                <a:gd name="T12" fmla="*/ 0 w 1699"/>
                <a:gd name="T13" fmla="*/ 24304 h 3264"/>
                <a:gd name="T14" fmla="*/ 0 w 1699"/>
                <a:gd name="T15" fmla="*/ 61788 h 3264"/>
                <a:gd name="T16" fmla="*/ 0 w 1699"/>
                <a:gd name="T17" fmla="*/ 112092 h 3264"/>
                <a:gd name="T18" fmla="*/ 0 w 1699"/>
                <a:gd name="T19" fmla="*/ 179098 h 3264"/>
                <a:gd name="T20" fmla="*/ 0 w 1699"/>
                <a:gd name="T21" fmla="*/ 240621 h 3264"/>
                <a:gd name="T22" fmla="*/ 0 w 1699"/>
                <a:gd name="T23" fmla="*/ 339685 h 3264"/>
                <a:gd name="T24" fmla="*/ 0 w 1699"/>
                <a:gd name="T25" fmla="*/ 430742 h 3264"/>
                <a:gd name="T26" fmla="*/ 0 w 1699"/>
                <a:gd name="T27" fmla="*/ 465029 h 3264"/>
                <a:gd name="T28" fmla="*/ 0 w 1699"/>
                <a:gd name="T29" fmla="*/ 492191 h 3264"/>
                <a:gd name="T30" fmla="*/ 0 w 1699"/>
                <a:gd name="T31" fmla="*/ 492191 h 3264"/>
                <a:gd name="T32" fmla="*/ 0 w 1699"/>
                <a:gd name="T33" fmla="*/ 487676 h 3264"/>
                <a:gd name="T34" fmla="*/ 0 w 1699"/>
                <a:gd name="T35" fmla="*/ 494477 h 3264"/>
                <a:gd name="T36" fmla="*/ 0 w 1699"/>
                <a:gd name="T37" fmla="*/ 482028 h 3264"/>
                <a:gd name="T38" fmla="*/ 0 w 1699"/>
                <a:gd name="T39" fmla="*/ 448977 h 3264"/>
                <a:gd name="T40" fmla="*/ 0 w 1699"/>
                <a:gd name="T41" fmla="*/ 403504 h 3264"/>
                <a:gd name="T42" fmla="*/ 0 w 1699"/>
                <a:gd name="T43" fmla="*/ 339685 h 3264"/>
                <a:gd name="T44" fmla="*/ 0 w 1699"/>
                <a:gd name="T45" fmla="*/ 275976 h 3264"/>
                <a:gd name="T46" fmla="*/ 0 w 1699"/>
                <a:gd name="T47" fmla="*/ 191643 h 3264"/>
                <a:gd name="T48" fmla="*/ 0 w 1699"/>
                <a:gd name="T49" fmla="*/ 139232 h 3264"/>
                <a:gd name="T50" fmla="*/ 0 w 1699"/>
                <a:gd name="T51" fmla="*/ 80024 h 32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9" h="3264">
                  <a:moveTo>
                    <a:pt x="91" y="526"/>
                  </a:moveTo>
                  <a:cubicBezTo>
                    <a:pt x="116" y="403"/>
                    <a:pt x="152" y="257"/>
                    <a:pt x="211" y="175"/>
                  </a:cubicBezTo>
                  <a:cubicBezTo>
                    <a:pt x="270" y="93"/>
                    <a:pt x="345" y="56"/>
                    <a:pt x="443" y="32"/>
                  </a:cubicBezTo>
                  <a:cubicBezTo>
                    <a:pt x="541" y="8"/>
                    <a:pt x="675" y="36"/>
                    <a:pt x="802" y="32"/>
                  </a:cubicBezTo>
                  <a:cubicBezTo>
                    <a:pt x="929" y="28"/>
                    <a:pt x="1093" y="11"/>
                    <a:pt x="1206" y="10"/>
                  </a:cubicBezTo>
                  <a:cubicBezTo>
                    <a:pt x="1319" y="9"/>
                    <a:pt x="1407" y="0"/>
                    <a:pt x="1482" y="25"/>
                  </a:cubicBezTo>
                  <a:cubicBezTo>
                    <a:pt x="1557" y="50"/>
                    <a:pt x="1626" y="97"/>
                    <a:pt x="1655" y="160"/>
                  </a:cubicBezTo>
                  <a:cubicBezTo>
                    <a:pt x="1684" y="223"/>
                    <a:pt x="1669" y="310"/>
                    <a:pt x="1655" y="406"/>
                  </a:cubicBezTo>
                  <a:cubicBezTo>
                    <a:pt x="1641" y="502"/>
                    <a:pt x="1587" y="608"/>
                    <a:pt x="1572" y="736"/>
                  </a:cubicBezTo>
                  <a:cubicBezTo>
                    <a:pt x="1557" y="864"/>
                    <a:pt x="1555" y="1036"/>
                    <a:pt x="1565" y="1177"/>
                  </a:cubicBezTo>
                  <a:cubicBezTo>
                    <a:pt x="1575" y="1318"/>
                    <a:pt x="1611" y="1405"/>
                    <a:pt x="1632" y="1581"/>
                  </a:cubicBezTo>
                  <a:cubicBezTo>
                    <a:pt x="1653" y="1757"/>
                    <a:pt x="1699" y="2024"/>
                    <a:pt x="1692" y="2232"/>
                  </a:cubicBezTo>
                  <a:cubicBezTo>
                    <a:pt x="1685" y="2440"/>
                    <a:pt x="1598" y="2693"/>
                    <a:pt x="1587" y="2830"/>
                  </a:cubicBezTo>
                  <a:cubicBezTo>
                    <a:pt x="1576" y="2967"/>
                    <a:pt x="1634" y="2988"/>
                    <a:pt x="1625" y="3055"/>
                  </a:cubicBezTo>
                  <a:cubicBezTo>
                    <a:pt x="1616" y="3122"/>
                    <a:pt x="1585" y="3204"/>
                    <a:pt x="1535" y="3234"/>
                  </a:cubicBezTo>
                  <a:cubicBezTo>
                    <a:pt x="1485" y="3264"/>
                    <a:pt x="1427" y="3239"/>
                    <a:pt x="1325" y="3234"/>
                  </a:cubicBezTo>
                  <a:cubicBezTo>
                    <a:pt x="1223" y="3229"/>
                    <a:pt x="1057" y="3202"/>
                    <a:pt x="921" y="3204"/>
                  </a:cubicBezTo>
                  <a:cubicBezTo>
                    <a:pt x="785" y="3206"/>
                    <a:pt x="641" y="3255"/>
                    <a:pt x="510" y="3249"/>
                  </a:cubicBezTo>
                  <a:cubicBezTo>
                    <a:pt x="379" y="3243"/>
                    <a:pt x="214" y="3217"/>
                    <a:pt x="136" y="3167"/>
                  </a:cubicBezTo>
                  <a:cubicBezTo>
                    <a:pt x="58" y="3117"/>
                    <a:pt x="45" y="3036"/>
                    <a:pt x="39" y="2950"/>
                  </a:cubicBezTo>
                  <a:cubicBezTo>
                    <a:pt x="33" y="2864"/>
                    <a:pt x="89" y="2771"/>
                    <a:pt x="99" y="2651"/>
                  </a:cubicBezTo>
                  <a:cubicBezTo>
                    <a:pt x="109" y="2531"/>
                    <a:pt x="114" y="2372"/>
                    <a:pt x="99" y="2232"/>
                  </a:cubicBezTo>
                  <a:cubicBezTo>
                    <a:pt x="84" y="2092"/>
                    <a:pt x="18" y="1975"/>
                    <a:pt x="9" y="1813"/>
                  </a:cubicBezTo>
                  <a:cubicBezTo>
                    <a:pt x="0" y="1651"/>
                    <a:pt x="37" y="1409"/>
                    <a:pt x="46" y="1259"/>
                  </a:cubicBezTo>
                  <a:cubicBezTo>
                    <a:pt x="55" y="1109"/>
                    <a:pt x="52" y="1036"/>
                    <a:pt x="61" y="915"/>
                  </a:cubicBezTo>
                  <a:cubicBezTo>
                    <a:pt x="70" y="794"/>
                    <a:pt x="66" y="649"/>
                    <a:pt x="91" y="52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2400">
                <a:solidFill>
                  <a:srgbClr val="000000"/>
                </a:solidFill>
                <a:ea typeface="ＭＳ Ｐゴシック" charset="0"/>
              </a:endParaRPr>
            </a:p>
          </p:txBody>
        </p:sp>
        <p:grpSp>
          <p:nvGrpSpPr>
            <p:cNvPr id="6" name="Group 4"/>
            <p:cNvGrpSpPr>
              <a:grpSpLocks/>
            </p:cNvGrpSpPr>
            <p:nvPr userDrawn="1"/>
          </p:nvGrpSpPr>
          <p:grpSpPr bwMode="auto">
            <a:xfrm>
              <a:off x="2400" y="1968"/>
              <a:ext cx="768" cy="246"/>
              <a:chOff x="1797" y="3074"/>
              <a:chExt cx="2346" cy="655"/>
            </a:xfrm>
          </p:grpSpPr>
          <p:grpSp>
            <p:nvGrpSpPr>
              <p:cNvPr id="7" name="Group 5"/>
              <p:cNvGrpSpPr>
                <a:grpSpLocks/>
              </p:cNvGrpSpPr>
              <p:nvPr/>
            </p:nvGrpSpPr>
            <p:grpSpPr bwMode="auto">
              <a:xfrm>
                <a:off x="1797" y="3075"/>
                <a:ext cx="2346" cy="654"/>
                <a:chOff x="1865" y="1811"/>
                <a:chExt cx="2346" cy="654"/>
              </a:xfrm>
            </p:grpSpPr>
            <p:sp>
              <p:nvSpPr>
                <p:cNvPr id="11" name="Freeform 6"/>
                <p:cNvSpPr>
                  <a:spLocks/>
                </p:cNvSpPr>
                <p:nvPr/>
              </p:nvSpPr>
              <p:spPr bwMode="auto">
                <a:xfrm>
                  <a:off x="2051" y="2007"/>
                  <a:ext cx="2160" cy="458"/>
                </a:xfrm>
                <a:custGeom>
                  <a:avLst/>
                  <a:gdLst>
                    <a:gd name="T0" fmla="*/ 7 w 2161"/>
                    <a:gd name="T1" fmla="*/ 139 h 457"/>
                    <a:gd name="T2" fmla="*/ 89 w 2161"/>
                    <a:gd name="T3" fmla="*/ 276 h 457"/>
                    <a:gd name="T4" fmla="*/ 187 w 2161"/>
                    <a:gd name="T5" fmla="*/ 343 h 457"/>
                    <a:gd name="T6" fmla="*/ 351 w 2161"/>
                    <a:gd name="T7" fmla="*/ 313 h 457"/>
                    <a:gd name="T8" fmla="*/ 561 w 2161"/>
                    <a:gd name="T9" fmla="*/ 291 h 457"/>
                    <a:gd name="T10" fmla="*/ 852 w 2161"/>
                    <a:gd name="T11" fmla="*/ 269 h 457"/>
                    <a:gd name="T12" fmla="*/ 1157 w 2161"/>
                    <a:gd name="T13" fmla="*/ 269 h 457"/>
                    <a:gd name="T14" fmla="*/ 1531 w 2161"/>
                    <a:gd name="T15" fmla="*/ 328 h 457"/>
                    <a:gd name="T16" fmla="*/ 1748 w 2161"/>
                    <a:gd name="T17" fmla="*/ 411 h 457"/>
                    <a:gd name="T18" fmla="*/ 1897 w 2161"/>
                    <a:gd name="T19" fmla="*/ 463 h 457"/>
                    <a:gd name="T20" fmla="*/ 2039 w 2161"/>
                    <a:gd name="T21" fmla="*/ 433 h 457"/>
                    <a:gd name="T22" fmla="*/ 2099 w 2161"/>
                    <a:gd name="T23" fmla="*/ 358 h 457"/>
                    <a:gd name="T24" fmla="*/ 2099 w 2161"/>
                    <a:gd name="T25" fmla="*/ 261 h 457"/>
                    <a:gd name="T26" fmla="*/ 1994 w 2161"/>
                    <a:gd name="T27" fmla="*/ 154 h 457"/>
                    <a:gd name="T28" fmla="*/ 1157 w 2161"/>
                    <a:gd name="T29" fmla="*/ 27 h 457"/>
                    <a:gd name="T30" fmla="*/ 336 w 2161"/>
                    <a:gd name="T31" fmla="*/ 4 h 457"/>
                    <a:gd name="T32" fmla="*/ 52 w 2161"/>
                    <a:gd name="T33" fmla="*/ 49 h 457"/>
                    <a:gd name="T34" fmla="*/ 7 w 2161"/>
                    <a:gd name="T35" fmla="*/ 139 h 4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61" h="457">
                      <a:moveTo>
                        <a:pt x="7" y="139"/>
                      </a:moveTo>
                      <a:cubicBezTo>
                        <a:pt x="13" y="175"/>
                        <a:pt x="59" y="234"/>
                        <a:pt x="89" y="266"/>
                      </a:cubicBezTo>
                      <a:cubicBezTo>
                        <a:pt x="119" y="298"/>
                        <a:pt x="143" y="327"/>
                        <a:pt x="187" y="333"/>
                      </a:cubicBezTo>
                      <a:cubicBezTo>
                        <a:pt x="231" y="339"/>
                        <a:pt x="289" y="312"/>
                        <a:pt x="351" y="303"/>
                      </a:cubicBezTo>
                      <a:cubicBezTo>
                        <a:pt x="413" y="294"/>
                        <a:pt x="478" y="288"/>
                        <a:pt x="561" y="281"/>
                      </a:cubicBezTo>
                      <a:cubicBezTo>
                        <a:pt x="644" y="274"/>
                        <a:pt x="751" y="263"/>
                        <a:pt x="852" y="259"/>
                      </a:cubicBezTo>
                      <a:cubicBezTo>
                        <a:pt x="953" y="255"/>
                        <a:pt x="1052" y="249"/>
                        <a:pt x="1167" y="259"/>
                      </a:cubicBezTo>
                      <a:cubicBezTo>
                        <a:pt x="1282" y="269"/>
                        <a:pt x="1443" y="294"/>
                        <a:pt x="1541" y="318"/>
                      </a:cubicBezTo>
                      <a:cubicBezTo>
                        <a:pt x="1639" y="342"/>
                        <a:pt x="1697" y="379"/>
                        <a:pt x="1758" y="401"/>
                      </a:cubicBezTo>
                      <a:cubicBezTo>
                        <a:pt x="1819" y="423"/>
                        <a:pt x="1858" y="449"/>
                        <a:pt x="1907" y="453"/>
                      </a:cubicBezTo>
                      <a:cubicBezTo>
                        <a:pt x="1956" y="457"/>
                        <a:pt x="2015" y="440"/>
                        <a:pt x="2049" y="423"/>
                      </a:cubicBezTo>
                      <a:cubicBezTo>
                        <a:pt x="2083" y="406"/>
                        <a:pt x="2099" y="377"/>
                        <a:pt x="2109" y="348"/>
                      </a:cubicBezTo>
                      <a:cubicBezTo>
                        <a:pt x="2119" y="319"/>
                        <a:pt x="2127" y="283"/>
                        <a:pt x="2109" y="251"/>
                      </a:cubicBezTo>
                      <a:cubicBezTo>
                        <a:pt x="2091" y="219"/>
                        <a:pt x="2161" y="191"/>
                        <a:pt x="2004" y="154"/>
                      </a:cubicBezTo>
                      <a:cubicBezTo>
                        <a:pt x="1847" y="117"/>
                        <a:pt x="1445" y="52"/>
                        <a:pt x="1167" y="27"/>
                      </a:cubicBezTo>
                      <a:cubicBezTo>
                        <a:pt x="889" y="2"/>
                        <a:pt x="522" y="0"/>
                        <a:pt x="336" y="4"/>
                      </a:cubicBezTo>
                      <a:cubicBezTo>
                        <a:pt x="150" y="8"/>
                        <a:pt x="104" y="27"/>
                        <a:pt x="52" y="49"/>
                      </a:cubicBezTo>
                      <a:cubicBezTo>
                        <a:pt x="0" y="71"/>
                        <a:pt x="1" y="103"/>
                        <a:pt x="7" y="139"/>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2400">
                    <a:solidFill>
                      <a:srgbClr val="000000"/>
                    </a:solidFill>
                    <a:ea typeface="ＭＳ Ｐゴシック" charset="0"/>
                  </a:endParaRPr>
                </a:p>
              </p:txBody>
            </p:sp>
            <p:sp>
              <p:nvSpPr>
                <p:cNvPr id="12" name="Freeform 7"/>
                <p:cNvSpPr>
                  <a:spLocks/>
                </p:cNvSpPr>
                <p:nvPr/>
              </p:nvSpPr>
              <p:spPr bwMode="auto">
                <a:xfrm>
                  <a:off x="1865" y="1810"/>
                  <a:ext cx="2340" cy="586"/>
                </a:xfrm>
                <a:custGeom>
                  <a:avLst/>
                  <a:gdLst>
                    <a:gd name="T0" fmla="*/ 506 w 2341"/>
                    <a:gd name="T1" fmla="*/ 451 h 585"/>
                    <a:gd name="T2" fmla="*/ 274 w 2341"/>
                    <a:gd name="T3" fmla="*/ 525 h 585"/>
                    <a:gd name="T4" fmla="*/ 72 w 2341"/>
                    <a:gd name="T5" fmla="*/ 496 h 585"/>
                    <a:gd name="T6" fmla="*/ 5 w 2341"/>
                    <a:gd name="T7" fmla="*/ 383 h 585"/>
                    <a:gd name="T8" fmla="*/ 43 w 2341"/>
                    <a:gd name="T9" fmla="*/ 224 h 585"/>
                    <a:gd name="T10" fmla="*/ 215 w 2341"/>
                    <a:gd name="T11" fmla="*/ 89 h 585"/>
                    <a:gd name="T12" fmla="*/ 476 w 2341"/>
                    <a:gd name="T13" fmla="*/ 52 h 585"/>
                    <a:gd name="T14" fmla="*/ 731 w 2341"/>
                    <a:gd name="T15" fmla="*/ 74 h 585"/>
                    <a:gd name="T16" fmla="*/ 1090 w 2341"/>
                    <a:gd name="T17" fmla="*/ 37 h 585"/>
                    <a:gd name="T18" fmla="*/ 1357 w 2341"/>
                    <a:gd name="T19" fmla="*/ 7 h 585"/>
                    <a:gd name="T20" fmla="*/ 1768 w 2341"/>
                    <a:gd name="T21" fmla="*/ 7 h 585"/>
                    <a:gd name="T22" fmla="*/ 2194 w 2341"/>
                    <a:gd name="T23" fmla="*/ 52 h 585"/>
                    <a:gd name="T24" fmla="*/ 2277 w 2341"/>
                    <a:gd name="T25" fmla="*/ 111 h 585"/>
                    <a:gd name="T26" fmla="*/ 2322 w 2341"/>
                    <a:gd name="T27" fmla="*/ 246 h 585"/>
                    <a:gd name="T28" fmla="*/ 2329 w 2341"/>
                    <a:gd name="T29" fmla="*/ 383 h 585"/>
                    <a:gd name="T30" fmla="*/ 2314 w 2341"/>
                    <a:gd name="T31" fmla="*/ 466 h 585"/>
                    <a:gd name="T32" fmla="*/ 2329 w 2341"/>
                    <a:gd name="T33" fmla="*/ 548 h 585"/>
                    <a:gd name="T34" fmla="*/ 2299 w 2341"/>
                    <a:gd name="T35" fmla="*/ 593 h 585"/>
                    <a:gd name="T36" fmla="*/ 2224 w 2341"/>
                    <a:gd name="T37" fmla="*/ 563 h 585"/>
                    <a:gd name="T38" fmla="*/ 2052 w 2341"/>
                    <a:gd name="T39" fmla="*/ 496 h 585"/>
                    <a:gd name="T40" fmla="*/ 1768 w 2341"/>
                    <a:gd name="T41" fmla="*/ 458 h 585"/>
                    <a:gd name="T42" fmla="*/ 1603 w 2341"/>
                    <a:gd name="T43" fmla="*/ 458 h 585"/>
                    <a:gd name="T44" fmla="*/ 1319 w 2341"/>
                    <a:gd name="T45" fmla="*/ 428 h 585"/>
                    <a:gd name="T46" fmla="*/ 1185 w 2341"/>
                    <a:gd name="T47" fmla="*/ 421 h 585"/>
                    <a:gd name="T48" fmla="*/ 895 w 2341"/>
                    <a:gd name="T49" fmla="*/ 436 h 585"/>
                    <a:gd name="T50" fmla="*/ 671 w 2341"/>
                    <a:gd name="T51" fmla="*/ 421 h 585"/>
                    <a:gd name="T52" fmla="*/ 506 w 2341"/>
                    <a:gd name="T53" fmla="*/ 451 h 58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341" h="585">
                      <a:moveTo>
                        <a:pt x="506" y="441"/>
                      </a:moveTo>
                      <a:cubicBezTo>
                        <a:pt x="440" y="458"/>
                        <a:pt x="346" y="507"/>
                        <a:pt x="274" y="515"/>
                      </a:cubicBezTo>
                      <a:cubicBezTo>
                        <a:pt x="202" y="523"/>
                        <a:pt x="117" y="510"/>
                        <a:pt x="72" y="486"/>
                      </a:cubicBezTo>
                      <a:cubicBezTo>
                        <a:pt x="27" y="462"/>
                        <a:pt x="10" y="417"/>
                        <a:pt x="5" y="373"/>
                      </a:cubicBezTo>
                      <a:cubicBezTo>
                        <a:pt x="0" y="329"/>
                        <a:pt x="8" y="271"/>
                        <a:pt x="43" y="224"/>
                      </a:cubicBezTo>
                      <a:cubicBezTo>
                        <a:pt x="78" y="177"/>
                        <a:pt x="143" y="118"/>
                        <a:pt x="215" y="89"/>
                      </a:cubicBezTo>
                      <a:cubicBezTo>
                        <a:pt x="287" y="60"/>
                        <a:pt x="390" y="55"/>
                        <a:pt x="476" y="52"/>
                      </a:cubicBezTo>
                      <a:cubicBezTo>
                        <a:pt x="562" y="49"/>
                        <a:pt x="629" y="77"/>
                        <a:pt x="731" y="74"/>
                      </a:cubicBezTo>
                      <a:cubicBezTo>
                        <a:pt x="833" y="71"/>
                        <a:pt x="984" y="48"/>
                        <a:pt x="1090" y="37"/>
                      </a:cubicBezTo>
                      <a:cubicBezTo>
                        <a:pt x="1196" y="26"/>
                        <a:pt x="1252" y="12"/>
                        <a:pt x="1367" y="7"/>
                      </a:cubicBezTo>
                      <a:cubicBezTo>
                        <a:pt x="1482" y="2"/>
                        <a:pt x="1639" y="0"/>
                        <a:pt x="1778" y="7"/>
                      </a:cubicBezTo>
                      <a:cubicBezTo>
                        <a:pt x="1917" y="14"/>
                        <a:pt x="2119" y="35"/>
                        <a:pt x="2204" y="52"/>
                      </a:cubicBezTo>
                      <a:cubicBezTo>
                        <a:pt x="2289" y="69"/>
                        <a:pt x="2266" y="79"/>
                        <a:pt x="2287" y="111"/>
                      </a:cubicBezTo>
                      <a:cubicBezTo>
                        <a:pt x="2308" y="143"/>
                        <a:pt x="2323" y="202"/>
                        <a:pt x="2332" y="246"/>
                      </a:cubicBezTo>
                      <a:cubicBezTo>
                        <a:pt x="2341" y="290"/>
                        <a:pt x="2340" y="338"/>
                        <a:pt x="2339" y="373"/>
                      </a:cubicBezTo>
                      <a:cubicBezTo>
                        <a:pt x="2338" y="408"/>
                        <a:pt x="2324" y="429"/>
                        <a:pt x="2324" y="456"/>
                      </a:cubicBezTo>
                      <a:cubicBezTo>
                        <a:pt x="2324" y="483"/>
                        <a:pt x="2341" y="517"/>
                        <a:pt x="2339" y="538"/>
                      </a:cubicBezTo>
                      <a:cubicBezTo>
                        <a:pt x="2337" y="559"/>
                        <a:pt x="2326" y="581"/>
                        <a:pt x="2309" y="583"/>
                      </a:cubicBezTo>
                      <a:cubicBezTo>
                        <a:pt x="2292" y="585"/>
                        <a:pt x="2275" y="569"/>
                        <a:pt x="2234" y="553"/>
                      </a:cubicBezTo>
                      <a:cubicBezTo>
                        <a:pt x="2193" y="537"/>
                        <a:pt x="2138" y="504"/>
                        <a:pt x="2062" y="486"/>
                      </a:cubicBezTo>
                      <a:cubicBezTo>
                        <a:pt x="1986" y="468"/>
                        <a:pt x="1853" y="454"/>
                        <a:pt x="1778" y="448"/>
                      </a:cubicBezTo>
                      <a:cubicBezTo>
                        <a:pt x="1703" y="442"/>
                        <a:pt x="1688" y="453"/>
                        <a:pt x="1613" y="448"/>
                      </a:cubicBezTo>
                      <a:cubicBezTo>
                        <a:pt x="1538" y="443"/>
                        <a:pt x="1399" y="424"/>
                        <a:pt x="1329" y="418"/>
                      </a:cubicBezTo>
                      <a:cubicBezTo>
                        <a:pt x="1259" y="412"/>
                        <a:pt x="1267" y="410"/>
                        <a:pt x="1195" y="411"/>
                      </a:cubicBezTo>
                      <a:cubicBezTo>
                        <a:pt x="1123" y="412"/>
                        <a:pt x="982" y="426"/>
                        <a:pt x="895" y="426"/>
                      </a:cubicBezTo>
                      <a:cubicBezTo>
                        <a:pt x="808" y="426"/>
                        <a:pt x="738" y="410"/>
                        <a:pt x="671" y="411"/>
                      </a:cubicBezTo>
                      <a:cubicBezTo>
                        <a:pt x="604" y="412"/>
                        <a:pt x="572" y="424"/>
                        <a:pt x="506" y="44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2400">
                    <a:solidFill>
                      <a:srgbClr val="000000"/>
                    </a:solidFill>
                    <a:ea typeface="ＭＳ Ｐゴシック" charset="0"/>
                  </a:endParaRPr>
                </a:p>
              </p:txBody>
            </p:sp>
          </p:grpSp>
          <p:sp>
            <p:nvSpPr>
              <p:cNvPr id="8" name="Freeform 8"/>
              <p:cNvSpPr>
                <a:spLocks/>
              </p:cNvSpPr>
              <p:nvPr/>
            </p:nvSpPr>
            <p:spPr bwMode="auto">
              <a:xfrm>
                <a:off x="1864" y="3173"/>
                <a:ext cx="898" cy="397"/>
              </a:xfrm>
              <a:custGeom>
                <a:avLst/>
                <a:gdLst>
                  <a:gd name="T0" fmla="*/ 247 w 898"/>
                  <a:gd name="T1" fmla="*/ 397 h 397"/>
                  <a:gd name="T2" fmla="*/ 239 w 898"/>
                  <a:gd name="T3" fmla="*/ 269 h 397"/>
                  <a:gd name="T4" fmla="*/ 142 w 898"/>
                  <a:gd name="T5" fmla="*/ 307 h 397"/>
                  <a:gd name="T6" fmla="*/ 0 w 898"/>
                  <a:gd name="T7" fmla="*/ 299 h 397"/>
                  <a:gd name="T8" fmla="*/ 120 w 898"/>
                  <a:gd name="T9" fmla="*/ 262 h 397"/>
                  <a:gd name="T10" fmla="*/ 224 w 898"/>
                  <a:gd name="T11" fmla="*/ 202 h 397"/>
                  <a:gd name="T12" fmla="*/ 209 w 898"/>
                  <a:gd name="T13" fmla="*/ 67 h 397"/>
                  <a:gd name="T14" fmla="*/ 232 w 898"/>
                  <a:gd name="T15" fmla="*/ 0 h 397"/>
                  <a:gd name="T16" fmla="*/ 292 w 898"/>
                  <a:gd name="T17" fmla="*/ 90 h 397"/>
                  <a:gd name="T18" fmla="*/ 314 w 898"/>
                  <a:gd name="T19" fmla="*/ 187 h 397"/>
                  <a:gd name="T20" fmla="*/ 486 w 898"/>
                  <a:gd name="T21" fmla="*/ 135 h 397"/>
                  <a:gd name="T22" fmla="*/ 651 w 898"/>
                  <a:gd name="T23" fmla="*/ 112 h 397"/>
                  <a:gd name="T24" fmla="*/ 898 w 898"/>
                  <a:gd name="T25" fmla="*/ 82 h 397"/>
                  <a:gd name="T26" fmla="*/ 748 w 898"/>
                  <a:gd name="T27" fmla="*/ 150 h 397"/>
                  <a:gd name="T28" fmla="*/ 464 w 898"/>
                  <a:gd name="T29" fmla="*/ 187 h 397"/>
                  <a:gd name="T30" fmla="*/ 314 w 898"/>
                  <a:gd name="T31" fmla="*/ 232 h 397"/>
                  <a:gd name="T32" fmla="*/ 322 w 898"/>
                  <a:gd name="T33" fmla="*/ 374 h 397"/>
                  <a:gd name="T34" fmla="*/ 247 w 898"/>
                  <a:gd name="T35" fmla="*/ 397 h 3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98" h="397">
                    <a:moveTo>
                      <a:pt x="247" y="397"/>
                    </a:moveTo>
                    <a:lnTo>
                      <a:pt x="239" y="269"/>
                    </a:lnTo>
                    <a:lnTo>
                      <a:pt x="142" y="307"/>
                    </a:lnTo>
                    <a:lnTo>
                      <a:pt x="0" y="299"/>
                    </a:lnTo>
                    <a:lnTo>
                      <a:pt x="120" y="262"/>
                    </a:lnTo>
                    <a:lnTo>
                      <a:pt x="224" y="202"/>
                    </a:lnTo>
                    <a:lnTo>
                      <a:pt x="209" y="67"/>
                    </a:lnTo>
                    <a:lnTo>
                      <a:pt x="232" y="0"/>
                    </a:lnTo>
                    <a:lnTo>
                      <a:pt x="292" y="90"/>
                    </a:lnTo>
                    <a:lnTo>
                      <a:pt x="314" y="187"/>
                    </a:lnTo>
                    <a:lnTo>
                      <a:pt x="486" y="135"/>
                    </a:lnTo>
                    <a:lnTo>
                      <a:pt x="651" y="112"/>
                    </a:lnTo>
                    <a:lnTo>
                      <a:pt x="898" y="82"/>
                    </a:lnTo>
                    <a:lnTo>
                      <a:pt x="748" y="150"/>
                    </a:lnTo>
                    <a:lnTo>
                      <a:pt x="464" y="187"/>
                    </a:lnTo>
                    <a:lnTo>
                      <a:pt x="314" y="232"/>
                    </a:lnTo>
                    <a:lnTo>
                      <a:pt x="322" y="374"/>
                    </a:lnTo>
                    <a:lnTo>
                      <a:pt x="247" y="397"/>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2400">
                  <a:solidFill>
                    <a:srgbClr val="000000"/>
                  </a:solidFill>
                  <a:ea typeface="ＭＳ Ｐゴシック" charset="0"/>
                </a:endParaRPr>
              </a:p>
            </p:txBody>
          </p:sp>
          <p:sp>
            <p:nvSpPr>
              <p:cNvPr id="9" name="Freeform 9"/>
              <p:cNvSpPr>
                <a:spLocks/>
              </p:cNvSpPr>
              <p:nvPr/>
            </p:nvSpPr>
            <p:spPr bwMode="auto">
              <a:xfrm>
                <a:off x="3352" y="3074"/>
                <a:ext cx="156" cy="338"/>
              </a:xfrm>
              <a:custGeom>
                <a:avLst/>
                <a:gdLst>
                  <a:gd name="T0" fmla="*/ 80 w 157"/>
                  <a:gd name="T1" fmla="*/ 8 h 337"/>
                  <a:gd name="T2" fmla="*/ 147 w 157"/>
                  <a:gd name="T3" fmla="*/ 205 h 337"/>
                  <a:gd name="T4" fmla="*/ 132 w 157"/>
                  <a:gd name="T5" fmla="*/ 347 h 337"/>
                  <a:gd name="T6" fmla="*/ 0 w 157"/>
                  <a:gd name="T7" fmla="*/ 0 h 337"/>
                  <a:gd name="T8" fmla="*/ 80 w 157"/>
                  <a:gd name="T9" fmla="*/ 8 h 3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7" h="337">
                    <a:moveTo>
                      <a:pt x="90" y="8"/>
                    </a:moveTo>
                    <a:lnTo>
                      <a:pt x="157" y="195"/>
                    </a:lnTo>
                    <a:lnTo>
                      <a:pt x="142" y="337"/>
                    </a:lnTo>
                    <a:lnTo>
                      <a:pt x="0" y="0"/>
                    </a:lnTo>
                    <a:lnTo>
                      <a:pt x="90" y="8"/>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2400">
                  <a:solidFill>
                    <a:srgbClr val="000000"/>
                  </a:solidFill>
                  <a:ea typeface="ＭＳ Ｐゴシック" charset="0"/>
                </a:endParaRPr>
              </a:p>
            </p:txBody>
          </p:sp>
          <p:sp>
            <p:nvSpPr>
              <p:cNvPr id="10" name="Freeform 10"/>
              <p:cNvSpPr>
                <a:spLocks/>
              </p:cNvSpPr>
              <p:nvPr/>
            </p:nvSpPr>
            <p:spPr bwMode="auto">
              <a:xfrm>
                <a:off x="3306" y="3127"/>
                <a:ext cx="809" cy="397"/>
              </a:xfrm>
              <a:custGeom>
                <a:avLst/>
                <a:gdLst>
                  <a:gd name="T0" fmla="*/ 0 w 808"/>
                  <a:gd name="T1" fmla="*/ 376 h 396"/>
                  <a:gd name="T2" fmla="*/ 105 w 808"/>
                  <a:gd name="T3" fmla="*/ 376 h 396"/>
                  <a:gd name="T4" fmla="*/ 255 w 808"/>
                  <a:gd name="T5" fmla="*/ 316 h 396"/>
                  <a:gd name="T6" fmla="*/ 481 w 808"/>
                  <a:gd name="T7" fmla="*/ 112 h 396"/>
                  <a:gd name="T8" fmla="*/ 307 w 808"/>
                  <a:gd name="T9" fmla="*/ 67 h 396"/>
                  <a:gd name="T10" fmla="*/ 232 w 808"/>
                  <a:gd name="T11" fmla="*/ 22 h 396"/>
                  <a:gd name="T12" fmla="*/ 352 w 808"/>
                  <a:gd name="T13" fmla="*/ 22 h 396"/>
                  <a:gd name="T14" fmla="*/ 534 w 808"/>
                  <a:gd name="T15" fmla="*/ 74 h 396"/>
                  <a:gd name="T16" fmla="*/ 631 w 808"/>
                  <a:gd name="T17" fmla="*/ 0 h 396"/>
                  <a:gd name="T18" fmla="*/ 691 w 808"/>
                  <a:gd name="T19" fmla="*/ 0 h 396"/>
                  <a:gd name="T20" fmla="*/ 586 w 808"/>
                  <a:gd name="T21" fmla="*/ 82 h 396"/>
                  <a:gd name="T22" fmla="*/ 811 w 808"/>
                  <a:gd name="T23" fmla="*/ 134 h 396"/>
                  <a:gd name="T24" fmla="*/ 818 w 808"/>
                  <a:gd name="T25" fmla="*/ 219 h 396"/>
                  <a:gd name="T26" fmla="*/ 526 w 808"/>
                  <a:gd name="T27" fmla="*/ 134 h 396"/>
                  <a:gd name="T28" fmla="*/ 344 w 808"/>
                  <a:gd name="T29" fmla="*/ 301 h 396"/>
                  <a:gd name="T30" fmla="*/ 277 w 808"/>
                  <a:gd name="T31" fmla="*/ 354 h 396"/>
                  <a:gd name="T32" fmla="*/ 157 w 808"/>
                  <a:gd name="T33" fmla="*/ 406 h 396"/>
                  <a:gd name="T34" fmla="*/ 0 w 808"/>
                  <a:gd name="T35" fmla="*/ 376 h 3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08" h="396">
                    <a:moveTo>
                      <a:pt x="0" y="366"/>
                    </a:moveTo>
                    <a:lnTo>
                      <a:pt x="105" y="366"/>
                    </a:lnTo>
                    <a:lnTo>
                      <a:pt x="255" y="306"/>
                    </a:lnTo>
                    <a:lnTo>
                      <a:pt x="471" y="112"/>
                    </a:lnTo>
                    <a:lnTo>
                      <a:pt x="307" y="67"/>
                    </a:lnTo>
                    <a:lnTo>
                      <a:pt x="232" y="22"/>
                    </a:lnTo>
                    <a:lnTo>
                      <a:pt x="352" y="22"/>
                    </a:lnTo>
                    <a:lnTo>
                      <a:pt x="524" y="74"/>
                    </a:lnTo>
                    <a:lnTo>
                      <a:pt x="621" y="0"/>
                    </a:lnTo>
                    <a:lnTo>
                      <a:pt x="681" y="0"/>
                    </a:lnTo>
                    <a:lnTo>
                      <a:pt x="576" y="82"/>
                    </a:lnTo>
                    <a:lnTo>
                      <a:pt x="801" y="134"/>
                    </a:lnTo>
                    <a:lnTo>
                      <a:pt x="808" y="209"/>
                    </a:lnTo>
                    <a:lnTo>
                      <a:pt x="516" y="134"/>
                    </a:lnTo>
                    <a:lnTo>
                      <a:pt x="344" y="291"/>
                    </a:lnTo>
                    <a:lnTo>
                      <a:pt x="277" y="344"/>
                    </a:lnTo>
                    <a:lnTo>
                      <a:pt x="157" y="396"/>
                    </a:lnTo>
                    <a:lnTo>
                      <a:pt x="0" y="366"/>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2400">
                  <a:solidFill>
                    <a:srgbClr val="000000"/>
                  </a:solidFill>
                  <a:ea typeface="ＭＳ Ｐゴシック" charset="0"/>
                </a:endParaRPr>
              </a:p>
            </p:txBody>
          </p:sp>
        </p:grpSp>
      </p:grpSp>
      <p:sp>
        <p:nvSpPr>
          <p:cNvPr id="6155" name="Rectangle 11"/>
          <p:cNvSpPr>
            <a:spLocks noGrp="1" noChangeArrowheads="1"/>
          </p:cNvSpPr>
          <p:nvPr>
            <p:ph type="ctrTitle"/>
          </p:nvPr>
        </p:nvSpPr>
        <p:spPr>
          <a:xfrm>
            <a:off x="685800" y="1206500"/>
            <a:ext cx="7772400" cy="1612900"/>
          </a:xfrm>
        </p:spPr>
        <p:txBody>
          <a:bodyPr anchor="b"/>
          <a:lstStyle>
            <a:lvl1pPr algn="ctr">
              <a:defRPr/>
            </a:lvl1pPr>
          </a:lstStyle>
          <a:p>
            <a:r>
              <a:rPr lang="en-US"/>
              <a:t>Click to edit Master title style</a:t>
            </a:r>
          </a:p>
        </p:txBody>
      </p:sp>
      <p:sp>
        <p:nvSpPr>
          <p:cNvPr id="6156" name="Rectangle 12"/>
          <p:cNvSpPr>
            <a:spLocks noGrp="1" noChangeArrowheads="1"/>
          </p:cNvSpPr>
          <p:nvPr>
            <p:ph type="subTitle" idx="1"/>
          </p:nvPr>
        </p:nvSpPr>
        <p:spPr>
          <a:xfrm>
            <a:off x="1371600" y="3886200"/>
            <a:ext cx="6400800" cy="1225550"/>
          </a:xfrm>
        </p:spPr>
        <p:txBody>
          <a:bodyPr>
            <a:spAutoFit/>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a:xfrm>
            <a:off x="685800" y="6324600"/>
            <a:ext cx="1905000" cy="457200"/>
          </a:xfrm>
        </p:spPr>
        <p:txBody>
          <a:bodyPr/>
          <a:lstStyle>
            <a:lvl1pPr defTabSz="914400">
              <a:defRPr/>
            </a:lvl1pPr>
          </a:lstStyle>
          <a:p>
            <a:pPr>
              <a:defRPr/>
            </a:pPr>
            <a:endParaRPr lang="en-US"/>
          </a:p>
        </p:txBody>
      </p:sp>
      <p:sp>
        <p:nvSpPr>
          <p:cNvPr id="14" name="Rectangle 14"/>
          <p:cNvSpPr>
            <a:spLocks noGrp="1" noChangeArrowheads="1"/>
          </p:cNvSpPr>
          <p:nvPr>
            <p:ph type="ftr" sz="quarter" idx="11"/>
          </p:nvPr>
        </p:nvSpPr>
        <p:spPr>
          <a:xfrm>
            <a:off x="3124200" y="6324600"/>
            <a:ext cx="2895600" cy="457200"/>
          </a:xfrm>
        </p:spPr>
        <p:txBody>
          <a:bodyPr/>
          <a:lstStyle>
            <a:lvl1pPr defTabSz="914400">
              <a:defRPr/>
            </a:lvl1pPr>
          </a:lstStyle>
          <a:p>
            <a:pPr>
              <a:defRPr/>
            </a:pPr>
            <a:endParaRPr lang="en-US"/>
          </a:p>
        </p:txBody>
      </p:sp>
      <p:sp>
        <p:nvSpPr>
          <p:cNvPr id="15" name="Rectangle 15"/>
          <p:cNvSpPr>
            <a:spLocks noGrp="1" noChangeArrowheads="1"/>
          </p:cNvSpPr>
          <p:nvPr>
            <p:ph type="sldNum" sz="quarter" idx="12"/>
          </p:nvPr>
        </p:nvSpPr>
        <p:spPr>
          <a:xfrm>
            <a:off x="6553200" y="6324600"/>
            <a:ext cx="1905000" cy="457200"/>
          </a:xfrm>
        </p:spPr>
        <p:txBody>
          <a:bodyPr/>
          <a:lstStyle>
            <a:lvl1pPr defTabSz="914400">
              <a:defRPr smtClean="0">
                <a:latin typeface="Arial" charset="0"/>
              </a:defRPr>
            </a:lvl1pPr>
          </a:lstStyle>
          <a:p>
            <a:pPr>
              <a:defRPr/>
            </a:pPr>
            <a:fld id="{A7E9E707-6056-2747-A715-7D511A2AA54F}" type="slidenum">
              <a:rPr lang="en-US"/>
              <a:pPr>
                <a:defRPr/>
              </a:pPr>
              <a:t>‹#›</a:t>
            </a:fld>
            <a:endParaRPr lang="en-US"/>
          </a:p>
        </p:txBody>
      </p:sp>
    </p:spTree>
    <p:extLst>
      <p:ext uri="{BB962C8B-B14F-4D97-AF65-F5344CB8AC3E}">
        <p14:creationId xmlns:p14="http://schemas.microsoft.com/office/powerpoint/2010/main" val="2241027516"/>
      </p:ext>
    </p:extLst>
  </p:cSld>
  <p:clrMapOvr>
    <a:masterClrMapping/>
  </p:clrMapOvr>
  <p:transition>
    <p:fade thruBlk="1"/>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defTabSz="914400">
              <a:defRPr/>
            </a:lvl1pPr>
          </a:lstStyle>
          <a:p>
            <a:pPr>
              <a:defRPr/>
            </a:pPr>
            <a:endParaRPr lang="en-US"/>
          </a:p>
        </p:txBody>
      </p:sp>
      <p:sp>
        <p:nvSpPr>
          <p:cNvPr id="5" name="Rectangle 8"/>
          <p:cNvSpPr>
            <a:spLocks noGrp="1" noChangeArrowheads="1"/>
          </p:cNvSpPr>
          <p:nvPr>
            <p:ph type="ftr" sz="quarter" idx="11"/>
          </p:nvPr>
        </p:nvSpPr>
        <p:spPr/>
        <p:txBody>
          <a:bodyPr/>
          <a:lstStyle>
            <a:lvl1pPr defTabSz="914400">
              <a:defRPr/>
            </a:lvl1pPr>
          </a:lstStyle>
          <a:p>
            <a:pPr>
              <a:defRPr/>
            </a:pPr>
            <a:endParaRPr lang="en-US"/>
          </a:p>
        </p:txBody>
      </p:sp>
      <p:sp>
        <p:nvSpPr>
          <p:cNvPr id="6" name="Rectangle 9"/>
          <p:cNvSpPr>
            <a:spLocks noGrp="1" noChangeArrowheads="1"/>
          </p:cNvSpPr>
          <p:nvPr>
            <p:ph type="sldNum" sz="quarter" idx="12"/>
          </p:nvPr>
        </p:nvSpPr>
        <p:spPr/>
        <p:txBody>
          <a:bodyPr/>
          <a:lstStyle>
            <a:lvl1pPr defTabSz="914400">
              <a:defRPr smtClean="0">
                <a:latin typeface="Arial" charset="0"/>
              </a:defRPr>
            </a:lvl1pPr>
          </a:lstStyle>
          <a:p>
            <a:pPr>
              <a:defRPr/>
            </a:pPr>
            <a:fld id="{1926967F-C998-C549-9ACF-8742FD4E0487}" type="slidenum">
              <a:rPr lang="en-US"/>
              <a:pPr>
                <a:defRPr/>
              </a:pPr>
              <a:t>‹#›</a:t>
            </a:fld>
            <a:endParaRPr lang="en-US"/>
          </a:p>
        </p:txBody>
      </p:sp>
    </p:spTree>
    <p:extLst>
      <p:ext uri="{BB962C8B-B14F-4D97-AF65-F5344CB8AC3E}">
        <p14:creationId xmlns:p14="http://schemas.microsoft.com/office/powerpoint/2010/main" val="1676205249"/>
      </p:ext>
    </p:extLst>
  </p:cSld>
  <p:clrMapOvr>
    <a:masterClrMapping/>
  </p:clrMapOvr>
  <p:transition>
    <p:fade thruBlk="1"/>
  </p:transition>
</p:sldLayout>
</file>

<file path=ppt/slideLayouts/slideLayout4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p:txBody>
          <a:bodyPr/>
          <a:lstStyle>
            <a:lvl1pPr defTabSz="914400">
              <a:defRPr/>
            </a:lvl1pPr>
          </a:lstStyle>
          <a:p>
            <a:pPr>
              <a:defRPr/>
            </a:pPr>
            <a:endParaRPr lang="en-US"/>
          </a:p>
        </p:txBody>
      </p:sp>
      <p:sp>
        <p:nvSpPr>
          <p:cNvPr id="5" name="Rectangle 8"/>
          <p:cNvSpPr>
            <a:spLocks noGrp="1" noChangeArrowheads="1"/>
          </p:cNvSpPr>
          <p:nvPr>
            <p:ph type="ftr" sz="quarter" idx="11"/>
          </p:nvPr>
        </p:nvSpPr>
        <p:spPr/>
        <p:txBody>
          <a:bodyPr/>
          <a:lstStyle>
            <a:lvl1pPr defTabSz="914400">
              <a:defRPr/>
            </a:lvl1pPr>
          </a:lstStyle>
          <a:p>
            <a:pPr>
              <a:defRPr/>
            </a:pPr>
            <a:endParaRPr lang="en-US"/>
          </a:p>
        </p:txBody>
      </p:sp>
      <p:sp>
        <p:nvSpPr>
          <p:cNvPr id="6" name="Rectangle 9"/>
          <p:cNvSpPr>
            <a:spLocks noGrp="1" noChangeArrowheads="1"/>
          </p:cNvSpPr>
          <p:nvPr>
            <p:ph type="sldNum" sz="quarter" idx="12"/>
          </p:nvPr>
        </p:nvSpPr>
        <p:spPr/>
        <p:txBody>
          <a:bodyPr/>
          <a:lstStyle>
            <a:lvl1pPr defTabSz="914400">
              <a:defRPr smtClean="0">
                <a:latin typeface="Arial" charset="0"/>
              </a:defRPr>
            </a:lvl1pPr>
          </a:lstStyle>
          <a:p>
            <a:pPr>
              <a:defRPr/>
            </a:pPr>
            <a:fld id="{0B74566E-43EB-844F-92F8-C5C6543EE078}" type="slidenum">
              <a:rPr lang="en-US"/>
              <a:pPr>
                <a:defRPr/>
              </a:pPr>
              <a:t>‹#›</a:t>
            </a:fld>
            <a:endParaRPr lang="en-US"/>
          </a:p>
        </p:txBody>
      </p:sp>
    </p:spTree>
    <p:extLst>
      <p:ext uri="{BB962C8B-B14F-4D97-AF65-F5344CB8AC3E}">
        <p14:creationId xmlns:p14="http://schemas.microsoft.com/office/powerpoint/2010/main" val="1614043655"/>
      </p:ext>
    </p:extLst>
  </p:cSld>
  <p:clrMapOvr>
    <a:masterClrMapping/>
  </p:clrMapOvr>
  <p:transition>
    <p:fade thruBlk="1"/>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p:txBody>
          <a:bodyPr/>
          <a:lstStyle>
            <a:lvl1pPr defTabSz="914400">
              <a:defRPr/>
            </a:lvl1pPr>
          </a:lstStyle>
          <a:p>
            <a:pPr>
              <a:defRPr/>
            </a:pPr>
            <a:endParaRPr lang="en-US"/>
          </a:p>
        </p:txBody>
      </p:sp>
      <p:sp>
        <p:nvSpPr>
          <p:cNvPr id="6" name="Rectangle 8"/>
          <p:cNvSpPr>
            <a:spLocks noGrp="1" noChangeArrowheads="1"/>
          </p:cNvSpPr>
          <p:nvPr>
            <p:ph type="ftr" sz="quarter" idx="11"/>
          </p:nvPr>
        </p:nvSpPr>
        <p:spPr/>
        <p:txBody>
          <a:bodyPr/>
          <a:lstStyle>
            <a:lvl1pPr defTabSz="914400">
              <a:defRPr/>
            </a:lvl1pPr>
          </a:lstStyle>
          <a:p>
            <a:pPr>
              <a:defRPr/>
            </a:pPr>
            <a:endParaRPr lang="en-US"/>
          </a:p>
        </p:txBody>
      </p:sp>
      <p:sp>
        <p:nvSpPr>
          <p:cNvPr id="7" name="Rectangle 9"/>
          <p:cNvSpPr>
            <a:spLocks noGrp="1" noChangeArrowheads="1"/>
          </p:cNvSpPr>
          <p:nvPr>
            <p:ph type="sldNum" sz="quarter" idx="12"/>
          </p:nvPr>
        </p:nvSpPr>
        <p:spPr/>
        <p:txBody>
          <a:bodyPr/>
          <a:lstStyle>
            <a:lvl1pPr defTabSz="914400">
              <a:defRPr smtClean="0">
                <a:latin typeface="Arial" charset="0"/>
              </a:defRPr>
            </a:lvl1pPr>
          </a:lstStyle>
          <a:p>
            <a:pPr>
              <a:defRPr/>
            </a:pPr>
            <a:fld id="{8262501E-0185-5D45-A99F-4B302B332899}" type="slidenum">
              <a:rPr lang="en-US"/>
              <a:pPr>
                <a:defRPr/>
              </a:pPr>
              <a:t>‹#›</a:t>
            </a:fld>
            <a:endParaRPr lang="en-US"/>
          </a:p>
        </p:txBody>
      </p:sp>
    </p:spTree>
    <p:extLst>
      <p:ext uri="{BB962C8B-B14F-4D97-AF65-F5344CB8AC3E}">
        <p14:creationId xmlns:p14="http://schemas.microsoft.com/office/powerpoint/2010/main" val="4154980397"/>
      </p:ext>
    </p:extLst>
  </p:cSld>
  <p:clrMapOvr>
    <a:masterClrMapping/>
  </p:clrMapOvr>
  <p:transition>
    <p:fade thruBlk="1"/>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p:txBody>
          <a:bodyPr/>
          <a:lstStyle>
            <a:lvl1pPr defTabSz="914400">
              <a:defRPr/>
            </a:lvl1pPr>
          </a:lstStyle>
          <a:p>
            <a:pPr>
              <a:defRPr/>
            </a:pPr>
            <a:endParaRPr lang="en-US"/>
          </a:p>
        </p:txBody>
      </p:sp>
      <p:sp>
        <p:nvSpPr>
          <p:cNvPr id="8" name="Rectangle 8"/>
          <p:cNvSpPr>
            <a:spLocks noGrp="1" noChangeArrowheads="1"/>
          </p:cNvSpPr>
          <p:nvPr>
            <p:ph type="ftr" sz="quarter" idx="11"/>
          </p:nvPr>
        </p:nvSpPr>
        <p:spPr/>
        <p:txBody>
          <a:bodyPr/>
          <a:lstStyle>
            <a:lvl1pPr defTabSz="914400">
              <a:defRPr/>
            </a:lvl1pPr>
          </a:lstStyle>
          <a:p>
            <a:pPr>
              <a:defRPr/>
            </a:pPr>
            <a:endParaRPr lang="en-US"/>
          </a:p>
        </p:txBody>
      </p:sp>
      <p:sp>
        <p:nvSpPr>
          <p:cNvPr id="9" name="Rectangle 9"/>
          <p:cNvSpPr>
            <a:spLocks noGrp="1" noChangeArrowheads="1"/>
          </p:cNvSpPr>
          <p:nvPr>
            <p:ph type="sldNum" sz="quarter" idx="12"/>
          </p:nvPr>
        </p:nvSpPr>
        <p:spPr/>
        <p:txBody>
          <a:bodyPr/>
          <a:lstStyle>
            <a:lvl1pPr defTabSz="914400">
              <a:defRPr smtClean="0">
                <a:latin typeface="Arial" charset="0"/>
              </a:defRPr>
            </a:lvl1pPr>
          </a:lstStyle>
          <a:p>
            <a:pPr>
              <a:defRPr/>
            </a:pPr>
            <a:fld id="{6216430B-BC53-CF4E-8FC1-2CA2CD67C87A}" type="slidenum">
              <a:rPr lang="en-US"/>
              <a:pPr>
                <a:defRPr/>
              </a:pPr>
              <a:t>‹#›</a:t>
            </a:fld>
            <a:endParaRPr lang="en-US"/>
          </a:p>
        </p:txBody>
      </p:sp>
    </p:spTree>
    <p:extLst>
      <p:ext uri="{BB962C8B-B14F-4D97-AF65-F5344CB8AC3E}">
        <p14:creationId xmlns:p14="http://schemas.microsoft.com/office/powerpoint/2010/main" val="3284622181"/>
      </p:ext>
    </p:extLst>
  </p:cSld>
  <p:clrMapOvr>
    <a:masterClrMapping/>
  </p:clrMapOvr>
  <p:transition>
    <p:fade thruBlk="1"/>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p:txBody>
          <a:bodyPr/>
          <a:lstStyle>
            <a:lvl1pPr defTabSz="914400">
              <a:defRPr/>
            </a:lvl1pPr>
          </a:lstStyle>
          <a:p>
            <a:pPr>
              <a:defRPr/>
            </a:pPr>
            <a:endParaRPr lang="en-US"/>
          </a:p>
        </p:txBody>
      </p:sp>
      <p:sp>
        <p:nvSpPr>
          <p:cNvPr id="4" name="Rectangle 8"/>
          <p:cNvSpPr>
            <a:spLocks noGrp="1" noChangeArrowheads="1"/>
          </p:cNvSpPr>
          <p:nvPr>
            <p:ph type="ftr" sz="quarter" idx="11"/>
          </p:nvPr>
        </p:nvSpPr>
        <p:spPr/>
        <p:txBody>
          <a:bodyPr/>
          <a:lstStyle>
            <a:lvl1pPr defTabSz="914400">
              <a:defRPr/>
            </a:lvl1pPr>
          </a:lstStyle>
          <a:p>
            <a:pPr>
              <a:defRPr/>
            </a:pPr>
            <a:endParaRPr lang="en-US"/>
          </a:p>
        </p:txBody>
      </p:sp>
      <p:sp>
        <p:nvSpPr>
          <p:cNvPr id="5" name="Rectangle 9"/>
          <p:cNvSpPr>
            <a:spLocks noGrp="1" noChangeArrowheads="1"/>
          </p:cNvSpPr>
          <p:nvPr>
            <p:ph type="sldNum" sz="quarter" idx="12"/>
          </p:nvPr>
        </p:nvSpPr>
        <p:spPr/>
        <p:txBody>
          <a:bodyPr/>
          <a:lstStyle>
            <a:lvl1pPr defTabSz="914400">
              <a:defRPr smtClean="0">
                <a:latin typeface="Arial" charset="0"/>
              </a:defRPr>
            </a:lvl1pPr>
          </a:lstStyle>
          <a:p>
            <a:pPr>
              <a:defRPr/>
            </a:pPr>
            <a:fld id="{E1FC9894-5E20-8A4F-BE3E-B3CE5FAE29F1}" type="slidenum">
              <a:rPr lang="en-US"/>
              <a:pPr>
                <a:defRPr/>
              </a:pPr>
              <a:t>‹#›</a:t>
            </a:fld>
            <a:endParaRPr lang="en-US"/>
          </a:p>
        </p:txBody>
      </p:sp>
    </p:spTree>
    <p:extLst>
      <p:ext uri="{BB962C8B-B14F-4D97-AF65-F5344CB8AC3E}">
        <p14:creationId xmlns:p14="http://schemas.microsoft.com/office/powerpoint/2010/main" val="126512626"/>
      </p:ext>
    </p:extLst>
  </p:cSld>
  <p:clrMapOvr>
    <a:masterClrMapping/>
  </p:clrMapOvr>
  <p:transition>
    <p:fade thruBlk="1"/>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defTabSz="914400">
              <a:defRPr/>
            </a:lvl1pPr>
          </a:lstStyle>
          <a:p>
            <a:pPr>
              <a:defRPr/>
            </a:pPr>
            <a:endParaRPr lang="en-US"/>
          </a:p>
        </p:txBody>
      </p:sp>
      <p:sp>
        <p:nvSpPr>
          <p:cNvPr id="3" name="Rectangle 8"/>
          <p:cNvSpPr>
            <a:spLocks noGrp="1" noChangeArrowheads="1"/>
          </p:cNvSpPr>
          <p:nvPr>
            <p:ph type="ftr" sz="quarter" idx="11"/>
          </p:nvPr>
        </p:nvSpPr>
        <p:spPr/>
        <p:txBody>
          <a:bodyPr/>
          <a:lstStyle>
            <a:lvl1pPr defTabSz="914400">
              <a:defRPr/>
            </a:lvl1pPr>
          </a:lstStyle>
          <a:p>
            <a:pPr>
              <a:defRPr/>
            </a:pPr>
            <a:endParaRPr lang="en-US"/>
          </a:p>
        </p:txBody>
      </p:sp>
      <p:sp>
        <p:nvSpPr>
          <p:cNvPr id="4" name="Rectangle 9"/>
          <p:cNvSpPr>
            <a:spLocks noGrp="1" noChangeArrowheads="1"/>
          </p:cNvSpPr>
          <p:nvPr>
            <p:ph type="sldNum" sz="quarter" idx="12"/>
          </p:nvPr>
        </p:nvSpPr>
        <p:spPr/>
        <p:txBody>
          <a:bodyPr/>
          <a:lstStyle>
            <a:lvl1pPr defTabSz="914400">
              <a:defRPr smtClean="0">
                <a:latin typeface="Arial" charset="0"/>
              </a:defRPr>
            </a:lvl1pPr>
          </a:lstStyle>
          <a:p>
            <a:pPr>
              <a:defRPr/>
            </a:pPr>
            <a:fld id="{1D44FF10-1DF5-C84F-BF62-1E5DA019D37B}" type="slidenum">
              <a:rPr lang="en-US"/>
              <a:pPr>
                <a:defRPr/>
              </a:pPr>
              <a:t>‹#›</a:t>
            </a:fld>
            <a:endParaRPr lang="en-US"/>
          </a:p>
        </p:txBody>
      </p:sp>
    </p:spTree>
    <p:extLst>
      <p:ext uri="{BB962C8B-B14F-4D97-AF65-F5344CB8AC3E}">
        <p14:creationId xmlns:p14="http://schemas.microsoft.com/office/powerpoint/2010/main" val="389143024"/>
      </p:ext>
    </p:extLst>
  </p:cSld>
  <p:clrMapOvr>
    <a:masterClrMapping/>
  </p:clrMapOvr>
  <p:transition>
    <p:fade thruBlk="1"/>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defTabSz="914400">
              <a:defRPr/>
            </a:lvl1pPr>
          </a:lstStyle>
          <a:p>
            <a:pPr>
              <a:defRPr/>
            </a:pPr>
            <a:endParaRPr lang="en-US"/>
          </a:p>
        </p:txBody>
      </p:sp>
      <p:sp>
        <p:nvSpPr>
          <p:cNvPr id="6" name="Rectangle 8"/>
          <p:cNvSpPr>
            <a:spLocks noGrp="1" noChangeArrowheads="1"/>
          </p:cNvSpPr>
          <p:nvPr>
            <p:ph type="ftr" sz="quarter" idx="11"/>
          </p:nvPr>
        </p:nvSpPr>
        <p:spPr/>
        <p:txBody>
          <a:bodyPr/>
          <a:lstStyle>
            <a:lvl1pPr defTabSz="914400">
              <a:defRPr/>
            </a:lvl1pPr>
          </a:lstStyle>
          <a:p>
            <a:pPr>
              <a:defRPr/>
            </a:pPr>
            <a:endParaRPr lang="en-US"/>
          </a:p>
        </p:txBody>
      </p:sp>
      <p:sp>
        <p:nvSpPr>
          <p:cNvPr id="7" name="Rectangle 9"/>
          <p:cNvSpPr>
            <a:spLocks noGrp="1" noChangeArrowheads="1"/>
          </p:cNvSpPr>
          <p:nvPr>
            <p:ph type="sldNum" sz="quarter" idx="12"/>
          </p:nvPr>
        </p:nvSpPr>
        <p:spPr/>
        <p:txBody>
          <a:bodyPr/>
          <a:lstStyle>
            <a:lvl1pPr defTabSz="914400">
              <a:defRPr smtClean="0">
                <a:latin typeface="Arial" charset="0"/>
              </a:defRPr>
            </a:lvl1pPr>
          </a:lstStyle>
          <a:p>
            <a:pPr>
              <a:defRPr/>
            </a:pPr>
            <a:fld id="{6EF2BB68-2A44-F248-8B11-80BD0085BF5F}" type="slidenum">
              <a:rPr lang="en-US"/>
              <a:pPr>
                <a:defRPr/>
              </a:pPr>
              <a:t>‹#›</a:t>
            </a:fld>
            <a:endParaRPr lang="en-US"/>
          </a:p>
        </p:txBody>
      </p:sp>
    </p:spTree>
    <p:extLst>
      <p:ext uri="{BB962C8B-B14F-4D97-AF65-F5344CB8AC3E}">
        <p14:creationId xmlns:p14="http://schemas.microsoft.com/office/powerpoint/2010/main" val="33428726"/>
      </p:ext>
    </p:extLst>
  </p:cSld>
  <p:clrMapOvr>
    <a:masterClrMapping/>
  </p:clrMapOvr>
  <p:transition>
    <p:fade thruBlk="1"/>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defTabSz="914400">
              <a:defRPr/>
            </a:lvl1pPr>
          </a:lstStyle>
          <a:p>
            <a:pPr>
              <a:defRPr/>
            </a:pPr>
            <a:endParaRPr lang="en-US"/>
          </a:p>
        </p:txBody>
      </p:sp>
      <p:sp>
        <p:nvSpPr>
          <p:cNvPr id="6" name="Rectangle 8"/>
          <p:cNvSpPr>
            <a:spLocks noGrp="1" noChangeArrowheads="1"/>
          </p:cNvSpPr>
          <p:nvPr>
            <p:ph type="ftr" sz="quarter" idx="11"/>
          </p:nvPr>
        </p:nvSpPr>
        <p:spPr/>
        <p:txBody>
          <a:bodyPr/>
          <a:lstStyle>
            <a:lvl1pPr defTabSz="914400">
              <a:defRPr/>
            </a:lvl1pPr>
          </a:lstStyle>
          <a:p>
            <a:pPr>
              <a:defRPr/>
            </a:pPr>
            <a:endParaRPr lang="en-US"/>
          </a:p>
        </p:txBody>
      </p:sp>
      <p:sp>
        <p:nvSpPr>
          <p:cNvPr id="7" name="Rectangle 9"/>
          <p:cNvSpPr>
            <a:spLocks noGrp="1" noChangeArrowheads="1"/>
          </p:cNvSpPr>
          <p:nvPr>
            <p:ph type="sldNum" sz="quarter" idx="12"/>
          </p:nvPr>
        </p:nvSpPr>
        <p:spPr/>
        <p:txBody>
          <a:bodyPr/>
          <a:lstStyle>
            <a:lvl1pPr defTabSz="914400">
              <a:defRPr smtClean="0">
                <a:latin typeface="Arial" charset="0"/>
              </a:defRPr>
            </a:lvl1pPr>
          </a:lstStyle>
          <a:p>
            <a:pPr>
              <a:defRPr/>
            </a:pPr>
            <a:fld id="{2507CA82-70E6-8246-9A53-2BFA36143F26}" type="slidenum">
              <a:rPr lang="en-US"/>
              <a:pPr>
                <a:defRPr/>
              </a:pPr>
              <a:t>‹#›</a:t>
            </a:fld>
            <a:endParaRPr lang="en-US"/>
          </a:p>
        </p:txBody>
      </p:sp>
    </p:spTree>
    <p:extLst>
      <p:ext uri="{BB962C8B-B14F-4D97-AF65-F5344CB8AC3E}">
        <p14:creationId xmlns:p14="http://schemas.microsoft.com/office/powerpoint/2010/main" val="3329118898"/>
      </p:ext>
    </p:extLst>
  </p:cSld>
  <p:clrMapOvr>
    <a:masterClrMapping/>
  </p:clrMapOvr>
  <p:transition>
    <p:fade thruBlk="1"/>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defTabSz="914400">
              <a:defRPr/>
            </a:lvl1pPr>
          </a:lstStyle>
          <a:p>
            <a:pPr>
              <a:defRPr/>
            </a:pPr>
            <a:endParaRPr lang="en-US"/>
          </a:p>
        </p:txBody>
      </p:sp>
      <p:sp>
        <p:nvSpPr>
          <p:cNvPr id="5" name="Rectangle 8"/>
          <p:cNvSpPr>
            <a:spLocks noGrp="1" noChangeArrowheads="1"/>
          </p:cNvSpPr>
          <p:nvPr>
            <p:ph type="ftr" sz="quarter" idx="11"/>
          </p:nvPr>
        </p:nvSpPr>
        <p:spPr/>
        <p:txBody>
          <a:bodyPr/>
          <a:lstStyle>
            <a:lvl1pPr defTabSz="914400">
              <a:defRPr/>
            </a:lvl1pPr>
          </a:lstStyle>
          <a:p>
            <a:pPr>
              <a:defRPr/>
            </a:pPr>
            <a:endParaRPr lang="en-US"/>
          </a:p>
        </p:txBody>
      </p:sp>
      <p:sp>
        <p:nvSpPr>
          <p:cNvPr id="6" name="Rectangle 9"/>
          <p:cNvSpPr>
            <a:spLocks noGrp="1" noChangeArrowheads="1"/>
          </p:cNvSpPr>
          <p:nvPr>
            <p:ph type="sldNum" sz="quarter" idx="12"/>
          </p:nvPr>
        </p:nvSpPr>
        <p:spPr/>
        <p:txBody>
          <a:bodyPr/>
          <a:lstStyle>
            <a:lvl1pPr defTabSz="914400">
              <a:defRPr smtClean="0">
                <a:latin typeface="Arial" charset="0"/>
              </a:defRPr>
            </a:lvl1pPr>
          </a:lstStyle>
          <a:p>
            <a:pPr>
              <a:defRPr/>
            </a:pPr>
            <a:fld id="{0CB94540-E2B1-FC4F-9DC5-95A49ACA7BE7}" type="slidenum">
              <a:rPr lang="en-US"/>
              <a:pPr>
                <a:defRPr/>
              </a:pPr>
              <a:t>‹#›</a:t>
            </a:fld>
            <a:endParaRPr lang="en-US"/>
          </a:p>
        </p:txBody>
      </p:sp>
    </p:spTree>
    <p:extLst>
      <p:ext uri="{BB962C8B-B14F-4D97-AF65-F5344CB8AC3E}">
        <p14:creationId xmlns:p14="http://schemas.microsoft.com/office/powerpoint/2010/main" val="1478566946"/>
      </p:ext>
    </p:extLst>
  </p:cSld>
  <p:clrMapOvr>
    <a:masterClrMapping/>
  </p:clrMapOvr>
  <p:transition>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6"/>
          <p:cNvSpPr>
            <a:spLocks noGrp="1" noChangeArrowheads="1"/>
          </p:cNvSpPr>
          <p:nvPr>
            <p:ph type="sldNum" sz="quarter" idx="12"/>
          </p:nvPr>
        </p:nvSpPr>
        <p:spPr>
          <a:ln/>
        </p:spPr>
        <p:txBody>
          <a:bodyPr/>
          <a:lstStyle>
            <a:lvl1pPr>
              <a:defRPr/>
            </a:lvl1pPr>
          </a:lstStyle>
          <a:p>
            <a:fld id="{3A98525A-7F11-F947-B226-56055D6F8B84}" type="slidenum">
              <a:rPr lang="zh-CN" altLang="en-US"/>
              <a:pPr/>
              <a:t>‹#›</a:t>
            </a:fld>
            <a:endParaRPr lang="en-US" altLang="zh-CN"/>
          </a:p>
        </p:txBody>
      </p:sp>
    </p:spTree>
    <p:extLst>
      <p:ext uri="{BB962C8B-B14F-4D97-AF65-F5344CB8AC3E}">
        <p14:creationId xmlns:p14="http://schemas.microsoft.com/office/powerpoint/2010/main" val="39086439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08D0618-9C8B-FA44-A626-78E0E122A63A}" type="slidenum">
              <a:rPr lang="en-US"/>
              <a:pPr>
                <a:defRPr/>
              </a:pPr>
              <a:t>‹#›</a:t>
            </a:fld>
            <a:endParaRPr lang="en-US"/>
          </a:p>
        </p:txBody>
      </p:sp>
    </p:spTree>
    <p:extLst>
      <p:ext uri="{BB962C8B-B14F-4D97-AF65-F5344CB8AC3E}">
        <p14:creationId xmlns:p14="http://schemas.microsoft.com/office/powerpoint/2010/main" val="1606756698"/>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5950" y="495300"/>
            <a:ext cx="2147888" cy="56769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19113" y="495300"/>
            <a:ext cx="6294437" cy="56769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defTabSz="914400">
              <a:defRPr/>
            </a:lvl1pPr>
          </a:lstStyle>
          <a:p>
            <a:pPr>
              <a:defRPr/>
            </a:pPr>
            <a:endParaRPr lang="en-US"/>
          </a:p>
        </p:txBody>
      </p:sp>
      <p:sp>
        <p:nvSpPr>
          <p:cNvPr id="5" name="Rectangle 8"/>
          <p:cNvSpPr>
            <a:spLocks noGrp="1" noChangeArrowheads="1"/>
          </p:cNvSpPr>
          <p:nvPr>
            <p:ph type="ftr" sz="quarter" idx="11"/>
          </p:nvPr>
        </p:nvSpPr>
        <p:spPr/>
        <p:txBody>
          <a:bodyPr/>
          <a:lstStyle>
            <a:lvl1pPr defTabSz="914400">
              <a:defRPr/>
            </a:lvl1pPr>
          </a:lstStyle>
          <a:p>
            <a:pPr>
              <a:defRPr/>
            </a:pPr>
            <a:endParaRPr lang="en-US"/>
          </a:p>
        </p:txBody>
      </p:sp>
      <p:sp>
        <p:nvSpPr>
          <p:cNvPr id="6" name="Rectangle 9"/>
          <p:cNvSpPr>
            <a:spLocks noGrp="1" noChangeArrowheads="1"/>
          </p:cNvSpPr>
          <p:nvPr>
            <p:ph type="sldNum" sz="quarter" idx="12"/>
          </p:nvPr>
        </p:nvSpPr>
        <p:spPr/>
        <p:txBody>
          <a:bodyPr/>
          <a:lstStyle>
            <a:lvl1pPr defTabSz="914400">
              <a:defRPr smtClean="0">
                <a:latin typeface="Arial" charset="0"/>
              </a:defRPr>
            </a:lvl1pPr>
          </a:lstStyle>
          <a:p>
            <a:pPr>
              <a:defRPr/>
            </a:pPr>
            <a:fld id="{A1F88BE7-6462-B241-A368-0FA4E360875A}" type="slidenum">
              <a:rPr lang="en-US"/>
              <a:pPr>
                <a:defRPr/>
              </a:pPr>
              <a:t>‹#›</a:t>
            </a:fld>
            <a:endParaRPr lang="en-US"/>
          </a:p>
        </p:txBody>
      </p:sp>
    </p:spTree>
    <p:extLst>
      <p:ext uri="{BB962C8B-B14F-4D97-AF65-F5344CB8AC3E}">
        <p14:creationId xmlns:p14="http://schemas.microsoft.com/office/powerpoint/2010/main" val="4103491898"/>
      </p:ext>
    </p:extLst>
  </p:cSld>
  <p:clrMapOvr>
    <a:masterClrMapping/>
  </p:clrMapOvr>
  <p:transition>
    <p:fade thruBlk="1"/>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3577210"/>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430DB1F-58E4-F044-A569-5D2E15DDD6C5}" type="slidenum">
              <a:rPr lang="en-US"/>
              <a:pPr>
                <a:defRPr/>
              </a:pPr>
              <a:t>‹#›</a:t>
            </a:fld>
            <a:endParaRPr lang="en-US"/>
          </a:p>
        </p:txBody>
      </p:sp>
    </p:spTree>
    <p:extLst>
      <p:ext uri="{BB962C8B-B14F-4D97-AF65-F5344CB8AC3E}">
        <p14:creationId xmlns:p14="http://schemas.microsoft.com/office/powerpoint/2010/main" val="4195491258"/>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E1A26FB-DAB4-D64C-BE22-114EB239D0B3}" type="slidenum">
              <a:rPr lang="en-US"/>
              <a:pPr>
                <a:defRPr/>
              </a:pPr>
              <a:t>‹#›</a:t>
            </a:fld>
            <a:endParaRPr lang="en-US"/>
          </a:p>
        </p:txBody>
      </p:sp>
    </p:spTree>
    <p:extLst>
      <p:ext uri="{BB962C8B-B14F-4D97-AF65-F5344CB8AC3E}">
        <p14:creationId xmlns:p14="http://schemas.microsoft.com/office/powerpoint/2010/main" val="3122799909"/>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DE61C49-96AF-164A-A63D-BCE527FACBE3}" type="slidenum">
              <a:rPr lang="en-US"/>
              <a:pPr>
                <a:defRPr/>
              </a:pPr>
              <a:t>‹#›</a:t>
            </a:fld>
            <a:endParaRPr lang="en-US"/>
          </a:p>
        </p:txBody>
      </p:sp>
    </p:spTree>
    <p:extLst>
      <p:ext uri="{BB962C8B-B14F-4D97-AF65-F5344CB8AC3E}">
        <p14:creationId xmlns:p14="http://schemas.microsoft.com/office/powerpoint/2010/main" val="1317826612"/>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B6403D01-82BA-194F-BB7F-20C013882272}" type="slidenum">
              <a:rPr lang="en-US"/>
              <a:pPr>
                <a:defRPr/>
              </a:pPr>
              <a:t>‹#›</a:t>
            </a:fld>
            <a:endParaRPr lang="en-US"/>
          </a:p>
        </p:txBody>
      </p:sp>
    </p:spTree>
    <p:extLst>
      <p:ext uri="{BB962C8B-B14F-4D97-AF65-F5344CB8AC3E}">
        <p14:creationId xmlns:p14="http://schemas.microsoft.com/office/powerpoint/2010/main" val="4283401707"/>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F787E371-59C6-484E-9DAE-17889BBFE390}" type="slidenum">
              <a:rPr lang="en-US"/>
              <a:pPr>
                <a:defRPr/>
              </a:pPr>
              <a:t>‹#›</a:t>
            </a:fld>
            <a:endParaRPr lang="en-US"/>
          </a:p>
        </p:txBody>
      </p:sp>
    </p:spTree>
    <p:extLst>
      <p:ext uri="{BB962C8B-B14F-4D97-AF65-F5344CB8AC3E}">
        <p14:creationId xmlns:p14="http://schemas.microsoft.com/office/powerpoint/2010/main" val="2528682155"/>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7C28EEA0-7114-EF44-9711-3761C3AB27D7}" type="slidenum">
              <a:rPr lang="en-US"/>
              <a:pPr>
                <a:defRPr/>
              </a:pPr>
              <a:t>‹#›</a:t>
            </a:fld>
            <a:endParaRPr lang="en-US"/>
          </a:p>
        </p:txBody>
      </p:sp>
    </p:spTree>
    <p:extLst>
      <p:ext uri="{BB962C8B-B14F-4D97-AF65-F5344CB8AC3E}">
        <p14:creationId xmlns:p14="http://schemas.microsoft.com/office/powerpoint/2010/main" val="658015362"/>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B97A509B-05F5-7647-9080-282A4F18B73C}" type="slidenum">
              <a:rPr lang="en-US"/>
              <a:pPr>
                <a:defRPr/>
              </a:pPr>
              <a:t>‹#›</a:t>
            </a:fld>
            <a:endParaRPr lang="en-US"/>
          </a:p>
        </p:txBody>
      </p:sp>
    </p:spTree>
    <p:extLst>
      <p:ext uri="{BB962C8B-B14F-4D97-AF65-F5344CB8AC3E}">
        <p14:creationId xmlns:p14="http://schemas.microsoft.com/office/powerpoint/2010/main" val="2420865383"/>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ADF1763A-614B-C04F-98F5-41EB0D26A520}" type="slidenum">
              <a:rPr lang="en-US"/>
              <a:pPr>
                <a:defRPr/>
              </a:pPr>
              <a:t>‹#›</a:t>
            </a:fld>
            <a:endParaRPr lang="en-US"/>
          </a:p>
        </p:txBody>
      </p:sp>
    </p:spTree>
    <p:extLst>
      <p:ext uri="{BB962C8B-B14F-4D97-AF65-F5344CB8AC3E}">
        <p14:creationId xmlns:p14="http://schemas.microsoft.com/office/powerpoint/2010/main" val="395952364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F8BCC80-28BE-D745-835E-131B548B5AC0}" type="slidenum">
              <a:rPr lang="en-US"/>
              <a:pPr>
                <a:defRPr/>
              </a:pPr>
              <a:t>‹#›</a:t>
            </a:fld>
            <a:endParaRPr lang="en-US"/>
          </a:p>
        </p:txBody>
      </p:sp>
    </p:spTree>
    <p:extLst>
      <p:ext uri="{BB962C8B-B14F-4D97-AF65-F5344CB8AC3E}">
        <p14:creationId xmlns:p14="http://schemas.microsoft.com/office/powerpoint/2010/main" val="2775486694"/>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2390C1E-4661-324A-A442-EC7F6D2D1283}" type="slidenum">
              <a:rPr lang="en-US"/>
              <a:pPr>
                <a:defRPr/>
              </a:pPr>
              <a:t>‹#›</a:t>
            </a:fld>
            <a:endParaRPr lang="en-US"/>
          </a:p>
        </p:txBody>
      </p:sp>
    </p:spTree>
    <p:extLst>
      <p:ext uri="{BB962C8B-B14F-4D97-AF65-F5344CB8AC3E}">
        <p14:creationId xmlns:p14="http://schemas.microsoft.com/office/powerpoint/2010/main" val="2295682155"/>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D3DA663-C8C1-B447-81D8-08B5711E76CE}" type="slidenum">
              <a:rPr lang="en-US"/>
              <a:pPr>
                <a:defRPr/>
              </a:pPr>
              <a:t>‹#›</a:t>
            </a:fld>
            <a:endParaRPr lang="en-US"/>
          </a:p>
        </p:txBody>
      </p:sp>
    </p:spTree>
    <p:extLst>
      <p:ext uri="{BB962C8B-B14F-4D97-AF65-F5344CB8AC3E}">
        <p14:creationId xmlns:p14="http://schemas.microsoft.com/office/powerpoint/2010/main" val="2317147807"/>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0AA3D9-7F04-BB41-BC80-1180A97B2E46}" type="slidenum">
              <a:rPr lang="en-US"/>
              <a:pPr>
                <a:defRPr/>
              </a:pPr>
              <a:t>‹#›</a:t>
            </a:fld>
            <a:endParaRPr lang="en-US"/>
          </a:p>
        </p:txBody>
      </p:sp>
    </p:spTree>
    <p:extLst>
      <p:ext uri="{BB962C8B-B14F-4D97-AF65-F5344CB8AC3E}">
        <p14:creationId xmlns:p14="http://schemas.microsoft.com/office/powerpoint/2010/main" val="3615967673"/>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E6C90652-804B-7046-9A93-30C54108B65D}" type="slidenum">
              <a:rPr lang="en-US"/>
              <a:pPr>
                <a:defRPr/>
              </a:pPr>
              <a:t>‹#›</a:t>
            </a:fld>
            <a:endParaRPr lang="en-US"/>
          </a:p>
        </p:txBody>
      </p:sp>
    </p:spTree>
    <p:extLst>
      <p:ext uri="{BB962C8B-B14F-4D97-AF65-F5344CB8AC3E}">
        <p14:creationId xmlns:p14="http://schemas.microsoft.com/office/powerpoint/2010/main" val="1382431325"/>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7EDE0F57-DE81-7945-A44E-A741394BDFC9}" type="slidenum">
              <a:rPr lang="en-US"/>
              <a:pPr>
                <a:defRPr/>
              </a:pPr>
              <a:t>‹#›</a:t>
            </a:fld>
            <a:endParaRPr lang="en-US"/>
          </a:p>
        </p:txBody>
      </p:sp>
    </p:spTree>
    <p:extLst>
      <p:ext uri="{BB962C8B-B14F-4D97-AF65-F5344CB8AC3E}">
        <p14:creationId xmlns:p14="http://schemas.microsoft.com/office/powerpoint/2010/main" val="1809982493"/>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8/27/2020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745473715"/>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8/27/2020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936188675"/>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8/27/2020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515854050"/>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8/27/2020</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615689474"/>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8/27/2020</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0616507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DA81E5A-3CEF-784F-BE89-11C2E2708806}" type="slidenum">
              <a:rPr lang="en-US"/>
              <a:pPr>
                <a:defRPr/>
              </a:pPr>
              <a:t>‹#›</a:t>
            </a:fld>
            <a:endParaRPr lang="en-US"/>
          </a:p>
        </p:txBody>
      </p:sp>
    </p:spTree>
    <p:extLst>
      <p:ext uri="{BB962C8B-B14F-4D97-AF65-F5344CB8AC3E}">
        <p14:creationId xmlns:p14="http://schemas.microsoft.com/office/powerpoint/2010/main" val="1854457261"/>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8/27/2020</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008704375"/>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8/27/2020</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328694463"/>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8/27/2020</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282330435"/>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8/27/2020</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738177045"/>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8/27/2020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964743803"/>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8/27/2020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961237944"/>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a:lvl1pPr>
          </a:lstStyle>
          <a:p>
            <a:pPr>
              <a:defRPr/>
            </a:pPr>
            <a:fld id="{D6B5707E-4AF7-D941-ACED-5A346A191AB7}" type="datetime1">
              <a:rPr lang="en-US"/>
              <a:pPr>
                <a:defRPr/>
              </a:pPr>
              <a:t>8/27/2020</a:t>
            </a:fld>
            <a:endParaRPr lang="en-US"/>
          </a:p>
        </p:txBody>
      </p:sp>
      <p:sp>
        <p:nvSpPr>
          <p:cNvPr id="5" name="Footer Placeholder 4"/>
          <p:cNvSpPr>
            <a:spLocks noGrp="1"/>
          </p:cNvSpPr>
          <p:nvPr>
            <p:ph type="ftr" sz="quarter" idx="11"/>
          </p:nvPr>
        </p:nvSpPr>
        <p:spPr/>
        <p:txBody>
          <a:bodyPr/>
          <a:lstStyle>
            <a:lvl1pPr eaLnBrk="0" hangingPunct="0">
              <a:defRPr>
                <a:ea typeface="ＭＳ Ｐゴシック" pitchFamily="-105" charset="-128"/>
                <a:cs typeface="ＭＳ Ｐゴシック" pitchFamily="-105"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vl1pPr>
          </a:lstStyle>
          <a:p>
            <a:pPr>
              <a:defRPr/>
            </a:pPr>
            <a:fld id="{A2939130-86EF-544D-93B6-3296DF1B0052}" type="slidenum">
              <a:rPr lang="en-US"/>
              <a:pPr>
                <a:defRPr/>
              </a:pPr>
              <a:t>‹#›</a:t>
            </a:fld>
            <a:endParaRPr lang="en-US"/>
          </a:p>
        </p:txBody>
      </p:sp>
    </p:spTree>
    <p:extLst>
      <p:ext uri="{BB962C8B-B14F-4D97-AF65-F5344CB8AC3E}">
        <p14:creationId xmlns:p14="http://schemas.microsoft.com/office/powerpoint/2010/main" val="3174268917"/>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A8FAFB82-93C0-FD49-927A-50521B5BFD2C}" type="slidenum">
              <a:rPr lang="en-US" altLang="zh-TW"/>
              <a:pPr>
                <a:defRPr/>
              </a:pPr>
              <a:t>‹#›</a:t>
            </a:fld>
            <a:endParaRPr lang="en-US" altLang="zh-TW"/>
          </a:p>
        </p:txBody>
      </p:sp>
    </p:spTree>
    <p:extLst>
      <p:ext uri="{BB962C8B-B14F-4D97-AF65-F5344CB8AC3E}">
        <p14:creationId xmlns:p14="http://schemas.microsoft.com/office/powerpoint/2010/main" val="984293880"/>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4A112925-BA3F-9544-838F-F58ACB58D95E}" type="slidenum">
              <a:rPr lang="en-US" altLang="zh-TW"/>
              <a:pPr>
                <a:defRPr/>
              </a:pPr>
              <a:t>‹#›</a:t>
            </a:fld>
            <a:endParaRPr lang="en-US" altLang="zh-TW"/>
          </a:p>
        </p:txBody>
      </p:sp>
    </p:spTree>
    <p:extLst>
      <p:ext uri="{BB962C8B-B14F-4D97-AF65-F5344CB8AC3E}">
        <p14:creationId xmlns:p14="http://schemas.microsoft.com/office/powerpoint/2010/main" val="1187405415"/>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6444D315-9A87-894D-94BA-B18CAAD6DB4D}" type="slidenum">
              <a:rPr lang="en-US" altLang="zh-TW"/>
              <a:pPr>
                <a:defRPr/>
              </a:pPr>
              <a:t>‹#›</a:t>
            </a:fld>
            <a:endParaRPr lang="en-US" altLang="zh-TW"/>
          </a:p>
        </p:txBody>
      </p:sp>
    </p:spTree>
    <p:extLst>
      <p:ext uri="{BB962C8B-B14F-4D97-AF65-F5344CB8AC3E}">
        <p14:creationId xmlns:p14="http://schemas.microsoft.com/office/powerpoint/2010/main" val="19845507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A25C054-2721-3746-A585-20EDE3CDBB1D}" type="slidenum">
              <a:rPr lang="en-US"/>
              <a:pPr>
                <a:defRPr/>
              </a:pPr>
              <a:t>‹#›</a:t>
            </a:fld>
            <a:endParaRPr lang="en-US"/>
          </a:p>
        </p:txBody>
      </p:sp>
    </p:spTree>
    <p:extLst>
      <p:ext uri="{BB962C8B-B14F-4D97-AF65-F5344CB8AC3E}">
        <p14:creationId xmlns:p14="http://schemas.microsoft.com/office/powerpoint/2010/main" val="178421741"/>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1604EDA2-2AA6-6946-BBDA-4C6DA707A81C}" type="slidenum">
              <a:rPr lang="en-US" altLang="zh-TW"/>
              <a:pPr>
                <a:defRPr/>
              </a:pPr>
              <a:t>‹#›</a:t>
            </a:fld>
            <a:endParaRPr lang="en-US" altLang="zh-TW"/>
          </a:p>
        </p:txBody>
      </p:sp>
    </p:spTree>
    <p:extLst>
      <p:ext uri="{BB962C8B-B14F-4D97-AF65-F5344CB8AC3E}">
        <p14:creationId xmlns:p14="http://schemas.microsoft.com/office/powerpoint/2010/main" val="1929366601"/>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6"/>
          <p:cNvSpPr>
            <a:spLocks noGrp="1" noChangeArrowheads="1"/>
          </p:cNvSpPr>
          <p:nvPr>
            <p:ph type="sldNum" sz="quarter" idx="12"/>
          </p:nvPr>
        </p:nvSpPr>
        <p:spPr>
          <a:ln/>
        </p:spPr>
        <p:txBody>
          <a:bodyPr/>
          <a:lstStyle>
            <a:lvl1pPr>
              <a:defRPr/>
            </a:lvl1pPr>
          </a:lstStyle>
          <a:p>
            <a:pPr>
              <a:defRPr/>
            </a:pPr>
            <a:fld id="{1A96CA01-6913-7A43-B49B-56CC6081D94B}" type="slidenum">
              <a:rPr lang="en-US" altLang="zh-TW"/>
              <a:pPr>
                <a:defRPr/>
              </a:pPr>
              <a:t>‹#›</a:t>
            </a:fld>
            <a:endParaRPr lang="en-US" altLang="zh-TW"/>
          </a:p>
        </p:txBody>
      </p:sp>
    </p:spTree>
    <p:extLst>
      <p:ext uri="{BB962C8B-B14F-4D97-AF65-F5344CB8AC3E}">
        <p14:creationId xmlns:p14="http://schemas.microsoft.com/office/powerpoint/2010/main" val="3135181065"/>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6"/>
          <p:cNvSpPr>
            <a:spLocks noGrp="1" noChangeArrowheads="1"/>
          </p:cNvSpPr>
          <p:nvPr>
            <p:ph type="sldNum" sz="quarter" idx="12"/>
          </p:nvPr>
        </p:nvSpPr>
        <p:spPr>
          <a:ln/>
        </p:spPr>
        <p:txBody>
          <a:bodyPr/>
          <a:lstStyle>
            <a:lvl1pPr>
              <a:defRPr/>
            </a:lvl1pPr>
          </a:lstStyle>
          <a:p>
            <a:pPr>
              <a:defRPr/>
            </a:pPr>
            <a:fld id="{ABBCD159-1458-5544-BB59-98429849A4C0}" type="slidenum">
              <a:rPr lang="en-US" altLang="zh-TW"/>
              <a:pPr>
                <a:defRPr/>
              </a:pPr>
              <a:t>‹#›</a:t>
            </a:fld>
            <a:endParaRPr lang="en-US" altLang="zh-TW"/>
          </a:p>
        </p:txBody>
      </p:sp>
    </p:spTree>
    <p:extLst>
      <p:ext uri="{BB962C8B-B14F-4D97-AF65-F5344CB8AC3E}">
        <p14:creationId xmlns:p14="http://schemas.microsoft.com/office/powerpoint/2010/main" val="2296856583"/>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6"/>
          <p:cNvSpPr>
            <a:spLocks noGrp="1" noChangeArrowheads="1"/>
          </p:cNvSpPr>
          <p:nvPr>
            <p:ph type="sldNum" sz="quarter" idx="12"/>
          </p:nvPr>
        </p:nvSpPr>
        <p:spPr>
          <a:ln/>
        </p:spPr>
        <p:txBody>
          <a:bodyPr/>
          <a:lstStyle>
            <a:lvl1pPr>
              <a:defRPr/>
            </a:lvl1pPr>
          </a:lstStyle>
          <a:p>
            <a:pPr>
              <a:defRPr/>
            </a:pPr>
            <a:fld id="{E866BDE0-0AF9-DE45-85FC-20D2FBB3D340}" type="slidenum">
              <a:rPr lang="en-US" altLang="zh-TW"/>
              <a:pPr>
                <a:defRPr/>
              </a:pPr>
              <a:t>‹#›</a:t>
            </a:fld>
            <a:endParaRPr lang="en-US" altLang="zh-TW"/>
          </a:p>
        </p:txBody>
      </p:sp>
    </p:spTree>
    <p:extLst>
      <p:ext uri="{BB962C8B-B14F-4D97-AF65-F5344CB8AC3E}">
        <p14:creationId xmlns:p14="http://schemas.microsoft.com/office/powerpoint/2010/main" val="1596760393"/>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72A2D63E-D522-584C-95D9-CF1A729D0D6A}" type="slidenum">
              <a:rPr lang="en-US" altLang="zh-TW"/>
              <a:pPr>
                <a:defRPr/>
              </a:pPr>
              <a:t>‹#›</a:t>
            </a:fld>
            <a:endParaRPr lang="en-US" altLang="zh-TW"/>
          </a:p>
        </p:txBody>
      </p:sp>
    </p:spTree>
    <p:extLst>
      <p:ext uri="{BB962C8B-B14F-4D97-AF65-F5344CB8AC3E}">
        <p14:creationId xmlns:p14="http://schemas.microsoft.com/office/powerpoint/2010/main" val="1268695074"/>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B7D1C04F-963F-034B-BD53-C72C6C0F951A}" type="slidenum">
              <a:rPr lang="en-US" altLang="zh-TW"/>
              <a:pPr>
                <a:defRPr/>
              </a:pPr>
              <a:t>‹#›</a:t>
            </a:fld>
            <a:endParaRPr lang="en-US" altLang="zh-TW"/>
          </a:p>
        </p:txBody>
      </p:sp>
    </p:spTree>
    <p:extLst>
      <p:ext uri="{BB962C8B-B14F-4D97-AF65-F5344CB8AC3E}">
        <p14:creationId xmlns:p14="http://schemas.microsoft.com/office/powerpoint/2010/main" val="704390797"/>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5B55D89D-1538-C244-B961-4AC98FD32F99}" type="slidenum">
              <a:rPr lang="en-US" altLang="zh-TW"/>
              <a:pPr>
                <a:defRPr/>
              </a:pPr>
              <a:t>‹#›</a:t>
            </a:fld>
            <a:endParaRPr lang="en-US" altLang="zh-TW"/>
          </a:p>
        </p:txBody>
      </p:sp>
    </p:spTree>
    <p:extLst>
      <p:ext uri="{BB962C8B-B14F-4D97-AF65-F5344CB8AC3E}">
        <p14:creationId xmlns:p14="http://schemas.microsoft.com/office/powerpoint/2010/main" val="3526102289"/>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FE5EC284-E0E7-B443-B64E-7139D8F149F7}" type="slidenum">
              <a:rPr lang="en-US" altLang="zh-TW"/>
              <a:pPr>
                <a:defRPr/>
              </a:pPr>
              <a:t>‹#›</a:t>
            </a:fld>
            <a:endParaRPr lang="en-US" altLang="zh-TW"/>
          </a:p>
        </p:txBody>
      </p:sp>
    </p:spTree>
    <p:extLst>
      <p:ext uri="{BB962C8B-B14F-4D97-AF65-F5344CB8AC3E}">
        <p14:creationId xmlns:p14="http://schemas.microsoft.com/office/powerpoint/2010/main" val="1385716493"/>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57200" y="3938588"/>
            <a:ext cx="8229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8" name="Rectangle 6"/>
          <p:cNvSpPr>
            <a:spLocks noGrp="1" noChangeArrowheads="1"/>
          </p:cNvSpPr>
          <p:nvPr>
            <p:ph type="sldNum" sz="quarter" idx="12"/>
          </p:nvPr>
        </p:nvSpPr>
        <p:spPr>
          <a:ln/>
        </p:spPr>
        <p:txBody>
          <a:bodyPr/>
          <a:lstStyle>
            <a:lvl1pPr>
              <a:defRPr/>
            </a:lvl1pPr>
          </a:lstStyle>
          <a:p>
            <a:pPr>
              <a:defRPr/>
            </a:pPr>
            <a:fld id="{68EF5C90-5A0B-634B-923B-05D1B9F5D651}" type="slidenum">
              <a:rPr lang="en-US" altLang="zh-TW"/>
              <a:pPr>
                <a:defRPr/>
              </a:pPr>
              <a:t>‹#›</a:t>
            </a:fld>
            <a:endParaRPr lang="en-US" altLang="zh-TW"/>
          </a:p>
        </p:txBody>
      </p:sp>
    </p:spTree>
    <p:extLst>
      <p:ext uri="{BB962C8B-B14F-4D97-AF65-F5344CB8AC3E}">
        <p14:creationId xmlns:p14="http://schemas.microsoft.com/office/powerpoint/2010/main" val="1769029909"/>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8" name="Rectangle 6"/>
          <p:cNvSpPr>
            <a:spLocks noGrp="1" noChangeArrowheads="1"/>
          </p:cNvSpPr>
          <p:nvPr>
            <p:ph type="sldNum" sz="quarter" idx="12"/>
          </p:nvPr>
        </p:nvSpPr>
        <p:spPr>
          <a:ln/>
        </p:spPr>
        <p:txBody>
          <a:bodyPr/>
          <a:lstStyle>
            <a:lvl1pPr>
              <a:defRPr/>
            </a:lvl1pPr>
          </a:lstStyle>
          <a:p>
            <a:pPr>
              <a:defRPr/>
            </a:pPr>
            <a:fld id="{E5C4BD1C-5ECA-1B4E-89D3-2D35484DB1B2}" type="slidenum">
              <a:rPr lang="en-US" altLang="zh-TW"/>
              <a:pPr>
                <a:defRPr/>
              </a:pPr>
              <a:t>‹#›</a:t>
            </a:fld>
            <a:endParaRPr lang="en-US" altLang="zh-TW"/>
          </a:p>
        </p:txBody>
      </p:sp>
    </p:spTree>
    <p:extLst>
      <p:ext uri="{BB962C8B-B14F-4D97-AF65-F5344CB8AC3E}">
        <p14:creationId xmlns:p14="http://schemas.microsoft.com/office/powerpoint/2010/main" val="35176937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5253CD4-76FE-0D43-A876-F3DE00C553EC}" type="slidenum">
              <a:rPr lang="en-US"/>
              <a:pPr>
                <a:defRPr/>
              </a:pPr>
              <a:t>‹#›</a:t>
            </a:fld>
            <a:endParaRPr lang="en-US"/>
          </a:p>
        </p:txBody>
      </p:sp>
    </p:spTree>
    <p:extLst>
      <p:ext uri="{BB962C8B-B14F-4D97-AF65-F5344CB8AC3E}">
        <p14:creationId xmlns:p14="http://schemas.microsoft.com/office/powerpoint/2010/main" val="292217005"/>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6"/>
          <p:cNvSpPr>
            <a:spLocks noGrp="1" noChangeArrowheads="1"/>
          </p:cNvSpPr>
          <p:nvPr>
            <p:ph type="sldNum" sz="quarter" idx="12"/>
          </p:nvPr>
        </p:nvSpPr>
        <p:spPr>
          <a:ln/>
        </p:spPr>
        <p:txBody>
          <a:bodyPr/>
          <a:lstStyle>
            <a:lvl1pPr>
              <a:defRPr/>
            </a:lvl1pPr>
          </a:lstStyle>
          <a:p>
            <a:pPr>
              <a:defRPr/>
            </a:pPr>
            <a:fld id="{D0222A10-24DA-AA41-9175-05D35643C6ED}" type="slidenum">
              <a:rPr lang="en-US" altLang="zh-TW"/>
              <a:pPr>
                <a:defRPr/>
              </a:pPr>
              <a:t>‹#›</a:t>
            </a:fld>
            <a:endParaRPr lang="en-US" altLang="zh-TW"/>
          </a:p>
        </p:txBody>
      </p:sp>
    </p:spTree>
    <p:extLst>
      <p:ext uri="{BB962C8B-B14F-4D97-AF65-F5344CB8AC3E}">
        <p14:creationId xmlns:p14="http://schemas.microsoft.com/office/powerpoint/2010/main" val="2999388025"/>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29A82BA1-63AD-A343-9F00-BA1AEAC543E8}" type="slidenum">
              <a:rPr lang="en-US" altLang="zh-TW"/>
              <a:pPr>
                <a:defRPr/>
              </a:pPr>
              <a:t>‹#›</a:t>
            </a:fld>
            <a:endParaRPr lang="en-US" altLang="zh-TW"/>
          </a:p>
        </p:txBody>
      </p:sp>
    </p:spTree>
    <p:extLst>
      <p:ext uri="{BB962C8B-B14F-4D97-AF65-F5344CB8AC3E}">
        <p14:creationId xmlns:p14="http://schemas.microsoft.com/office/powerpoint/2010/main" val="2099091521"/>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070F928-4069-304E-B17C-8E211E357B9D}" type="slidenum">
              <a:rPr lang="en-US"/>
              <a:pPr>
                <a:defRPr/>
              </a:pPr>
              <a:t>‹#›</a:t>
            </a:fld>
            <a:endParaRPr lang="en-US"/>
          </a:p>
        </p:txBody>
      </p:sp>
    </p:spTree>
    <p:extLst>
      <p:ext uri="{BB962C8B-B14F-4D97-AF65-F5344CB8AC3E}">
        <p14:creationId xmlns:p14="http://schemas.microsoft.com/office/powerpoint/2010/main" val="189699197"/>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872613-69EE-A943-8D39-EA29EAF2AB44}" type="slidenum">
              <a:rPr lang="en-US"/>
              <a:pPr>
                <a:defRPr/>
              </a:pPr>
              <a:t>‹#›</a:t>
            </a:fld>
            <a:endParaRPr lang="en-US"/>
          </a:p>
        </p:txBody>
      </p:sp>
    </p:spTree>
    <p:extLst>
      <p:ext uri="{BB962C8B-B14F-4D97-AF65-F5344CB8AC3E}">
        <p14:creationId xmlns:p14="http://schemas.microsoft.com/office/powerpoint/2010/main" val="524913299"/>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8E16A76-9393-104C-AD02-146D08512A38}" type="slidenum">
              <a:rPr lang="en-US"/>
              <a:pPr>
                <a:defRPr/>
              </a:pPr>
              <a:t>‹#›</a:t>
            </a:fld>
            <a:endParaRPr lang="en-US"/>
          </a:p>
        </p:txBody>
      </p:sp>
    </p:spTree>
    <p:extLst>
      <p:ext uri="{BB962C8B-B14F-4D97-AF65-F5344CB8AC3E}">
        <p14:creationId xmlns:p14="http://schemas.microsoft.com/office/powerpoint/2010/main" val="1231707188"/>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621526-1663-0B42-BB24-D838280797F3}" type="slidenum">
              <a:rPr lang="en-US"/>
              <a:pPr>
                <a:defRPr/>
              </a:pPr>
              <a:t>‹#›</a:t>
            </a:fld>
            <a:endParaRPr lang="en-US"/>
          </a:p>
        </p:txBody>
      </p:sp>
    </p:spTree>
    <p:extLst>
      <p:ext uri="{BB962C8B-B14F-4D97-AF65-F5344CB8AC3E}">
        <p14:creationId xmlns:p14="http://schemas.microsoft.com/office/powerpoint/2010/main" val="2391414159"/>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E0B4C67-BCB2-CF4A-96E9-9A2EBB870B4A}" type="slidenum">
              <a:rPr lang="en-US"/>
              <a:pPr>
                <a:defRPr/>
              </a:pPr>
              <a:t>‹#›</a:t>
            </a:fld>
            <a:endParaRPr lang="en-US"/>
          </a:p>
        </p:txBody>
      </p:sp>
    </p:spTree>
    <p:extLst>
      <p:ext uri="{BB962C8B-B14F-4D97-AF65-F5344CB8AC3E}">
        <p14:creationId xmlns:p14="http://schemas.microsoft.com/office/powerpoint/2010/main" val="288968784"/>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ED746CD-8E19-EE4F-B7D1-A926C74F0E8F}" type="slidenum">
              <a:rPr lang="en-US"/>
              <a:pPr>
                <a:defRPr/>
              </a:pPr>
              <a:t>‹#›</a:t>
            </a:fld>
            <a:endParaRPr lang="en-US"/>
          </a:p>
        </p:txBody>
      </p:sp>
    </p:spTree>
    <p:extLst>
      <p:ext uri="{BB962C8B-B14F-4D97-AF65-F5344CB8AC3E}">
        <p14:creationId xmlns:p14="http://schemas.microsoft.com/office/powerpoint/2010/main" val="3263920569"/>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6120C6-8B08-7D43-B34B-90F224A6E68B}" type="slidenum">
              <a:rPr lang="en-US"/>
              <a:pPr>
                <a:defRPr/>
              </a:pPr>
              <a:t>‹#›</a:t>
            </a:fld>
            <a:endParaRPr lang="en-US"/>
          </a:p>
        </p:txBody>
      </p:sp>
    </p:spTree>
    <p:extLst>
      <p:ext uri="{BB962C8B-B14F-4D97-AF65-F5344CB8AC3E}">
        <p14:creationId xmlns:p14="http://schemas.microsoft.com/office/powerpoint/2010/main" val="2698845355"/>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31B1622-E29B-8B4E-9EE8-5036E5F3712F}" type="slidenum">
              <a:rPr lang="en-US"/>
              <a:pPr>
                <a:defRPr/>
              </a:pPr>
              <a:t>‹#›</a:t>
            </a:fld>
            <a:endParaRPr lang="en-US"/>
          </a:p>
        </p:txBody>
      </p:sp>
    </p:spTree>
    <p:extLst>
      <p:ext uri="{BB962C8B-B14F-4D97-AF65-F5344CB8AC3E}">
        <p14:creationId xmlns:p14="http://schemas.microsoft.com/office/powerpoint/2010/main" val="84145206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D243C0E-F936-DE42-B51C-132F83C394B9}" type="slidenum">
              <a:rPr lang="en-US"/>
              <a:pPr>
                <a:defRPr/>
              </a:pPr>
              <a:t>‹#›</a:t>
            </a:fld>
            <a:endParaRPr lang="en-US"/>
          </a:p>
        </p:txBody>
      </p:sp>
    </p:spTree>
    <p:extLst>
      <p:ext uri="{BB962C8B-B14F-4D97-AF65-F5344CB8AC3E}">
        <p14:creationId xmlns:p14="http://schemas.microsoft.com/office/powerpoint/2010/main" val="1225906176"/>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D11105-AAD1-F54E-8DE0-C18EB50BBA1B}" type="slidenum">
              <a:rPr lang="en-US"/>
              <a:pPr>
                <a:defRPr/>
              </a:pPr>
              <a:t>‹#›</a:t>
            </a:fld>
            <a:endParaRPr lang="en-US"/>
          </a:p>
        </p:txBody>
      </p:sp>
    </p:spTree>
    <p:extLst>
      <p:ext uri="{BB962C8B-B14F-4D97-AF65-F5344CB8AC3E}">
        <p14:creationId xmlns:p14="http://schemas.microsoft.com/office/powerpoint/2010/main" val="1509375953"/>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86409B2-655E-FD49-8A7C-E7ED1596896B}" type="slidenum">
              <a:rPr lang="en-US"/>
              <a:pPr>
                <a:defRPr/>
              </a:pPr>
              <a:t>‹#›</a:t>
            </a:fld>
            <a:endParaRPr lang="en-US"/>
          </a:p>
        </p:txBody>
      </p:sp>
    </p:spTree>
    <p:extLst>
      <p:ext uri="{BB962C8B-B14F-4D97-AF65-F5344CB8AC3E}">
        <p14:creationId xmlns:p14="http://schemas.microsoft.com/office/powerpoint/2010/main" val="498932875"/>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9332A9-5BCA-3E4E-A79D-91DA622AB63A}" type="slidenum">
              <a:rPr lang="en-US"/>
              <a:pPr>
                <a:defRPr/>
              </a:pPr>
              <a:t>‹#›</a:t>
            </a:fld>
            <a:endParaRPr lang="en-US"/>
          </a:p>
        </p:txBody>
      </p:sp>
    </p:spTree>
    <p:extLst>
      <p:ext uri="{BB962C8B-B14F-4D97-AF65-F5344CB8AC3E}">
        <p14:creationId xmlns:p14="http://schemas.microsoft.com/office/powerpoint/2010/main" val="888626195"/>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40AD8310-EEA4-6641-9202-5F6C21CFD061}" type="slidenum">
              <a:rPr lang="en-US"/>
              <a:pPr>
                <a:defRPr/>
              </a:pPr>
              <a:t>‹#›</a:t>
            </a:fld>
            <a:endParaRPr lang="en-US"/>
          </a:p>
        </p:txBody>
      </p:sp>
    </p:spTree>
    <p:extLst>
      <p:ext uri="{BB962C8B-B14F-4D97-AF65-F5344CB8AC3E}">
        <p14:creationId xmlns:p14="http://schemas.microsoft.com/office/powerpoint/2010/main" val="260778045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F5FED20-13F1-8D44-A9D2-5996D2F6D19D}" type="slidenum">
              <a:rPr lang="en-US"/>
              <a:pPr>
                <a:defRPr/>
              </a:pPr>
              <a:t>‹#›</a:t>
            </a:fld>
            <a:endParaRPr lang="en-US"/>
          </a:p>
        </p:txBody>
      </p:sp>
    </p:spTree>
    <p:extLst>
      <p:ext uri="{BB962C8B-B14F-4D97-AF65-F5344CB8AC3E}">
        <p14:creationId xmlns:p14="http://schemas.microsoft.com/office/powerpoint/2010/main" val="37339713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C36C321-5C6D-5E45-B3E4-54756DC84B64}" type="slidenum">
              <a:rPr lang="en-US"/>
              <a:pPr>
                <a:defRPr/>
              </a:pPr>
              <a:t>‹#›</a:t>
            </a:fld>
            <a:endParaRPr lang="en-US"/>
          </a:p>
        </p:txBody>
      </p:sp>
    </p:spTree>
    <p:extLst>
      <p:ext uri="{BB962C8B-B14F-4D97-AF65-F5344CB8AC3E}">
        <p14:creationId xmlns:p14="http://schemas.microsoft.com/office/powerpoint/2010/main" val="104427966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845C824-ADEA-324C-911B-C7FECB8A3A99}" type="slidenum">
              <a:rPr lang="en-US"/>
              <a:pPr>
                <a:defRPr/>
              </a:pPr>
              <a:t>‹#›</a:t>
            </a:fld>
            <a:endParaRPr lang="en-US"/>
          </a:p>
        </p:txBody>
      </p:sp>
    </p:spTree>
    <p:extLst>
      <p:ext uri="{BB962C8B-B14F-4D97-AF65-F5344CB8AC3E}">
        <p14:creationId xmlns:p14="http://schemas.microsoft.com/office/powerpoint/2010/main" val="27999421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15275FC-BAF8-9B40-A913-35E9089B2C59}" type="slidenum">
              <a:rPr lang="en-US"/>
              <a:pPr>
                <a:defRPr/>
              </a:pPr>
              <a:t>‹#›</a:t>
            </a:fld>
            <a:endParaRPr lang="en-US"/>
          </a:p>
        </p:txBody>
      </p:sp>
    </p:spTree>
    <p:extLst>
      <p:ext uri="{BB962C8B-B14F-4D97-AF65-F5344CB8AC3E}">
        <p14:creationId xmlns:p14="http://schemas.microsoft.com/office/powerpoint/2010/main" val="1780705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2"/>
          </p:nvPr>
        </p:nvSpPr>
        <p:spPr>
          <a:ln/>
        </p:spPr>
        <p:txBody>
          <a:bodyPr/>
          <a:lstStyle>
            <a:lvl1pPr>
              <a:defRPr/>
            </a:lvl1pPr>
          </a:lstStyle>
          <a:p>
            <a:fld id="{EA670694-4300-A548-9568-B0169C7EA116}" type="slidenum">
              <a:rPr lang="zh-CN" altLang="en-US"/>
              <a:pPr/>
              <a:t>‹#›</a:t>
            </a:fld>
            <a:endParaRPr lang="en-US" altLang="zh-CN"/>
          </a:p>
        </p:txBody>
      </p:sp>
    </p:spTree>
    <p:extLst>
      <p:ext uri="{BB962C8B-B14F-4D97-AF65-F5344CB8AC3E}">
        <p14:creationId xmlns:p14="http://schemas.microsoft.com/office/powerpoint/2010/main" val="226302768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FD43BFF-AE37-B449-953C-495A125FEEFF}" type="slidenum">
              <a:rPr lang="en-US"/>
              <a:pPr>
                <a:defRPr/>
              </a:pPr>
              <a:t>‹#›</a:t>
            </a:fld>
            <a:endParaRPr lang="en-US"/>
          </a:p>
        </p:txBody>
      </p:sp>
    </p:spTree>
    <p:extLst>
      <p:ext uri="{BB962C8B-B14F-4D97-AF65-F5344CB8AC3E}">
        <p14:creationId xmlns:p14="http://schemas.microsoft.com/office/powerpoint/2010/main" val="36724712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EA1B578-330F-1046-B0F7-2DAC802F787E}" type="slidenum">
              <a:rPr lang="en-US"/>
              <a:pPr>
                <a:defRPr/>
              </a:pPr>
              <a:t>‹#›</a:t>
            </a:fld>
            <a:endParaRPr lang="en-US"/>
          </a:p>
        </p:txBody>
      </p:sp>
    </p:spTree>
    <p:extLst>
      <p:ext uri="{BB962C8B-B14F-4D97-AF65-F5344CB8AC3E}">
        <p14:creationId xmlns:p14="http://schemas.microsoft.com/office/powerpoint/2010/main" val="252667275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solidFill>
                <a:srgbClr val="FFFFFF"/>
              </a:solidFill>
              <a:latin typeface="Tw Cen MT" charset="0"/>
              <a:ea typeface="MS PGothic" charset="0"/>
              <a:cs typeface="MS PGothic" charset="0"/>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solidFill>
                <a:srgbClr val="FFFFFF"/>
              </a:solidFill>
              <a:latin typeface="Tw Cen MT" charset="0"/>
              <a:ea typeface="MS PGothic" charset="0"/>
              <a:cs typeface="MS PGothic" charset="0"/>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solidFill>
                <a:srgbClr val="FFFFFF"/>
              </a:solidFill>
              <a:latin typeface="Tw Cen MT" charset="0"/>
              <a:ea typeface="MS PGothic" charset="0"/>
              <a:cs typeface="MS PGothic" charset="0"/>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a:defRPr sz="2000" smtClean="0">
                <a:solidFill>
                  <a:srgbClr val="FFFFFF"/>
                </a:solidFill>
              </a:defRPr>
            </a:lvl1pPr>
          </a:lstStyle>
          <a:p>
            <a:pPr>
              <a:defRPr/>
            </a:pPr>
            <a:fld id="{0EB08EF4-5EDF-5F43-A5F7-00A04D54D6FE}" type="datetime1">
              <a:rPr lang="en-NZ"/>
              <a:pPr>
                <a:defRPr/>
              </a:pPr>
              <a:t>27/08/2020</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defRPr smtClean="0">
                <a:solidFill>
                  <a:srgbClr val="EBDDC3"/>
                </a:solidFill>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a:defRPr smtClean="0">
                <a:solidFill>
                  <a:srgbClr val="EBDDC3"/>
                </a:solidFill>
              </a:defRPr>
            </a:lvl1pPr>
          </a:lstStyle>
          <a:p>
            <a:pPr>
              <a:defRPr/>
            </a:pPr>
            <a:fld id="{05449D2D-8AD9-5D4B-A721-CB6F73DD789F}" type="slidenum">
              <a:rPr lang="en-NZ"/>
              <a:pPr>
                <a:defRPr/>
              </a:pPr>
              <a:t>‹#›</a:t>
            </a:fld>
            <a:endParaRPr lang="en-NZ"/>
          </a:p>
        </p:txBody>
      </p:sp>
    </p:spTree>
    <p:extLst>
      <p:ext uri="{BB962C8B-B14F-4D97-AF65-F5344CB8AC3E}">
        <p14:creationId xmlns:p14="http://schemas.microsoft.com/office/powerpoint/2010/main" val="419628202"/>
      </p:ext>
    </p:extLst>
  </p:cSld>
  <p:clrMapOvr>
    <a:overrideClrMapping bg1="dk1" tx1="lt1" bg2="dk2" tx2="lt2" accent1="accent1" accent2="accent2" accent3="accent3" accent4="accent4" accent5="accent5" accent6="accent6" hlink="hlink" folHlink="folHlink"/>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30BE25F3-7967-2E41-8AA4-EB0166FC99BF}" type="datetime1">
              <a:rPr lang="en-NZ"/>
              <a:pPr>
                <a:defRPr/>
              </a:pPr>
              <a:t>27/08/2020</a:t>
            </a:fld>
            <a:endParaRPr lang="en-NZ"/>
          </a:p>
        </p:txBody>
      </p:sp>
      <p:sp>
        <p:nvSpPr>
          <p:cNvPr id="5" name="Footer Placeholder 2"/>
          <p:cNvSpPr>
            <a:spLocks noGrp="1"/>
          </p:cNvSpPr>
          <p:nvPr>
            <p:ph type="ftr" sz="quarter" idx="11"/>
          </p:nvPr>
        </p:nvSpPr>
        <p:spPr/>
        <p:txBody>
          <a:bodyPr/>
          <a:lstStyle>
            <a:lvl1pPr>
              <a:defRPr/>
            </a:lvl1pPr>
          </a:lstStyle>
          <a:p>
            <a:pPr>
              <a:defRPr/>
            </a:pPr>
            <a:endParaRPr lang="en-NZ"/>
          </a:p>
        </p:txBody>
      </p:sp>
      <p:sp>
        <p:nvSpPr>
          <p:cNvPr id="6" name="Slide Number Placeholder 22"/>
          <p:cNvSpPr>
            <a:spLocks noGrp="1"/>
          </p:cNvSpPr>
          <p:nvPr>
            <p:ph type="sldNum" sz="quarter" idx="12"/>
          </p:nvPr>
        </p:nvSpPr>
        <p:spPr/>
        <p:txBody>
          <a:bodyPr/>
          <a:lstStyle>
            <a:lvl1pPr>
              <a:defRPr/>
            </a:lvl1pPr>
          </a:lstStyle>
          <a:p>
            <a:pPr>
              <a:defRPr/>
            </a:pPr>
            <a:fld id="{AC85A497-EE12-5248-8224-43DCFD9907D2}" type="slidenum">
              <a:rPr lang="en-NZ"/>
              <a:pPr>
                <a:defRPr/>
              </a:pPr>
              <a:t>‹#›</a:t>
            </a:fld>
            <a:endParaRPr lang="en-NZ"/>
          </a:p>
        </p:txBody>
      </p:sp>
    </p:spTree>
    <p:extLst>
      <p:ext uri="{BB962C8B-B14F-4D97-AF65-F5344CB8AC3E}">
        <p14:creationId xmlns:p14="http://schemas.microsoft.com/office/powerpoint/2010/main" val="257189088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solidFill>
                <a:srgbClr val="FFFFFF"/>
              </a:solidFill>
              <a:latin typeface="Tw Cen MT" charset="0"/>
              <a:ea typeface="MS PGothic" charset="0"/>
              <a:cs typeface="MS PGothic" charset="0"/>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solidFill>
                <a:srgbClr val="FFFFFF"/>
              </a:solidFill>
              <a:latin typeface="Tw Cen MT" charset="0"/>
              <a:ea typeface="MS PGothic" charset="0"/>
              <a:cs typeface="MS PGothic" charset="0"/>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solidFill>
                <a:srgbClr val="FFFFFF"/>
              </a:solidFill>
              <a:latin typeface="Tw Cen MT" charset="0"/>
              <a:ea typeface="MS PGothic" charset="0"/>
              <a:cs typeface="MS PGothic" charset="0"/>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a:defRPr smtClean="0"/>
            </a:lvl1pPr>
          </a:lstStyle>
          <a:p>
            <a:pPr>
              <a:defRPr/>
            </a:pPr>
            <a:fld id="{A5CD3817-AB4B-F74B-8907-60C6818EEE07}" type="datetime1">
              <a:rPr lang="en-NZ"/>
              <a:pPr>
                <a:defRPr/>
              </a:pPr>
              <a:t>27/08/2020</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a:defRPr sz="2400" smtClean="0"/>
            </a:lvl1pPr>
          </a:lstStyle>
          <a:p>
            <a:pPr>
              <a:defRPr/>
            </a:pPr>
            <a:fld id="{123A5358-0842-A34F-8E83-5010DC27F2C9}" type="slidenum">
              <a:rPr lang="en-NZ"/>
              <a:pPr>
                <a:defRPr/>
              </a:pPr>
              <a:t>‹#›</a:t>
            </a:fld>
            <a:endParaRPr lang="en-NZ"/>
          </a:p>
        </p:txBody>
      </p:sp>
      <p:sp>
        <p:nvSpPr>
          <p:cNvPr id="9" name="Footer Placeholder 13"/>
          <p:cNvSpPr>
            <a:spLocks noGrp="1"/>
          </p:cNvSpPr>
          <p:nvPr>
            <p:ph type="ftr" sz="quarter" idx="12"/>
          </p:nvPr>
        </p:nvSpPr>
        <p:spPr/>
        <p:txBody>
          <a:bodyPr/>
          <a:lstStyle>
            <a:lvl1pPr>
              <a:defRPr smtClean="0"/>
            </a:lvl1pPr>
          </a:lstStyle>
          <a:p>
            <a:pPr>
              <a:defRPr/>
            </a:pPr>
            <a:endParaRPr lang="en-NZ"/>
          </a:p>
        </p:txBody>
      </p:sp>
    </p:spTree>
    <p:extLst>
      <p:ext uri="{BB962C8B-B14F-4D97-AF65-F5344CB8AC3E}">
        <p14:creationId xmlns:p14="http://schemas.microsoft.com/office/powerpoint/2010/main" val="545778768"/>
      </p:ext>
    </p:extLst>
  </p:cSld>
  <p:clrMapOvr>
    <a:overrideClrMapping bg1="lt1" tx1="dk1" bg2="lt2" tx2="dk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fld id="{9D7557F4-5EA5-E94F-ACB1-BD2239F26CDA}" type="datetime1">
              <a:rPr lang="en-NZ"/>
              <a:pPr>
                <a:defRPr/>
              </a:pPr>
              <a:t>27/08/2020</a:t>
            </a:fld>
            <a:endParaRPr lang="en-NZ"/>
          </a:p>
        </p:txBody>
      </p:sp>
      <p:sp>
        <p:nvSpPr>
          <p:cNvPr id="6" name="Footer Placeholder 2"/>
          <p:cNvSpPr>
            <a:spLocks noGrp="1"/>
          </p:cNvSpPr>
          <p:nvPr>
            <p:ph type="ftr" sz="quarter" idx="11"/>
          </p:nvPr>
        </p:nvSpPr>
        <p:spPr/>
        <p:txBody>
          <a:bodyPr/>
          <a:lstStyle>
            <a:lvl1pPr>
              <a:defRPr/>
            </a:lvl1pPr>
          </a:lstStyle>
          <a:p>
            <a:pPr>
              <a:defRPr/>
            </a:pPr>
            <a:endParaRPr lang="en-NZ"/>
          </a:p>
        </p:txBody>
      </p:sp>
      <p:sp>
        <p:nvSpPr>
          <p:cNvPr id="7" name="Slide Number Placeholder 22"/>
          <p:cNvSpPr>
            <a:spLocks noGrp="1"/>
          </p:cNvSpPr>
          <p:nvPr>
            <p:ph type="sldNum" sz="quarter" idx="12"/>
          </p:nvPr>
        </p:nvSpPr>
        <p:spPr/>
        <p:txBody>
          <a:bodyPr/>
          <a:lstStyle>
            <a:lvl1pPr>
              <a:defRPr/>
            </a:lvl1pPr>
          </a:lstStyle>
          <a:p>
            <a:pPr>
              <a:defRPr/>
            </a:pPr>
            <a:fld id="{2FD9BC5B-455C-5A4C-9924-35A4DBCF9BCE}" type="slidenum">
              <a:rPr lang="en-NZ"/>
              <a:pPr>
                <a:defRPr/>
              </a:pPr>
              <a:t>‹#›</a:t>
            </a:fld>
            <a:endParaRPr lang="en-NZ"/>
          </a:p>
        </p:txBody>
      </p:sp>
    </p:spTree>
    <p:extLst>
      <p:ext uri="{BB962C8B-B14F-4D97-AF65-F5344CB8AC3E}">
        <p14:creationId xmlns:p14="http://schemas.microsoft.com/office/powerpoint/2010/main" val="116059212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13"/>
          <p:cNvSpPr>
            <a:spLocks noGrp="1"/>
          </p:cNvSpPr>
          <p:nvPr>
            <p:ph type="dt" sz="half" idx="10"/>
          </p:nvPr>
        </p:nvSpPr>
        <p:spPr/>
        <p:txBody>
          <a:bodyPr/>
          <a:lstStyle>
            <a:lvl1pPr>
              <a:defRPr/>
            </a:lvl1pPr>
          </a:lstStyle>
          <a:p>
            <a:pPr>
              <a:defRPr/>
            </a:pPr>
            <a:fld id="{B53DB9FE-C63E-054E-A16E-ADBC322865C5}" type="datetime1">
              <a:rPr lang="en-NZ"/>
              <a:pPr>
                <a:defRPr/>
              </a:pPr>
              <a:t>27/08/2020</a:t>
            </a:fld>
            <a:endParaRPr lang="en-NZ"/>
          </a:p>
        </p:txBody>
      </p:sp>
      <p:sp>
        <p:nvSpPr>
          <p:cNvPr id="8" name="Footer Placeholder 2"/>
          <p:cNvSpPr>
            <a:spLocks noGrp="1"/>
          </p:cNvSpPr>
          <p:nvPr>
            <p:ph type="ftr" sz="quarter" idx="11"/>
          </p:nvPr>
        </p:nvSpPr>
        <p:spPr/>
        <p:txBody>
          <a:bodyPr/>
          <a:lstStyle>
            <a:lvl1pPr>
              <a:defRPr/>
            </a:lvl1pPr>
          </a:lstStyle>
          <a:p>
            <a:pPr>
              <a:defRPr/>
            </a:pPr>
            <a:endParaRPr lang="en-NZ"/>
          </a:p>
        </p:txBody>
      </p:sp>
      <p:sp>
        <p:nvSpPr>
          <p:cNvPr id="9" name="Slide Number Placeholder 22"/>
          <p:cNvSpPr>
            <a:spLocks noGrp="1"/>
          </p:cNvSpPr>
          <p:nvPr>
            <p:ph type="sldNum" sz="quarter" idx="12"/>
          </p:nvPr>
        </p:nvSpPr>
        <p:spPr/>
        <p:txBody>
          <a:bodyPr/>
          <a:lstStyle>
            <a:lvl1pPr>
              <a:defRPr/>
            </a:lvl1pPr>
          </a:lstStyle>
          <a:p>
            <a:pPr>
              <a:defRPr/>
            </a:pPr>
            <a:fld id="{5F28631D-6DAA-5748-AF30-F3B2655867B5}" type="slidenum">
              <a:rPr lang="en-NZ"/>
              <a:pPr>
                <a:defRPr/>
              </a:pPr>
              <a:t>‹#›</a:t>
            </a:fld>
            <a:endParaRPr lang="en-NZ"/>
          </a:p>
        </p:txBody>
      </p:sp>
    </p:spTree>
    <p:extLst>
      <p:ext uri="{BB962C8B-B14F-4D97-AF65-F5344CB8AC3E}">
        <p14:creationId xmlns:p14="http://schemas.microsoft.com/office/powerpoint/2010/main" val="423801591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13"/>
          <p:cNvSpPr>
            <a:spLocks noGrp="1"/>
          </p:cNvSpPr>
          <p:nvPr>
            <p:ph type="dt" sz="half" idx="10"/>
          </p:nvPr>
        </p:nvSpPr>
        <p:spPr/>
        <p:txBody>
          <a:bodyPr/>
          <a:lstStyle>
            <a:lvl1pPr>
              <a:defRPr/>
            </a:lvl1pPr>
          </a:lstStyle>
          <a:p>
            <a:pPr>
              <a:defRPr/>
            </a:pPr>
            <a:fld id="{BA2E1CE7-C9A3-4947-BCC2-15E30A22FA90}" type="datetime1">
              <a:rPr lang="en-NZ"/>
              <a:pPr>
                <a:defRPr/>
              </a:pPr>
              <a:t>27/08/2020</a:t>
            </a:fld>
            <a:endParaRPr lang="en-NZ"/>
          </a:p>
        </p:txBody>
      </p:sp>
      <p:sp>
        <p:nvSpPr>
          <p:cNvPr id="4" name="Footer Placeholder 2"/>
          <p:cNvSpPr>
            <a:spLocks noGrp="1"/>
          </p:cNvSpPr>
          <p:nvPr>
            <p:ph type="ftr" sz="quarter" idx="11"/>
          </p:nvPr>
        </p:nvSpPr>
        <p:spPr/>
        <p:txBody>
          <a:bodyPr/>
          <a:lstStyle>
            <a:lvl1pPr>
              <a:defRPr/>
            </a:lvl1pPr>
          </a:lstStyle>
          <a:p>
            <a:pPr>
              <a:defRPr/>
            </a:pPr>
            <a:endParaRPr lang="en-NZ"/>
          </a:p>
        </p:txBody>
      </p:sp>
      <p:sp>
        <p:nvSpPr>
          <p:cNvPr id="5" name="Slide Number Placeholder 22"/>
          <p:cNvSpPr>
            <a:spLocks noGrp="1"/>
          </p:cNvSpPr>
          <p:nvPr>
            <p:ph type="sldNum" sz="quarter" idx="12"/>
          </p:nvPr>
        </p:nvSpPr>
        <p:spPr/>
        <p:txBody>
          <a:bodyPr/>
          <a:lstStyle>
            <a:lvl1pPr>
              <a:defRPr/>
            </a:lvl1pPr>
          </a:lstStyle>
          <a:p>
            <a:pPr>
              <a:defRPr/>
            </a:pPr>
            <a:fld id="{BE8AB905-7BC7-4C40-867A-9BCF1BF5BC7F}" type="slidenum">
              <a:rPr lang="en-NZ"/>
              <a:pPr>
                <a:defRPr/>
              </a:pPr>
              <a:t>‹#›</a:t>
            </a:fld>
            <a:endParaRPr lang="en-NZ"/>
          </a:p>
        </p:txBody>
      </p:sp>
    </p:spTree>
    <p:extLst>
      <p:ext uri="{BB962C8B-B14F-4D97-AF65-F5344CB8AC3E}">
        <p14:creationId xmlns:p14="http://schemas.microsoft.com/office/powerpoint/2010/main" val="295136356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smtClean="0"/>
            </a:lvl1pPr>
          </a:lstStyle>
          <a:p>
            <a:pPr>
              <a:defRPr/>
            </a:pPr>
            <a:fld id="{7A0B8D8E-E1F5-934E-9DCC-33D7E6C74906}" type="datetime1">
              <a:rPr lang="en-NZ"/>
              <a:pPr>
                <a:defRPr/>
              </a:pPr>
              <a:t>27/08/2020</a:t>
            </a:fld>
            <a:endParaRPr lang="en-NZ"/>
          </a:p>
        </p:txBody>
      </p:sp>
      <p:sp>
        <p:nvSpPr>
          <p:cNvPr id="3" name="Footer Placeholder 2"/>
          <p:cNvSpPr>
            <a:spLocks noGrp="1"/>
          </p:cNvSpPr>
          <p:nvPr>
            <p:ph type="ftr" sz="quarter" idx="11"/>
          </p:nvPr>
        </p:nvSpPr>
        <p:spPr/>
        <p:txBody>
          <a:bodyPr/>
          <a:lstStyle>
            <a:lvl1pPr>
              <a:defRPr smtClean="0"/>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a:defRPr smtClean="0">
                <a:solidFill>
                  <a:srgbClr val="775F55"/>
                </a:solidFill>
              </a:defRPr>
            </a:lvl1pPr>
          </a:lstStyle>
          <a:p>
            <a:pPr>
              <a:defRPr/>
            </a:pPr>
            <a:fld id="{E5C36F3E-35A7-7244-B89F-C0612B0AADC8}" type="slidenum">
              <a:rPr lang="en-NZ"/>
              <a:pPr>
                <a:defRPr/>
              </a:pPr>
              <a:t>‹#›</a:t>
            </a:fld>
            <a:endParaRPr lang="en-NZ"/>
          </a:p>
        </p:txBody>
      </p:sp>
    </p:spTree>
    <p:extLst>
      <p:ext uri="{BB962C8B-B14F-4D97-AF65-F5344CB8AC3E}">
        <p14:creationId xmlns:p14="http://schemas.microsoft.com/office/powerpoint/2010/main" val="347761033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fld id="{1502FAFE-E085-5645-921A-CF8C7C1595C5}" type="datetime1">
              <a:rPr lang="en-NZ"/>
              <a:pPr>
                <a:defRPr/>
              </a:pPr>
              <a:t>27/08/2020</a:t>
            </a:fld>
            <a:endParaRPr lang="en-NZ"/>
          </a:p>
        </p:txBody>
      </p:sp>
      <p:sp>
        <p:nvSpPr>
          <p:cNvPr id="6" name="Footer Placeholder 2"/>
          <p:cNvSpPr>
            <a:spLocks noGrp="1"/>
          </p:cNvSpPr>
          <p:nvPr>
            <p:ph type="ftr" sz="quarter" idx="11"/>
          </p:nvPr>
        </p:nvSpPr>
        <p:spPr/>
        <p:txBody>
          <a:bodyPr/>
          <a:lstStyle>
            <a:lvl1pPr>
              <a:defRPr/>
            </a:lvl1pPr>
          </a:lstStyle>
          <a:p>
            <a:pPr>
              <a:defRPr/>
            </a:pPr>
            <a:endParaRPr lang="en-NZ"/>
          </a:p>
        </p:txBody>
      </p:sp>
      <p:sp>
        <p:nvSpPr>
          <p:cNvPr id="7" name="Slide Number Placeholder 22"/>
          <p:cNvSpPr>
            <a:spLocks noGrp="1"/>
          </p:cNvSpPr>
          <p:nvPr>
            <p:ph type="sldNum" sz="quarter" idx="12"/>
          </p:nvPr>
        </p:nvSpPr>
        <p:spPr/>
        <p:txBody>
          <a:bodyPr/>
          <a:lstStyle>
            <a:lvl1pPr>
              <a:defRPr/>
            </a:lvl1pPr>
          </a:lstStyle>
          <a:p>
            <a:pPr>
              <a:defRPr/>
            </a:pPr>
            <a:fld id="{3F574AEB-07EE-D743-B02F-B0650715559F}" type="slidenum">
              <a:rPr lang="en-NZ"/>
              <a:pPr>
                <a:defRPr/>
              </a:pPr>
              <a:t>‹#›</a:t>
            </a:fld>
            <a:endParaRPr lang="en-NZ"/>
          </a:p>
        </p:txBody>
      </p:sp>
    </p:spTree>
    <p:extLst>
      <p:ext uri="{BB962C8B-B14F-4D97-AF65-F5344CB8AC3E}">
        <p14:creationId xmlns:p14="http://schemas.microsoft.com/office/powerpoint/2010/main" val="3138592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6"/>
          <p:cNvSpPr>
            <a:spLocks noGrp="1" noChangeArrowheads="1"/>
          </p:cNvSpPr>
          <p:nvPr>
            <p:ph type="sldNum" sz="quarter" idx="12"/>
          </p:nvPr>
        </p:nvSpPr>
        <p:spPr>
          <a:ln/>
        </p:spPr>
        <p:txBody>
          <a:bodyPr/>
          <a:lstStyle>
            <a:lvl1pPr>
              <a:defRPr/>
            </a:lvl1pPr>
          </a:lstStyle>
          <a:p>
            <a:fld id="{EC5602F9-5C5F-0041-B952-A18E9D41E2FD}" type="slidenum">
              <a:rPr lang="zh-CN" altLang="en-US"/>
              <a:pPr/>
              <a:t>‹#›</a:t>
            </a:fld>
            <a:endParaRPr lang="en-US" altLang="zh-CN"/>
          </a:p>
        </p:txBody>
      </p:sp>
    </p:spTree>
    <p:extLst>
      <p:ext uri="{BB962C8B-B14F-4D97-AF65-F5344CB8AC3E}">
        <p14:creationId xmlns:p14="http://schemas.microsoft.com/office/powerpoint/2010/main" val="149156793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solidFill>
                <a:srgbClr val="FFFFFF"/>
              </a:solidFill>
              <a:latin typeface="Tw Cen MT" charset="0"/>
              <a:ea typeface="MS PGothic" charset="0"/>
              <a:cs typeface="MS PGothic" charset="0"/>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solidFill>
                <a:srgbClr val="FFFFFF"/>
              </a:solidFill>
              <a:latin typeface="Tw Cen MT" charset="0"/>
              <a:ea typeface="MS PGothic" charset="0"/>
              <a:cs typeface="MS PGothic" charset="0"/>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solidFill>
                <a:srgbClr val="FFFFFF"/>
              </a:solidFill>
              <a:latin typeface="Tw Cen MT" charset="0"/>
              <a:ea typeface="MS PGothic" charset="0"/>
              <a:cs typeface="MS PGothic" charset="0"/>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solidFill>
                <a:srgbClr val="FFFFFF"/>
              </a:solidFill>
              <a:latin typeface="Tw Cen MT" charset="0"/>
              <a:ea typeface="MS PGothic" charset="0"/>
              <a:cs typeface="MS PGothic" charset="0"/>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a:lstStyle>
            <a:lvl1pPr>
              <a:defRPr smtClean="0"/>
            </a:lvl1pPr>
          </a:lstStyle>
          <a:p>
            <a:pPr>
              <a:defRPr/>
            </a:pPr>
            <a:fld id="{8C5E96CF-BF72-1049-A4FE-BB878ED0C423}" type="datetime1">
              <a:rPr lang="en-NZ"/>
              <a:pPr>
                <a:defRPr/>
              </a:pPr>
              <a:t>27/08/2020</a:t>
            </a:fld>
            <a:endParaRPr lang="en-NZ"/>
          </a:p>
        </p:txBody>
      </p:sp>
      <p:sp>
        <p:nvSpPr>
          <p:cNvPr id="10" name="Slide Number Placeholder 12"/>
          <p:cNvSpPr>
            <a:spLocks noGrp="1"/>
          </p:cNvSpPr>
          <p:nvPr>
            <p:ph type="sldNum" sz="quarter" idx="11"/>
          </p:nvPr>
        </p:nvSpPr>
        <p:spPr>
          <a:xfrm>
            <a:off x="0" y="4667250"/>
            <a:ext cx="1447800" cy="663575"/>
          </a:xfrm>
        </p:spPr>
        <p:txBody>
          <a:bodyPr/>
          <a:lstStyle>
            <a:lvl1pPr>
              <a:defRPr sz="2800" smtClean="0"/>
            </a:lvl1pPr>
          </a:lstStyle>
          <a:p>
            <a:pPr>
              <a:defRPr/>
            </a:pPr>
            <a:fld id="{73B73A12-5779-E543-AFB9-3A0DD41FD6B9}"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a:lstStyle>
            <a:lvl1pPr>
              <a:defRPr smtClean="0"/>
            </a:lvl1pPr>
          </a:lstStyle>
          <a:p>
            <a:pPr>
              <a:defRPr/>
            </a:pPr>
            <a:endParaRPr lang="en-NZ"/>
          </a:p>
        </p:txBody>
      </p:sp>
    </p:spTree>
    <p:extLst>
      <p:ext uri="{BB962C8B-B14F-4D97-AF65-F5344CB8AC3E}">
        <p14:creationId xmlns:p14="http://schemas.microsoft.com/office/powerpoint/2010/main" val="3193742405"/>
      </p:ext>
    </p:extLst>
  </p:cSld>
  <p:clrMapOvr>
    <a:overrideClrMapping bg1="lt1" tx1="dk1" bg2="lt2" tx2="dk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CB83E3C9-22A5-5647-BE82-2397C10BDB0B}" type="datetime1">
              <a:rPr lang="en-NZ"/>
              <a:pPr>
                <a:defRPr/>
              </a:pPr>
              <a:t>27/08/2020</a:t>
            </a:fld>
            <a:endParaRPr lang="en-NZ"/>
          </a:p>
        </p:txBody>
      </p:sp>
      <p:sp>
        <p:nvSpPr>
          <p:cNvPr id="5" name="Footer Placeholder 2"/>
          <p:cNvSpPr>
            <a:spLocks noGrp="1"/>
          </p:cNvSpPr>
          <p:nvPr>
            <p:ph type="ftr" sz="quarter" idx="11"/>
          </p:nvPr>
        </p:nvSpPr>
        <p:spPr/>
        <p:txBody>
          <a:bodyPr/>
          <a:lstStyle>
            <a:lvl1pPr>
              <a:defRPr/>
            </a:lvl1pPr>
          </a:lstStyle>
          <a:p>
            <a:pPr>
              <a:defRPr/>
            </a:pPr>
            <a:endParaRPr lang="en-NZ"/>
          </a:p>
        </p:txBody>
      </p:sp>
      <p:sp>
        <p:nvSpPr>
          <p:cNvPr id="6" name="Slide Number Placeholder 22"/>
          <p:cNvSpPr>
            <a:spLocks noGrp="1"/>
          </p:cNvSpPr>
          <p:nvPr>
            <p:ph type="sldNum" sz="quarter" idx="12"/>
          </p:nvPr>
        </p:nvSpPr>
        <p:spPr/>
        <p:txBody>
          <a:bodyPr/>
          <a:lstStyle>
            <a:lvl1pPr>
              <a:defRPr/>
            </a:lvl1pPr>
          </a:lstStyle>
          <a:p>
            <a:pPr>
              <a:defRPr/>
            </a:pPr>
            <a:fld id="{60591092-19BA-0644-A920-D83F59631E59}" type="slidenum">
              <a:rPr lang="en-NZ"/>
              <a:pPr>
                <a:defRPr/>
              </a:pPr>
              <a:t>‹#›</a:t>
            </a:fld>
            <a:endParaRPr lang="en-NZ"/>
          </a:p>
        </p:txBody>
      </p:sp>
    </p:spTree>
    <p:extLst>
      <p:ext uri="{BB962C8B-B14F-4D97-AF65-F5344CB8AC3E}">
        <p14:creationId xmlns:p14="http://schemas.microsoft.com/office/powerpoint/2010/main" val="215728984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latin typeface="Tw Cen MT" charset="0"/>
              <a:ea typeface="MS PGothic" charset="0"/>
              <a:cs typeface="MS PGothic" charset="0"/>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latin typeface="Tw Cen MT" charset="0"/>
              <a:ea typeface="MS PGothic" charset="0"/>
              <a:cs typeface="MS PGothic" charset="0"/>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latin typeface="Tw Cen MT" charset="0"/>
              <a:ea typeface="MS PGothic" charset="0"/>
              <a:cs typeface="MS PGothic" charset="0"/>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a:defRPr smtClean="0"/>
            </a:lvl1pPr>
          </a:lstStyle>
          <a:p>
            <a:pPr>
              <a:defRPr/>
            </a:pPr>
            <a:fld id="{CB791343-FB6F-B04C-92F2-25872527668C}" type="datetime1">
              <a:rPr lang="en-NZ"/>
              <a:pPr>
                <a:defRPr/>
              </a:pPr>
              <a:t>27/08/2020</a:t>
            </a:fld>
            <a:endParaRPr lang="en-NZ"/>
          </a:p>
        </p:txBody>
      </p:sp>
      <p:sp>
        <p:nvSpPr>
          <p:cNvPr id="8" name="Footer Placeholder 4"/>
          <p:cNvSpPr>
            <a:spLocks noGrp="1"/>
          </p:cNvSpPr>
          <p:nvPr>
            <p:ph type="ftr" sz="quarter" idx="11"/>
          </p:nvPr>
        </p:nvSpPr>
        <p:spPr>
          <a:xfrm>
            <a:off x="457200" y="6248400"/>
            <a:ext cx="5573713" cy="365125"/>
          </a:xfrm>
        </p:spPr>
        <p:txBody>
          <a:bodyPr/>
          <a:lstStyle>
            <a:lvl1pPr>
              <a:defRPr smtClean="0"/>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a:defRPr smtClean="0"/>
            </a:lvl1pPr>
          </a:lstStyle>
          <a:p>
            <a:pPr>
              <a:defRPr/>
            </a:pPr>
            <a:fld id="{89174779-4EAB-224C-AC3C-37997D2C3223}" type="slidenum">
              <a:rPr lang="en-NZ"/>
              <a:pPr>
                <a:defRPr/>
              </a:pPr>
              <a:t>‹#›</a:t>
            </a:fld>
            <a:endParaRPr lang="en-NZ"/>
          </a:p>
        </p:txBody>
      </p:sp>
    </p:spTree>
    <p:extLst>
      <p:ext uri="{BB962C8B-B14F-4D97-AF65-F5344CB8AC3E}">
        <p14:creationId xmlns:p14="http://schemas.microsoft.com/office/powerpoint/2010/main" val="2920035570"/>
      </p:ext>
    </p:extLst>
  </p:cSld>
  <p:clrMapOvr>
    <a:overrideClrMapping bg1="lt1" tx1="dk1" bg2="lt2" tx2="dk2" accent1="accent1" accent2="accent2" accent3="accent3" accent4="accent4" accent5="accent5" accent6="accent6" hlink="hlink" folHlink="folHlink"/>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242C360-9EBD-9F4C-A036-9973F288ABA3}" type="slidenum">
              <a:rPr lang="en-US"/>
              <a:pPr>
                <a:defRPr/>
              </a:pPr>
              <a:t>‹#›</a:t>
            </a:fld>
            <a:endParaRPr lang="en-US"/>
          </a:p>
        </p:txBody>
      </p:sp>
    </p:spTree>
    <p:extLst>
      <p:ext uri="{BB962C8B-B14F-4D97-AF65-F5344CB8AC3E}">
        <p14:creationId xmlns:p14="http://schemas.microsoft.com/office/powerpoint/2010/main" val="113322312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3B34217-D695-484B-A24A-E864C31E6D37}" type="slidenum">
              <a:rPr lang="en-US"/>
              <a:pPr>
                <a:defRPr/>
              </a:pPr>
              <a:t>‹#›</a:t>
            </a:fld>
            <a:endParaRPr lang="en-US"/>
          </a:p>
        </p:txBody>
      </p:sp>
    </p:spTree>
    <p:extLst>
      <p:ext uri="{BB962C8B-B14F-4D97-AF65-F5344CB8AC3E}">
        <p14:creationId xmlns:p14="http://schemas.microsoft.com/office/powerpoint/2010/main" val="355502836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E05EAC7-C94D-7446-9D38-B00C2C2CF2DF}" type="slidenum">
              <a:rPr lang="en-US"/>
              <a:pPr>
                <a:defRPr/>
              </a:pPr>
              <a:t>‹#›</a:t>
            </a:fld>
            <a:endParaRPr lang="en-US"/>
          </a:p>
        </p:txBody>
      </p:sp>
    </p:spTree>
    <p:extLst>
      <p:ext uri="{BB962C8B-B14F-4D97-AF65-F5344CB8AC3E}">
        <p14:creationId xmlns:p14="http://schemas.microsoft.com/office/powerpoint/2010/main" val="319637185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156E299-4B95-2A46-A3F8-D6E528ABDF9C}" type="slidenum">
              <a:rPr lang="en-US"/>
              <a:pPr>
                <a:defRPr/>
              </a:pPr>
              <a:t>‹#›</a:t>
            </a:fld>
            <a:endParaRPr lang="en-US"/>
          </a:p>
        </p:txBody>
      </p:sp>
    </p:spTree>
    <p:extLst>
      <p:ext uri="{BB962C8B-B14F-4D97-AF65-F5344CB8AC3E}">
        <p14:creationId xmlns:p14="http://schemas.microsoft.com/office/powerpoint/2010/main" val="346005375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B1438A1-5BDE-2E46-9D9C-0C5B858A5F0E}" type="slidenum">
              <a:rPr lang="en-US"/>
              <a:pPr>
                <a:defRPr/>
              </a:pPr>
              <a:t>‹#›</a:t>
            </a:fld>
            <a:endParaRPr lang="en-US"/>
          </a:p>
        </p:txBody>
      </p:sp>
    </p:spTree>
    <p:extLst>
      <p:ext uri="{BB962C8B-B14F-4D97-AF65-F5344CB8AC3E}">
        <p14:creationId xmlns:p14="http://schemas.microsoft.com/office/powerpoint/2010/main" val="56976422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6D5BB88-88AE-AB4B-A603-6056734DCCFB}" type="slidenum">
              <a:rPr lang="en-US"/>
              <a:pPr>
                <a:defRPr/>
              </a:pPr>
              <a:t>‹#›</a:t>
            </a:fld>
            <a:endParaRPr lang="en-US"/>
          </a:p>
        </p:txBody>
      </p:sp>
    </p:spTree>
    <p:extLst>
      <p:ext uri="{BB962C8B-B14F-4D97-AF65-F5344CB8AC3E}">
        <p14:creationId xmlns:p14="http://schemas.microsoft.com/office/powerpoint/2010/main" val="4608591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6011920-0DE1-FC4F-9373-893313A8B1A9}" type="slidenum">
              <a:rPr lang="en-US"/>
              <a:pPr>
                <a:defRPr/>
              </a:pPr>
              <a:t>‹#›</a:t>
            </a:fld>
            <a:endParaRPr lang="en-US"/>
          </a:p>
        </p:txBody>
      </p:sp>
    </p:spTree>
    <p:extLst>
      <p:ext uri="{BB962C8B-B14F-4D97-AF65-F5344CB8AC3E}">
        <p14:creationId xmlns:p14="http://schemas.microsoft.com/office/powerpoint/2010/main" val="3925397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4AD0D5EF-098F-1742-BC81-2133B7741E95}" type="slidenum">
              <a:rPr lang="zh-CN" altLang="en-US"/>
              <a:pPr/>
              <a:t>‹#›</a:t>
            </a:fld>
            <a:endParaRPr lang="en-US" altLang="zh-CN"/>
          </a:p>
        </p:txBody>
      </p:sp>
    </p:spTree>
    <p:extLst>
      <p:ext uri="{BB962C8B-B14F-4D97-AF65-F5344CB8AC3E}">
        <p14:creationId xmlns:p14="http://schemas.microsoft.com/office/powerpoint/2010/main" val="267923979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8353D61-7A27-8F42-B771-3138764D4176}" type="slidenum">
              <a:rPr lang="en-US"/>
              <a:pPr>
                <a:defRPr/>
              </a:pPr>
              <a:t>‹#›</a:t>
            </a:fld>
            <a:endParaRPr lang="en-US"/>
          </a:p>
        </p:txBody>
      </p:sp>
    </p:spTree>
    <p:extLst>
      <p:ext uri="{BB962C8B-B14F-4D97-AF65-F5344CB8AC3E}">
        <p14:creationId xmlns:p14="http://schemas.microsoft.com/office/powerpoint/2010/main" val="389958889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C0C6A2-46AA-9E4B-BC79-D1937369F9D9}" type="slidenum">
              <a:rPr lang="en-US"/>
              <a:pPr>
                <a:defRPr/>
              </a:pPr>
              <a:t>‹#›</a:t>
            </a:fld>
            <a:endParaRPr lang="en-US"/>
          </a:p>
        </p:txBody>
      </p:sp>
    </p:spTree>
    <p:extLst>
      <p:ext uri="{BB962C8B-B14F-4D97-AF65-F5344CB8AC3E}">
        <p14:creationId xmlns:p14="http://schemas.microsoft.com/office/powerpoint/2010/main" val="118482695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3A8870B-25FF-E946-BDC5-C7A2C256D5C2}" type="slidenum">
              <a:rPr lang="en-US"/>
              <a:pPr>
                <a:defRPr/>
              </a:pPr>
              <a:t>‹#›</a:t>
            </a:fld>
            <a:endParaRPr lang="en-US"/>
          </a:p>
        </p:txBody>
      </p:sp>
    </p:spTree>
    <p:extLst>
      <p:ext uri="{BB962C8B-B14F-4D97-AF65-F5344CB8AC3E}">
        <p14:creationId xmlns:p14="http://schemas.microsoft.com/office/powerpoint/2010/main" val="308903598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4DD928-0421-604C-B10E-A094B1FABAC9}" type="slidenum">
              <a:rPr lang="en-US"/>
              <a:pPr>
                <a:defRPr/>
              </a:pPr>
              <a:t>‹#›</a:t>
            </a:fld>
            <a:endParaRPr lang="en-US"/>
          </a:p>
        </p:txBody>
      </p:sp>
    </p:spTree>
    <p:extLst>
      <p:ext uri="{BB962C8B-B14F-4D97-AF65-F5344CB8AC3E}">
        <p14:creationId xmlns:p14="http://schemas.microsoft.com/office/powerpoint/2010/main" val="147125687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4FE79E9-99CF-7746-BA55-5E2AF8EF69B7}" type="slidenum">
              <a:rPr lang="en-US"/>
              <a:pPr>
                <a:defRPr/>
              </a:pPr>
              <a:t>‹#›</a:t>
            </a:fld>
            <a:endParaRPr lang="en-US"/>
          </a:p>
        </p:txBody>
      </p:sp>
    </p:spTree>
    <p:extLst>
      <p:ext uri="{BB962C8B-B14F-4D97-AF65-F5344CB8AC3E}">
        <p14:creationId xmlns:p14="http://schemas.microsoft.com/office/powerpoint/2010/main" val="86350688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EE85723-C7A5-5640-9BBA-896FF85A4AF3}" type="slidenum">
              <a:rPr lang="en-US"/>
              <a:pPr>
                <a:defRPr/>
              </a:pPr>
              <a:t>‹#›</a:t>
            </a:fld>
            <a:endParaRPr lang="en-US"/>
          </a:p>
        </p:txBody>
      </p:sp>
    </p:spTree>
    <p:extLst>
      <p:ext uri="{BB962C8B-B14F-4D97-AF65-F5344CB8AC3E}">
        <p14:creationId xmlns:p14="http://schemas.microsoft.com/office/powerpoint/2010/main" val="363913516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B034C8E-978D-E84A-825D-3674166F6B18}" type="slidenum">
              <a:rPr lang="en-US"/>
              <a:pPr>
                <a:defRPr/>
              </a:pPr>
              <a:t>‹#›</a:t>
            </a:fld>
            <a:endParaRPr lang="en-US"/>
          </a:p>
        </p:txBody>
      </p:sp>
    </p:spTree>
    <p:extLst>
      <p:ext uri="{BB962C8B-B14F-4D97-AF65-F5344CB8AC3E}">
        <p14:creationId xmlns:p14="http://schemas.microsoft.com/office/powerpoint/2010/main" val="227995657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0684B41-4D20-9648-8B94-97714BC472AA}" type="slidenum">
              <a:rPr lang="en-US"/>
              <a:pPr>
                <a:defRPr/>
              </a:pPr>
              <a:t>‹#›</a:t>
            </a:fld>
            <a:endParaRPr lang="en-US"/>
          </a:p>
        </p:txBody>
      </p:sp>
    </p:spTree>
    <p:extLst>
      <p:ext uri="{BB962C8B-B14F-4D97-AF65-F5344CB8AC3E}">
        <p14:creationId xmlns:p14="http://schemas.microsoft.com/office/powerpoint/2010/main" val="92872376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B33067-686B-3641-88D1-E5095357E7AB}" type="slidenum">
              <a:rPr lang="en-US"/>
              <a:pPr>
                <a:defRPr/>
              </a:pPr>
              <a:t>‹#›</a:t>
            </a:fld>
            <a:endParaRPr lang="en-US"/>
          </a:p>
        </p:txBody>
      </p:sp>
    </p:spTree>
    <p:extLst>
      <p:ext uri="{BB962C8B-B14F-4D97-AF65-F5344CB8AC3E}">
        <p14:creationId xmlns:p14="http://schemas.microsoft.com/office/powerpoint/2010/main" val="249354397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FC37EB9-DB74-E941-A0BE-389AFF2D164C}" type="slidenum">
              <a:rPr lang="en-US"/>
              <a:pPr>
                <a:defRPr/>
              </a:pPr>
              <a:t>‹#›</a:t>
            </a:fld>
            <a:endParaRPr lang="en-US"/>
          </a:p>
        </p:txBody>
      </p:sp>
    </p:spTree>
    <p:extLst>
      <p:ext uri="{BB962C8B-B14F-4D97-AF65-F5344CB8AC3E}">
        <p14:creationId xmlns:p14="http://schemas.microsoft.com/office/powerpoint/2010/main" val="6282799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1CC2FBC7-74C8-B144-8BA9-1998BD200DC1}" type="slidenum">
              <a:rPr lang="zh-CN" altLang="en-US"/>
              <a:pPr/>
              <a:t>‹#›</a:t>
            </a:fld>
            <a:endParaRPr lang="en-US" altLang="zh-CN"/>
          </a:p>
        </p:txBody>
      </p:sp>
    </p:spTree>
    <p:extLst>
      <p:ext uri="{BB962C8B-B14F-4D97-AF65-F5344CB8AC3E}">
        <p14:creationId xmlns:p14="http://schemas.microsoft.com/office/powerpoint/2010/main" val="355329674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8AB0350-C232-5145-A2FE-1BE7AB63EA49}" type="slidenum">
              <a:rPr lang="en-US"/>
              <a:pPr>
                <a:defRPr/>
              </a:pPr>
              <a:t>‹#›</a:t>
            </a:fld>
            <a:endParaRPr lang="en-US"/>
          </a:p>
        </p:txBody>
      </p:sp>
    </p:spTree>
    <p:extLst>
      <p:ext uri="{BB962C8B-B14F-4D97-AF65-F5344CB8AC3E}">
        <p14:creationId xmlns:p14="http://schemas.microsoft.com/office/powerpoint/2010/main" val="2196672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7C7C3E8-0093-BF4B-BFBF-7DE58B3D7AE2}" type="slidenum">
              <a:rPr lang="en-US"/>
              <a:pPr>
                <a:defRPr/>
              </a:pPr>
              <a:t>‹#›</a:t>
            </a:fld>
            <a:endParaRPr lang="en-US"/>
          </a:p>
        </p:txBody>
      </p:sp>
    </p:spTree>
    <p:extLst>
      <p:ext uri="{BB962C8B-B14F-4D97-AF65-F5344CB8AC3E}">
        <p14:creationId xmlns:p14="http://schemas.microsoft.com/office/powerpoint/2010/main" val="207302991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1037B81-68B0-B744-AF14-97E974CFBB95}" type="slidenum">
              <a:rPr lang="en-US"/>
              <a:pPr>
                <a:defRPr/>
              </a:pPr>
              <a:t>‹#›</a:t>
            </a:fld>
            <a:endParaRPr lang="en-US"/>
          </a:p>
        </p:txBody>
      </p:sp>
    </p:spTree>
    <p:extLst>
      <p:ext uri="{BB962C8B-B14F-4D97-AF65-F5344CB8AC3E}">
        <p14:creationId xmlns:p14="http://schemas.microsoft.com/office/powerpoint/2010/main" val="131785539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DB268F8-AB3C-CB4B-8CEA-ED007298D5F9}" type="slidenum">
              <a:rPr lang="en-US"/>
              <a:pPr>
                <a:defRPr/>
              </a:pPr>
              <a:t>‹#›</a:t>
            </a:fld>
            <a:endParaRPr lang="en-US"/>
          </a:p>
        </p:txBody>
      </p:sp>
    </p:spTree>
    <p:extLst>
      <p:ext uri="{BB962C8B-B14F-4D97-AF65-F5344CB8AC3E}">
        <p14:creationId xmlns:p14="http://schemas.microsoft.com/office/powerpoint/2010/main" val="151124091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76A9E6-36FA-D249-810B-BF6FD86470EC}" type="slidenum">
              <a:rPr lang="en-US"/>
              <a:pPr>
                <a:defRPr/>
              </a:pPr>
              <a:t>‹#›</a:t>
            </a:fld>
            <a:endParaRPr lang="en-US"/>
          </a:p>
        </p:txBody>
      </p:sp>
    </p:spTree>
    <p:extLst>
      <p:ext uri="{BB962C8B-B14F-4D97-AF65-F5344CB8AC3E}">
        <p14:creationId xmlns:p14="http://schemas.microsoft.com/office/powerpoint/2010/main" val="89976574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A926E1F-C25D-FB49-B7B7-36EB2556A020}" type="slidenum">
              <a:rPr lang="en-US"/>
              <a:pPr>
                <a:defRPr/>
              </a:pPr>
              <a:t>‹#›</a:t>
            </a:fld>
            <a:endParaRPr lang="en-US"/>
          </a:p>
        </p:txBody>
      </p:sp>
    </p:spTree>
    <p:extLst>
      <p:ext uri="{BB962C8B-B14F-4D97-AF65-F5344CB8AC3E}">
        <p14:creationId xmlns:p14="http://schemas.microsoft.com/office/powerpoint/2010/main" val="371076109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2F4A6B1-8B50-F446-928E-3761D214457E}" type="slidenum">
              <a:rPr lang="en-US"/>
              <a:pPr>
                <a:defRPr/>
              </a:pPr>
              <a:t>‹#›</a:t>
            </a:fld>
            <a:endParaRPr lang="en-US"/>
          </a:p>
        </p:txBody>
      </p:sp>
    </p:spTree>
    <p:extLst>
      <p:ext uri="{BB962C8B-B14F-4D97-AF65-F5344CB8AC3E}">
        <p14:creationId xmlns:p14="http://schemas.microsoft.com/office/powerpoint/2010/main" val="176610033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430DB1F-58E4-F044-A569-5D2E15DDD6C5}" type="slidenum">
              <a:rPr lang="en-US"/>
              <a:pPr>
                <a:defRPr/>
              </a:pPr>
              <a:t>‹#›</a:t>
            </a:fld>
            <a:endParaRPr lang="en-US"/>
          </a:p>
        </p:txBody>
      </p:sp>
    </p:spTree>
    <p:extLst>
      <p:ext uri="{BB962C8B-B14F-4D97-AF65-F5344CB8AC3E}">
        <p14:creationId xmlns:p14="http://schemas.microsoft.com/office/powerpoint/2010/main" val="193154085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E1A26FB-DAB4-D64C-BE22-114EB239D0B3}" type="slidenum">
              <a:rPr lang="en-US"/>
              <a:pPr>
                <a:defRPr/>
              </a:pPr>
              <a:t>‹#›</a:t>
            </a:fld>
            <a:endParaRPr lang="en-US"/>
          </a:p>
        </p:txBody>
      </p:sp>
    </p:spTree>
    <p:extLst>
      <p:ext uri="{BB962C8B-B14F-4D97-AF65-F5344CB8AC3E}">
        <p14:creationId xmlns:p14="http://schemas.microsoft.com/office/powerpoint/2010/main" val="397109098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DE61C49-96AF-164A-A63D-BCE527FACBE3}" type="slidenum">
              <a:rPr lang="en-US"/>
              <a:pPr>
                <a:defRPr/>
              </a:pPr>
              <a:t>‹#›</a:t>
            </a:fld>
            <a:endParaRPr lang="en-US"/>
          </a:p>
        </p:txBody>
      </p:sp>
    </p:spTree>
    <p:extLst>
      <p:ext uri="{BB962C8B-B14F-4D97-AF65-F5344CB8AC3E}">
        <p14:creationId xmlns:p14="http://schemas.microsoft.com/office/powerpoint/2010/main" val="9668836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theme" Target="../theme/theme10.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7.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theme" Target="../theme/theme12.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theme" Target="../theme/theme13.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_rels/slideMaster14.xml.rels><?xml version="1.0" encoding="UTF-8" standalone="yes"?>
<Relationships xmlns="http://schemas.openxmlformats.org/package/2006/relationships"><Relationship Id="rId3" Type="http://schemas.openxmlformats.org/officeDocument/2006/relationships/theme" Target="../theme/theme14.xml"/><Relationship Id="rId2" Type="http://schemas.openxmlformats.org/officeDocument/2006/relationships/slideLayout" Target="../slideLayouts/slideLayout134.xml"/><Relationship Id="rId1" Type="http://schemas.openxmlformats.org/officeDocument/2006/relationships/slideLayout" Target="../slideLayouts/slideLayout13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5.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6.xml.rels><?xml version="1.0" encoding="UTF-8" standalone="yes"?>
<Relationships xmlns="http://schemas.openxmlformats.org/package/2006/relationships"><Relationship Id="rId3" Type="http://schemas.openxmlformats.org/officeDocument/2006/relationships/theme" Target="../theme/theme16.xml"/><Relationship Id="rId2" Type="http://schemas.openxmlformats.org/officeDocument/2006/relationships/slideLayout" Target="../slideLayouts/slideLayout147.xml"/><Relationship Id="rId1" Type="http://schemas.openxmlformats.org/officeDocument/2006/relationships/slideLayout" Target="../slideLayouts/slideLayout14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55.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theme" Target="../theme/theme17.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66.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theme" Target="../theme/theme18.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77.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theme" Target="../theme/theme19.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88.xml"/><Relationship Id="rId13" Type="http://schemas.openxmlformats.org/officeDocument/2006/relationships/theme" Target="../theme/theme20.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slideLayout" Target="../slideLayouts/slideLayout192.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00.xml"/><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theme" Target="../theme/theme21.xml"/><Relationship Id="rId2" Type="http://schemas.openxmlformats.org/officeDocument/2006/relationships/slideLayout" Target="../slideLayouts/slideLayout19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11.xml"/><Relationship Id="rId13" Type="http://schemas.openxmlformats.org/officeDocument/2006/relationships/slideLayout" Target="../slideLayouts/slideLayout216.xml"/><Relationship Id="rId3" Type="http://schemas.openxmlformats.org/officeDocument/2006/relationships/slideLayout" Target="../slideLayouts/slideLayout206.xml"/><Relationship Id="rId7" Type="http://schemas.openxmlformats.org/officeDocument/2006/relationships/slideLayout" Target="../slideLayouts/slideLayout210.xml"/><Relationship Id="rId12" Type="http://schemas.openxmlformats.org/officeDocument/2006/relationships/slideLayout" Target="../slideLayouts/slideLayout215.xml"/><Relationship Id="rId2" Type="http://schemas.openxmlformats.org/officeDocument/2006/relationships/slideLayout" Target="../slideLayouts/slideLayout205.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5" Type="http://schemas.openxmlformats.org/officeDocument/2006/relationships/slideLayout" Target="../slideLayouts/slideLayout208.xml"/><Relationship Id="rId10" Type="http://schemas.openxmlformats.org/officeDocument/2006/relationships/slideLayout" Target="../slideLayouts/slideLayout213.xml"/><Relationship Id="rId4" Type="http://schemas.openxmlformats.org/officeDocument/2006/relationships/slideLayout" Target="../slideLayouts/slideLayout207.xml"/><Relationship Id="rId9" Type="http://schemas.openxmlformats.org/officeDocument/2006/relationships/slideLayout" Target="../slideLayouts/slideLayout212.xml"/><Relationship Id="rId14"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24.xml"/><Relationship Id="rId3" Type="http://schemas.openxmlformats.org/officeDocument/2006/relationships/slideLayout" Target="../slideLayouts/slideLayout219.xml"/><Relationship Id="rId7" Type="http://schemas.openxmlformats.org/officeDocument/2006/relationships/slideLayout" Target="../slideLayouts/slideLayout223.xml"/><Relationship Id="rId12" Type="http://schemas.openxmlformats.org/officeDocument/2006/relationships/theme" Target="../theme/theme23.xml"/><Relationship Id="rId2" Type="http://schemas.openxmlformats.org/officeDocument/2006/relationships/slideLayout" Target="../slideLayouts/slideLayout218.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5" Type="http://schemas.openxmlformats.org/officeDocument/2006/relationships/slideLayout" Target="../slideLayouts/slideLayout221.xml"/><Relationship Id="rId10" Type="http://schemas.openxmlformats.org/officeDocument/2006/relationships/slideLayout" Target="../slideLayouts/slideLayout226.xml"/><Relationship Id="rId4" Type="http://schemas.openxmlformats.org/officeDocument/2006/relationships/slideLayout" Target="../slideLayouts/slideLayout220.xml"/><Relationship Id="rId9" Type="http://schemas.openxmlformats.org/officeDocument/2006/relationships/slideLayout" Target="../slideLayouts/slideLayout225.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35.xml"/><Relationship Id="rId3" Type="http://schemas.openxmlformats.org/officeDocument/2006/relationships/slideLayout" Target="../slideLayouts/slideLayout230.xml"/><Relationship Id="rId7" Type="http://schemas.openxmlformats.org/officeDocument/2006/relationships/slideLayout" Target="../slideLayouts/slideLayout234.xml"/><Relationship Id="rId12" Type="http://schemas.openxmlformats.org/officeDocument/2006/relationships/theme" Target="../theme/theme24.xml"/><Relationship Id="rId2" Type="http://schemas.openxmlformats.org/officeDocument/2006/relationships/slideLayout" Target="../slideLayouts/slideLayout229.xml"/><Relationship Id="rId1" Type="http://schemas.openxmlformats.org/officeDocument/2006/relationships/slideLayout" Target="../slideLayouts/slideLayout228.xml"/><Relationship Id="rId6" Type="http://schemas.openxmlformats.org/officeDocument/2006/relationships/slideLayout" Target="../slideLayouts/slideLayout233.xml"/><Relationship Id="rId11" Type="http://schemas.openxmlformats.org/officeDocument/2006/relationships/slideLayout" Target="../slideLayouts/slideLayout238.xml"/><Relationship Id="rId5" Type="http://schemas.openxmlformats.org/officeDocument/2006/relationships/slideLayout" Target="../slideLayouts/slideLayout232.xml"/><Relationship Id="rId10" Type="http://schemas.openxmlformats.org/officeDocument/2006/relationships/slideLayout" Target="../slideLayouts/slideLayout237.xml"/><Relationship Id="rId4" Type="http://schemas.openxmlformats.org/officeDocument/2006/relationships/slideLayout" Target="../slideLayouts/slideLayout231.xml"/><Relationship Id="rId9" Type="http://schemas.openxmlformats.org/officeDocument/2006/relationships/slideLayout" Target="../slideLayouts/slideLayout236.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46.xml"/><Relationship Id="rId3" Type="http://schemas.openxmlformats.org/officeDocument/2006/relationships/slideLayout" Target="../slideLayouts/slideLayout241.xml"/><Relationship Id="rId7" Type="http://schemas.openxmlformats.org/officeDocument/2006/relationships/slideLayout" Target="../slideLayouts/slideLayout245.xml"/><Relationship Id="rId12" Type="http://schemas.openxmlformats.org/officeDocument/2006/relationships/theme" Target="../theme/theme25.xml"/><Relationship Id="rId2" Type="http://schemas.openxmlformats.org/officeDocument/2006/relationships/slideLayout" Target="../slideLayouts/slideLayout240.xml"/><Relationship Id="rId1" Type="http://schemas.openxmlformats.org/officeDocument/2006/relationships/slideLayout" Target="../slideLayouts/slideLayout239.xml"/><Relationship Id="rId6" Type="http://schemas.openxmlformats.org/officeDocument/2006/relationships/slideLayout" Target="../slideLayouts/slideLayout244.xml"/><Relationship Id="rId11" Type="http://schemas.openxmlformats.org/officeDocument/2006/relationships/slideLayout" Target="../slideLayouts/slideLayout249.xml"/><Relationship Id="rId5" Type="http://schemas.openxmlformats.org/officeDocument/2006/relationships/slideLayout" Target="../slideLayouts/slideLayout243.xml"/><Relationship Id="rId10" Type="http://schemas.openxmlformats.org/officeDocument/2006/relationships/slideLayout" Target="../slideLayouts/slideLayout248.xml"/><Relationship Id="rId4" Type="http://schemas.openxmlformats.org/officeDocument/2006/relationships/slideLayout" Target="../slideLayouts/slideLayout242.xml"/><Relationship Id="rId9" Type="http://schemas.openxmlformats.org/officeDocument/2006/relationships/slideLayout" Target="../slideLayouts/slideLayout247.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57.xml"/><Relationship Id="rId3" Type="http://schemas.openxmlformats.org/officeDocument/2006/relationships/slideLayout" Target="../slideLayouts/slideLayout252.xml"/><Relationship Id="rId7" Type="http://schemas.openxmlformats.org/officeDocument/2006/relationships/slideLayout" Target="../slideLayouts/slideLayout256.xml"/><Relationship Id="rId12" Type="http://schemas.openxmlformats.org/officeDocument/2006/relationships/theme" Target="../theme/theme26.xml"/><Relationship Id="rId2" Type="http://schemas.openxmlformats.org/officeDocument/2006/relationships/slideLayout" Target="../slideLayouts/slideLayout251.xml"/><Relationship Id="rId1" Type="http://schemas.openxmlformats.org/officeDocument/2006/relationships/slideLayout" Target="../slideLayouts/slideLayout250.xml"/><Relationship Id="rId6" Type="http://schemas.openxmlformats.org/officeDocument/2006/relationships/slideLayout" Target="../slideLayouts/slideLayout255.xml"/><Relationship Id="rId11" Type="http://schemas.openxmlformats.org/officeDocument/2006/relationships/slideLayout" Target="../slideLayouts/slideLayout260.xml"/><Relationship Id="rId5" Type="http://schemas.openxmlformats.org/officeDocument/2006/relationships/slideLayout" Target="../slideLayouts/slideLayout254.xml"/><Relationship Id="rId10" Type="http://schemas.openxmlformats.org/officeDocument/2006/relationships/slideLayout" Target="../slideLayouts/slideLayout259.xml"/><Relationship Id="rId4" Type="http://schemas.openxmlformats.org/officeDocument/2006/relationships/slideLayout" Target="../slideLayouts/slideLayout253.xml"/><Relationship Id="rId9" Type="http://schemas.openxmlformats.org/officeDocument/2006/relationships/slideLayout" Target="../slideLayouts/slideLayout258.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68.xml"/><Relationship Id="rId3" Type="http://schemas.openxmlformats.org/officeDocument/2006/relationships/slideLayout" Target="../slideLayouts/slideLayout263.xml"/><Relationship Id="rId7" Type="http://schemas.openxmlformats.org/officeDocument/2006/relationships/slideLayout" Target="../slideLayouts/slideLayout267.xml"/><Relationship Id="rId12" Type="http://schemas.openxmlformats.org/officeDocument/2006/relationships/theme" Target="../theme/theme27.xml"/><Relationship Id="rId2" Type="http://schemas.openxmlformats.org/officeDocument/2006/relationships/slideLayout" Target="../slideLayouts/slideLayout262.xml"/><Relationship Id="rId1" Type="http://schemas.openxmlformats.org/officeDocument/2006/relationships/slideLayout" Target="../slideLayouts/slideLayout261.xml"/><Relationship Id="rId6" Type="http://schemas.openxmlformats.org/officeDocument/2006/relationships/slideLayout" Target="../slideLayouts/slideLayout266.xml"/><Relationship Id="rId11" Type="http://schemas.openxmlformats.org/officeDocument/2006/relationships/slideLayout" Target="../slideLayouts/slideLayout271.xml"/><Relationship Id="rId5" Type="http://schemas.openxmlformats.org/officeDocument/2006/relationships/slideLayout" Target="../slideLayouts/slideLayout265.xml"/><Relationship Id="rId10" Type="http://schemas.openxmlformats.org/officeDocument/2006/relationships/slideLayout" Target="../slideLayouts/slideLayout270.xml"/><Relationship Id="rId4" Type="http://schemas.openxmlformats.org/officeDocument/2006/relationships/slideLayout" Target="../slideLayouts/slideLayout264.xml"/><Relationship Id="rId9" Type="http://schemas.openxmlformats.org/officeDocument/2006/relationships/slideLayout" Target="../slideLayouts/slideLayout269.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79.xml"/><Relationship Id="rId13" Type="http://schemas.openxmlformats.org/officeDocument/2006/relationships/theme" Target="../theme/theme28.xml"/><Relationship Id="rId3" Type="http://schemas.openxmlformats.org/officeDocument/2006/relationships/slideLayout" Target="../slideLayouts/slideLayout274.xml"/><Relationship Id="rId7" Type="http://schemas.openxmlformats.org/officeDocument/2006/relationships/slideLayout" Target="../slideLayouts/slideLayout278.xml"/><Relationship Id="rId12" Type="http://schemas.openxmlformats.org/officeDocument/2006/relationships/slideLayout" Target="../slideLayouts/slideLayout283.xml"/><Relationship Id="rId2" Type="http://schemas.openxmlformats.org/officeDocument/2006/relationships/slideLayout" Target="../slideLayouts/slideLayout273.xml"/><Relationship Id="rId1" Type="http://schemas.openxmlformats.org/officeDocument/2006/relationships/slideLayout" Target="../slideLayouts/slideLayout272.xml"/><Relationship Id="rId6" Type="http://schemas.openxmlformats.org/officeDocument/2006/relationships/slideLayout" Target="../slideLayouts/slideLayout277.xml"/><Relationship Id="rId11" Type="http://schemas.openxmlformats.org/officeDocument/2006/relationships/slideLayout" Target="../slideLayouts/slideLayout282.xml"/><Relationship Id="rId5" Type="http://schemas.openxmlformats.org/officeDocument/2006/relationships/slideLayout" Target="../slideLayouts/slideLayout276.xml"/><Relationship Id="rId10" Type="http://schemas.openxmlformats.org/officeDocument/2006/relationships/slideLayout" Target="../slideLayouts/slideLayout281.xml"/><Relationship Id="rId4" Type="http://schemas.openxmlformats.org/officeDocument/2006/relationships/slideLayout" Target="../slideLayouts/slideLayout275.xml"/><Relationship Id="rId9" Type="http://schemas.openxmlformats.org/officeDocument/2006/relationships/slideLayout" Target="../slideLayouts/slideLayout280.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91.xml"/><Relationship Id="rId3" Type="http://schemas.openxmlformats.org/officeDocument/2006/relationships/slideLayout" Target="../slideLayouts/slideLayout286.xml"/><Relationship Id="rId7" Type="http://schemas.openxmlformats.org/officeDocument/2006/relationships/slideLayout" Target="../slideLayouts/slideLayout290.xml"/><Relationship Id="rId12" Type="http://schemas.openxmlformats.org/officeDocument/2006/relationships/theme" Target="../theme/theme29.xml"/><Relationship Id="rId2" Type="http://schemas.openxmlformats.org/officeDocument/2006/relationships/slideLayout" Target="../slideLayouts/slideLayout285.xml"/><Relationship Id="rId1" Type="http://schemas.openxmlformats.org/officeDocument/2006/relationships/slideLayout" Target="../slideLayouts/slideLayout284.xml"/><Relationship Id="rId6" Type="http://schemas.openxmlformats.org/officeDocument/2006/relationships/slideLayout" Target="../slideLayouts/slideLayout289.xml"/><Relationship Id="rId11" Type="http://schemas.openxmlformats.org/officeDocument/2006/relationships/slideLayout" Target="../slideLayouts/slideLayout294.xml"/><Relationship Id="rId5" Type="http://schemas.openxmlformats.org/officeDocument/2006/relationships/slideLayout" Target="../slideLayouts/slideLayout288.xml"/><Relationship Id="rId10" Type="http://schemas.openxmlformats.org/officeDocument/2006/relationships/slideLayout" Target="../slideLayouts/slideLayout293.xml"/><Relationship Id="rId4" Type="http://schemas.openxmlformats.org/officeDocument/2006/relationships/slideLayout" Target="../slideLayouts/slideLayout287.xml"/><Relationship Id="rId9" Type="http://schemas.openxmlformats.org/officeDocument/2006/relationships/slideLayout" Target="../slideLayouts/slideLayout29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4.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02.xml"/><Relationship Id="rId3" Type="http://schemas.openxmlformats.org/officeDocument/2006/relationships/slideLayout" Target="../slideLayouts/slideLayout297.xml"/><Relationship Id="rId7" Type="http://schemas.openxmlformats.org/officeDocument/2006/relationships/slideLayout" Target="../slideLayouts/slideLayout301.xml"/><Relationship Id="rId12" Type="http://schemas.openxmlformats.org/officeDocument/2006/relationships/theme" Target="../theme/theme30.xml"/><Relationship Id="rId2" Type="http://schemas.openxmlformats.org/officeDocument/2006/relationships/slideLayout" Target="../slideLayouts/slideLayout296.xml"/><Relationship Id="rId1" Type="http://schemas.openxmlformats.org/officeDocument/2006/relationships/slideLayout" Target="../slideLayouts/slideLayout295.xml"/><Relationship Id="rId6" Type="http://schemas.openxmlformats.org/officeDocument/2006/relationships/slideLayout" Target="../slideLayouts/slideLayout300.xml"/><Relationship Id="rId11" Type="http://schemas.openxmlformats.org/officeDocument/2006/relationships/slideLayout" Target="../slideLayouts/slideLayout305.xml"/><Relationship Id="rId5" Type="http://schemas.openxmlformats.org/officeDocument/2006/relationships/slideLayout" Target="../slideLayouts/slideLayout299.xml"/><Relationship Id="rId10" Type="http://schemas.openxmlformats.org/officeDocument/2006/relationships/slideLayout" Target="../slideLayouts/slideLayout304.xml"/><Relationship Id="rId4" Type="http://schemas.openxmlformats.org/officeDocument/2006/relationships/slideLayout" Target="../slideLayouts/slideLayout298.xml"/><Relationship Id="rId9" Type="http://schemas.openxmlformats.org/officeDocument/2006/relationships/slideLayout" Target="../slideLayouts/slideLayout303.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13.xml"/><Relationship Id="rId3" Type="http://schemas.openxmlformats.org/officeDocument/2006/relationships/slideLayout" Target="../slideLayouts/slideLayout308.xml"/><Relationship Id="rId7" Type="http://schemas.openxmlformats.org/officeDocument/2006/relationships/slideLayout" Target="../slideLayouts/slideLayout312.xml"/><Relationship Id="rId12" Type="http://schemas.openxmlformats.org/officeDocument/2006/relationships/theme" Target="../theme/theme31.xml"/><Relationship Id="rId2" Type="http://schemas.openxmlformats.org/officeDocument/2006/relationships/slideLayout" Target="../slideLayouts/slideLayout307.xml"/><Relationship Id="rId1" Type="http://schemas.openxmlformats.org/officeDocument/2006/relationships/slideLayout" Target="../slideLayouts/slideLayout306.xml"/><Relationship Id="rId6" Type="http://schemas.openxmlformats.org/officeDocument/2006/relationships/slideLayout" Target="../slideLayouts/slideLayout311.xml"/><Relationship Id="rId11" Type="http://schemas.openxmlformats.org/officeDocument/2006/relationships/slideLayout" Target="../slideLayouts/slideLayout316.xml"/><Relationship Id="rId5" Type="http://schemas.openxmlformats.org/officeDocument/2006/relationships/slideLayout" Target="../slideLayouts/slideLayout310.xml"/><Relationship Id="rId10" Type="http://schemas.openxmlformats.org/officeDocument/2006/relationships/slideLayout" Target="../slideLayouts/slideLayout315.xml"/><Relationship Id="rId4" Type="http://schemas.openxmlformats.org/officeDocument/2006/relationships/slideLayout" Target="../slideLayouts/slideLayout309.xml"/><Relationship Id="rId9" Type="http://schemas.openxmlformats.org/officeDocument/2006/relationships/slideLayout" Target="../slideLayouts/slideLayout314.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24.xml"/><Relationship Id="rId13" Type="http://schemas.openxmlformats.org/officeDocument/2006/relationships/theme" Target="../theme/theme32.xml"/><Relationship Id="rId3" Type="http://schemas.openxmlformats.org/officeDocument/2006/relationships/slideLayout" Target="../slideLayouts/slideLayout319.xml"/><Relationship Id="rId7" Type="http://schemas.openxmlformats.org/officeDocument/2006/relationships/slideLayout" Target="../slideLayouts/slideLayout323.xml"/><Relationship Id="rId12" Type="http://schemas.openxmlformats.org/officeDocument/2006/relationships/slideLayout" Target="../slideLayouts/slideLayout328.xml"/><Relationship Id="rId2" Type="http://schemas.openxmlformats.org/officeDocument/2006/relationships/slideLayout" Target="../slideLayouts/slideLayout318.xml"/><Relationship Id="rId1" Type="http://schemas.openxmlformats.org/officeDocument/2006/relationships/slideLayout" Target="../slideLayouts/slideLayout317.xml"/><Relationship Id="rId6" Type="http://schemas.openxmlformats.org/officeDocument/2006/relationships/slideLayout" Target="../slideLayouts/slideLayout322.xml"/><Relationship Id="rId11" Type="http://schemas.openxmlformats.org/officeDocument/2006/relationships/slideLayout" Target="../slideLayouts/slideLayout327.xml"/><Relationship Id="rId5" Type="http://schemas.openxmlformats.org/officeDocument/2006/relationships/slideLayout" Target="../slideLayouts/slideLayout321.xml"/><Relationship Id="rId10" Type="http://schemas.openxmlformats.org/officeDocument/2006/relationships/slideLayout" Target="../slideLayouts/slideLayout326.xml"/><Relationship Id="rId4" Type="http://schemas.openxmlformats.org/officeDocument/2006/relationships/slideLayout" Target="../slideLayouts/slideLayout320.xml"/><Relationship Id="rId9" Type="http://schemas.openxmlformats.org/officeDocument/2006/relationships/slideLayout" Target="../slideLayouts/slideLayout325.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36.xml"/><Relationship Id="rId13" Type="http://schemas.openxmlformats.org/officeDocument/2006/relationships/theme" Target="../theme/theme33.xml"/><Relationship Id="rId3" Type="http://schemas.openxmlformats.org/officeDocument/2006/relationships/slideLayout" Target="../slideLayouts/slideLayout331.xml"/><Relationship Id="rId7" Type="http://schemas.openxmlformats.org/officeDocument/2006/relationships/slideLayout" Target="../slideLayouts/slideLayout335.xml"/><Relationship Id="rId12" Type="http://schemas.openxmlformats.org/officeDocument/2006/relationships/slideLayout" Target="../slideLayouts/slideLayout340.xml"/><Relationship Id="rId2" Type="http://schemas.openxmlformats.org/officeDocument/2006/relationships/slideLayout" Target="../slideLayouts/slideLayout330.xml"/><Relationship Id="rId1" Type="http://schemas.openxmlformats.org/officeDocument/2006/relationships/slideLayout" Target="../slideLayouts/slideLayout329.xml"/><Relationship Id="rId6" Type="http://schemas.openxmlformats.org/officeDocument/2006/relationships/slideLayout" Target="../slideLayouts/slideLayout334.xml"/><Relationship Id="rId11" Type="http://schemas.openxmlformats.org/officeDocument/2006/relationships/slideLayout" Target="../slideLayouts/slideLayout339.xml"/><Relationship Id="rId5" Type="http://schemas.openxmlformats.org/officeDocument/2006/relationships/slideLayout" Target="../slideLayouts/slideLayout333.xml"/><Relationship Id="rId10" Type="http://schemas.openxmlformats.org/officeDocument/2006/relationships/slideLayout" Target="../slideLayouts/slideLayout338.xml"/><Relationship Id="rId4" Type="http://schemas.openxmlformats.org/officeDocument/2006/relationships/slideLayout" Target="../slideLayouts/slideLayout332.xml"/><Relationship Id="rId9" Type="http://schemas.openxmlformats.org/officeDocument/2006/relationships/slideLayout" Target="../slideLayouts/slideLayout337.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48.xml"/><Relationship Id="rId13" Type="http://schemas.openxmlformats.org/officeDocument/2006/relationships/image" Target="../media/image5.jpeg"/><Relationship Id="rId3" Type="http://schemas.openxmlformats.org/officeDocument/2006/relationships/slideLayout" Target="../slideLayouts/slideLayout343.xml"/><Relationship Id="rId7" Type="http://schemas.openxmlformats.org/officeDocument/2006/relationships/slideLayout" Target="../slideLayouts/slideLayout347.xml"/><Relationship Id="rId12" Type="http://schemas.openxmlformats.org/officeDocument/2006/relationships/theme" Target="../theme/theme34.xml"/><Relationship Id="rId2" Type="http://schemas.openxmlformats.org/officeDocument/2006/relationships/slideLayout" Target="../slideLayouts/slideLayout342.xml"/><Relationship Id="rId1" Type="http://schemas.openxmlformats.org/officeDocument/2006/relationships/slideLayout" Target="../slideLayouts/slideLayout341.xml"/><Relationship Id="rId6" Type="http://schemas.openxmlformats.org/officeDocument/2006/relationships/slideLayout" Target="../slideLayouts/slideLayout346.xml"/><Relationship Id="rId11" Type="http://schemas.openxmlformats.org/officeDocument/2006/relationships/slideLayout" Target="../slideLayouts/slideLayout351.xml"/><Relationship Id="rId5" Type="http://schemas.openxmlformats.org/officeDocument/2006/relationships/slideLayout" Target="../slideLayouts/slideLayout345.xml"/><Relationship Id="rId10" Type="http://schemas.openxmlformats.org/officeDocument/2006/relationships/slideLayout" Target="../slideLayouts/slideLayout350.xml"/><Relationship Id="rId4" Type="http://schemas.openxmlformats.org/officeDocument/2006/relationships/slideLayout" Target="../slideLayouts/slideLayout344.xml"/><Relationship Id="rId9" Type="http://schemas.openxmlformats.org/officeDocument/2006/relationships/slideLayout" Target="../slideLayouts/slideLayout349.xml"/><Relationship Id="rId14" Type="http://schemas.openxmlformats.org/officeDocument/2006/relationships/image" Target="../media/image6.png"/></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59.xml"/><Relationship Id="rId13" Type="http://schemas.openxmlformats.org/officeDocument/2006/relationships/theme" Target="../theme/theme35.xml"/><Relationship Id="rId3" Type="http://schemas.openxmlformats.org/officeDocument/2006/relationships/slideLayout" Target="../slideLayouts/slideLayout354.xml"/><Relationship Id="rId7" Type="http://schemas.openxmlformats.org/officeDocument/2006/relationships/slideLayout" Target="../slideLayouts/slideLayout358.xml"/><Relationship Id="rId12" Type="http://schemas.openxmlformats.org/officeDocument/2006/relationships/slideLayout" Target="../slideLayouts/slideLayout363.xml"/><Relationship Id="rId2" Type="http://schemas.openxmlformats.org/officeDocument/2006/relationships/slideLayout" Target="../slideLayouts/slideLayout353.xml"/><Relationship Id="rId16" Type="http://schemas.openxmlformats.org/officeDocument/2006/relationships/image" Target="../media/image10.png"/><Relationship Id="rId1" Type="http://schemas.openxmlformats.org/officeDocument/2006/relationships/slideLayout" Target="../slideLayouts/slideLayout352.xml"/><Relationship Id="rId6" Type="http://schemas.openxmlformats.org/officeDocument/2006/relationships/slideLayout" Target="../slideLayouts/slideLayout357.xml"/><Relationship Id="rId11" Type="http://schemas.openxmlformats.org/officeDocument/2006/relationships/slideLayout" Target="../slideLayouts/slideLayout362.xml"/><Relationship Id="rId5" Type="http://schemas.openxmlformats.org/officeDocument/2006/relationships/slideLayout" Target="../slideLayouts/slideLayout356.xml"/><Relationship Id="rId15" Type="http://schemas.openxmlformats.org/officeDocument/2006/relationships/image" Target="../media/image9.png"/><Relationship Id="rId10" Type="http://schemas.openxmlformats.org/officeDocument/2006/relationships/slideLayout" Target="../slideLayouts/slideLayout361.xml"/><Relationship Id="rId4" Type="http://schemas.openxmlformats.org/officeDocument/2006/relationships/slideLayout" Target="../slideLayouts/slideLayout355.xml"/><Relationship Id="rId9" Type="http://schemas.openxmlformats.org/officeDocument/2006/relationships/slideLayout" Target="../slideLayouts/slideLayout360.xml"/><Relationship Id="rId14" Type="http://schemas.openxmlformats.org/officeDocument/2006/relationships/image" Target="../media/image8.png"/></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71.xml"/><Relationship Id="rId3" Type="http://schemas.openxmlformats.org/officeDocument/2006/relationships/slideLayout" Target="../slideLayouts/slideLayout366.xml"/><Relationship Id="rId7" Type="http://schemas.openxmlformats.org/officeDocument/2006/relationships/slideLayout" Target="../slideLayouts/slideLayout370.xml"/><Relationship Id="rId12" Type="http://schemas.openxmlformats.org/officeDocument/2006/relationships/theme" Target="../theme/theme36.xml"/><Relationship Id="rId2" Type="http://schemas.openxmlformats.org/officeDocument/2006/relationships/slideLayout" Target="../slideLayouts/slideLayout365.xml"/><Relationship Id="rId1" Type="http://schemas.openxmlformats.org/officeDocument/2006/relationships/slideLayout" Target="../slideLayouts/slideLayout364.xml"/><Relationship Id="rId6" Type="http://schemas.openxmlformats.org/officeDocument/2006/relationships/slideLayout" Target="../slideLayouts/slideLayout369.xml"/><Relationship Id="rId11" Type="http://schemas.openxmlformats.org/officeDocument/2006/relationships/slideLayout" Target="../slideLayouts/slideLayout374.xml"/><Relationship Id="rId5" Type="http://schemas.openxmlformats.org/officeDocument/2006/relationships/slideLayout" Target="../slideLayouts/slideLayout368.xml"/><Relationship Id="rId10" Type="http://schemas.openxmlformats.org/officeDocument/2006/relationships/slideLayout" Target="../slideLayouts/slideLayout373.xml"/><Relationship Id="rId4" Type="http://schemas.openxmlformats.org/officeDocument/2006/relationships/slideLayout" Target="../slideLayouts/slideLayout367.xml"/><Relationship Id="rId9" Type="http://schemas.openxmlformats.org/officeDocument/2006/relationships/slideLayout" Target="../slideLayouts/slideLayout372.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82.xml"/><Relationship Id="rId3" Type="http://schemas.openxmlformats.org/officeDocument/2006/relationships/slideLayout" Target="../slideLayouts/slideLayout377.xml"/><Relationship Id="rId7" Type="http://schemas.openxmlformats.org/officeDocument/2006/relationships/slideLayout" Target="../slideLayouts/slideLayout381.xml"/><Relationship Id="rId12" Type="http://schemas.openxmlformats.org/officeDocument/2006/relationships/theme" Target="../theme/theme37.xml"/><Relationship Id="rId2" Type="http://schemas.openxmlformats.org/officeDocument/2006/relationships/slideLayout" Target="../slideLayouts/slideLayout376.xml"/><Relationship Id="rId1" Type="http://schemas.openxmlformats.org/officeDocument/2006/relationships/slideLayout" Target="../slideLayouts/slideLayout375.xml"/><Relationship Id="rId6" Type="http://schemas.openxmlformats.org/officeDocument/2006/relationships/slideLayout" Target="../slideLayouts/slideLayout380.xml"/><Relationship Id="rId11" Type="http://schemas.openxmlformats.org/officeDocument/2006/relationships/slideLayout" Target="../slideLayouts/slideLayout385.xml"/><Relationship Id="rId5" Type="http://schemas.openxmlformats.org/officeDocument/2006/relationships/slideLayout" Target="../slideLayouts/slideLayout379.xml"/><Relationship Id="rId10" Type="http://schemas.openxmlformats.org/officeDocument/2006/relationships/slideLayout" Target="../slideLayouts/slideLayout384.xml"/><Relationship Id="rId4" Type="http://schemas.openxmlformats.org/officeDocument/2006/relationships/slideLayout" Target="../slideLayouts/slideLayout378.xml"/><Relationship Id="rId9" Type="http://schemas.openxmlformats.org/officeDocument/2006/relationships/slideLayout" Target="../slideLayouts/slideLayout383.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93.xml"/><Relationship Id="rId3" Type="http://schemas.openxmlformats.org/officeDocument/2006/relationships/slideLayout" Target="../slideLayouts/slideLayout388.xml"/><Relationship Id="rId7" Type="http://schemas.openxmlformats.org/officeDocument/2006/relationships/slideLayout" Target="../slideLayouts/slideLayout392.xml"/><Relationship Id="rId12" Type="http://schemas.openxmlformats.org/officeDocument/2006/relationships/theme" Target="../theme/theme38.xml"/><Relationship Id="rId2" Type="http://schemas.openxmlformats.org/officeDocument/2006/relationships/slideLayout" Target="../slideLayouts/slideLayout387.xml"/><Relationship Id="rId1" Type="http://schemas.openxmlformats.org/officeDocument/2006/relationships/slideLayout" Target="../slideLayouts/slideLayout386.xml"/><Relationship Id="rId6" Type="http://schemas.openxmlformats.org/officeDocument/2006/relationships/slideLayout" Target="../slideLayouts/slideLayout391.xml"/><Relationship Id="rId11" Type="http://schemas.openxmlformats.org/officeDocument/2006/relationships/slideLayout" Target="../slideLayouts/slideLayout396.xml"/><Relationship Id="rId5" Type="http://schemas.openxmlformats.org/officeDocument/2006/relationships/slideLayout" Target="../slideLayouts/slideLayout390.xml"/><Relationship Id="rId10" Type="http://schemas.openxmlformats.org/officeDocument/2006/relationships/slideLayout" Target="../slideLayouts/slideLayout395.xml"/><Relationship Id="rId4" Type="http://schemas.openxmlformats.org/officeDocument/2006/relationships/slideLayout" Target="../slideLayouts/slideLayout389.xml"/><Relationship Id="rId9" Type="http://schemas.openxmlformats.org/officeDocument/2006/relationships/slideLayout" Target="../slideLayouts/slideLayout394.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04.xml"/><Relationship Id="rId3" Type="http://schemas.openxmlformats.org/officeDocument/2006/relationships/slideLayout" Target="../slideLayouts/slideLayout399.xml"/><Relationship Id="rId7" Type="http://schemas.openxmlformats.org/officeDocument/2006/relationships/slideLayout" Target="../slideLayouts/slideLayout403.xml"/><Relationship Id="rId12" Type="http://schemas.openxmlformats.org/officeDocument/2006/relationships/theme" Target="../theme/theme39.xml"/><Relationship Id="rId2" Type="http://schemas.openxmlformats.org/officeDocument/2006/relationships/slideLayout" Target="../slideLayouts/slideLayout398.xml"/><Relationship Id="rId1" Type="http://schemas.openxmlformats.org/officeDocument/2006/relationships/slideLayout" Target="../slideLayouts/slideLayout397.xml"/><Relationship Id="rId6" Type="http://schemas.openxmlformats.org/officeDocument/2006/relationships/slideLayout" Target="../slideLayouts/slideLayout402.xml"/><Relationship Id="rId11" Type="http://schemas.openxmlformats.org/officeDocument/2006/relationships/slideLayout" Target="../slideLayouts/slideLayout407.xml"/><Relationship Id="rId5" Type="http://schemas.openxmlformats.org/officeDocument/2006/relationships/slideLayout" Target="../slideLayouts/slideLayout401.xml"/><Relationship Id="rId10" Type="http://schemas.openxmlformats.org/officeDocument/2006/relationships/slideLayout" Target="../slideLayouts/slideLayout406.xml"/><Relationship Id="rId4" Type="http://schemas.openxmlformats.org/officeDocument/2006/relationships/slideLayout" Target="../slideLayouts/slideLayout400.xml"/><Relationship Id="rId9" Type="http://schemas.openxmlformats.org/officeDocument/2006/relationships/slideLayout" Target="../slideLayouts/slideLayout405.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5.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15.xml"/><Relationship Id="rId3" Type="http://schemas.openxmlformats.org/officeDocument/2006/relationships/slideLayout" Target="../slideLayouts/slideLayout410.xml"/><Relationship Id="rId7" Type="http://schemas.openxmlformats.org/officeDocument/2006/relationships/slideLayout" Target="../slideLayouts/slideLayout414.xml"/><Relationship Id="rId12" Type="http://schemas.openxmlformats.org/officeDocument/2006/relationships/theme" Target="../theme/theme40.xml"/><Relationship Id="rId2" Type="http://schemas.openxmlformats.org/officeDocument/2006/relationships/slideLayout" Target="../slideLayouts/slideLayout409.xml"/><Relationship Id="rId1" Type="http://schemas.openxmlformats.org/officeDocument/2006/relationships/slideLayout" Target="../slideLayouts/slideLayout408.xml"/><Relationship Id="rId6" Type="http://schemas.openxmlformats.org/officeDocument/2006/relationships/slideLayout" Target="../slideLayouts/slideLayout413.xml"/><Relationship Id="rId11" Type="http://schemas.openxmlformats.org/officeDocument/2006/relationships/slideLayout" Target="../slideLayouts/slideLayout418.xml"/><Relationship Id="rId5" Type="http://schemas.openxmlformats.org/officeDocument/2006/relationships/slideLayout" Target="../slideLayouts/slideLayout412.xml"/><Relationship Id="rId10" Type="http://schemas.openxmlformats.org/officeDocument/2006/relationships/slideLayout" Target="../slideLayouts/slideLayout417.xml"/><Relationship Id="rId4" Type="http://schemas.openxmlformats.org/officeDocument/2006/relationships/slideLayout" Target="../slideLayouts/slideLayout411.xml"/><Relationship Id="rId9" Type="http://schemas.openxmlformats.org/officeDocument/2006/relationships/slideLayout" Target="../slideLayouts/slideLayout416.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26.xml"/><Relationship Id="rId3" Type="http://schemas.openxmlformats.org/officeDocument/2006/relationships/slideLayout" Target="../slideLayouts/slideLayout421.xml"/><Relationship Id="rId7" Type="http://schemas.openxmlformats.org/officeDocument/2006/relationships/slideLayout" Target="../slideLayouts/slideLayout425.xml"/><Relationship Id="rId12" Type="http://schemas.openxmlformats.org/officeDocument/2006/relationships/theme" Target="../theme/theme41.xml"/><Relationship Id="rId2" Type="http://schemas.openxmlformats.org/officeDocument/2006/relationships/slideLayout" Target="../slideLayouts/slideLayout420.xml"/><Relationship Id="rId1" Type="http://schemas.openxmlformats.org/officeDocument/2006/relationships/slideLayout" Target="../slideLayouts/slideLayout419.xml"/><Relationship Id="rId6" Type="http://schemas.openxmlformats.org/officeDocument/2006/relationships/slideLayout" Target="../slideLayouts/slideLayout424.xml"/><Relationship Id="rId11" Type="http://schemas.openxmlformats.org/officeDocument/2006/relationships/slideLayout" Target="../slideLayouts/slideLayout429.xml"/><Relationship Id="rId5" Type="http://schemas.openxmlformats.org/officeDocument/2006/relationships/slideLayout" Target="../slideLayouts/slideLayout423.xml"/><Relationship Id="rId10" Type="http://schemas.openxmlformats.org/officeDocument/2006/relationships/slideLayout" Target="../slideLayouts/slideLayout428.xml"/><Relationship Id="rId4" Type="http://schemas.openxmlformats.org/officeDocument/2006/relationships/slideLayout" Target="../slideLayouts/slideLayout422.xml"/><Relationship Id="rId9" Type="http://schemas.openxmlformats.org/officeDocument/2006/relationships/slideLayout" Target="../slideLayouts/slideLayout427.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37.xml"/><Relationship Id="rId3" Type="http://schemas.openxmlformats.org/officeDocument/2006/relationships/slideLayout" Target="../slideLayouts/slideLayout432.xml"/><Relationship Id="rId7" Type="http://schemas.openxmlformats.org/officeDocument/2006/relationships/slideLayout" Target="../slideLayouts/slideLayout436.xml"/><Relationship Id="rId12" Type="http://schemas.openxmlformats.org/officeDocument/2006/relationships/theme" Target="../theme/theme42.xml"/><Relationship Id="rId2" Type="http://schemas.openxmlformats.org/officeDocument/2006/relationships/slideLayout" Target="../slideLayouts/slideLayout431.xml"/><Relationship Id="rId1" Type="http://schemas.openxmlformats.org/officeDocument/2006/relationships/slideLayout" Target="../slideLayouts/slideLayout430.xml"/><Relationship Id="rId6" Type="http://schemas.openxmlformats.org/officeDocument/2006/relationships/slideLayout" Target="../slideLayouts/slideLayout435.xml"/><Relationship Id="rId11" Type="http://schemas.openxmlformats.org/officeDocument/2006/relationships/slideLayout" Target="../slideLayouts/slideLayout440.xml"/><Relationship Id="rId5" Type="http://schemas.openxmlformats.org/officeDocument/2006/relationships/slideLayout" Target="../slideLayouts/slideLayout434.xml"/><Relationship Id="rId10" Type="http://schemas.openxmlformats.org/officeDocument/2006/relationships/slideLayout" Target="../slideLayouts/slideLayout439.xml"/><Relationship Id="rId4" Type="http://schemas.openxmlformats.org/officeDocument/2006/relationships/slideLayout" Target="../slideLayouts/slideLayout433.xml"/><Relationship Id="rId9" Type="http://schemas.openxmlformats.org/officeDocument/2006/relationships/slideLayout" Target="../slideLayouts/slideLayout438.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48.xml"/><Relationship Id="rId13" Type="http://schemas.openxmlformats.org/officeDocument/2006/relationships/theme" Target="../theme/theme43.xml"/><Relationship Id="rId3" Type="http://schemas.openxmlformats.org/officeDocument/2006/relationships/slideLayout" Target="../slideLayouts/slideLayout443.xml"/><Relationship Id="rId7" Type="http://schemas.openxmlformats.org/officeDocument/2006/relationships/slideLayout" Target="../slideLayouts/slideLayout447.xml"/><Relationship Id="rId12" Type="http://schemas.openxmlformats.org/officeDocument/2006/relationships/slideLayout" Target="../slideLayouts/slideLayout452.xml"/><Relationship Id="rId2" Type="http://schemas.openxmlformats.org/officeDocument/2006/relationships/slideLayout" Target="../slideLayouts/slideLayout442.xml"/><Relationship Id="rId1" Type="http://schemas.openxmlformats.org/officeDocument/2006/relationships/slideLayout" Target="../slideLayouts/slideLayout441.xml"/><Relationship Id="rId6" Type="http://schemas.openxmlformats.org/officeDocument/2006/relationships/slideLayout" Target="../slideLayouts/slideLayout446.xml"/><Relationship Id="rId11" Type="http://schemas.openxmlformats.org/officeDocument/2006/relationships/slideLayout" Target="../slideLayouts/slideLayout451.xml"/><Relationship Id="rId5" Type="http://schemas.openxmlformats.org/officeDocument/2006/relationships/slideLayout" Target="../slideLayouts/slideLayout445.xml"/><Relationship Id="rId10" Type="http://schemas.openxmlformats.org/officeDocument/2006/relationships/slideLayout" Target="../slideLayouts/slideLayout450.xml"/><Relationship Id="rId4" Type="http://schemas.openxmlformats.org/officeDocument/2006/relationships/slideLayout" Target="../slideLayouts/slideLayout444.xml"/><Relationship Id="rId9" Type="http://schemas.openxmlformats.org/officeDocument/2006/relationships/slideLayout" Target="../slideLayouts/slideLayout449.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60.xml"/><Relationship Id="rId13" Type="http://schemas.openxmlformats.org/officeDocument/2006/relationships/theme" Target="../theme/theme44.xml"/><Relationship Id="rId3" Type="http://schemas.openxmlformats.org/officeDocument/2006/relationships/slideLayout" Target="../slideLayouts/slideLayout455.xml"/><Relationship Id="rId7" Type="http://schemas.openxmlformats.org/officeDocument/2006/relationships/slideLayout" Target="../slideLayouts/slideLayout459.xml"/><Relationship Id="rId12" Type="http://schemas.openxmlformats.org/officeDocument/2006/relationships/slideLayout" Target="../slideLayouts/slideLayout464.xml"/><Relationship Id="rId2" Type="http://schemas.openxmlformats.org/officeDocument/2006/relationships/slideLayout" Target="../slideLayouts/slideLayout454.xml"/><Relationship Id="rId1" Type="http://schemas.openxmlformats.org/officeDocument/2006/relationships/slideLayout" Target="../slideLayouts/slideLayout453.xml"/><Relationship Id="rId6" Type="http://schemas.openxmlformats.org/officeDocument/2006/relationships/slideLayout" Target="../slideLayouts/slideLayout458.xml"/><Relationship Id="rId11" Type="http://schemas.openxmlformats.org/officeDocument/2006/relationships/slideLayout" Target="../slideLayouts/slideLayout463.xml"/><Relationship Id="rId5" Type="http://schemas.openxmlformats.org/officeDocument/2006/relationships/slideLayout" Target="../slideLayouts/slideLayout457.xml"/><Relationship Id="rId10" Type="http://schemas.openxmlformats.org/officeDocument/2006/relationships/slideLayout" Target="../slideLayouts/slideLayout462.xml"/><Relationship Id="rId4" Type="http://schemas.openxmlformats.org/officeDocument/2006/relationships/slideLayout" Target="../slideLayouts/slideLayout456.xml"/><Relationship Id="rId9" Type="http://schemas.openxmlformats.org/officeDocument/2006/relationships/slideLayout" Target="../slideLayouts/slideLayout461.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72.xml"/><Relationship Id="rId13" Type="http://schemas.openxmlformats.org/officeDocument/2006/relationships/slideLayout" Target="../slideLayouts/slideLayout477.xml"/><Relationship Id="rId3" Type="http://schemas.openxmlformats.org/officeDocument/2006/relationships/slideLayout" Target="../slideLayouts/slideLayout467.xml"/><Relationship Id="rId7" Type="http://schemas.openxmlformats.org/officeDocument/2006/relationships/slideLayout" Target="../slideLayouts/slideLayout471.xml"/><Relationship Id="rId12" Type="http://schemas.openxmlformats.org/officeDocument/2006/relationships/slideLayout" Target="../slideLayouts/slideLayout476.xml"/><Relationship Id="rId2" Type="http://schemas.openxmlformats.org/officeDocument/2006/relationships/slideLayout" Target="../slideLayouts/slideLayout466.xml"/><Relationship Id="rId1" Type="http://schemas.openxmlformats.org/officeDocument/2006/relationships/slideLayout" Target="../slideLayouts/slideLayout465.xml"/><Relationship Id="rId6" Type="http://schemas.openxmlformats.org/officeDocument/2006/relationships/slideLayout" Target="../slideLayouts/slideLayout470.xml"/><Relationship Id="rId11" Type="http://schemas.openxmlformats.org/officeDocument/2006/relationships/slideLayout" Target="../slideLayouts/slideLayout475.xml"/><Relationship Id="rId5" Type="http://schemas.openxmlformats.org/officeDocument/2006/relationships/slideLayout" Target="../slideLayouts/slideLayout469.xml"/><Relationship Id="rId10" Type="http://schemas.openxmlformats.org/officeDocument/2006/relationships/slideLayout" Target="../slideLayouts/slideLayout474.xml"/><Relationship Id="rId4" Type="http://schemas.openxmlformats.org/officeDocument/2006/relationships/slideLayout" Target="../slideLayouts/slideLayout468.xml"/><Relationship Id="rId9" Type="http://schemas.openxmlformats.org/officeDocument/2006/relationships/slideLayout" Target="../slideLayouts/slideLayout473.xml"/><Relationship Id="rId14" Type="http://schemas.openxmlformats.org/officeDocument/2006/relationships/theme" Target="../theme/theme45.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85.xml"/><Relationship Id="rId13" Type="http://schemas.openxmlformats.org/officeDocument/2006/relationships/theme" Target="../theme/theme46.xml"/><Relationship Id="rId3" Type="http://schemas.openxmlformats.org/officeDocument/2006/relationships/slideLayout" Target="../slideLayouts/slideLayout480.xml"/><Relationship Id="rId7" Type="http://schemas.openxmlformats.org/officeDocument/2006/relationships/slideLayout" Target="../slideLayouts/slideLayout484.xml"/><Relationship Id="rId12" Type="http://schemas.openxmlformats.org/officeDocument/2006/relationships/slideLayout" Target="../slideLayouts/slideLayout489.xml"/><Relationship Id="rId2" Type="http://schemas.openxmlformats.org/officeDocument/2006/relationships/slideLayout" Target="../slideLayouts/slideLayout479.xml"/><Relationship Id="rId1" Type="http://schemas.openxmlformats.org/officeDocument/2006/relationships/slideLayout" Target="../slideLayouts/slideLayout478.xml"/><Relationship Id="rId6" Type="http://schemas.openxmlformats.org/officeDocument/2006/relationships/slideLayout" Target="../slideLayouts/slideLayout483.xml"/><Relationship Id="rId11" Type="http://schemas.openxmlformats.org/officeDocument/2006/relationships/slideLayout" Target="../slideLayouts/slideLayout488.xml"/><Relationship Id="rId5" Type="http://schemas.openxmlformats.org/officeDocument/2006/relationships/slideLayout" Target="../slideLayouts/slideLayout482.xml"/><Relationship Id="rId10" Type="http://schemas.openxmlformats.org/officeDocument/2006/relationships/slideLayout" Target="../slideLayouts/slideLayout487.xml"/><Relationship Id="rId4" Type="http://schemas.openxmlformats.org/officeDocument/2006/relationships/slideLayout" Target="../slideLayouts/slideLayout481.xml"/><Relationship Id="rId9" Type="http://schemas.openxmlformats.org/officeDocument/2006/relationships/slideLayout" Target="../slideLayouts/slideLayout486.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97.xml"/><Relationship Id="rId13" Type="http://schemas.openxmlformats.org/officeDocument/2006/relationships/image" Target="../media/image11.png"/><Relationship Id="rId3" Type="http://schemas.openxmlformats.org/officeDocument/2006/relationships/slideLayout" Target="../slideLayouts/slideLayout492.xml"/><Relationship Id="rId7" Type="http://schemas.openxmlformats.org/officeDocument/2006/relationships/slideLayout" Target="../slideLayouts/slideLayout496.xml"/><Relationship Id="rId12" Type="http://schemas.openxmlformats.org/officeDocument/2006/relationships/theme" Target="../theme/theme47.xml"/><Relationship Id="rId2" Type="http://schemas.openxmlformats.org/officeDocument/2006/relationships/slideLayout" Target="../slideLayouts/slideLayout491.xml"/><Relationship Id="rId16" Type="http://schemas.openxmlformats.org/officeDocument/2006/relationships/image" Target="../media/image14.png"/><Relationship Id="rId1" Type="http://schemas.openxmlformats.org/officeDocument/2006/relationships/slideLayout" Target="../slideLayouts/slideLayout490.xml"/><Relationship Id="rId6" Type="http://schemas.openxmlformats.org/officeDocument/2006/relationships/slideLayout" Target="../slideLayouts/slideLayout495.xml"/><Relationship Id="rId11" Type="http://schemas.openxmlformats.org/officeDocument/2006/relationships/slideLayout" Target="../slideLayouts/slideLayout500.xml"/><Relationship Id="rId5" Type="http://schemas.openxmlformats.org/officeDocument/2006/relationships/slideLayout" Target="../slideLayouts/slideLayout494.xml"/><Relationship Id="rId15" Type="http://schemas.openxmlformats.org/officeDocument/2006/relationships/image" Target="../media/image13.png"/><Relationship Id="rId10" Type="http://schemas.openxmlformats.org/officeDocument/2006/relationships/slideLayout" Target="../slideLayouts/slideLayout499.xml"/><Relationship Id="rId4" Type="http://schemas.openxmlformats.org/officeDocument/2006/relationships/slideLayout" Target="../slideLayouts/slideLayout493.xml"/><Relationship Id="rId9" Type="http://schemas.openxmlformats.org/officeDocument/2006/relationships/slideLayout" Target="../slideLayouts/slideLayout498.xml"/><Relationship Id="rId14" Type="http://schemas.openxmlformats.org/officeDocument/2006/relationships/image" Target="../media/image12.png"/></Relationships>
</file>

<file path=ppt/slideMasters/_rels/slideMaster48.xml.rels><?xml version="1.0" encoding="UTF-8" standalone="yes"?>
<Relationships xmlns="http://schemas.openxmlformats.org/package/2006/relationships"><Relationship Id="rId2" Type="http://schemas.openxmlformats.org/officeDocument/2006/relationships/theme" Target="../theme/theme48.xml"/><Relationship Id="rId1" Type="http://schemas.openxmlformats.org/officeDocument/2006/relationships/slideLayout" Target="../slideLayouts/slideLayout501.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09.xml"/><Relationship Id="rId13" Type="http://schemas.openxmlformats.org/officeDocument/2006/relationships/slideLayout" Target="../slideLayouts/slideLayout514.xml"/><Relationship Id="rId3" Type="http://schemas.openxmlformats.org/officeDocument/2006/relationships/slideLayout" Target="../slideLayouts/slideLayout504.xml"/><Relationship Id="rId7" Type="http://schemas.openxmlformats.org/officeDocument/2006/relationships/slideLayout" Target="../slideLayouts/slideLayout508.xml"/><Relationship Id="rId12" Type="http://schemas.openxmlformats.org/officeDocument/2006/relationships/slideLayout" Target="../slideLayouts/slideLayout513.xml"/><Relationship Id="rId2" Type="http://schemas.openxmlformats.org/officeDocument/2006/relationships/slideLayout" Target="../slideLayouts/slideLayout503.xml"/><Relationship Id="rId1" Type="http://schemas.openxmlformats.org/officeDocument/2006/relationships/slideLayout" Target="../slideLayouts/slideLayout502.xml"/><Relationship Id="rId6" Type="http://schemas.openxmlformats.org/officeDocument/2006/relationships/slideLayout" Target="../slideLayouts/slideLayout507.xml"/><Relationship Id="rId11" Type="http://schemas.openxmlformats.org/officeDocument/2006/relationships/slideLayout" Target="../slideLayouts/slideLayout512.xml"/><Relationship Id="rId5" Type="http://schemas.openxmlformats.org/officeDocument/2006/relationships/slideLayout" Target="../slideLayouts/slideLayout506.xml"/><Relationship Id="rId10" Type="http://schemas.openxmlformats.org/officeDocument/2006/relationships/slideLayout" Target="../slideLayouts/slideLayout511.xml"/><Relationship Id="rId4" Type="http://schemas.openxmlformats.org/officeDocument/2006/relationships/slideLayout" Target="../slideLayouts/slideLayout505.xml"/><Relationship Id="rId9" Type="http://schemas.openxmlformats.org/officeDocument/2006/relationships/slideLayout" Target="../slideLayouts/slideLayout510.xml"/><Relationship Id="rId14" Type="http://schemas.openxmlformats.org/officeDocument/2006/relationships/theme" Target="../theme/theme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5.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22.xml"/><Relationship Id="rId3" Type="http://schemas.openxmlformats.org/officeDocument/2006/relationships/slideLayout" Target="../slideLayouts/slideLayout517.xml"/><Relationship Id="rId7" Type="http://schemas.openxmlformats.org/officeDocument/2006/relationships/slideLayout" Target="../slideLayouts/slideLayout521.xml"/><Relationship Id="rId12" Type="http://schemas.openxmlformats.org/officeDocument/2006/relationships/theme" Target="../theme/theme50.xml"/><Relationship Id="rId2" Type="http://schemas.openxmlformats.org/officeDocument/2006/relationships/slideLayout" Target="../slideLayouts/slideLayout516.xml"/><Relationship Id="rId1" Type="http://schemas.openxmlformats.org/officeDocument/2006/relationships/slideLayout" Target="../slideLayouts/slideLayout515.xml"/><Relationship Id="rId6" Type="http://schemas.openxmlformats.org/officeDocument/2006/relationships/slideLayout" Target="../slideLayouts/slideLayout520.xml"/><Relationship Id="rId11" Type="http://schemas.openxmlformats.org/officeDocument/2006/relationships/slideLayout" Target="../slideLayouts/slideLayout525.xml"/><Relationship Id="rId5" Type="http://schemas.openxmlformats.org/officeDocument/2006/relationships/slideLayout" Target="../slideLayouts/slideLayout519.xml"/><Relationship Id="rId10" Type="http://schemas.openxmlformats.org/officeDocument/2006/relationships/slideLayout" Target="../slideLayouts/slideLayout524.xml"/><Relationship Id="rId4" Type="http://schemas.openxmlformats.org/officeDocument/2006/relationships/slideLayout" Target="../slideLayouts/slideLayout518.xml"/><Relationship Id="rId9" Type="http://schemas.openxmlformats.org/officeDocument/2006/relationships/slideLayout" Target="../slideLayouts/slideLayout523.xml"/></Relationships>
</file>

<file path=ppt/slideMasters/_rels/slideMaster51.xml.rels><?xml version="1.0" encoding="UTF-8" standalone="yes"?>
<Relationships xmlns="http://schemas.openxmlformats.org/package/2006/relationships"><Relationship Id="rId2" Type="http://schemas.openxmlformats.org/officeDocument/2006/relationships/theme" Target="../theme/theme51.xml"/><Relationship Id="rId1" Type="http://schemas.openxmlformats.org/officeDocument/2006/relationships/slideLayout" Target="../slideLayouts/slideLayout526.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34.xml"/><Relationship Id="rId13" Type="http://schemas.openxmlformats.org/officeDocument/2006/relationships/slideLayout" Target="../slideLayouts/slideLayout539.xml"/><Relationship Id="rId3" Type="http://schemas.openxmlformats.org/officeDocument/2006/relationships/slideLayout" Target="../slideLayouts/slideLayout529.xml"/><Relationship Id="rId7" Type="http://schemas.openxmlformats.org/officeDocument/2006/relationships/slideLayout" Target="../slideLayouts/slideLayout533.xml"/><Relationship Id="rId12" Type="http://schemas.openxmlformats.org/officeDocument/2006/relationships/slideLayout" Target="../slideLayouts/slideLayout538.xml"/><Relationship Id="rId17" Type="http://schemas.openxmlformats.org/officeDocument/2006/relationships/image" Target="../media/image15.jpeg"/><Relationship Id="rId2" Type="http://schemas.openxmlformats.org/officeDocument/2006/relationships/slideLayout" Target="../slideLayouts/slideLayout528.xml"/><Relationship Id="rId16" Type="http://schemas.openxmlformats.org/officeDocument/2006/relationships/theme" Target="../theme/theme52.xml"/><Relationship Id="rId1" Type="http://schemas.openxmlformats.org/officeDocument/2006/relationships/slideLayout" Target="../slideLayouts/slideLayout527.xml"/><Relationship Id="rId6" Type="http://schemas.openxmlformats.org/officeDocument/2006/relationships/slideLayout" Target="../slideLayouts/slideLayout532.xml"/><Relationship Id="rId11" Type="http://schemas.openxmlformats.org/officeDocument/2006/relationships/slideLayout" Target="../slideLayouts/slideLayout537.xml"/><Relationship Id="rId5" Type="http://schemas.openxmlformats.org/officeDocument/2006/relationships/slideLayout" Target="../slideLayouts/slideLayout531.xml"/><Relationship Id="rId15" Type="http://schemas.openxmlformats.org/officeDocument/2006/relationships/slideLayout" Target="../slideLayouts/slideLayout541.xml"/><Relationship Id="rId10" Type="http://schemas.openxmlformats.org/officeDocument/2006/relationships/slideLayout" Target="../slideLayouts/slideLayout536.xml"/><Relationship Id="rId4" Type="http://schemas.openxmlformats.org/officeDocument/2006/relationships/slideLayout" Target="../slideLayouts/slideLayout530.xml"/><Relationship Id="rId9" Type="http://schemas.openxmlformats.org/officeDocument/2006/relationships/slideLayout" Target="../slideLayouts/slideLayout535.xml"/><Relationship Id="rId14" Type="http://schemas.openxmlformats.org/officeDocument/2006/relationships/slideLayout" Target="../slideLayouts/slideLayout540.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49.xml"/><Relationship Id="rId13" Type="http://schemas.openxmlformats.org/officeDocument/2006/relationships/theme" Target="../theme/theme53.xml"/><Relationship Id="rId3" Type="http://schemas.openxmlformats.org/officeDocument/2006/relationships/slideLayout" Target="../slideLayouts/slideLayout544.xml"/><Relationship Id="rId7" Type="http://schemas.openxmlformats.org/officeDocument/2006/relationships/slideLayout" Target="../slideLayouts/slideLayout548.xml"/><Relationship Id="rId12" Type="http://schemas.openxmlformats.org/officeDocument/2006/relationships/slideLayout" Target="../slideLayouts/slideLayout553.xml"/><Relationship Id="rId2" Type="http://schemas.openxmlformats.org/officeDocument/2006/relationships/slideLayout" Target="../slideLayouts/slideLayout543.xml"/><Relationship Id="rId1" Type="http://schemas.openxmlformats.org/officeDocument/2006/relationships/slideLayout" Target="../slideLayouts/slideLayout542.xml"/><Relationship Id="rId6" Type="http://schemas.openxmlformats.org/officeDocument/2006/relationships/slideLayout" Target="../slideLayouts/slideLayout547.xml"/><Relationship Id="rId11" Type="http://schemas.openxmlformats.org/officeDocument/2006/relationships/slideLayout" Target="../slideLayouts/slideLayout552.xml"/><Relationship Id="rId5" Type="http://schemas.openxmlformats.org/officeDocument/2006/relationships/slideLayout" Target="../slideLayouts/slideLayout546.xml"/><Relationship Id="rId10" Type="http://schemas.openxmlformats.org/officeDocument/2006/relationships/slideLayout" Target="../slideLayouts/slideLayout551.xml"/><Relationship Id="rId4" Type="http://schemas.openxmlformats.org/officeDocument/2006/relationships/slideLayout" Target="../slideLayouts/slideLayout545.xml"/><Relationship Id="rId9" Type="http://schemas.openxmlformats.org/officeDocument/2006/relationships/slideLayout" Target="../slideLayouts/slideLayout55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6.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heme" Target="../theme/theme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8.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9.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ea typeface="SimSun" charset="0"/>
                <a:cs typeface="SimSun" charset="0"/>
              </a:defRPr>
            </a:lvl1pPr>
          </a:lstStyle>
          <a:p>
            <a:pPr>
              <a:defRPr/>
            </a:pPr>
            <a:endParaRPr lang="en-US" altLang="zh-CN"/>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ea typeface="SimSun" charset="0"/>
                <a:cs typeface="SimSun" charset="0"/>
              </a:defRPr>
            </a:lvl1pPr>
          </a:lstStyle>
          <a:p>
            <a:pPr>
              <a:defRPr/>
            </a:pPr>
            <a:endParaRPr lang="en-US" altLang="zh-CN"/>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SimSun" charset="0"/>
              </a:defRPr>
            </a:lvl1pPr>
          </a:lstStyle>
          <a:p>
            <a:fld id="{47D57894-5195-B647-94DC-5A6CBBF1A46D}" type="slidenum">
              <a:rPr lang="zh-CN" altLang="en-US"/>
              <a:pPr/>
              <a:t>‹#›</a:t>
            </a:fld>
            <a:endParaRPr lang="en-US" altLang="zh-CN"/>
          </a:p>
        </p:txBody>
      </p:sp>
    </p:spTree>
  </p:cSld>
  <p:clrMap bg1="lt1" tx1="dk1" bg2="lt2" tx2="dk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 id="2147483986" r:id="rId12"/>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latin typeface="Times New Roman" pitchFamily="-107" charset="0"/>
          <a:ea typeface="MS PGothic" pitchFamily="34" charset="-128"/>
          <a:cs typeface="MS PGothic" charset="0"/>
        </a:defRPr>
      </a:lvl2pPr>
      <a:lvl3pPr algn="ctr" rtl="0" eaLnBrk="0" fontAlgn="base" hangingPunct="0">
        <a:spcBef>
          <a:spcPct val="0"/>
        </a:spcBef>
        <a:spcAft>
          <a:spcPct val="0"/>
        </a:spcAft>
        <a:defRPr sz="4400">
          <a:solidFill>
            <a:schemeClr val="tx2"/>
          </a:solidFill>
          <a:latin typeface="Times New Roman" pitchFamily="-107" charset="0"/>
          <a:ea typeface="MS PGothic" pitchFamily="34" charset="-128"/>
          <a:cs typeface="MS PGothic" charset="0"/>
        </a:defRPr>
      </a:lvl3pPr>
      <a:lvl4pPr algn="ctr" rtl="0" eaLnBrk="0" fontAlgn="base" hangingPunct="0">
        <a:spcBef>
          <a:spcPct val="0"/>
        </a:spcBef>
        <a:spcAft>
          <a:spcPct val="0"/>
        </a:spcAft>
        <a:defRPr sz="4400">
          <a:solidFill>
            <a:schemeClr val="tx2"/>
          </a:solidFill>
          <a:latin typeface="Times New Roman" pitchFamily="-107" charset="0"/>
          <a:ea typeface="MS PGothic" pitchFamily="34" charset="-128"/>
          <a:cs typeface="MS PGothic" charset="0"/>
        </a:defRPr>
      </a:lvl4pPr>
      <a:lvl5pPr algn="ctr" rtl="0" eaLnBrk="0" fontAlgn="base" hangingPunct="0">
        <a:spcBef>
          <a:spcPct val="0"/>
        </a:spcBef>
        <a:spcAft>
          <a:spcPct val="0"/>
        </a:spcAft>
        <a:defRPr sz="4400">
          <a:solidFill>
            <a:schemeClr val="tx2"/>
          </a:solidFill>
          <a:latin typeface="Times New Roman" pitchFamily="-107" charset="0"/>
          <a:ea typeface="MS PGothic" pitchFamily="34" charset="-128"/>
          <a:cs typeface="MS PGothic" charset="0"/>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solidFill>
                  <a:srgbClr val="000000"/>
                </a:solidFill>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solidFill>
                  <a:srgbClr val="000000"/>
                </a:solidFill>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rgbClr val="000000"/>
                </a:solidFill>
              </a:defRPr>
            </a:lvl1pPr>
          </a:lstStyle>
          <a:p>
            <a:pPr>
              <a:defRPr/>
            </a:pPr>
            <a:fld id="{F036E68A-8128-BA4C-AC8A-64C0BF6FB56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51" r:id="rId1"/>
    <p:sldLayoutId id="2147484052" r:id="rId2"/>
    <p:sldLayoutId id="2147484053" r:id="rId3"/>
    <p:sldLayoutId id="2147484054" r:id="rId4"/>
    <p:sldLayoutId id="2147484055" r:id="rId5"/>
    <p:sldLayoutId id="2147484056" r:id="rId6"/>
    <p:sldLayoutId id="2147484057" r:id="rId7"/>
    <p:sldLayoutId id="2147484058" r:id="rId8"/>
    <p:sldLayoutId id="2147484059" r:id="rId9"/>
    <p:sldLayoutId id="2147484060" r:id="rId10"/>
    <p:sldLayoutId id="2147484061" r:id="rId11"/>
    <p:sldLayoutId id="2147484062" r:id="rId12"/>
  </p:sldLayoutIdLst>
  <p:txStyles>
    <p:titleStyle>
      <a:lvl1pPr algn="ctr" rtl="0" eaLnBrk="0" fontAlgn="base" hangingPunct="0">
        <a:spcBef>
          <a:spcPct val="0"/>
        </a:spcBef>
        <a:spcAft>
          <a:spcPct val="0"/>
        </a:spcAft>
        <a:defRPr sz="4000" b="1">
          <a:solidFill>
            <a:schemeClr val="tx2"/>
          </a:solidFill>
          <a:latin typeface="Arial"/>
          <a:ea typeface="MS PGothic" pitchFamily="34" charset="-128"/>
          <a:cs typeface="Arial"/>
        </a:defRPr>
      </a:lvl1pPr>
      <a:lvl2pPr algn="ctr" rtl="0" eaLnBrk="0" fontAlgn="base" hangingPunct="0">
        <a:spcBef>
          <a:spcPct val="0"/>
        </a:spcBef>
        <a:spcAft>
          <a:spcPct val="0"/>
        </a:spcAft>
        <a:defRPr sz="4000" b="1">
          <a:solidFill>
            <a:schemeClr val="tx2"/>
          </a:solidFill>
          <a:latin typeface="Arial" charset="0"/>
          <a:ea typeface="MS PGothic" pitchFamily="34" charset="-128"/>
          <a:cs typeface="Arial" charset="0"/>
        </a:defRPr>
      </a:lvl2pPr>
      <a:lvl3pPr algn="ctr" rtl="0" eaLnBrk="0" fontAlgn="base" hangingPunct="0">
        <a:spcBef>
          <a:spcPct val="0"/>
        </a:spcBef>
        <a:spcAft>
          <a:spcPct val="0"/>
        </a:spcAft>
        <a:defRPr sz="4000" b="1">
          <a:solidFill>
            <a:schemeClr val="tx2"/>
          </a:solidFill>
          <a:latin typeface="Arial" charset="0"/>
          <a:ea typeface="MS PGothic" pitchFamily="34" charset="-128"/>
          <a:cs typeface="Arial" charset="0"/>
        </a:defRPr>
      </a:lvl3pPr>
      <a:lvl4pPr algn="ctr" rtl="0" eaLnBrk="0" fontAlgn="base" hangingPunct="0">
        <a:spcBef>
          <a:spcPct val="0"/>
        </a:spcBef>
        <a:spcAft>
          <a:spcPct val="0"/>
        </a:spcAft>
        <a:defRPr sz="4000" b="1">
          <a:solidFill>
            <a:schemeClr val="tx2"/>
          </a:solidFill>
          <a:latin typeface="Arial" charset="0"/>
          <a:ea typeface="MS PGothic" pitchFamily="34" charset="-128"/>
          <a:cs typeface="Arial" charset="0"/>
        </a:defRPr>
      </a:lvl4pPr>
      <a:lvl5pPr algn="ctr" rtl="0" eaLnBrk="0" fontAlgn="base" hangingPunct="0">
        <a:spcBef>
          <a:spcPct val="0"/>
        </a:spcBef>
        <a:spcAft>
          <a:spcPct val="0"/>
        </a:spcAft>
        <a:defRPr sz="4000" b="1">
          <a:solidFill>
            <a:schemeClr val="tx2"/>
          </a:solidFill>
          <a:latin typeface="Arial" charset="0"/>
          <a:ea typeface="MS PGothic" pitchFamily="34" charset="-128"/>
          <a:cs typeface="Arial"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MS PGothic" pitchFamily="34"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MS PGothic" pitchFamily="34"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27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10888C19-B652-0F4E-B787-2209816D2BBB}"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522975884"/>
      </p:ext>
    </p:extLst>
  </p:cSld>
  <p:clrMap bg1="lt1" tx1="dk1" bg2="lt2" tx2="dk2" accent1="accent1" accent2="accent2" accent3="accent3" accent4="accent4" accent5="accent5" accent6="accent6" hlink="hlink" folHlink="folHlink"/>
  <p:sldLayoutIdLst>
    <p:sldLayoutId id="2147484084" r:id="rId1"/>
    <p:sldLayoutId id="2147484085" r:id="rId2"/>
    <p:sldLayoutId id="2147484086" r:id="rId3"/>
    <p:sldLayoutId id="2147484087" r:id="rId4"/>
    <p:sldLayoutId id="2147484088" r:id="rId5"/>
    <p:sldLayoutId id="2147484089" r:id="rId6"/>
    <p:sldLayoutId id="2147484090" r:id="rId7"/>
    <p:sldLayoutId id="2147484091" r:id="rId8"/>
    <p:sldLayoutId id="2147484092" r:id="rId9"/>
    <p:sldLayoutId id="2147484093" r:id="rId10"/>
    <p:sldLayoutId id="2147484094" r:id="rId11"/>
    <p:sldLayoutId id="2147484095" r:id="rId12"/>
    <p:sldLayoutId id="214748409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eaLnBrk="1" hangingPunct="1">
              <a:defRPr/>
            </a:pPr>
            <a:fld id="{C16A198B-9034-4749-8A8D-B90A5F5B90A3}" type="datetimeFigureOut">
              <a:rPr lang="en-US">
                <a:latin typeface="Calibri" charset="0"/>
                <a:ea typeface="ＭＳ Ｐゴシック" charset="0"/>
              </a:rPr>
              <a:pPr eaLnBrk="1" hangingPunct="1">
                <a:defRPr/>
              </a:pPr>
              <a:t>8/27/2020</a:t>
            </a:fld>
            <a:endParaRPr lang="en-US">
              <a:latin typeface="Calibri" charset="0"/>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eaLnBrk="1" hangingPunct="1">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eaLnBrk="1" hangingPunct="1">
              <a:defRPr/>
            </a:pPr>
            <a:fld id="{FA356419-7718-C74B-9C0F-E2D2C7D5AD85}" type="slidenum">
              <a:rPr lang="en-US">
                <a:latin typeface="Calibri" charset="0"/>
                <a:ea typeface="ＭＳ Ｐゴシック" charset="0"/>
              </a:rPr>
              <a:pPr eaLnBrk="1" hangingPunct="1">
                <a:defRPr/>
              </a:pPr>
              <a:t>‹#›</a:t>
            </a:fld>
            <a:endParaRPr lang="en-US">
              <a:latin typeface="Calibri" charset="0"/>
              <a:ea typeface="ＭＳ Ｐゴシック" charset="0"/>
            </a:endParaRPr>
          </a:p>
        </p:txBody>
      </p:sp>
    </p:spTree>
    <p:extLst>
      <p:ext uri="{BB962C8B-B14F-4D97-AF65-F5344CB8AC3E}">
        <p14:creationId xmlns:p14="http://schemas.microsoft.com/office/powerpoint/2010/main" val="550253633"/>
      </p:ext>
    </p:extLst>
  </p:cSld>
  <p:clrMap bg1="lt1" tx1="dk1" bg2="lt2" tx2="dk2" accent1="accent1" accent2="accent2" accent3="accent3" accent4="accent4" accent5="accent5" accent6="accent6" hlink="hlink" folHlink="folHlink"/>
  <p:sldLayoutIdLst>
    <p:sldLayoutId id="2147484098" r:id="rId1"/>
    <p:sldLayoutId id="2147484099" r:id="rId2"/>
    <p:sldLayoutId id="2147484100" r:id="rId3"/>
    <p:sldLayoutId id="2147484101" r:id="rId4"/>
    <p:sldLayoutId id="2147484102" r:id="rId5"/>
    <p:sldLayoutId id="2147484103" r:id="rId6"/>
    <p:sldLayoutId id="2147484104" r:id="rId7"/>
    <p:sldLayoutId id="2147484105" r:id="rId8"/>
    <p:sldLayoutId id="2147484106" r:id="rId9"/>
    <p:sldLayoutId id="2147484107" r:id="rId10"/>
    <p:sldLayoutId id="2147484108"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a:endParaRPr lang="en-US" sz="900">
                <a:solidFill>
                  <a:srgbClr val="FFA27C"/>
                </a:solidFill>
                <a:latin typeface="Arial" charset="0"/>
                <a:ea typeface="ＭＳ Ｐゴシック"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a:defRPr/>
                </a:pPr>
                <a:endParaRPr lang="en-US" sz="900">
                  <a:solidFill>
                    <a:srgbClr val="FFA27C"/>
                  </a:solidFill>
                  <a:latin typeface="Arial" pitchFamily="-107" charset="0"/>
                  <a:ea typeface="ＭＳ Ｐゴシック"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a:endParaRPr lang="en-US" sz="900">
                  <a:solidFill>
                    <a:srgbClr val="FFA27C"/>
                  </a:solidFill>
                  <a:latin typeface="Arial" charset="0"/>
                  <a:ea typeface="ＭＳ Ｐゴシック"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a:endParaRPr lang="en-US" sz="900">
                  <a:solidFill>
                    <a:srgbClr val="FFA27C"/>
                  </a:solidFill>
                  <a:latin typeface="Arial" charset="0"/>
                  <a:ea typeface="ＭＳ Ｐゴシック"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a:endParaRPr lang="en-US" sz="900">
                  <a:solidFill>
                    <a:srgbClr val="FFA27C"/>
                  </a:solidFill>
                  <a:latin typeface="Arial" charset="0"/>
                  <a:ea typeface="ＭＳ Ｐゴシック" charset="0"/>
                </a:endParaRPr>
              </a:p>
            </p:txBody>
          </p:sp>
        </p:grpSp>
      </p:grpSp>
    </p:spTree>
    <p:extLst>
      <p:ext uri="{BB962C8B-B14F-4D97-AF65-F5344CB8AC3E}">
        <p14:creationId xmlns:p14="http://schemas.microsoft.com/office/powerpoint/2010/main" val="888301666"/>
      </p:ext>
    </p:extLst>
  </p:cSld>
  <p:clrMap bg1="dk2" tx1="lt1" bg2="dk1" tx2="lt2" accent1="accent1" accent2="accent2" accent3="accent3" accent4="accent4" accent5="accent5" accent6="accent6" hlink="hlink" folHlink="folHlink"/>
  <p:sldLayoutIdLst>
    <p:sldLayoutId id="2147484110" r:id="rId1"/>
    <p:sldLayoutId id="2147484111" r:id="rId2"/>
    <p:sldLayoutId id="2147484112" r:id="rId3"/>
    <p:sldLayoutId id="2147484113" r:id="rId4"/>
    <p:sldLayoutId id="2147484114" r:id="rId5"/>
    <p:sldLayoutId id="2147484115" r:id="rId6"/>
    <p:sldLayoutId id="2147484116" r:id="rId7"/>
    <p:sldLayoutId id="2147484117" r:id="rId8"/>
    <p:sldLayoutId id="2147484118" r:id="rId9"/>
    <p:sldLayoutId id="2147484119" r:id="rId10"/>
    <p:sldLayoutId id="2147484120" r:id="rId11"/>
    <p:sldLayoutId id="2147484121"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C6B8784D-86DB-8642-8B53-4B7BAED65D53}"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3437457420"/>
      </p:ext>
    </p:extLst>
  </p:cSld>
  <p:clrMap bg1="lt1" tx1="dk1" bg2="lt2" tx2="dk2" accent1="accent1" accent2="accent2" accent3="accent3" accent4="accent4" accent5="accent5" accent6="accent6" hlink="hlink" folHlink="folHlink"/>
  <p:sldLayoutIdLst>
    <p:sldLayoutId id="2147484123" r:id="rId1"/>
    <p:sldLayoutId id="2147484124" r:id="rId2"/>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a:defRPr/>
            </a:pPr>
            <a:fld id="{1D5C261E-1679-774F-B786-F39C014CA69C}" type="datetimeFigureOut">
              <a:rPr lang="en-NZ"/>
              <a:pPr>
                <a:defRPr/>
              </a:pPr>
              <a:t>27/08/2020</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a:defRPr/>
            </a:pPr>
            <a:fld id="{FAAF8DCE-046A-904B-90A6-C0407654BE76}" type="slidenum">
              <a:rPr lang="en-NZ"/>
              <a:pPr>
                <a:defRPr/>
              </a:pPr>
              <a:t>‹#›</a:t>
            </a:fld>
            <a:endParaRPr lang="en-NZ"/>
          </a:p>
        </p:txBody>
      </p:sp>
    </p:spTree>
    <p:extLst>
      <p:ext uri="{BB962C8B-B14F-4D97-AF65-F5344CB8AC3E}">
        <p14:creationId xmlns:p14="http://schemas.microsoft.com/office/powerpoint/2010/main" val="614429126"/>
      </p:ext>
    </p:extLst>
  </p:cSld>
  <p:clrMap bg1="lt1" tx1="dk1" bg2="lt2" tx2="dk2" accent1="accent1" accent2="accent2" accent3="accent3" accent4="accent4" accent5="accent5" accent6="accent6" hlink="hlink" folHlink="folHlink"/>
  <p:sldLayoutIdLst>
    <p:sldLayoutId id="2147484126" r:id="rId1"/>
    <p:sldLayoutId id="2147484127" r:id="rId2"/>
    <p:sldLayoutId id="2147484128" r:id="rId3"/>
    <p:sldLayoutId id="2147484129" r:id="rId4"/>
    <p:sldLayoutId id="2147484130" r:id="rId5"/>
    <p:sldLayoutId id="2147484131" r:id="rId6"/>
    <p:sldLayoutId id="2147484132" r:id="rId7"/>
    <p:sldLayoutId id="2147484133" r:id="rId8"/>
    <p:sldLayoutId id="2147484134" r:id="rId9"/>
    <p:sldLayoutId id="2147484135" r:id="rId10"/>
    <p:sldLayoutId id="2147484136"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C6B8784D-86DB-8642-8B53-4B7BAED65D53}"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2135970366"/>
      </p:ext>
    </p:extLst>
  </p:cSld>
  <p:clrMap bg1="lt1" tx1="dk1" bg2="lt2" tx2="dk2" accent1="accent1" accent2="accent2" accent3="accent3" accent4="accent4" accent5="accent5" accent6="accent6" hlink="hlink" folHlink="folHlink"/>
  <p:sldLayoutIdLst>
    <p:sldLayoutId id="2147484150" r:id="rId1"/>
    <p:sldLayoutId id="2147484151" r:id="rId2"/>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480070693"/>
      </p:ext>
    </p:extLst>
  </p:cSld>
  <p:clrMap bg1="lt1" tx1="dk1" bg2="lt2" tx2="dk2" accent1="accent1" accent2="accent2" accent3="accent3" accent4="accent4" accent5="accent5" accent6="accent6" hlink="hlink" folHlink="folHlink"/>
  <p:sldLayoutIdLst>
    <p:sldLayoutId id="2147484153" r:id="rId1"/>
    <p:sldLayoutId id="2147484154" r:id="rId2"/>
    <p:sldLayoutId id="2147484155" r:id="rId3"/>
    <p:sldLayoutId id="2147484156" r:id="rId4"/>
    <p:sldLayoutId id="2147484157" r:id="rId5"/>
    <p:sldLayoutId id="2147484158" r:id="rId6"/>
    <p:sldLayoutId id="2147484159" r:id="rId7"/>
    <p:sldLayoutId id="2147484160" r:id="rId8"/>
    <p:sldLayoutId id="2147484161" r:id="rId9"/>
    <p:sldLayoutId id="2147484162" r:id="rId10"/>
    <p:sldLayoutId id="214748416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100000">
              <a:srgbClr val="000066"/>
            </a:gs>
          </a:gsLst>
          <a:lin ang="0" scaled="1"/>
        </a:gradFill>
        <a:effectLst/>
      </p:bgPr>
    </p:bg>
    <p:spTree>
      <p:nvGrpSpPr>
        <p:cNvPr id="1" name=""/>
        <p:cNvGrpSpPr/>
        <p:nvPr/>
      </p:nvGrpSpPr>
      <p:grpSpPr>
        <a:xfrm>
          <a:off x="0" y="0"/>
          <a:ext cx="0" cy="0"/>
          <a:chOff x="0" y="0"/>
          <a:chExt cx="0" cy="0"/>
        </a:xfrm>
      </p:grpSpPr>
      <p:sp>
        <p:nvSpPr>
          <p:cNvPr id="148482" name="Rectangle 1"/>
          <p:cNvSpPr>
            <a:spLocks noChangeArrowheads="1"/>
          </p:cNvSpPr>
          <p:nvPr/>
        </p:nvSpPr>
        <p:spPr bwMode="auto">
          <a:xfrm>
            <a:off x="8809038" y="0"/>
            <a:ext cx="334962" cy="6858000"/>
          </a:xfrm>
          <a:prstGeom prst="rect">
            <a:avLst/>
          </a:prstGeom>
          <a:gradFill rotWithShape="0">
            <a:gsLst>
              <a:gs pos="0">
                <a:srgbClr val="000044"/>
              </a:gs>
              <a:gs pos="50000">
                <a:srgbClr val="3366FF"/>
              </a:gs>
              <a:gs pos="100000">
                <a:srgbClr val="000044"/>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49263" eaLnBrk="1" hangingPunct="1">
              <a:lnSpc>
                <a:spcPct val="93000"/>
              </a:lnSpc>
              <a:buClr>
                <a:srgbClr val="FFFFFF"/>
              </a:buClr>
              <a:buSzPct val="100000"/>
              <a:buFont typeface="Arial" charset="0"/>
              <a:buNone/>
            </a:pPr>
            <a:endParaRPr lang="en-US" sz="2400">
              <a:solidFill>
                <a:srgbClr val="FFFFFF"/>
              </a:solidFill>
              <a:latin typeface="Arial" charset="0"/>
              <a:ea typeface="ＭＳ Ｐゴシック" charset="0"/>
            </a:endParaRPr>
          </a:p>
        </p:txBody>
      </p:sp>
      <p:sp>
        <p:nvSpPr>
          <p:cNvPr id="148483" name="AutoShape 2"/>
          <p:cNvSpPr>
            <a:spLocks noChangeArrowheads="1"/>
          </p:cNvSpPr>
          <p:nvPr/>
        </p:nvSpPr>
        <p:spPr bwMode="auto">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625"/>
              <a:gd name="T82" fmla="*/ 0 h 1492"/>
              <a:gd name="T83" fmla="*/ 3625 w 3625"/>
              <a:gd name="T84" fmla="*/ 1492 h 14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rgbClr val="000000"/>
              </a:gs>
              <a:gs pos="100000">
                <a:srgbClr val="00006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49263" eaLnBrk="1" hangingPunct="1"/>
            <a:endParaRPr lang="en-US" sz="2400">
              <a:solidFill>
                <a:srgbClr val="FFFFFF"/>
              </a:solidFill>
              <a:latin typeface="Arial" charset="0"/>
              <a:ea typeface="ＭＳ Ｐゴシック" charset="0"/>
            </a:endParaRPr>
          </a:p>
        </p:txBody>
      </p:sp>
      <p:sp>
        <p:nvSpPr>
          <p:cNvPr id="148484" name="AutoShape 3"/>
          <p:cNvSpPr>
            <a:spLocks noChangeArrowheads="1"/>
          </p:cNvSpPr>
          <p:nvPr/>
        </p:nvSpPr>
        <p:spPr bwMode="auto">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143"/>
              <a:gd name="T142" fmla="*/ 0 h 1902"/>
              <a:gd name="T143" fmla="*/ 5143 w 5143"/>
              <a:gd name="T144" fmla="*/ 1902 h 190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49263" eaLnBrk="1" hangingPunct="1"/>
            <a:endParaRPr lang="en-US" sz="2400">
              <a:solidFill>
                <a:srgbClr val="FFFFFF"/>
              </a:solidFill>
              <a:latin typeface="Arial" charset="0"/>
              <a:ea typeface="ＭＳ Ｐゴシック" charset="0"/>
            </a:endParaRPr>
          </a:p>
        </p:txBody>
      </p:sp>
      <p:sp>
        <p:nvSpPr>
          <p:cNvPr id="148485" name="AutoShape 4"/>
          <p:cNvSpPr>
            <a:spLocks noChangeArrowheads="1"/>
          </p:cNvSpPr>
          <p:nvPr/>
        </p:nvSpPr>
        <p:spPr bwMode="auto">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760"/>
              <a:gd name="T157" fmla="*/ 0 h 2325"/>
              <a:gd name="T158" fmla="*/ 5760 w 5760"/>
              <a:gd name="T159" fmla="*/ 2325 h 232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49263" eaLnBrk="1" hangingPunct="1"/>
            <a:endParaRPr lang="en-US" sz="2400">
              <a:solidFill>
                <a:srgbClr val="FFFFFF"/>
              </a:solidFill>
              <a:latin typeface="Arial" charset="0"/>
              <a:ea typeface="ＭＳ Ｐゴシック" charset="0"/>
            </a:endParaRPr>
          </a:p>
        </p:txBody>
      </p:sp>
      <p:sp>
        <p:nvSpPr>
          <p:cNvPr id="148486" name="AutoShape 5"/>
          <p:cNvSpPr>
            <a:spLocks noChangeArrowheads="1"/>
          </p:cNvSpPr>
          <p:nvPr/>
        </p:nvSpPr>
        <p:spPr bwMode="auto">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760"/>
              <a:gd name="T148" fmla="*/ 0 h 1573"/>
              <a:gd name="T149" fmla="*/ 5760 w 5760"/>
              <a:gd name="T150" fmla="*/ 1573 h 157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49263" eaLnBrk="1" hangingPunct="1"/>
            <a:endParaRPr lang="en-US" sz="2400">
              <a:solidFill>
                <a:srgbClr val="FFFFFF"/>
              </a:solidFill>
              <a:latin typeface="Arial" charset="0"/>
              <a:ea typeface="ＭＳ Ｐゴシック" charset="0"/>
            </a:endParaRPr>
          </a:p>
        </p:txBody>
      </p:sp>
      <p:sp>
        <p:nvSpPr>
          <p:cNvPr id="148487" name="AutoShape 6"/>
          <p:cNvSpPr>
            <a:spLocks noChangeArrowheads="1"/>
          </p:cNvSpPr>
          <p:nvPr/>
        </p:nvSpPr>
        <p:spPr bwMode="auto">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760"/>
              <a:gd name="T73" fmla="*/ 0 h 970"/>
              <a:gd name="T74" fmla="*/ 5760 w 5760"/>
              <a:gd name="T75" fmla="*/ 970 h 97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49263" eaLnBrk="1" hangingPunct="1"/>
            <a:endParaRPr lang="en-US" sz="2400">
              <a:solidFill>
                <a:srgbClr val="FFFFFF"/>
              </a:solidFill>
              <a:latin typeface="Arial" charset="0"/>
              <a:ea typeface="ＭＳ Ｐゴシック" charset="0"/>
            </a:endParaRPr>
          </a:p>
        </p:txBody>
      </p:sp>
      <p:sp>
        <p:nvSpPr>
          <p:cNvPr id="148488" name="AutoShape 7"/>
          <p:cNvSpPr>
            <a:spLocks noChangeArrowheads="1"/>
          </p:cNvSpPr>
          <p:nvPr/>
        </p:nvSpPr>
        <p:spPr bwMode="auto">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760"/>
              <a:gd name="T85" fmla="*/ 0 h 1060"/>
              <a:gd name="T86" fmla="*/ 5760 w 5760"/>
              <a:gd name="T87" fmla="*/ 1060 h 106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49263" eaLnBrk="1" hangingPunct="1"/>
            <a:endParaRPr lang="en-US" sz="2400">
              <a:solidFill>
                <a:srgbClr val="FFFFFF"/>
              </a:solidFill>
              <a:latin typeface="Arial" charset="0"/>
              <a:ea typeface="ＭＳ Ｐゴシック" charset="0"/>
            </a:endParaRPr>
          </a:p>
        </p:txBody>
      </p:sp>
      <p:sp>
        <p:nvSpPr>
          <p:cNvPr id="148489" name="AutoShape 8"/>
          <p:cNvSpPr>
            <a:spLocks noChangeArrowheads="1"/>
          </p:cNvSpPr>
          <p:nvPr/>
        </p:nvSpPr>
        <p:spPr bwMode="auto">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284"/>
              <a:gd name="T133" fmla="*/ 0 h 673"/>
              <a:gd name="T134" fmla="*/ 5284 w 5284"/>
              <a:gd name="T135" fmla="*/ 673 h 67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49263" eaLnBrk="1" hangingPunct="1"/>
            <a:endParaRPr lang="en-US" sz="2400">
              <a:solidFill>
                <a:srgbClr val="FFFFFF"/>
              </a:solidFill>
              <a:latin typeface="Arial" charset="0"/>
              <a:ea typeface="ＭＳ Ｐゴシック" charset="0"/>
            </a:endParaRPr>
          </a:p>
        </p:txBody>
      </p:sp>
      <p:sp>
        <p:nvSpPr>
          <p:cNvPr id="148490" name="AutoShape 9"/>
          <p:cNvSpPr>
            <a:spLocks noChangeArrowheads="1"/>
          </p:cNvSpPr>
          <p:nvPr/>
        </p:nvSpPr>
        <p:spPr bwMode="auto">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84"/>
              <a:gd name="T49" fmla="*/ 0 h 286"/>
              <a:gd name="T50" fmla="*/ 2884 w 2884"/>
              <a:gd name="T51" fmla="*/ 286 h 28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49263" eaLnBrk="1" hangingPunct="1"/>
            <a:endParaRPr lang="en-US" sz="2400">
              <a:solidFill>
                <a:srgbClr val="FFFFFF"/>
              </a:solidFill>
              <a:latin typeface="Arial" charset="0"/>
              <a:ea typeface="ＭＳ Ｐゴシック" charset="0"/>
            </a:endParaRPr>
          </a:p>
        </p:txBody>
      </p:sp>
      <p:sp>
        <p:nvSpPr>
          <p:cNvPr id="148491" name="Rectangle 10"/>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48492" name="Rectangle 11"/>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60781" name="Text Box 12"/>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ndParaRPr>
          </a:p>
        </p:txBody>
      </p:sp>
      <p:sp>
        <p:nvSpPr>
          <p:cNvPr id="160782" name="Text Box 13"/>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ndParaRPr>
          </a:p>
        </p:txBody>
      </p:sp>
      <p:sp>
        <p:nvSpPr>
          <p:cNvPr id="15374" name="Rectangle 14"/>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FFFFFF"/>
              </a:buClr>
              <a:buSzPct val="100000"/>
              <a:buFont typeface="Times New Roman" charset="0"/>
              <a:buNone/>
              <a:defRPr sz="1400">
                <a:solidFill>
                  <a:srgbClr val="FFFFFF"/>
                </a:solidFill>
                <a:latin typeface="Times New Roman" charset="0"/>
              </a:defRPr>
            </a:lvl1pPr>
          </a:lstStyle>
          <a:p>
            <a:pPr defTabSz="449263" eaLnBrk="1" hangingPunct="1">
              <a:defRPr/>
            </a:pPr>
            <a:fld id="{C1ED05B7-2545-5542-B714-79F5BB35EE54}" type="slidenum">
              <a:rPr lang="en-GB">
                <a:ea typeface="ＭＳ Ｐゴシック" charset="0"/>
              </a:rPr>
              <a:pPr defTabSz="449263" eaLnBrk="1" hangingPunct="1">
                <a:defRPr/>
              </a:pPr>
              <a:t>‹#›</a:t>
            </a:fld>
            <a:endParaRPr lang="en-GB">
              <a:ea typeface="ＭＳ Ｐゴシック" charset="0"/>
            </a:endParaRPr>
          </a:p>
        </p:txBody>
      </p:sp>
    </p:spTree>
    <p:extLst>
      <p:ext uri="{BB962C8B-B14F-4D97-AF65-F5344CB8AC3E}">
        <p14:creationId xmlns:p14="http://schemas.microsoft.com/office/powerpoint/2010/main" val="2742739082"/>
      </p:ext>
    </p:extLst>
  </p:cSld>
  <p:clrMap bg1="lt1" tx1="dk1" bg2="lt2" tx2="dk2" accent1="accent1" accent2="accent2" accent3="accent3" accent4="accent4" accent5="accent5" accent6="accent6" hlink="hlink" folHlink="folHlink"/>
  <p:sldLayoutIdLst>
    <p:sldLayoutId id="2147484165" r:id="rId1"/>
    <p:sldLayoutId id="2147484166" r:id="rId2"/>
    <p:sldLayoutId id="2147484167" r:id="rId3"/>
    <p:sldLayoutId id="2147484168" r:id="rId4"/>
    <p:sldLayoutId id="2147484169" r:id="rId5"/>
    <p:sldLayoutId id="2147484170" r:id="rId6"/>
    <p:sldLayoutId id="2147484171" r:id="rId7"/>
    <p:sldLayoutId id="2147484172" r:id="rId8"/>
    <p:sldLayoutId id="2147484173" r:id="rId9"/>
    <p:sldLayoutId id="2147484174" r:id="rId10"/>
    <p:sldLayoutId id="2147484175" r:id="rId11"/>
  </p:sldLayoutIdLst>
  <p:txStyles>
    <p:titleStyle>
      <a:lvl1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a:ea typeface="+mj-ea"/>
          <a:cs typeface="Arial"/>
        </a:defRPr>
      </a:lvl1pPr>
      <a:lvl2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FFFF"/>
        </a:buClr>
        <a:buSzPct val="100000"/>
        <a:buFont typeface="Times New Roman" charset="0"/>
        <a:buChar char="•"/>
        <a:defRPr sz="3200">
          <a:solidFill>
            <a:srgbClr val="FFFFFF"/>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FFFFFF"/>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FFFFFF"/>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FFFFFF"/>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FFFFFF"/>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6pPr>
      <a:lvl7pPr marL="29718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7pPr>
      <a:lvl8pPr marL="34290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8pPr>
      <a:lvl9pPr marL="38862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6322"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56323"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7892" name="Text Box 3"/>
          <p:cNvSpPr txBox="1">
            <a:spLocks noChangeArrowheads="1"/>
          </p:cNvSpPr>
          <p:nvPr/>
        </p:nvSpPr>
        <p:spPr bwMode="auto">
          <a:xfrm>
            <a:off x="685800" y="6248400"/>
            <a:ext cx="1905000" cy="460375"/>
          </a:xfrm>
          <a:prstGeom prst="rect">
            <a:avLst/>
          </a:prstGeom>
          <a:noFill/>
          <a:ln>
            <a:noFill/>
          </a:ln>
          <a:extLst/>
        </p:spPr>
        <p:txBody>
          <a:bodyPr wrap="none" anchor="ctr"/>
          <a:lstStyle>
            <a:lvl1pPr>
              <a:defRPr sz="2400">
                <a:solidFill>
                  <a:schemeClr val="bg1"/>
                </a:solidFill>
                <a:latin typeface="Arial" charset="0"/>
                <a:ea typeface="ＭＳ Ｐゴシック" charset="0"/>
                <a:cs typeface="MS PGothic" charset="0"/>
              </a:defRPr>
            </a:lvl1pPr>
            <a:lvl2pPr marL="742950" indent="-285750">
              <a:defRPr sz="2400">
                <a:solidFill>
                  <a:schemeClr val="bg1"/>
                </a:solidFill>
                <a:latin typeface="Arial" charset="0"/>
                <a:ea typeface="MS PGothic" charset="0"/>
                <a:cs typeface="MS PGothic" charset="0"/>
              </a:defRPr>
            </a:lvl2pPr>
            <a:lvl3pPr marL="1143000" indent="-228600">
              <a:defRPr sz="2400">
                <a:solidFill>
                  <a:schemeClr val="bg1"/>
                </a:solidFill>
                <a:latin typeface="Arial" charset="0"/>
                <a:ea typeface="MS PGothic" charset="0"/>
                <a:cs typeface="MS PGothic" charset="0"/>
              </a:defRPr>
            </a:lvl3pPr>
            <a:lvl4pPr marL="1600200" indent="-228600">
              <a:defRPr sz="2400">
                <a:solidFill>
                  <a:schemeClr val="bg1"/>
                </a:solidFill>
                <a:latin typeface="Arial" charset="0"/>
                <a:ea typeface="MS PGothic" charset="0"/>
                <a:cs typeface="MS PGothic" charset="0"/>
              </a:defRPr>
            </a:lvl4pPr>
            <a:lvl5pPr marL="2057400" indent="-228600">
              <a:defRPr sz="2400">
                <a:solidFill>
                  <a:schemeClr val="bg1"/>
                </a:solidFill>
                <a:latin typeface="Arial" charset="0"/>
                <a:ea typeface="MS PGothic" charset="0"/>
                <a:cs typeface="MS PGothic" charset="0"/>
              </a:defRPr>
            </a:lvl5pPr>
            <a:lvl6pPr marL="25146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6pPr>
            <a:lvl7pPr marL="29718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7pPr>
            <a:lvl8pPr marL="34290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8pPr>
            <a:lvl9pPr marL="38862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cs typeface="Geneva" charset="0"/>
            </a:endParaRPr>
          </a:p>
        </p:txBody>
      </p:sp>
      <p:sp>
        <p:nvSpPr>
          <p:cNvPr id="37893" name="Text Box 4"/>
          <p:cNvSpPr txBox="1">
            <a:spLocks noChangeArrowheads="1"/>
          </p:cNvSpPr>
          <p:nvPr/>
        </p:nvSpPr>
        <p:spPr bwMode="auto">
          <a:xfrm>
            <a:off x="3124200" y="6248400"/>
            <a:ext cx="2895600" cy="460375"/>
          </a:xfrm>
          <a:prstGeom prst="rect">
            <a:avLst/>
          </a:prstGeom>
          <a:noFill/>
          <a:ln>
            <a:noFill/>
          </a:ln>
          <a:extLst/>
        </p:spPr>
        <p:txBody>
          <a:bodyPr wrap="none" anchor="ctr"/>
          <a:lstStyle>
            <a:lvl1pPr>
              <a:defRPr sz="2400">
                <a:solidFill>
                  <a:schemeClr val="bg1"/>
                </a:solidFill>
                <a:latin typeface="Arial" charset="0"/>
                <a:ea typeface="ＭＳ Ｐゴシック" charset="0"/>
                <a:cs typeface="MS PGothic" charset="0"/>
              </a:defRPr>
            </a:lvl1pPr>
            <a:lvl2pPr marL="742950" indent="-285750">
              <a:defRPr sz="2400">
                <a:solidFill>
                  <a:schemeClr val="bg1"/>
                </a:solidFill>
                <a:latin typeface="Arial" charset="0"/>
                <a:ea typeface="MS PGothic" charset="0"/>
                <a:cs typeface="MS PGothic" charset="0"/>
              </a:defRPr>
            </a:lvl2pPr>
            <a:lvl3pPr marL="1143000" indent="-228600">
              <a:defRPr sz="2400">
                <a:solidFill>
                  <a:schemeClr val="bg1"/>
                </a:solidFill>
                <a:latin typeface="Arial" charset="0"/>
                <a:ea typeface="MS PGothic" charset="0"/>
                <a:cs typeface="MS PGothic" charset="0"/>
              </a:defRPr>
            </a:lvl3pPr>
            <a:lvl4pPr marL="1600200" indent="-228600">
              <a:defRPr sz="2400">
                <a:solidFill>
                  <a:schemeClr val="bg1"/>
                </a:solidFill>
                <a:latin typeface="Arial" charset="0"/>
                <a:ea typeface="MS PGothic" charset="0"/>
                <a:cs typeface="MS PGothic" charset="0"/>
              </a:defRPr>
            </a:lvl4pPr>
            <a:lvl5pPr marL="2057400" indent="-228600">
              <a:defRPr sz="2400">
                <a:solidFill>
                  <a:schemeClr val="bg1"/>
                </a:solidFill>
                <a:latin typeface="Arial" charset="0"/>
                <a:ea typeface="MS PGothic" charset="0"/>
                <a:cs typeface="MS PGothic" charset="0"/>
              </a:defRPr>
            </a:lvl5pPr>
            <a:lvl6pPr marL="25146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6pPr>
            <a:lvl7pPr marL="29718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7pPr>
            <a:lvl8pPr marL="34290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8pPr>
            <a:lvl9pPr marL="38862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cs typeface="Geneva" charset="0"/>
            </a:endParaRPr>
          </a:p>
        </p:txBody>
      </p:sp>
      <p:sp>
        <p:nvSpPr>
          <p:cNvPr id="410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449263" eaLnBrk="1" hangingPunct="1">
              <a:buClr>
                <a:srgbClr val="000000"/>
              </a:buClr>
              <a:buSzPct val="100000"/>
              <a:buFont typeface="Times New Roman" charset="0"/>
              <a:buNone/>
              <a:defRPr sz="1400">
                <a:solidFill>
                  <a:srgbClr val="000000"/>
                </a:solidFill>
                <a:latin typeface="Times New Roman" charset="0"/>
                <a:cs typeface="Geneva" charset="0"/>
              </a:defRPr>
            </a:lvl1pPr>
          </a:lstStyle>
          <a:p>
            <a:pPr>
              <a:defRPr/>
            </a:pPr>
            <a:fld id="{B12F179B-E769-D441-93CB-2FF858FED29E}" type="slidenum">
              <a:rPr lang="en-GB">
                <a:ea typeface="ＭＳ Ｐゴシック" charset="0"/>
              </a:rPr>
              <a:pPr>
                <a:defRPr/>
              </a:pPr>
              <a:t>‹#›</a:t>
            </a:fld>
            <a:endParaRPr lang="en-GB">
              <a:ea typeface="ＭＳ Ｐゴシック" charset="0"/>
            </a:endParaRPr>
          </a:p>
        </p:txBody>
      </p:sp>
    </p:spTree>
    <p:extLst>
      <p:ext uri="{BB962C8B-B14F-4D97-AF65-F5344CB8AC3E}">
        <p14:creationId xmlns:p14="http://schemas.microsoft.com/office/powerpoint/2010/main" val="150216422"/>
      </p:ext>
    </p:extLst>
  </p:cSld>
  <p:clrMap bg1="lt1" tx1="dk1" bg2="lt2" tx2="dk2" accent1="accent1" accent2="accent2" accent3="accent3" accent4="accent4" accent5="accent5" accent6="accent6" hlink="hlink" folHlink="folHlink"/>
  <p:sldLayoutIdLst>
    <p:sldLayoutId id="2147484177" r:id="rId1"/>
    <p:sldLayoutId id="2147484178" r:id="rId2"/>
    <p:sldLayoutId id="2147484179" r:id="rId3"/>
    <p:sldLayoutId id="2147484180" r:id="rId4"/>
    <p:sldLayoutId id="2147484181" r:id="rId5"/>
    <p:sldLayoutId id="2147484182" r:id="rId6"/>
    <p:sldLayoutId id="2147484183" r:id="rId7"/>
    <p:sldLayoutId id="2147484184" r:id="rId8"/>
    <p:sldLayoutId id="2147484185" r:id="rId9"/>
    <p:sldLayoutId id="2147484186" r:id="rId10"/>
    <p:sldLayoutId id="2147484187"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MS PGothic" panose="020B0600070205080204" pitchFamily="34" charset="-128"/>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FFFFFF"/>
          </a:solidFill>
          <a:latin typeface="Arial"/>
          <a:ea typeface="MS PGothic" panose="020B0600070205080204" pitchFamily="34" charset="-128"/>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002F5E"/>
            </a:gs>
          </a:gsLst>
          <a:lin ang="5400000" scaled="1"/>
        </a:gradFill>
        <a:effectLst/>
      </p:bgPr>
    </p:bg>
    <p:spTree>
      <p:nvGrpSpPr>
        <p:cNvPr id="1" name=""/>
        <p:cNvGrpSpPr/>
        <p:nvPr/>
      </p:nvGrpSpPr>
      <p:grpSpPr>
        <a:xfrm>
          <a:off x="0" y="0"/>
          <a:ext cx="0" cy="0"/>
          <a:chOff x="0" y="0"/>
          <a:chExt cx="0" cy="0"/>
        </a:xfrm>
      </p:grpSpPr>
      <p:sp>
        <p:nvSpPr>
          <p:cNvPr id="39938" name="Rectangle 2"/>
          <p:cNvSpPr>
            <a:spLocks noChangeArrowheads="1"/>
          </p:cNvSpPr>
          <p:nvPr/>
        </p:nvSpPr>
        <p:spPr bwMode="auto">
          <a:xfrm>
            <a:off x="381000" y="0"/>
            <a:ext cx="1447800" cy="6856413"/>
          </a:xfrm>
          <a:prstGeom prst="rect">
            <a:avLst/>
          </a:prstGeom>
          <a:gradFill rotWithShape="0">
            <a:gsLst>
              <a:gs pos="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a:defRPr/>
            </a:pPr>
            <a:endParaRPr lang="en-US"/>
          </a:p>
        </p:txBody>
      </p:sp>
      <p:sp>
        <p:nvSpPr>
          <p:cNvPr id="14339" name="Rectangle 3"/>
          <p:cNvSpPr>
            <a:spLocks noChangeArrowheads="1"/>
          </p:cNvSpPr>
          <p:nvPr/>
        </p:nvSpPr>
        <p:spPr bwMode="auto">
          <a:xfrm>
            <a:off x="152400" y="1752600"/>
            <a:ext cx="4724400" cy="152400"/>
          </a:xfrm>
          <a:prstGeom prst="rect">
            <a:avLst/>
          </a:prstGeom>
          <a:solidFill>
            <a:schemeClr val="accent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9940" name="Rectangle 4"/>
          <p:cNvSpPr>
            <a:spLocks noChangeArrowheads="1"/>
          </p:cNvSpPr>
          <p:nvPr/>
        </p:nvSpPr>
        <p:spPr bwMode="auto">
          <a:xfrm>
            <a:off x="685800" y="6629400"/>
            <a:ext cx="3505200" cy="227013"/>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w="9525">
            <a:noFill/>
            <a:miter lim="800000"/>
            <a:headEnd/>
            <a:tailEnd/>
          </a:ln>
          <a:effectLst/>
        </p:spPr>
        <p:txBody>
          <a:bodyPr/>
          <a:lstStyle/>
          <a:p>
            <a:pPr>
              <a:defRPr/>
            </a:pPr>
            <a:endParaRPr lang="en-US"/>
          </a:p>
        </p:txBody>
      </p:sp>
      <p:sp>
        <p:nvSpPr>
          <p:cNvPr id="39941" name="Rectangle 5"/>
          <p:cNvSpPr>
            <a:spLocks noChangeArrowheads="1"/>
          </p:cNvSpPr>
          <p:nvPr/>
        </p:nvSpPr>
        <p:spPr bwMode="auto">
          <a:xfrm>
            <a:off x="762000" y="762000"/>
            <a:ext cx="83804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a:defRPr/>
            </a:pPr>
            <a:endParaRPr lang="en-US"/>
          </a:p>
        </p:txBody>
      </p:sp>
      <p:sp>
        <p:nvSpPr>
          <p:cNvPr id="39942" name="Rectangle 6"/>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ltLang="zh-CN"/>
              <a:t>Click to edit Master title style</a:t>
            </a:r>
          </a:p>
        </p:txBody>
      </p:sp>
      <p:sp>
        <p:nvSpPr>
          <p:cNvPr id="14343"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39944" name="Rectangle 8"/>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kumimoji="1" sz="1400" smtClean="0">
                <a:ea typeface="SimSun" charset="0"/>
                <a:cs typeface="SimSun" charset="0"/>
              </a:defRPr>
            </a:lvl1pPr>
          </a:lstStyle>
          <a:p>
            <a:pPr>
              <a:defRPr/>
            </a:pPr>
            <a:endParaRPr lang="zh-CN" altLang="en-US"/>
          </a:p>
        </p:txBody>
      </p:sp>
      <p:sp>
        <p:nvSpPr>
          <p:cNvPr id="39945" name="Rectangle 9"/>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kumimoji="1" sz="1400" smtClean="0">
                <a:ea typeface="SimSun" charset="0"/>
                <a:cs typeface="SimSun" charset="0"/>
              </a:defRPr>
            </a:lvl1pPr>
          </a:lstStyle>
          <a:p>
            <a:pPr>
              <a:defRPr/>
            </a:pPr>
            <a:endParaRPr lang="zh-CN" altLang="en-US"/>
          </a:p>
        </p:txBody>
      </p:sp>
      <p:sp>
        <p:nvSpPr>
          <p:cNvPr id="39946" name="Rectangle 10"/>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kumimoji="1" sz="1400" smtClean="0">
                <a:ea typeface="SimSun" charset="0"/>
                <a:cs typeface="SimSun" charset="0"/>
              </a:defRPr>
            </a:lvl1pPr>
          </a:lstStyle>
          <a:p>
            <a:pPr>
              <a:defRPr/>
            </a:pPr>
            <a:endParaRPr lang="zh-CN" altLang="en-US"/>
          </a:p>
        </p:txBody>
      </p:sp>
    </p:spTree>
  </p:cSld>
  <p:clrMap bg1="dk2" tx1="lt1" bg2="dk1" tx2="lt2" accent1="accent1" accent2="accent2" accent3="accent3" accent4="accent4" accent5="accent5" accent6="accent6" hlink="hlink" folHlink="folHlink"/>
  <p:sldLayoutIdLst>
    <p:sldLayoutId id="2147484063" r:id="rId1"/>
    <p:sldLayoutId id="2147483987" r:id="rId2"/>
    <p:sldLayoutId id="2147483988" r:id="rId3"/>
    <p:sldLayoutId id="2147483989" r:id="rId4"/>
    <p:sldLayoutId id="2147483990" r:id="rId5"/>
    <p:sldLayoutId id="2147483991" r:id="rId6"/>
    <p:sldLayoutId id="2147483992" r:id="rId7"/>
    <p:sldLayoutId id="2147483993" r:id="rId8"/>
    <p:sldLayoutId id="2147483994" r:id="rId9"/>
    <p:sldLayoutId id="2147483995" r:id="rId10"/>
    <p:sldLayoutId id="2147483996" r:id="rId11"/>
  </p:sldLayoutIdLst>
  <p:transition spd="med">
    <p:zoom dir="in"/>
  </p:transition>
  <p:txStyles>
    <p:title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S PGothic" pitchFamily="34" charset="-128"/>
          <a:cs typeface="MS PGothic" charset="0"/>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7" charset="0"/>
          <a:ea typeface="MS PGothic" pitchFamily="34" charset="-128"/>
          <a:cs typeface="MS PGothic" charset="0"/>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7" charset="0"/>
          <a:ea typeface="MS PGothic" pitchFamily="34" charset="-128"/>
          <a:cs typeface="MS PGothic" charset="0"/>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7" charset="0"/>
          <a:ea typeface="MS PGothic" pitchFamily="34" charset="-128"/>
          <a:cs typeface="MS PGothic" charset="0"/>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7" charset="0"/>
          <a:ea typeface="MS PGothic" pitchFamily="34" charset="-128"/>
          <a:cs typeface="MS PGothic" charset="0"/>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7"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7"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7"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7"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kumimoji="1" sz="3200" b="1">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har char="–"/>
        <a:defRPr kumimoji="1" sz="2800" b="1">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lr>
          <a:schemeClr val="accent2"/>
        </a:buClr>
        <a:buChar char="•"/>
        <a:defRPr kumimoji="1" sz="2400" b="1">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kumimoji="1" sz="2000" b="1">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lr>
          <a:schemeClr val="accent2"/>
        </a:buClr>
        <a:buChar char="•"/>
        <a:defRPr kumimoji="1" sz="2000" b="1">
          <a:solidFill>
            <a:schemeClr val="tx1"/>
          </a:solidFill>
          <a:latin typeface="+mn-lt"/>
          <a:ea typeface="MS PGothic" pitchFamily="34" charset="-128"/>
          <a:cs typeface="MS PGothic" charset="0"/>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7" charset="-128"/>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7" charset="-128"/>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7" charset="-128"/>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7525B181-05A4-EE42-8EE1-EA81EF371F8D}" type="slidenum">
              <a:rPr lang="en-US">
                <a:solidFill>
                  <a:srgbClr val="000000"/>
                </a:solidFill>
                <a:ea typeface="ＭＳ Ｐゴシック" charset="0"/>
              </a:rPr>
              <a:pPr>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3521322950"/>
      </p:ext>
    </p:extLst>
  </p:cSld>
  <p:clrMap bg1="lt1" tx1="dk1" bg2="lt2" tx2="dk2" accent1="accent1" accent2="accent2" accent3="accent3" accent4="accent4" accent5="accent5" accent6="accent6" hlink="hlink" folHlink="folHlink"/>
  <p:sldLayoutIdLst>
    <p:sldLayoutId id="2147484189" r:id="rId1"/>
    <p:sldLayoutId id="2147484190" r:id="rId2"/>
    <p:sldLayoutId id="2147484191" r:id="rId3"/>
    <p:sldLayoutId id="2147484192" r:id="rId4"/>
    <p:sldLayoutId id="2147484193" r:id="rId5"/>
    <p:sldLayoutId id="2147484194" r:id="rId6"/>
    <p:sldLayoutId id="2147484195" r:id="rId7"/>
    <p:sldLayoutId id="2147484196" r:id="rId8"/>
    <p:sldLayoutId id="2147484197" r:id="rId9"/>
    <p:sldLayoutId id="2147484198" r:id="rId10"/>
    <p:sldLayoutId id="2147484199" r:id="rId11"/>
    <p:sldLayoutId id="2147484200" r:id="rId12"/>
  </p:sldLayoutIdLst>
  <p:txStyles>
    <p:titleStyle>
      <a:lvl1pPr algn="ctr" rtl="0" eaLnBrk="0" fontAlgn="base" hangingPunct="0">
        <a:spcBef>
          <a:spcPct val="0"/>
        </a:spcBef>
        <a:spcAft>
          <a:spcPct val="0"/>
        </a:spcAft>
        <a:defRPr sz="4000" b="1">
          <a:solidFill>
            <a:schemeClr val="tx2"/>
          </a:solidFill>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986678270"/>
      </p:ext>
    </p:extLst>
  </p:cSld>
  <p:clrMap bg1="lt1" tx1="dk1" bg2="lt2" tx2="dk2" accent1="accent1" accent2="accent2" accent3="accent3" accent4="accent4" accent5="accent5" accent6="accent6" hlink="hlink" folHlink="folHlink"/>
  <p:sldLayoutIdLst>
    <p:sldLayoutId id="2147484202" r:id="rId1"/>
    <p:sldLayoutId id="2147484203" r:id="rId2"/>
    <p:sldLayoutId id="2147484204" r:id="rId3"/>
    <p:sldLayoutId id="2147484205" r:id="rId4"/>
    <p:sldLayoutId id="2147484206" r:id="rId5"/>
    <p:sldLayoutId id="2147484207" r:id="rId6"/>
    <p:sldLayoutId id="2147484208" r:id="rId7"/>
    <p:sldLayoutId id="2147484209" r:id="rId8"/>
    <p:sldLayoutId id="2147484210" r:id="rId9"/>
    <p:sldLayoutId id="2147484211" r:id="rId10"/>
    <p:sldLayoutId id="214748421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48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solidFill>
                  <a:srgbClr val="000000"/>
                </a:solidFill>
                <a:latin typeface="Times New Roman" pitchFamily="-112" charset="0"/>
                <a:ea typeface="+mn-ea"/>
                <a:cs typeface="+mn-cs"/>
              </a:defRPr>
            </a:lvl1pPr>
          </a:lstStyle>
          <a:p>
            <a:pPr eaLnBrk="1" hangingPunct="1">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solidFill>
                  <a:srgbClr val="000000"/>
                </a:solidFill>
                <a:latin typeface="Times New Roman" pitchFamily="-112" charset="0"/>
                <a:ea typeface="+mn-ea"/>
                <a:cs typeface="+mn-cs"/>
              </a:defRPr>
            </a:lvl1pPr>
          </a:lstStyle>
          <a:p>
            <a:pPr eaLnBrk="1" hangingPunct="1">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latin typeface="Times New Roman" charset="0"/>
              </a:defRPr>
            </a:lvl1pPr>
          </a:lstStyle>
          <a:p>
            <a:pPr eaLnBrk="1" hangingPunct="1">
              <a:defRPr/>
            </a:pPr>
            <a:fld id="{38897548-9C6D-6D41-B47D-E15ED9C905FA}" type="slidenum">
              <a:rPr lang="en-US">
                <a:ea typeface="ＭＳ Ｐゴシック" charset="0"/>
              </a:rPr>
              <a:pPr eaLnBrk="1" hangingPunct="1">
                <a:defRPr/>
              </a:pPr>
              <a:t>‹#›</a:t>
            </a:fld>
            <a:endParaRPr lang="en-US">
              <a:ea typeface="ＭＳ Ｐゴシック" charset="0"/>
            </a:endParaRPr>
          </a:p>
        </p:txBody>
      </p:sp>
    </p:spTree>
    <p:extLst>
      <p:ext uri="{BB962C8B-B14F-4D97-AF65-F5344CB8AC3E}">
        <p14:creationId xmlns:p14="http://schemas.microsoft.com/office/powerpoint/2010/main" val="194056311"/>
      </p:ext>
    </p:extLst>
  </p:cSld>
  <p:clrMap bg1="lt1" tx1="dk1" bg2="lt2" tx2="dk2" accent1="accent1" accent2="accent2" accent3="accent3" accent4="accent4" accent5="accent5" accent6="accent6" hlink="hlink" folHlink="folHlink"/>
  <p:sldLayoutIdLst>
    <p:sldLayoutId id="2147484228" r:id="rId1"/>
    <p:sldLayoutId id="2147484229" r:id="rId2"/>
    <p:sldLayoutId id="2147484230" r:id="rId3"/>
    <p:sldLayoutId id="2147484231" r:id="rId4"/>
    <p:sldLayoutId id="2147484232" r:id="rId5"/>
    <p:sldLayoutId id="2147484233" r:id="rId6"/>
    <p:sldLayoutId id="2147484234" r:id="rId7"/>
    <p:sldLayoutId id="2147484235" r:id="rId8"/>
    <p:sldLayoutId id="2147484236" r:id="rId9"/>
    <p:sldLayoutId id="2147484237" r:id="rId10"/>
    <p:sldLayoutId id="2147484238" r:id="rId11"/>
    <p:sldLayoutId id="2147484239" r:id="rId12"/>
    <p:sldLayoutId id="2147484240" r:id="rId13"/>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518413681"/>
      </p:ext>
    </p:extLst>
  </p:cSld>
  <p:clrMap bg1="lt1" tx1="dk1" bg2="lt2" tx2="dk2" accent1="accent1" accent2="accent2" accent3="accent3" accent4="accent4" accent5="accent5" accent6="accent6" hlink="hlink" folHlink="folHlink"/>
  <p:sldLayoutIdLst>
    <p:sldLayoutId id="2147484254" r:id="rId1"/>
    <p:sldLayoutId id="2147484255" r:id="rId2"/>
    <p:sldLayoutId id="2147484256" r:id="rId3"/>
    <p:sldLayoutId id="2147484257" r:id="rId4"/>
    <p:sldLayoutId id="2147484258" r:id="rId5"/>
    <p:sldLayoutId id="2147484259" r:id="rId6"/>
    <p:sldLayoutId id="2147484260" r:id="rId7"/>
    <p:sldLayoutId id="2147484261" r:id="rId8"/>
    <p:sldLayoutId id="2147484262" r:id="rId9"/>
    <p:sldLayoutId id="2147484263" r:id="rId10"/>
    <p:sldLayoutId id="214748426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4219191954"/>
      </p:ext>
    </p:extLst>
  </p:cSld>
  <p:clrMap bg1="lt1" tx1="dk1" bg2="lt2" tx2="dk2" accent1="accent1" accent2="accent2" accent3="accent3" accent4="accent4" accent5="accent5" accent6="accent6" hlink="hlink" folHlink="folHlink"/>
  <p:sldLayoutIdLst>
    <p:sldLayoutId id="2147484266" r:id="rId1"/>
    <p:sldLayoutId id="2147484267" r:id="rId2"/>
    <p:sldLayoutId id="2147484268" r:id="rId3"/>
    <p:sldLayoutId id="2147484269" r:id="rId4"/>
    <p:sldLayoutId id="2147484270" r:id="rId5"/>
    <p:sldLayoutId id="2147484271" r:id="rId6"/>
    <p:sldLayoutId id="2147484272" r:id="rId7"/>
    <p:sldLayoutId id="2147484273" r:id="rId8"/>
    <p:sldLayoutId id="2147484274" r:id="rId9"/>
    <p:sldLayoutId id="2147484275" r:id="rId10"/>
    <p:sldLayoutId id="214748427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212315665"/>
      </p:ext>
    </p:extLst>
  </p:cSld>
  <p:clrMap bg1="lt1" tx1="dk1" bg2="lt2" tx2="dk2" accent1="accent1" accent2="accent2" accent3="accent3" accent4="accent4" accent5="accent5" accent6="accent6" hlink="hlink" folHlink="folHlink"/>
  <p:sldLayoutIdLst>
    <p:sldLayoutId id="2147484278" r:id="rId1"/>
    <p:sldLayoutId id="2147484279" r:id="rId2"/>
    <p:sldLayoutId id="2147484280" r:id="rId3"/>
    <p:sldLayoutId id="2147484281" r:id="rId4"/>
    <p:sldLayoutId id="2147484282" r:id="rId5"/>
    <p:sldLayoutId id="2147484283" r:id="rId6"/>
    <p:sldLayoutId id="2147484284" r:id="rId7"/>
    <p:sldLayoutId id="2147484285" r:id="rId8"/>
    <p:sldLayoutId id="2147484286" r:id="rId9"/>
    <p:sldLayoutId id="2147484287" r:id="rId10"/>
    <p:sldLayoutId id="214748428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288359753"/>
      </p:ext>
    </p:extLst>
  </p:cSld>
  <p:clrMap bg1="lt1" tx1="dk1" bg2="lt2" tx2="dk2" accent1="accent1" accent2="accent2" accent3="accent3" accent4="accent4" accent5="accent5" accent6="accent6" hlink="hlink" folHlink="folHlink"/>
  <p:sldLayoutIdLst>
    <p:sldLayoutId id="2147484290" r:id="rId1"/>
    <p:sldLayoutId id="2147484291" r:id="rId2"/>
    <p:sldLayoutId id="2147484292" r:id="rId3"/>
    <p:sldLayoutId id="2147484293" r:id="rId4"/>
    <p:sldLayoutId id="2147484294" r:id="rId5"/>
    <p:sldLayoutId id="2147484295" r:id="rId6"/>
    <p:sldLayoutId id="2147484296" r:id="rId7"/>
    <p:sldLayoutId id="2147484297" r:id="rId8"/>
    <p:sldLayoutId id="2147484298" r:id="rId9"/>
    <p:sldLayoutId id="2147484299" r:id="rId10"/>
    <p:sldLayoutId id="214748430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569605662"/>
      </p:ext>
    </p:extLst>
  </p:cSld>
  <p:clrMap bg1="lt1" tx1="dk1" bg2="lt2" tx2="dk2" accent1="accent1" accent2="accent2" accent3="accent3" accent4="accent4" accent5="accent5" accent6="accent6" hlink="hlink" folHlink="folHlink"/>
  <p:sldLayoutIdLst>
    <p:sldLayoutId id="2147484302" r:id="rId1"/>
    <p:sldLayoutId id="2147484303" r:id="rId2"/>
    <p:sldLayoutId id="2147484304" r:id="rId3"/>
    <p:sldLayoutId id="2147484305" r:id="rId4"/>
    <p:sldLayoutId id="2147484306" r:id="rId5"/>
    <p:sldLayoutId id="2147484307" r:id="rId6"/>
    <p:sldLayoutId id="2147484308" r:id="rId7"/>
    <p:sldLayoutId id="2147484309" r:id="rId8"/>
    <p:sldLayoutId id="2147484310" r:id="rId9"/>
    <p:sldLayoutId id="2147484311" r:id="rId10"/>
    <p:sldLayoutId id="214748431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7525B181-05A4-EE42-8EE1-EA81EF371F8D}" type="slidenum">
              <a:rPr lang="en-US">
                <a:solidFill>
                  <a:srgbClr val="000000"/>
                </a:solidFill>
                <a:ea typeface="ＭＳ Ｐゴシック" charset="0"/>
              </a:rPr>
              <a:pPr>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3036014946"/>
      </p:ext>
    </p:extLst>
  </p:cSld>
  <p:clrMap bg1="lt1" tx1="dk1" bg2="lt2" tx2="dk2" accent1="accent1" accent2="accent2" accent3="accent3" accent4="accent4" accent5="accent5" accent6="accent6" hlink="hlink" folHlink="folHlink"/>
  <p:sldLayoutIdLst>
    <p:sldLayoutId id="2147484314" r:id="rId1"/>
    <p:sldLayoutId id="2147484315" r:id="rId2"/>
    <p:sldLayoutId id="2147484316" r:id="rId3"/>
    <p:sldLayoutId id="2147484317" r:id="rId4"/>
    <p:sldLayoutId id="2147484318" r:id="rId5"/>
    <p:sldLayoutId id="2147484319" r:id="rId6"/>
    <p:sldLayoutId id="2147484320" r:id="rId7"/>
    <p:sldLayoutId id="2147484321" r:id="rId8"/>
    <p:sldLayoutId id="2147484322" r:id="rId9"/>
    <p:sldLayoutId id="2147484323" r:id="rId10"/>
    <p:sldLayoutId id="2147484324" r:id="rId11"/>
    <p:sldLayoutId id="2147484325" r:id="rId12"/>
  </p:sldLayoutIdLst>
  <p:txStyles>
    <p:titleStyle>
      <a:lvl1pPr algn="ctr" rtl="0" eaLnBrk="0" fontAlgn="base" hangingPunct="0">
        <a:spcBef>
          <a:spcPct val="0"/>
        </a:spcBef>
        <a:spcAft>
          <a:spcPct val="0"/>
        </a:spcAft>
        <a:defRPr sz="4000" b="1">
          <a:solidFill>
            <a:schemeClr val="tx2"/>
          </a:solidFill>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704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704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eaLnBrk="1" hangingPunct="1">
              <a:defRPr sz="1200">
                <a:solidFill>
                  <a:srgbClr val="898989"/>
                </a:solidFill>
                <a:latin typeface="Calibri" charset="0"/>
              </a:defRPr>
            </a:lvl1pPr>
          </a:lstStyle>
          <a:p>
            <a:pPr>
              <a:defRPr/>
            </a:pPr>
            <a:fld id="{F8A673A7-A361-344D-985B-BBF7CD9FB190}" type="datetime1">
              <a:rPr lang="en-US">
                <a:ea typeface="ＭＳ Ｐゴシック" charset="0"/>
              </a:rPr>
              <a:pPr>
                <a:defRPr/>
              </a:pPr>
              <a:t>8/27/2020</a:t>
            </a:fld>
            <a:endParaRPr lang="en-US">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eaLnBrk="1" hangingPunct="1">
              <a:defRPr sz="1200">
                <a:solidFill>
                  <a:srgbClr val="898989"/>
                </a:solidFill>
                <a:latin typeface="Calibri" pitchFamily="-107" charset="0"/>
                <a:ea typeface="ＭＳ Ｐゴシック" pitchFamily="-107" charset="-128"/>
                <a:cs typeface="ＭＳ Ｐゴシック" pitchFamily="-107" charset="-128"/>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defRPr sz="1200">
                <a:solidFill>
                  <a:srgbClr val="898989"/>
                </a:solidFill>
                <a:latin typeface="Calibri" charset="0"/>
              </a:defRPr>
            </a:lvl1pPr>
          </a:lstStyle>
          <a:p>
            <a:pPr>
              <a:defRPr/>
            </a:pPr>
            <a:fld id="{4A66D9D1-EA76-084F-9B42-E30C76A3A204}"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2149165393"/>
      </p:ext>
    </p:extLst>
  </p:cSld>
  <p:clrMap bg1="lt1" tx1="dk1" bg2="lt2" tx2="dk2" accent1="accent1" accent2="accent2" accent3="accent3" accent4="accent4" accent5="accent5" accent6="accent6" hlink="hlink" folHlink="folHlink"/>
  <p:sldLayoutIdLst>
    <p:sldLayoutId id="2147484327" r:id="rId1"/>
    <p:sldLayoutId id="2147484328" r:id="rId2"/>
    <p:sldLayoutId id="2147484329" r:id="rId3"/>
    <p:sldLayoutId id="2147484330" r:id="rId4"/>
    <p:sldLayoutId id="2147484331" r:id="rId5"/>
    <p:sldLayoutId id="2147484332" r:id="rId6"/>
    <p:sldLayoutId id="2147484333" r:id="rId7"/>
    <p:sldLayoutId id="2147484334" r:id="rId8"/>
    <p:sldLayoutId id="2147484335" r:id="rId9"/>
    <p:sldLayoutId id="2147484336" r:id="rId10"/>
    <p:sldLayoutId id="2147484337"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108" charset="-128"/>
          <a:cs typeface="ＭＳ Ｐゴシック" pitchFamily="-108" charset="-128"/>
        </a:defRPr>
      </a:lvl1pPr>
      <a:lvl2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5pPr>
      <a:lvl6pPr marL="4572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108" charset="-128"/>
          <a:cs typeface="ＭＳ Ｐゴシック" pitchFamily="-108"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108"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108"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266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smtClean="0">
                <a:solidFill>
                  <a:srgbClr val="000000"/>
                </a:solidFill>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smtClean="0">
                <a:solidFill>
                  <a:srgbClr val="000000"/>
                </a:solidFill>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solidFill>
                  <a:srgbClr val="000000"/>
                </a:solidFill>
              </a:defRPr>
            </a:lvl1pPr>
          </a:lstStyle>
          <a:p>
            <a:pPr>
              <a:defRPr/>
            </a:pPr>
            <a:fld id="{868F9783-6FF9-6246-AC5C-4D0B0C87CFFF}"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4064" r:id="rId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latin typeface="Times New Roman" pitchFamily="19" charset="0"/>
          <a:ea typeface="MS PGothic" pitchFamily="34" charset="-128"/>
          <a:cs typeface="MS PGothic" charset="0"/>
        </a:defRPr>
      </a:lvl2pPr>
      <a:lvl3pPr algn="ctr" rtl="0" eaLnBrk="0" fontAlgn="base" hangingPunct="0">
        <a:spcBef>
          <a:spcPct val="0"/>
        </a:spcBef>
        <a:spcAft>
          <a:spcPct val="0"/>
        </a:spcAft>
        <a:defRPr sz="4400">
          <a:solidFill>
            <a:schemeClr val="tx2"/>
          </a:solidFill>
          <a:latin typeface="Times New Roman" pitchFamily="19" charset="0"/>
          <a:ea typeface="MS PGothic" pitchFamily="34" charset="-128"/>
          <a:cs typeface="MS PGothic" charset="0"/>
        </a:defRPr>
      </a:lvl3pPr>
      <a:lvl4pPr algn="ctr" rtl="0" eaLnBrk="0" fontAlgn="base" hangingPunct="0">
        <a:spcBef>
          <a:spcPct val="0"/>
        </a:spcBef>
        <a:spcAft>
          <a:spcPct val="0"/>
        </a:spcAft>
        <a:defRPr sz="4400">
          <a:solidFill>
            <a:schemeClr val="tx2"/>
          </a:solidFill>
          <a:latin typeface="Times New Roman" pitchFamily="19" charset="0"/>
          <a:ea typeface="MS PGothic" pitchFamily="34" charset="-128"/>
          <a:cs typeface="MS PGothic" charset="0"/>
        </a:defRPr>
      </a:lvl4pPr>
      <a:lvl5pPr algn="ctr" rtl="0" eaLnBrk="0" fontAlgn="base" hangingPunct="0">
        <a:spcBef>
          <a:spcPct val="0"/>
        </a:spcBef>
        <a:spcAft>
          <a:spcPct val="0"/>
        </a:spcAft>
        <a:defRPr sz="4400">
          <a:solidFill>
            <a:schemeClr val="tx2"/>
          </a:solidFill>
          <a:latin typeface="Times New Roman" pitchFamily="19" charset="0"/>
          <a:ea typeface="MS PGothic" pitchFamily="34" charset="-128"/>
          <a:cs typeface="MS PGothic" charset="0"/>
        </a:defRPr>
      </a:lvl5pPr>
      <a:lvl6pPr marL="457200" algn="ctr" rtl="0" fontAlgn="base">
        <a:spcBef>
          <a:spcPct val="0"/>
        </a:spcBef>
        <a:spcAft>
          <a:spcPct val="0"/>
        </a:spcAft>
        <a:defRPr sz="4400">
          <a:solidFill>
            <a:schemeClr val="tx2"/>
          </a:solidFill>
          <a:latin typeface="Times New Roman" pitchFamily="19" charset="0"/>
        </a:defRPr>
      </a:lvl6pPr>
      <a:lvl7pPr marL="914400" algn="ctr" rtl="0" fontAlgn="base">
        <a:spcBef>
          <a:spcPct val="0"/>
        </a:spcBef>
        <a:spcAft>
          <a:spcPct val="0"/>
        </a:spcAft>
        <a:defRPr sz="4400">
          <a:solidFill>
            <a:schemeClr val="tx2"/>
          </a:solidFill>
          <a:latin typeface="Times New Roman" pitchFamily="19" charset="0"/>
        </a:defRPr>
      </a:lvl7pPr>
      <a:lvl8pPr marL="1371600" algn="ctr" rtl="0" fontAlgn="base">
        <a:spcBef>
          <a:spcPct val="0"/>
        </a:spcBef>
        <a:spcAft>
          <a:spcPct val="0"/>
        </a:spcAft>
        <a:defRPr sz="4400">
          <a:solidFill>
            <a:schemeClr val="tx2"/>
          </a:solidFill>
          <a:latin typeface="Times New Roman" pitchFamily="19" charset="0"/>
        </a:defRPr>
      </a:lvl8pPr>
      <a:lvl9pPr marL="1828800" algn="ctr" rtl="0" fontAlgn="base">
        <a:spcBef>
          <a:spcPct val="0"/>
        </a:spcBef>
        <a:spcAft>
          <a:spcPct val="0"/>
        </a:spcAft>
        <a:defRPr sz="4400">
          <a:solidFill>
            <a:schemeClr val="tx2"/>
          </a:solidFill>
          <a:latin typeface="Times New Roman" pitchFamily="19"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9"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9"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9"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4931" name="Rectangle 3"/>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19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a:ea typeface="+mn-ea"/>
                <a:cs typeface="+mn-cs"/>
              </a:defRPr>
            </a:lvl1pPr>
          </a:lstStyle>
          <a:p>
            <a:pPr>
              <a:defRPr/>
            </a:pPr>
            <a:endParaRPr lang="en-US"/>
          </a:p>
        </p:txBody>
      </p:sp>
      <p:sp>
        <p:nvSpPr>
          <p:cNvPr id="2519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a:ea typeface="+mn-ea"/>
                <a:cs typeface="+mn-cs"/>
              </a:defRPr>
            </a:lvl1pPr>
          </a:lstStyle>
          <a:p>
            <a:pPr>
              <a:defRPr/>
            </a:pPr>
            <a:endParaRPr lang="en-US"/>
          </a:p>
        </p:txBody>
      </p:sp>
      <p:sp>
        <p:nvSpPr>
          <p:cNvPr id="2519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C8B15AE8-94EE-3340-941D-0437EF35583D}"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2826235308"/>
      </p:ext>
    </p:extLst>
  </p:cSld>
  <p:clrMap bg1="lt1" tx1="dk1" bg2="lt2" tx2="dk2" accent1="accent1" accent2="accent2" accent3="accent3" accent4="accent4" accent5="accent5" accent6="accent6" hlink="hlink" folHlink="folHlink"/>
  <p:sldLayoutIdLst>
    <p:sldLayoutId id="2147484364" r:id="rId1"/>
    <p:sldLayoutId id="2147484365" r:id="rId2"/>
    <p:sldLayoutId id="2147484366" r:id="rId3"/>
    <p:sldLayoutId id="2147484367" r:id="rId4"/>
    <p:sldLayoutId id="2147484368" r:id="rId5"/>
    <p:sldLayoutId id="2147484369" r:id="rId6"/>
    <p:sldLayoutId id="2147484370" r:id="rId7"/>
    <p:sldLayoutId id="2147484371" r:id="rId8"/>
    <p:sldLayoutId id="2147484372" r:id="rId9"/>
    <p:sldLayoutId id="2147484373" r:id="rId10"/>
    <p:sldLayoutId id="2147484374" r:id="rId11"/>
  </p:sldLayoutIdLst>
  <p:txStyles>
    <p:titleStyle>
      <a:lvl1pPr algn="ctr" rtl="0" eaLnBrk="0" fontAlgn="base" hangingPunct="0">
        <a:spcBef>
          <a:spcPct val="0"/>
        </a:spcBef>
        <a:spcAft>
          <a:spcPct val="0"/>
        </a:spcAft>
        <a:defRPr sz="4400" b="1">
          <a:solidFill>
            <a:schemeClr val="tx1"/>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1"/>
          </a:solidFill>
          <a:latin typeface="Arial" pitchFamily="-105" charset="0"/>
        </a:defRPr>
      </a:lvl6pPr>
      <a:lvl7pPr marL="914400" algn="ctr" rtl="0" fontAlgn="base">
        <a:spcBef>
          <a:spcPct val="0"/>
        </a:spcBef>
        <a:spcAft>
          <a:spcPct val="0"/>
        </a:spcAft>
        <a:defRPr sz="4400" b="1">
          <a:solidFill>
            <a:schemeClr val="tx1"/>
          </a:solidFill>
          <a:latin typeface="Arial" pitchFamily="-105" charset="0"/>
        </a:defRPr>
      </a:lvl7pPr>
      <a:lvl8pPr marL="1371600" algn="ctr" rtl="0" fontAlgn="base">
        <a:spcBef>
          <a:spcPct val="0"/>
        </a:spcBef>
        <a:spcAft>
          <a:spcPct val="0"/>
        </a:spcAft>
        <a:defRPr sz="4400" b="1">
          <a:solidFill>
            <a:schemeClr val="tx1"/>
          </a:solidFill>
          <a:latin typeface="Arial" pitchFamily="-105" charset="0"/>
        </a:defRPr>
      </a:lvl8pPr>
      <a:lvl9pPr marL="1828800" algn="ctr" rtl="0" fontAlgn="base">
        <a:spcBef>
          <a:spcPct val="0"/>
        </a:spcBef>
        <a:spcAft>
          <a:spcPct val="0"/>
        </a:spcAft>
        <a:defRPr sz="4400" b="1">
          <a:solidFill>
            <a:schemeClr val="tx1"/>
          </a:solidFill>
          <a:latin typeface="Arial"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7218" name="Group 1026"/>
          <p:cNvGrpSpPr>
            <a:grpSpLocks/>
          </p:cNvGrpSpPr>
          <p:nvPr/>
        </p:nvGrpSpPr>
        <p:grpSpPr bwMode="auto">
          <a:xfrm>
            <a:off x="0" y="3902075"/>
            <a:ext cx="3400425" cy="2949575"/>
            <a:chOff x="0" y="2458"/>
            <a:chExt cx="2142" cy="1858"/>
          </a:xfrm>
        </p:grpSpPr>
        <p:sp>
          <p:nvSpPr>
            <p:cNvPr id="69635" name="Freeform 1027"/>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ea typeface="ＭＳ Ｐゴシック"/>
                <a:cs typeface="ＭＳ Ｐゴシック"/>
              </a:endParaRPr>
            </a:p>
          </p:txBody>
        </p:sp>
        <p:sp>
          <p:nvSpPr>
            <p:cNvPr id="69636" name="Freeform 1028"/>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sz="2400">
                <a:solidFill>
                  <a:srgbClr val="FFFFFF"/>
                </a:solidFill>
                <a:ea typeface="ＭＳ Ｐゴシック"/>
                <a:cs typeface="ＭＳ Ｐゴシック"/>
              </a:endParaRPr>
            </a:p>
          </p:txBody>
        </p:sp>
        <p:sp>
          <p:nvSpPr>
            <p:cNvPr id="69637" name="Freeform 1029"/>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ea typeface="ＭＳ Ｐゴシック"/>
                <a:cs typeface="ＭＳ Ｐゴシック"/>
              </a:endParaRPr>
            </a:p>
          </p:txBody>
        </p:sp>
        <p:sp>
          <p:nvSpPr>
            <p:cNvPr id="69638" name="Freeform 1030"/>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ea typeface="ＭＳ Ｐゴシック"/>
                <a:cs typeface="ＭＳ Ｐゴシック"/>
              </a:endParaRPr>
            </a:p>
          </p:txBody>
        </p:sp>
        <p:sp>
          <p:nvSpPr>
            <p:cNvPr id="137228"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ea typeface="ＭＳ Ｐゴシック" charset="0"/>
              </a:endParaRPr>
            </a:p>
          </p:txBody>
        </p:sp>
        <p:sp>
          <p:nvSpPr>
            <p:cNvPr id="137229"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ea typeface="ＭＳ Ｐゴシック" charset="0"/>
              </a:endParaRPr>
            </a:p>
          </p:txBody>
        </p:sp>
        <p:sp>
          <p:nvSpPr>
            <p:cNvPr id="137230"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ea typeface="ＭＳ Ｐゴシック" charset="0"/>
              </a:endParaRPr>
            </a:p>
          </p:txBody>
        </p:sp>
      </p:grpSp>
      <p:sp>
        <p:nvSpPr>
          <p:cNvPr id="137219" name="Rectangle 1034"/>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37220" name="Rectangle 1035"/>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9644" name="Rectangle 1036"/>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Arial"/>
                <a:ea typeface="ＭＳ Ｐゴシック"/>
                <a:cs typeface="ＭＳ Ｐゴシック"/>
              </a:defRPr>
            </a:lvl1pPr>
          </a:lstStyle>
          <a:p>
            <a:pPr>
              <a:defRPr/>
            </a:pPr>
            <a:endParaRPr lang="en-US"/>
          </a:p>
        </p:txBody>
      </p:sp>
      <p:sp>
        <p:nvSpPr>
          <p:cNvPr id="69645" name="Rectangle 103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Arial"/>
                <a:ea typeface="ＭＳ Ｐゴシック"/>
                <a:cs typeface="ＭＳ Ｐゴシック"/>
              </a:defRPr>
            </a:lvl1pPr>
          </a:lstStyle>
          <a:p>
            <a:pPr>
              <a:defRPr/>
            </a:pPr>
            <a:endParaRPr lang="en-US"/>
          </a:p>
        </p:txBody>
      </p:sp>
      <p:sp>
        <p:nvSpPr>
          <p:cNvPr id="69646" name="Rectangle 1038"/>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Arial" charset="0"/>
              </a:defRPr>
            </a:lvl1pPr>
          </a:lstStyle>
          <a:p>
            <a:pPr>
              <a:defRPr/>
            </a:pPr>
            <a:fld id="{9E152531-EDC8-B945-B84C-2C95A4D9BC72}"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135888865"/>
      </p:ext>
    </p:extLst>
  </p:cSld>
  <p:clrMap bg1="dk2" tx1="lt1" bg2="dk1" tx2="lt2" accent1="accent1" accent2="accent2" accent3="accent3" accent4="accent4" accent5="accent5" accent6="accent6" hlink="hlink" folHlink="folHlink"/>
  <p:sldLayoutIdLst>
    <p:sldLayoutId id="2147484376" r:id="rId1"/>
    <p:sldLayoutId id="2147484377" r:id="rId2"/>
    <p:sldLayoutId id="2147484378" r:id="rId3"/>
    <p:sldLayoutId id="2147484379" r:id="rId4"/>
    <p:sldLayoutId id="2147484380" r:id="rId5"/>
    <p:sldLayoutId id="2147484381" r:id="rId6"/>
    <p:sldLayoutId id="2147484382" r:id="rId7"/>
    <p:sldLayoutId id="2147484383" r:id="rId8"/>
    <p:sldLayoutId id="2147484384" r:id="rId9"/>
    <p:sldLayoutId id="2147484385" r:id="rId10"/>
    <p:sldLayoutId id="2147484386" r:id="rId11"/>
  </p:sldLayoutIdLst>
  <p:transition spd="slow">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latin typeface="+mn-lt"/>
          <a:ea typeface="+mn-ea"/>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latin typeface="+mn-lt"/>
          <a:ea typeface="+mn-ea"/>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mn-ea"/>
        </a:defRPr>
      </a:lvl5pPr>
      <a:lvl6pPr marL="25146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6pPr>
      <a:lvl7pPr marL="29718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7pPr>
      <a:lvl8pPr marL="34290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8pPr>
      <a:lvl9pPr marL="38862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51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Black"/>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Black"/>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a:defRPr/>
            </a:pPr>
            <a:fld id="{42FB71A0-F0CD-6145-ADA5-F07E37BEA9A1}"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890286713"/>
      </p:ext>
    </p:extLst>
  </p:cSld>
  <p:clrMap bg1="dk2" tx1="lt1" bg2="dk1" tx2="lt2" accent1="accent1" accent2="accent2" accent3="accent3" accent4="accent4" accent5="accent5" accent6="accent6" hlink="hlink" folHlink="folHlink"/>
  <p:sldLayoutIdLst>
    <p:sldLayoutId id="2147484401" r:id="rId1"/>
    <p:sldLayoutId id="2147484402" r:id="rId2"/>
    <p:sldLayoutId id="2147484403" r:id="rId3"/>
    <p:sldLayoutId id="2147484404" r:id="rId4"/>
    <p:sldLayoutId id="2147484405" r:id="rId5"/>
    <p:sldLayoutId id="2147484406" r:id="rId6"/>
    <p:sldLayoutId id="2147484407" r:id="rId7"/>
    <p:sldLayoutId id="2147484408" r:id="rId8"/>
    <p:sldLayoutId id="2147484409" r:id="rId9"/>
    <p:sldLayoutId id="2147484410" r:id="rId10"/>
    <p:sldLayoutId id="2147484411" r:id="rId11"/>
    <p:sldLayoutId id="2147484412"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88418" name="Group 2"/>
          <p:cNvGrpSpPr>
            <a:grpSpLocks/>
          </p:cNvGrpSpPr>
          <p:nvPr/>
        </p:nvGrpSpPr>
        <p:grpSpPr bwMode="auto">
          <a:xfrm>
            <a:off x="0" y="3902075"/>
            <a:ext cx="3400425" cy="2949575"/>
            <a:chOff x="0" y="2458"/>
            <a:chExt cx="2142" cy="1858"/>
          </a:xfrm>
        </p:grpSpPr>
        <p:sp>
          <p:nvSpPr>
            <p:cNvPr id="9625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626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626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626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8842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latin typeface="Arial" charset="0"/>
                <a:ea typeface="ＭＳ Ｐゴシック" charset="0"/>
              </a:endParaRPr>
            </a:p>
          </p:txBody>
        </p:sp>
        <p:sp>
          <p:nvSpPr>
            <p:cNvPr id="18842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latin typeface="Arial" charset="0"/>
                <a:ea typeface="ＭＳ Ｐゴシック" charset="0"/>
              </a:endParaRPr>
            </a:p>
          </p:txBody>
        </p:sp>
        <p:sp>
          <p:nvSpPr>
            <p:cNvPr id="18843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latin typeface="Arial" charset="0"/>
                <a:ea typeface="ＭＳ Ｐゴシック" charset="0"/>
              </a:endParaRPr>
            </a:p>
          </p:txBody>
        </p:sp>
      </p:grpSp>
      <p:sp>
        <p:nvSpPr>
          <p:cNvPr id="96266"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96267"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26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a:defRPr/>
            </a:pPr>
            <a:endParaRPr lang="en-US"/>
          </a:p>
        </p:txBody>
      </p:sp>
      <p:sp>
        <p:nvSpPr>
          <p:cNvPr id="96269"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a:defRPr/>
            </a:pPr>
            <a:endParaRPr lang="en-US"/>
          </a:p>
        </p:txBody>
      </p:sp>
      <p:sp>
        <p:nvSpPr>
          <p:cNvPr id="9627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10199"/>
                  </a:outerShdw>
                </a:effectLst>
                <a:latin typeface="Arial" charset="0"/>
              </a:defRPr>
            </a:lvl1pPr>
          </a:lstStyle>
          <a:p>
            <a:pPr>
              <a:defRPr/>
            </a:pPr>
            <a:fld id="{67EF415D-3F78-5041-9136-CF8277E76F68}"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3767947297"/>
      </p:ext>
    </p:extLst>
  </p:cSld>
  <p:clrMap bg1="dk2" tx1="lt1" bg2="dk1" tx2="lt2" accent1="accent1" accent2="accent2" accent3="accent3" accent4="accent4" accent5="accent5" accent6="accent6" hlink="hlink" folHlink="folHlink"/>
  <p:sldLayoutIdLst>
    <p:sldLayoutId id="2147484414" r:id="rId1"/>
    <p:sldLayoutId id="2147484415" r:id="rId2"/>
    <p:sldLayoutId id="2147484416" r:id="rId3"/>
    <p:sldLayoutId id="2147484417" r:id="rId4"/>
    <p:sldLayoutId id="2147484418" r:id="rId5"/>
    <p:sldLayoutId id="2147484419" r:id="rId6"/>
    <p:sldLayoutId id="2147484420" r:id="rId7"/>
    <p:sldLayoutId id="2147484421" r:id="rId8"/>
    <p:sldLayoutId id="2147484422" r:id="rId9"/>
    <p:sldLayoutId id="2147484423" r:id="rId10"/>
    <p:sldLayoutId id="2147484424" r:id="rId11"/>
    <p:sldLayoutId id="2147484425"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1730" name="Rectangle 2"/>
          <p:cNvSpPr>
            <a:spLocks noChangeArrowheads="1"/>
          </p:cNvSpPr>
          <p:nvPr/>
        </p:nvSpPr>
        <p:spPr bwMode="hidden">
          <a:xfrm>
            <a:off x="152400" y="0"/>
            <a:ext cx="1447800" cy="685800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sz="2400">
              <a:solidFill>
                <a:srgbClr val="5B5249"/>
              </a:solidFill>
              <a:ea typeface="ＭＳ Ｐゴシック" charset="0"/>
            </a:endParaRPr>
          </a:p>
        </p:txBody>
      </p:sp>
      <p:sp>
        <p:nvSpPr>
          <p:cNvPr id="201731" name="Rectangle 3"/>
          <p:cNvSpPr>
            <a:spLocks noChangeArrowheads="1"/>
          </p:cNvSpPr>
          <p:nvPr/>
        </p:nvSpPr>
        <p:spPr bwMode="hidden">
          <a:xfrm>
            <a:off x="1676400" y="0"/>
            <a:ext cx="7467600" cy="1219200"/>
          </a:xfrm>
          <a:prstGeom prst="rect">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sz="2400">
              <a:solidFill>
                <a:srgbClr val="5B5249"/>
              </a:solidFill>
              <a:ea typeface="ＭＳ Ｐゴシック" charset="0"/>
            </a:endParaRPr>
          </a:p>
        </p:txBody>
      </p:sp>
      <p:sp>
        <p:nvSpPr>
          <p:cNvPr id="201732" name="Rectangle 4" descr="Stationery"/>
          <p:cNvSpPr>
            <a:spLocks noChangeArrowheads="1"/>
          </p:cNvSpPr>
          <p:nvPr/>
        </p:nvSpPr>
        <p:spPr bwMode="auto">
          <a:xfrm>
            <a:off x="457200" y="0"/>
            <a:ext cx="1219200" cy="762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sz="2400">
              <a:solidFill>
                <a:srgbClr val="5B5249"/>
              </a:solidFill>
              <a:ea typeface="ＭＳ Ｐゴシック" charset="0"/>
            </a:endParaRPr>
          </a:p>
        </p:txBody>
      </p:sp>
      <p:sp>
        <p:nvSpPr>
          <p:cNvPr id="201733" name="Rectangle 5" descr="Stationery"/>
          <p:cNvSpPr>
            <a:spLocks noChangeArrowheads="1"/>
          </p:cNvSpPr>
          <p:nvPr/>
        </p:nvSpPr>
        <p:spPr bwMode="auto">
          <a:xfrm>
            <a:off x="0" y="0"/>
            <a:ext cx="457200" cy="6858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sz="2400">
              <a:solidFill>
                <a:srgbClr val="5B5249"/>
              </a:solidFill>
              <a:ea typeface="ＭＳ Ｐゴシック" charset="0"/>
            </a:endParaRPr>
          </a:p>
        </p:txBody>
      </p:sp>
      <p:sp>
        <p:nvSpPr>
          <p:cNvPr id="201734" name="Rectangle 6"/>
          <p:cNvSpPr>
            <a:spLocks noGrp="1" noChangeArrowheads="1"/>
          </p:cNvSpPr>
          <p:nvPr>
            <p:ph type="title"/>
          </p:nvPr>
        </p:nvSpPr>
        <p:spPr bwMode="auto">
          <a:xfrm>
            <a:off x="1066800" y="838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512455" name="Rectangle 7"/>
          <p:cNvSpPr>
            <a:spLocks noGrp="1" noChangeArrowheads="1"/>
          </p:cNvSpPr>
          <p:nvPr>
            <p:ph type="dt" sz="half" idx="2"/>
          </p:nvPr>
        </p:nvSpPr>
        <p:spPr bwMode="auto">
          <a:xfrm>
            <a:off x="1066800" y="6413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2A3D7A"/>
                </a:solidFill>
                <a:latin typeface="Times New Roman"/>
                <a:ea typeface="+mn-ea"/>
                <a:cs typeface="+mn-cs"/>
              </a:defRPr>
            </a:lvl1pPr>
          </a:lstStyle>
          <a:p>
            <a:pPr>
              <a:defRPr/>
            </a:pPr>
            <a:endParaRPr lang="en-US"/>
          </a:p>
        </p:txBody>
      </p:sp>
      <p:sp>
        <p:nvSpPr>
          <p:cNvPr id="1512456" name="Rectangle 8"/>
          <p:cNvSpPr>
            <a:spLocks noGrp="1" noChangeArrowheads="1"/>
          </p:cNvSpPr>
          <p:nvPr>
            <p:ph type="ftr" sz="quarter" idx="3"/>
          </p:nvPr>
        </p:nvSpPr>
        <p:spPr bwMode="auto">
          <a:xfrm>
            <a:off x="3429000" y="64135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2A3D7A"/>
                </a:solidFill>
                <a:latin typeface="Times New Roman"/>
                <a:ea typeface="+mn-ea"/>
                <a:cs typeface="+mn-cs"/>
              </a:defRPr>
            </a:lvl1pPr>
          </a:lstStyle>
          <a:p>
            <a:pPr>
              <a:defRPr/>
            </a:pPr>
            <a:endParaRPr lang="en-US"/>
          </a:p>
        </p:txBody>
      </p:sp>
      <p:pic>
        <p:nvPicPr>
          <p:cNvPr id="201737" name="Picture 9" descr="anabnr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228725" y="0"/>
            <a:ext cx="7915275"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8" name="Rectangle 10"/>
          <p:cNvSpPr>
            <a:spLocks noChangeArrowheads="1"/>
          </p:cNvSpPr>
          <p:nvPr/>
        </p:nvSpPr>
        <p:spPr bwMode="auto">
          <a:xfrm>
            <a:off x="304800" y="457200"/>
            <a:ext cx="2514600" cy="304800"/>
          </a:xfrm>
          <a:prstGeom prst="rect">
            <a:avLst/>
          </a:prstGeom>
          <a:solidFill>
            <a:schemeClr val="accent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sz="2400">
              <a:solidFill>
                <a:srgbClr val="5B5249"/>
              </a:solidFill>
              <a:ea typeface="ＭＳ Ｐゴシック" charset="0"/>
            </a:endParaRPr>
          </a:p>
        </p:txBody>
      </p:sp>
      <p:sp>
        <p:nvSpPr>
          <p:cNvPr id="1512459" name="Rectangle 11"/>
          <p:cNvSpPr>
            <a:spLocks noGrp="1" noChangeArrowheads="1"/>
          </p:cNvSpPr>
          <p:nvPr>
            <p:ph type="sldNum" sz="quarter" idx="4"/>
          </p:nvPr>
        </p:nvSpPr>
        <p:spPr bwMode="auto">
          <a:xfrm>
            <a:off x="8229600" y="6413500"/>
            <a:ext cx="914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a:solidFill>
                  <a:srgbClr val="2A3D7A"/>
                </a:solidFill>
                <a:latin typeface="Times New Roman" charset="0"/>
              </a:defRPr>
            </a:lvl1pPr>
          </a:lstStyle>
          <a:p>
            <a:pPr>
              <a:defRPr/>
            </a:pPr>
            <a:fld id="{3F3F719E-ACA8-7D4D-BAED-E3BC320277B3}" type="slidenum">
              <a:rPr lang="en-US" sz="2400">
                <a:ea typeface="ＭＳ Ｐゴシック" charset="0"/>
              </a:rPr>
              <a:pPr>
                <a:defRPr/>
              </a:pPr>
              <a:t>‹#›</a:t>
            </a:fld>
            <a:endParaRPr lang="en-US" sz="1400">
              <a:ea typeface="ＭＳ Ｐゴシック" charset="0"/>
            </a:endParaRPr>
          </a:p>
        </p:txBody>
      </p:sp>
      <p:sp>
        <p:nvSpPr>
          <p:cNvPr id="201740" name="Rectangle 12"/>
          <p:cNvSpPr>
            <a:spLocks noGrp="1" noChangeArrowheads="1"/>
          </p:cNvSpPr>
          <p:nvPr>
            <p:ph type="body" idx="1"/>
          </p:nvPr>
        </p:nvSpPr>
        <p:spPr bwMode="auto">
          <a:xfrm>
            <a:off x="1066800" y="210185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7893944"/>
      </p:ext>
    </p:extLst>
  </p:cSld>
  <p:clrMap bg1="lt1" tx1="dk1" bg2="lt2" tx2="dk2" accent1="accent1" accent2="accent2" accent3="accent3" accent4="accent4" accent5="accent5" accent6="accent6" hlink="hlink" folHlink="folHlink"/>
  <p:sldLayoutIdLst>
    <p:sldLayoutId id="2147484427" r:id="rId1"/>
    <p:sldLayoutId id="2147484428" r:id="rId2"/>
    <p:sldLayoutId id="2147484429" r:id="rId3"/>
    <p:sldLayoutId id="2147484430" r:id="rId4"/>
    <p:sldLayoutId id="2147484431" r:id="rId5"/>
    <p:sldLayoutId id="2147484432" r:id="rId6"/>
    <p:sldLayoutId id="2147484433" r:id="rId7"/>
    <p:sldLayoutId id="2147484434" r:id="rId8"/>
    <p:sldLayoutId id="2147484435" r:id="rId9"/>
    <p:sldLayoutId id="2147484436" r:id="rId10"/>
    <p:sldLayoutId id="2147484437"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l" rtl="0" fontAlgn="base">
        <a:spcBef>
          <a:spcPct val="0"/>
        </a:spcBef>
        <a:spcAft>
          <a:spcPct val="0"/>
        </a:spcAft>
        <a:defRPr sz="4400">
          <a:solidFill>
            <a:schemeClr val="tx2"/>
          </a:solidFill>
          <a:latin typeface="Times New Roman" pitchFamily="-105" charset="0"/>
        </a:defRPr>
      </a:lvl6pPr>
      <a:lvl7pPr marL="914400" algn="l" rtl="0" fontAlgn="base">
        <a:spcBef>
          <a:spcPct val="0"/>
        </a:spcBef>
        <a:spcAft>
          <a:spcPct val="0"/>
        </a:spcAft>
        <a:defRPr sz="4400">
          <a:solidFill>
            <a:schemeClr val="tx2"/>
          </a:solidFill>
          <a:latin typeface="Times New Roman" pitchFamily="-105" charset="0"/>
        </a:defRPr>
      </a:lvl7pPr>
      <a:lvl8pPr marL="1371600" algn="l" rtl="0" fontAlgn="base">
        <a:spcBef>
          <a:spcPct val="0"/>
        </a:spcBef>
        <a:spcAft>
          <a:spcPct val="0"/>
        </a:spcAft>
        <a:defRPr sz="4400">
          <a:solidFill>
            <a:schemeClr val="tx2"/>
          </a:solidFill>
          <a:latin typeface="Times New Roman" pitchFamily="-105" charset="0"/>
        </a:defRPr>
      </a:lvl8pPr>
      <a:lvl9pPr marL="1828800" algn="l" rtl="0" fontAlgn="base">
        <a:spcBef>
          <a:spcPct val="0"/>
        </a:spcBef>
        <a:spcAft>
          <a:spcPct val="0"/>
        </a:spcAft>
        <a:defRPr sz="4400">
          <a:solidFill>
            <a:schemeClr val="tx2"/>
          </a:solidFill>
          <a:latin typeface="Times New Roman" pitchFamily="-105" charset="0"/>
        </a:defRPr>
      </a:lvl9pPr>
    </p:titleStyle>
    <p:bodyStyle>
      <a:lvl1pPr marL="457200" indent="-457200" algn="l" rtl="0" eaLnBrk="0" fontAlgn="base" hangingPunct="0">
        <a:spcBef>
          <a:spcPct val="20000"/>
        </a:spcBef>
        <a:spcAft>
          <a:spcPct val="0"/>
        </a:spcAft>
        <a:buClr>
          <a:srgbClr val="A50021"/>
        </a:buClr>
        <a:buSzPct val="75000"/>
        <a:buFont typeface="Wingdings" charset="0"/>
        <a:buChar char="n"/>
        <a:defRPr sz="3200">
          <a:solidFill>
            <a:schemeClr val="tx1"/>
          </a:solidFill>
          <a:latin typeface="+mn-lt"/>
          <a:ea typeface="ＭＳ Ｐゴシック" pitchFamily="-105" charset="-128"/>
          <a:cs typeface="ＭＳ Ｐゴシック" pitchFamily="-105" charset="-128"/>
        </a:defRPr>
      </a:lvl1pPr>
      <a:lvl2pPr marL="1027113" indent="-455613" algn="l" rtl="0" eaLnBrk="0" fontAlgn="base" hangingPunct="0">
        <a:spcBef>
          <a:spcPct val="20000"/>
        </a:spcBef>
        <a:spcAft>
          <a:spcPct val="0"/>
        </a:spcAft>
        <a:buClr>
          <a:schemeClr val="accent2"/>
        </a:buClr>
        <a:buSzPct val="75000"/>
        <a:buFont typeface="Wingdings" charset="0"/>
        <a:buChar char="n"/>
        <a:defRPr sz="2800">
          <a:solidFill>
            <a:schemeClr val="tx1"/>
          </a:solidFill>
          <a:latin typeface="+mn-lt"/>
          <a:ea typeface="ＭＳ Ｐゴシック" pitchFamily="-105" charset="-128"/>
        </a:defRPr>
      </a:lvl2pPr>
      <a:lvl3pPr marL="1370013" indent="-228600" algn="l" rtl="0" eaLnBrk="0" fontAlgn="base" hangingPunct="0">
        <a:spcBef>
          <a:spcPct val="20000"/>
        </a:spcBef>
        <a:spcAft>
          <a:spcPct val="0"/>
        </a:spcAft>
        <a:buClr>
          <a:srgbClr val="666699"/>
        </a:buClr>
        <a:buSzPct val="70000"/>
        <a:buFont typeface="Wingdings" charset="0"/>
        <a:buChar char="n"/>
        <a:defRPr sz="2400">
          <a:solidFill>
            <a:schemeClr val="tx1"/>
          </a:solidFill>
          <a:latin typeface="+mn-lt"/>
          <a:ea typeface="ＭＳ Ｐゴシック" pitchFamily="-105" charset="-128"/>
        </a:defRPr>
      </a:lvl3pPr>
      <a:lvl4pPr marL="1712913" indent="-228600" algn="l" rtl="0" eaLnBrk="0" fontAlgn="base" hangingPunct="0">
        <a:spcBef>
          <a:spcPct val="20000"/>
        </a:spcBef>
        <a:spcAft>
          <a:spcPct val="0"/>
        </a:spcAft>
        <a:buSzPct val="60000"/>
        <a:buFont typeface="Wingdings" charset="0"/>
        <a:buChar char="n"/>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lr>
          <a:schemeClr val="hlink"/>
        </a:buClr>
        <a:buSzPct val="55000"/>
        <a:buFont typeface="Wingdings" charset="0"/>
        <a:buChar char="n"/>
        <a:defRPr sz="2000">
          <a:solidFill>
            <a:schemeClr val="tx1"/>
          </a:solidFill>
          <a:latin typeface="+mn-lt"/>
          <a:ea typeface="ＭＳ Ｐゴシック" pitchFamily="-105" charset="-128"/>
        </a:defRPr>
      </a:lvl5pPr>
      <a:lvl6pPr marL="2514600" indent="-228600" algn="l" rtl="0" fontAlgn="base">
        <a:spcBef>
          <a:spcPct val="20000"/>
        </a:spcBef>
        <a:spcAft>
          <a:spcPct val="0"/>
        </a:spcAft>
        <a:buClr>
          <a:schemeClr val="hlink"/>
        </a:buClr>
        <a:buSzPct val="55000"/>
        <a:buFont typeface="Wingdings" pitchFamily="-105" charset="2"/>
        <a:buChar char="n"/>
        <a:defRPr sz="2000">
          <a:solidFill>
            <a:schemeClr val="tx1"/>
          </a:solidFill>
          <a:latin typeface="+mn-lt"/>
          <a:ea typeface="ＭＳ Ｐゴシック" pitchFamily="-105" charset="-128"/>
        </a:defRPr>
      </a:lvl6pPr>
      <a:lvl7pPr marL="2971800" indent="-228600" algn="l" rtl="0" fontAlgn="base">
        <a:spcBef>
          <a:spcPct val="20000"/>
        </a:spcBef>
        <a:spcAft>
          <a:spcPct val="0"/>
        </a:spcAft>
        <a:buClr>
          <a:schemeClr val="hlink"/>
        </a:buClr>
        <a:buSzPct val="55000"/>
        <a:buFont typeface="Wingdings" pitchFamily="-105" charset="2"/>
        <a:buChar char="n"/>
        <a:defRPr sz="2000">
          <a:solidFill>
            <a:schemeClr val="tx1"/>
          </a:solidFill>
          <a:latin typeface="+mn-lt"/>
          <a:ea typeface="ＭＳ Ｐゴシック" pitchFamily="-105" charset="-128"/>
        </a:defRPr>
      </a:lvl7pPr>
      <a:lvl8pPr marL="3429000" indent="-228600" algn="l" rtl="0" fontAlgn="base">
        <a:spcBef>
          <a:spcPct val="20000"/>
        </a:spcBef>
        <a:spcAft>
          <a:spcPct val="0"/>
        </a:spcAft>
        <a:buClr>
          <a:schemeClr val="hlink"/>
        </a:buClr>
        <a:buSzPct val="55000"/>
        <a:buFont typeface="Wingdings" pitchFamily="-105" charset="2"/>
        <a:buChar char="n"/>
        <a:defRPr sz="2000">
          <a:solidFill>
            <a:schemeClr val="tx1"/>
          </a:solidFill>
          <a:latin typeface="+mn-lt"/>
          <a:ea typeface="ＭＳ Ｐゴシック" pitchFamily="-105" charset="-128"/>
        </a:defRPr>
      </a:lvl8pPr>
      <a:lvl9pPr marL="3886200" indent="-228600" algn="l" rtl="0" fontAlgn="base">
        <a:spcBef>
          <a:spcPct val="20000"/>
        </a:spcBef>
        <a:spcAft>
          <a:spcPct val="0"/>
        </a:spcAft>
        <a:buClr>
          <a:schemeClr val="hlink"/>
        </a:buClr>
        <a:buSzPct val="55000"/>
        <a:buFont typeface="Wingdings" pitchFamily="-105" charset="2"/>
        <a:buChar char="n"/>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14018" name="Group 2"/>
          <p:cNvGrpSpPr>
            <a:grpSpLocks/>
          </p:cNvGrpSpPr>
          <p:nvPr/>
        </p:nvGrpSpPr>
        <p:grpSpPr bwMode="auto">
          <a:xfrm>
            <a:off x="0" y="0"/>
            <a:ext cx="9144000" cy="6856413"/>
            <a:chOff x="0" y="0"/>
            <a:chExt cx="5760" cy="4319"/>
          </a:xfrm>
        </p:grpSpPr>
        <p:sp>
          <p:nvSpPr>
            <p:cNvPr id="560131"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sp>
          <p:nvSpPr>
            <p:cNvPr id="560132"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sp>
          <p:nvSpPr>
            <p:cNvPr id="560133"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sp>
          <p:nvSpPr>
            <p:cNvPr id="214027"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ea typeface="ＭＳ Ｐゴシック" charset="0"/>
              </a:endParaRPr>
            </a:p>
          </p:txBody>
        </p:sp>
        <p:sp>
          <p:nvSpPr>
            <p:cNvPr id="560135"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sz="2400">
                <a:solidFill>
                  <a:srgbClr val="FFFFFF"/>
                </a:solidFill>
                <a:latin typeface="BONES" pitchFamily="-105" charset="0"/>
                <a:ea typeface="ＭＳ Ｐゴシック" charset="0"/>
              </a:endParaRPr>
            </a:p>
          </p:txBody>
        </p:sp>
        <p:sp>
          <p:nvSpPr>
            <p:cNvPr id="214029"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ea typeface="ＭＳ Ｐゴシック" charset="0"/>
              </a:endParaRPr>
            </a:p>
          </p:txBody>
        </p:sp>
        <p:sp>
          <p:nvSpPr>
            <p:cNvPr id="214030"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ea typeface="ＭＳ Ｐゴシック" charset="0"/>
              </a:endParaRPr>
            </a:p>
          </p:txBody>
        </p:sp>
        <p:sp>
          <p:nvSpPr>
            <p:cNvPr id="560138"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sp>
          <p:nvSpPr>
            <p:cNvPr id="214032"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ea typeface="ＭＳ Ｐゴシック" charset="0"/>
              </a:endParaRPr>
            </a:p>
          </p:txBody>
        </p:sp>
        <p:sp>
          <p:nvSpPr>
            <p:cNvPr id="560140"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sp>
          <p:nvSpPr>
            <p:cNvPr id="214034"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ea typeface="ＭＳ Ｐゴシック" charset="0"/>
              </a:endParaRPr>
            </a:p>
          </p:txBody>
        </p:sp>
        <p:sp>
          <p:nvSpPr>
            <p:cNvPr id="560142"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sp>
          <p:nvSpPr>
            <p:cNvPr id="214036"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ea typeface="ＭＳ Ｐゴシック" charset="0"/>
              </a:endParaRPr>
            </a:p>
          </p:txBody>
        </p:sp>
        <p:sp>
          <p:nvSpPr>
            <p:cNvPr id="560144"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sp>
          <p:nvSpPr>
            <p:cNvPr id="560145"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sp>
          <p:nvSpPr>
            <p:cNvPr id="560146"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sp>
          <p:nvSpPr>
            <p:cNvPr id="214040"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ea typeface="ＭＳ Ｐゴシック" charset="0"/>
              </a:endParaRPr>
            </a:p>
          </p:txBody>
        </p:sp>
        <p:sp>
          <p:nvSpPr>
            <p:cNvPr id="560148"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sp>
          <p:nvSpPr>
            <p:cNvPr id="214042"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ea typeface="ＭＳ Ｐゴシック" charset="0"/>
              </a:endParaRPr>
            </a:p>
          </p:txBody>
        </p:sp>
        <p:sp>
          <p:nvSpPr>
            <p:cNvPr id="560150"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sp>
          <p:nvSpPr>
            <p:cNvPr id="560151"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sz="2400">
                <a:solidFill>
                  <a:srgbClr val="FFFFFF"/>
                </a:solidFill>
                <a:latin typeface="BONES" pitchFamily="-105" charset="0"/>
                <a:ea typeface="ＭＳ Ｐゴシック" charset="0"/>
              </a:endParaRPr>
            </a:p>
          </p:txBody>
        </p:sp>
        <p:sp>
          <p:nvSpPr>
            <p:cNvPr id="560152"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sp>
          <p:nvSpPr>
            <p:cNvPr id="214046"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ea typeface="ＭＳ Ｐゴシック" charset="0"/>
              </a:endParaRPr>
            </a:p>
          </p:txBody>
        </p:sp>
        <p:sp>
          <p:nvSpPr>
            <p:cNvPr id="560154"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sp>
          <p:nvSpPr>
            <p:cNvPr id="560155"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sp>
          <p:nvSpPr>
            <p:cNvPr id="214049"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ea typeface="ＭＳ Ｐゴシック" charset="0"/>
              </a:endParaRPr>
            </a:p>
          </p:txBody>
        </p:sp>
        <p:sp>
          <p:nvSpPr>
            <p:cNvPr id="560157"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sp>
          <p:nvSpPr>
            <p:cNvPr id="214051"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ea typeface="ＭＳ Ｐゴシック" charset="0"/>
              </a:endParaRPr>
            </a:p>
          </p:txBody>
        </p:sp>
        <p:sp>
          <p:nvSpPr>
            <p:cNvPr id="560159"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sp>
          <p:nvSpPr>
            <p:cNvPr id="560160"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sp>
          <p:nvSpPr>
            <p:cNvPr id="560161"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sp>
          <p:nvSpPr>
            <p:cNvPr id="560162"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sp>
          <p:nvSpPr>
            <p:cNvPr id="560163"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sp>
          <p:nvSpPr>
            <p:cNvPr id="560164"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sp>
          <p:nvSpPr>
            <p:cNvPr id="560165"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sp>
          <p:nvSpPr>
            <p:cNvPr id="560166"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grpSp>
          <p:nvGrpSpPr>
            <p:cNvPr id="214060" name="Group 39"/>
            <p:cNvGrpSpPr>
              <a:grpSpLocks/>
            </p:cNvGrpSpPr>
            <p:nvPr userDrawn="1"/>
          </p:nvGrpSpPr>
          <p:grpSpPr bwMode="auto">
            <a:xfrm>
              <a:off x="0" y="1632"/>
              <a:ext cx="5758" cy="1858"/>
              <a:chOff x="0" y="1632"/>
              <a:chExt cx="5758" cy="1858"/>
            </a:xfrm>
          </p:grpSpPr>
          <p:sp>
            <p:nvSpPr>
              <p:cNvPr id="560168"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sp>
            <p:nvSpPr>
              <p:cNvPr id="560169"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grpSp>
      </p:grpSp>
      <p:sp>
        <p:nvSpPr>
          <p:cNvPr id="560170"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60171"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60172"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a:ea typeface="+mn-ea"/>
                <a:cs typeface="+mn-cs"/>
              </a:defRPr>
            </a:lvl1pPr>
          </a:lstStyle>
          <a:p>
            <a:pPr>
              <a:defRPr/>
            </a:pPr>
            <a:endParaRPr lang="en-US"/>
          </a:p>
        </p:txBody>
      </p:sp>
      <p:sp>
        <p:nvSpPr>
          <p:cNvPr id="560173"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a:ea typeface="+mn-ea"/>
                <a:cs typeface="+mn-cs"/>
              </a:defRPr>
            </a:lvl1pPr>
          </a:lstStyle>
          <a:p>
            <a:pPr>
              <a:defRPr/>
            </a:pPr>
            <a:endParaRPr lang="en-US"/>
          </a:p>
        </p:txBody>
      </p:sp>
      <p:sp>
        <p:nvSpPr>
          <p:cNvPr id="560174"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Arial" charset="0"/>
              </a:defRPr>
            </a:lvl1pPr>
          </a:lstStyle>
          <a:p>
            <a:pPr>
              <a:defRPr/>
            </a:pPr>
            <a:fld id="{0488BDD1-0912-184C-891B-2A53908F6C81}"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3687459767"/>
      </p:ext>
    </p:extLst>
  </p:cSld>
  <p:clrMap bg1="dk2" tx1="lt1" bg2="dk1" tx2="lt2" accent1="accent1" accent2="accent2" accent3="accent3" accent4="accent4" accent5="accent5" accent6="accent6" hlink="hlink" folHlink="folHlink"/>
  <p:sldLayoutIdLst>
    <p:sldLayoutId id="2147484439" r:id="rId1"/>
    <p:sldLayoutId id="2147484440" r:id="rId2"/>
    <p:sldLayoutId id="2147484441" r:id="rId3"/>
    <p:sldLayoutId id="2147484442" r:id="rId4"/>
    <p:sldLayoutId id="2147484443" r:id="rId5"/>
    <p:sldLayoutId id="2147484444" r:id="rId6"/>
    <p:sldLayoutId id="2147484445" r:id="rId7"/>
    <p:sldLayoutId id="2147484446" r:id="rId8"/>
    <p:sldLayoutId id="2147484447" r:id="rId9"/>
    <p:sldLayoutId id="2147484448" r:id="rId10"/>
    <p:sldLayoutId id="2147484449" r:id="rId11"/>
    <p:sldLayoutId id="2147484450"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4"/>
        </a:buBlip>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5"/>
        </a:buBlip>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fontAlgn="base">
        <a:spcBef>
          <a:spcPct val="20000"/>
        </a:spcBef>
        <a:spcAft>
          <a:spcPct val="0"/>
        </a:spcAft>
        <a:buClr>
          <a:schemeClr val="folHlink"/>
        </a:buClr>
        <a:buSzPct val="90000"/>
        <a:buFont typeface="Wingdings" pitchFamily="-105" charset="2"/>
        <a:buBlip>
          <a:blip r:embed="rId16"/>
        </a:buBlip>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folHlink"/>
        </a:buClr>
        <a:buSzPct val="90000"/>
        <a:buFont typeface="Wingdings" pitchFamily="-105" charset="2"/>
        <a:buBlip>
          <a:blip r:embed="rId16"/>
        </a:buBlip>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folHlink"/>
        </a:buClr>
        <a:buSzPct val="90000"/>
        <a:buFont typeface="Wingdings" pitchFamily="-105" charset="2"/>
        <a:buBlip>
          <a:blip r:embed="rId16"/>
        </a:buBlip>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folHlink"/>
        </a:buClr>
        <a:buSzPct val="90000"/>
        <a:buFont typeface="Wingdings" pitchFamily="-105" charset="2"/>
        <a:buBlip>
          <a:blip r:embed="rId16"/>
        </a:buBlip>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14993012"/>
      </p:ext>
    </p:extLst>
  </p:cSld>
  <p:clrMap bg1="lt1" tx1="dk1" bg2="lt2" tx2="dk2" accent1="accent1" accent2="accent2" accent3="accent3" accent4="accent4" accent5="accent5" accent6="accent6" hlink="hlink" folHlink="folHlink"/>
  <p:sldLayoutIdLst>
    <p:sldLayoutId id="2147484452" r:id="rId1"/>
    <p:sldLayoutId id="2147484453" r:id="rId2"/>
    <p:sldLayoutId id="2147484454" r:id="rId3"/>
    <p:sldLayoutId id="2147484455" r:id="rId4"/>
    <p:sldLayoutId id="2147484456" r:id="rId5"/>
    <p:sldLayoutId id="2147484457" r:id="rId6"/>
    <p:sldLayoutId id="2147484458" r:id="rId7"/>
    <p:sldLayoutId id="2147484459" r:id="rId8"/>
    <p:sldLayoutId id="2147484460" r:id="rId9"/>
    <p:sldLayoutId id="2147484461" r:id="rId10"/>
    <p:sldLayoutId id="214748446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666427237"/>
      </p:ext>
    </p:extLst>
  </p:cSld>
  <p:clrMap bg1="lt1" tx1="dk1" bg2="lt2" tx2="dk2" accent1="accent1" accent2="accent2" accent3="accent3" accent4="accent4" accent5="accent5" accent6="accent6" hlink="hlink" folHlink="folHlink"/>
  <p:sldLayoutIdLst>
    <p:sldLayoutId id="2147484464" r:id="rId1"/>
    <p:sldLayoutId id="2147484465" r:id="rId2"/>
    <p:sldLayoutId id="2147484466" r:id="rId3"/>
    <p:sldLayoutId id="2147484467" r:id="rId4"/>
    <p:sldLayoutId id="2147484468" r:id="rId5"/>
    <p:sldLayoutId id="2147484469" r:id="rId6"/>
    <p:sldLayoutId id="2147484470" r:id="rId7"/>
    <p:sldLayoutId id="2147484471" r:id="rId8"/>
    <p:sldLayoutId id="2147484472" r:id="rId9"/>
    <p:sldLayoutId id="2147484473" r:id="rId10"/>
    <p:sldLayoutId id="214748447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191001142"/>
      </p:ext>
    </p:extLst>
  </p:cSld>
  <p:clrMap bg1="lt1" tx1="dk1" bg2="lt2" tx2="dk2" accent1="accent1" accent2="accent2" accent3="accent3" accent4="accent4" accent5="accent5" accent6="accent6" hlink="hlink" folHlink="folHlink"/>
  <p:sldLayoutIdLst>
    <p:sldLayoutId id="2147484476" r:id="rId1"/>
    <p:sldLayoutId id="2147484477" r:id="rId2"/>
    <p:sldLayoutId id="2147484478" r:id="rId3"/>
    <p:sldLayoutId id="2147484479" r:id="rId4"/>
    <p:sldLayoutId id="2147484480" r:id="rId5"/>
    <p:sldLayoutId id="2147484481" r:id="rId6"/>
    <p:sldLayoutId id="2147484482" r:id="rId7"/>
    <p:sldLayoutId id="2147484483" r:id="rId8"/>
    <p:sldLayoutId id="2147484484" r:id="rId9"/>
    <p:sldLayoutId id="2147484485" r:id="rId10"/>
    <p:sldLayoutId id="214748448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98540550"/>
      </p:ext>
    </p:extLst>
  </p:cSld>
  <p:clrMap bg1="lt1" tx1="dk1" bg2="lt2" tx2="dk2" accent1="accent1" accent2="accent2" accent3="accent3" accent4="accent4" accent5="accent5" accent6="accent6" hlink="hlink" folHlink="folHlink"/>
  <p:sldLayoutIdLst>
    <p:sldLayoutId id="2147484488" r:id="rId1"/>
    <p:sldLayoutId id="2147484489" r:id="rId2"/>
    <p:sldLayoutId id="2147484490" r:id="rId3"/>
    <p:sldLayoutId id="2147484491" r:id="rId4"/>
    <p:sldLayoutId id="2147484492" r:id="rId5"/>
    <p:sldLayoutId id="2147484493" r:id="rId6"/>
    <p:sldLayoutId id="2147484494" r:id="rId7"/>
    <p:sldLayoutId id="2147484495" r:id="rId8"/>
    <p:sldLayoutId id="2147484496" r:id="rId9"/>
    <p:sldLayoutId id="2147484497" r:id="rId10"/>
    <p:sldLayoutId id="214748449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6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smtClean="0">
                <a:solidFill>
                  <a:srgbClr val="898989"/>
                </a:solidFill>
                <a:latin typeface="Calibri" charset="0"/>
              </a:defRPr>
            </a:lvl1pPr>
          </a:lstStyle>
          <a:p>
            <a:pPr>
              <a:defRPr/>
            </a:pPr>
            <a:fld id="{A06596AE-5BE2-E942-A125-007145D2F76D}" type="datetime1">
              <a:rPr lang="en-US"/>
              <a:pPr>
                <a:defRPr/>
              </a:pPr>
              <a:t>8/27/2020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smtClean="0">
                <a:solidFill>
                  <a:srgbClr val="898989"/>
                </a:solidFill>
                <a:latin typeface="Calibri"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charset="0"/>
              </a:defRPr>
            </a:lvl1pPr>
          </a:lstStyle>
          <a:p>
            <a:pPr>
              <a:defRPr/>
            </a:pPr>
            <a:fld id="{7DB5FF45-B915-6847-9A8C-B25C101D9AF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65" r:id="rId1"/>
  </p:sldLayoutIdLst>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1"/>
          </a:solidFill>
          <a:latin typeface="Calibri" pitchFamily="-105" charset="0"/>
          <a:ea typeface="MS PGothic" pitchFamily="34" charset="-128"/>
          <a:cs typeface="MS PGothic" charset="0"/>
        </a:defRPr>
      </a:lvl2pPr>
      <a:lvl3pPr algn="ctr" rtl="0" eaLnBrk="0" fontAlgn="base" hangingPunct="0">
        <a:spcBef>
          <a:spcPct val="0"/>
        </a:spcBef>
        <a:spcAft>
          <a:spcPct val="0"/>
        </a:spcAft>
        <a:defRPr sz="4400">
          <a:solidFill>
            <a:schemeClr val="tx1"/>
          </a:solidFill>
          <a:latin typeface="Calibri" pitchFamily="-105" charset="0"/>
          <a:ea typeface="MS PGothic" pitchFamily="34" charset="-128"/>
          <a:cs typeface="MS PGothic" charset="0"/>
        </a:defRPr>
      </a:lvl3pPr>
      <a:lvl4pPr algn="ctr" rtl="0" eaLnBrk="0" fontAlgn="base" hangingPunct="0">
        <a:spcBef>
          <a:spcPct val="0"/>
        </a:spcBef>
        <a:spcAft>
          <a:spcPct val="0"/>
        </a:spcAft>
        <a:defRPr sz="4400">
          <a:solidFill>
            <a:schemeClr val="tx1"/>
          </a:solidFill>
          <a:latin typeface="Calibri" pitchFamily="-105" charset="0"/>
          <a:ea typeface="MS PGothic" pitchFamily="34" charset="-128"/>
          <a:cs typeface="MS PGothic" charset="0"/>
        </a:defRPr>
      </a:lvl4pPr>
      <a:lvl5pPr algn="ctr" rtl="0" eaLnBrk="0" fontAlgn="base" hangingPunct="0">
        <a:spcBef>
          <a:spcPct val="0"/>
        </a:spcBef>
        <a:spcAft>
          <a:spcPct val="0"/>
        </a:spcAft>
        <a:defRPr sz="4400">
          <a:solidFill>
            <a:schemeClr val="tx1"/>
          </a:solidFill>
          <a:latin typeface="Calibri" pitchFamily="-105"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pitchFamily="-105" charset="0"/>
        </a:defRPr>
      </a:lvl6pPr>
      <a:lvl7pPr marL="914400" algn="ctr" rtl="0" fontAlgn="base">
        <a:spcBef>
          <a:spcPct val="0"/>
        </a:spcBef>
        <a:spcAft>
          <a:spcPct val="0"/>
        </a:spcAft>
        <a:defRPr sz="4400">
          <a:solidFill>
            <a:schemeClr val="tx1"/>
          </a:solidFill>
          <a:latin typeface="Calibri" pitchFamily="-105" charset="0"/>
        </a:defRPr>
      </a:lvl7pPr>
      <a:lvl8pPr marL="1371600" algn="ctr" rtl="0" fontAlgn="base">
        <a:spcBef>
          <a:spcPct val="0"/>
        </a:spcBef>
        <a:spcAft>
          <a:spcPct val="0"/>
        </a:spcAft>
        <a:defRPr sz="4400">
          <a:solidFill>
            <a:schemeClr val="tx1"/>
          </a:solidFill>
          <a:latin typeface="Calibri" pitchFamily="-105" charset="0"/>
        </a:defRPr>
      </a:lvl8pPr>
      <a:lvl9pPr marL="1828800" algn="ctr" rtl="0" fontAlgn="base">
        <a:spcBef>
          <a:spcPct val="0"/>
        </a:spcBef>
        <a:spcAft>
          <a:spcPct val="0"/>
        </a:spcAft>
        <a:defRPr sz="4400">
          <a:solidFill>
            <a:schemeClr val="tx1"/>
          </a:solidFill>
          <a:latin typeface="Calibri" pitchFamily="-105"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Geneva"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Geneva" charset="-128"/>
          <a:cs typeface="Geneva"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79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679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S PGothic" charset="0"/>
              </a:defRPr>
            </a:lvl1pPr>
          </a:lstStyle>
          <a:p>
            <a:pPr eaLnBrk="1" hangingPunct="1">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S PGothic" charset="0"/>
              </a:defRPr>
            </a:lvl1pPr>
          </a:lstStyle>
          <a:p>
            <a:pPr eaLnBrk="1" hangingPunct="1">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eaLnBrk="1" hangingPunct="1"/>
            <a:fld id="{1356DC06-D135-8541-95BD-7C882F18835B}" type="slidenum">
              <a:rPr lang="en-US" smtClean="0">
                <a:ea typeface="ＭＳ Ｐゴシック" charset="0"/>
              </a:rPr>
              <a:pPr eaLnBrk="1" hangingPunct="1"/>
              <a:t>‹#›</a:t>
            </a:fld>
            <a:endParaRPr lang="en-US">
              <a:ea typeface="ＭＳ Ｐゴシック" charset="0"/>
            </a:endParaRPr>
          </a:p>
        </p:txBody>
      </p:sp>
    </p:spTree>
    <p:extLst>
      <p:ext uri="{BB962C8B-B14F-4D97-AF65-F5344CB8AC3E}">
        <p14:creationId xmlns:p14="http://schemas.microsoft.com/office/powerpoint/2010/main" val="523732341"/>
      </p:ext>
    </p:extLst>
  </p:cSld>
  <p:clrMap bg1="lt1" tx1="dk1" bg2="lt2" tx2="dk2" accent1="accent1" accent2="accent2" accent3="accent3" accent4="accent4" accent5="accent5" accent6="accent6" hlink="hlink" folHlink="folHlink"/>
  <p:sldLayoutIdLst>
    <p:sldLayoutId id="2147484500" r:id="rId1"/>
    <p:sldLayoutId id="2147484501" r:id="rId2"/>
    <p:sldLayoutId id="2147484502" r:id="rId3"/>
    <p:sldLayoutId id="2147484503" r:id="rId4"/>
    <p:sldLayoutId id="2147484504" r:id="rId5"/>
    <p:sldLayoutId id="2147484505" r:id="rId6"/>
    <p:sldLayoutId id="2147484506" r:id="rId7"/>
    <p:sldLayoutId id="2147484507" r:id="rId8"/>
    <p:sldLayoutId id="2147484508" r:id="rId9"/>
    <p:sldLayoutId id="2147484509" r:id="rId10"/>
    <p:sldLayoutId id="2147484510"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ea typeface="ＭＳ Ｐゴシック" charset="0"/>
                <a:cs typeface="+mn-cs"/>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ea typeface="ＭＳ Ｐゴシック" charset="0"/>
                <a:cs typeface="+mn-cs"/>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ea typeface="ＭＳ Ｐゴシック" charset="0"/>
                <a:cs typeface="+mn-cs"/>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1753652121"/>
      </p:ext>
    </p:extLst>
  </p:cSld>
  <p:clrMap bg1="dk2" tx1="lt1" bg2="dk1" tx2="lt2" accent1="accent1" accent2="accent2" accent3="accent3" accent4="accent4" accent5="accent5" accent6="accent6" hlink="hlink" folHlink="folHlink"/>
  <p:sldLayoutIdLst>
    <p:sldLayoutId id="2147484512" r:id="rId1"/>
    <p:sldLayoutId id="2147484513" r:id="rId2"/>
    <p:sldLayoutId id="2147484514" r:id="rId3"/>
    <p:sldLayoutId id="2147484515" r:id="rId4"/>
    <p:sldLayoutId id="2147484516" r:id="rId5"/>
    <p:sldLayoutId id="2147484517" r:id="rId6"/>
    <p:sldLayoutId id="2147484518" r:id="rId7"/>
    <p:sldLayoutId id="2147484519" r:id="rId8"/>
    <p:sldLayoutId id="2147484520" r:id="rId9"/>
    <p:sldLayoutId id="2147484521" r:id="rId10"/>
    <p:sldLayoutId id="2147484522"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0"/>
            <a:ext cx="8839200" cy="6858000"/>
            <a:chOff x="0" y="0"/>
            <a:chExt cx="5568" cy="4320"/>
          </a:xfrm>
        </p:grpSpPr>
        <p:grpSp>
          <p:nvGrpSpPr>
            <p:cNvPr id="25608" name="Group 3"/>
            <p:cNvGrpSpPr>
              <a:grpSpLocks/>
            </p:cNvGrpSpPr>
            <p:nvPr userDrawn="1"/>
          </p:nvGrpSpPr>
          <p:grpSpPr bwMode="auto">
            <a:xfrm>
              <a:off x="0" y="0"/>
              <a:ext cx="3216" cy="3072"/>
              <a:chOff x="0" y="0"/>
              <a:chExt cx="2928" cy="2784"/>
            </a:xfrm>
          </p:grpSpPr>
          <p:sp>
            <p:nvSpPr>
              <p:cNvPr id="25621"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sp>
            <p:nvSpPr>
              <p:cNvPr id="25622"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sp>
            <p:nvSpPr>
              <p:cNvPr id="25623"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sp>
            <p:nvSpPr>
              <p:cNvPr id="25624"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sp>
            <p:nvSpPr>
              <p:cNvPr id="25625"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grpSp>
        <p:grpSp>
          <p:nvGrpSpPr>
            <p:cNvPr id="25609" name="Group 9"/>
            <p:cNvGrpSpPr>
              <a:grpSpLocks/>
            </p:cNvGrpSpPr>
            <p:nvPr userDrawn="1"/>
          </p:nvGrpSpPr>
          <p:grpSpPr bwMode="auto">
            <a:xfrm>
              <a:off x="2016" y="2016"/>
              <a:ext cx="2448" cy="2304"/>
              <a:chOff x="0" y="0"/>
              <a:chExt cx="2928" cy="2784"/>
            </a:xfrm>
          </p:grpSpPr>
          <p:sp>
            <p:nvSpPr>
              <p:cNvPr id="25616"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sp>
            <p:nvSpPr>
              <p:cNvPr id="25617"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sp>
            <p:nvSpPr>
              <p:cNvPr id="25618"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sp>
            <p:nvSpPr>
              <p:cNvPr id="25619"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sp>
            <p:nvSpPr>
              <p:cNvPr id="25620"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grpSp>
        <p:grpSp>
          <p:nvGrpSpPr>
            <p:cNvPr id="25610" name="Group 15"/>
            <p:cNvGrpSpPr>
              <a:grpSpLocks/>
            </p:cNvGrpSpPr>
            <p:nvPr userDrawn="1"/>
          </p:nvGrpSpPr>
          <p:grpSpPr bwMode="auto">
            <a:xfrm>
              <a:off x="2832" y="96"/>
              <a:ext cx="2736" cy="2592"/>
              <a:chOff x="0" y="0"/>
              <a:chExt cx="2928" cy="2784"/>
            </a:xfrm>
          </p:grpSpPr>
          <p:sp>
            <p:nvSpPr>
              <p:cNvPr id="25611"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sp>
            <p:nvSpPr>
              <p:cNvPr id="25612"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sp>
            <p:nvSpPr>
              <p:cNvPr id="25613"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sp>
            <p:nvSpPr>
              <p:cNvPr id="25614"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sp>
            <p:nvSpPr>
              <p:cNvPr id="25615"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grpSp>
      </p:grpSp>
      <p:sp>
        <p:nvSpPr>
          <p:cNvPr id="25603" name="Rectangle 2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4" name="Rectangle 22"/>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67"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a:latin typeface="Times New Roman" pitchFamily="-112" charset="0"/>
                <a:ea typeface="+mn-ea"/>
                <a:cs typeface="+mn-cs"/>
              </a:defRPr>
            </a:lvl1pPr>
          </a:lstStyle>
          <a:p>
            <a:pPr>
              <a:defRPr/>
            </a:pPr>
            <a:endParaRPr lang="en-US">
              <a:solidFill>
                <a:srgbClr val="EAEAEA"/>
              </a:solidFill>
            </a:endParaRPr>
          </a:p>
        </p:txBody>
      </p:sp>
      <p:sp>
        <p:nvSpPr>
          <p:cNvPr id="6168"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a:latin typeface="Times New Roman" pitchFamily="-112" charset="0"/>
                <a:ea typeface="+mn-ea"/>
                <a:cs typeface="+mn-cs"/>
              </a:defRPr>
            </a:lvl1pPr>
          </a:lstStyle>
          <a:p>
            <a:pPr>
              <a:defRPr/>
            </a:pPr>
            <a:endParaRPr lang="en-US">
              <a:solidFill>
                <a:srgbClr val="EAEAEA"/>
              </a:solidFill>
            </a:endParaRPr>
          </a:p>
        </p:txBody>
      </p:sp>
      <p:sp>
        <p:nvSpPr>
          <p:cNvPr id="6169"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a:latin typeface="Times New Roman" charset="0"/>
              </a:defRPr>
            </a:lvl1pPr>
          </a:lstStyle>
          <a:p>
            <a:pPr>
              <a:defRPr/>
            </a:pPr>
            <a:fld id="{0BF76FD7-D042-5F44-97D8-4EF31A6681A5}" type="slidenum">
              <a:rPr lang="en-US">
                <a:solidFill>
                  <a:srgbClr val="EAEAEA"/>
                </a:solidFill>
                <a:ea typeface="ＭＳ Ｐゴシック" charset="0"/>
              </a:rPr>
              <a:pPr>
                <a:defRPr/>
              </a:pPr>
              <a:t>‹#›</a:t>
            </a:fld>
            <a:endParaRPr lang="en-US">
              <a:solidFill>
                <a:srgbClr val="EAEAEA"/>
              </a:solidFill>
              <a:ea typeface="ＭＳ Ｐゴシック" charset="0"/>
            </a:endParaRPr>
          </a:p>
        </p:txBody>
      </p:sp>
    </p:spTree>
    <p:extLst>
      <p:ext uri="{BB962C8B-B14F-4D97-AF65-F5344CB8AC3E}">
        <p14:creationId xmlns:p14="http://schemas.microsoft.com/office/powerpoint/2010/main" val="695477042"/>
      </p:ext>
    </p:extLst>
  </p:cSld>
  <p:clrMap bg1="dk2" tx1="lt1" bg2="dk1" tx2="lt2" accent1="accent1" accent2="accent2" accent3="accent3" accent4="accent4" accent5="accent5" accent6="accent6" hlink="hlink" folHlink="folHlink"/>
  <p:sldLayoutIdLst>
    <p:sldLayoutId id="2147484524" r:id="rId1"/>
    <p:sldLayoutId id="2147484525" r:id="rId2"/>
    <p:sldLayoutId id="2147484526" r:id="rId3"/>
    <p:sldLayoutId id="2147484527" r:id="rId4"/>
    <p:sldLayoutId id="2147484528" r:id="rId5"/>
    <p:sldLayoutId id="2147484529" r:id="rId6"/>
    <p:sldLayoutId id="2147484530" r:id="rId7"/>
    <p:sldLayoutId id="2147484531" r:id="rId8"/>
    <p:sldLayoutId id="2147484532" r:id="rId9"/>
    <p:sldLayoutId id="2147484533" r:id="rId10"/>
    <p:sldLayoutId id="2147484534"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lr>
          <a:schemeClr val="accent2"/>
        </a:buClr>
        <a:buSzPct val="110000"/>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hlink"/>
        </a:buClr>
        <a:buSzPct val="110000"/>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7525B181-05A4-EE42-8EE1-EA81EF371F8D}" type="slidenum">
              <a:rPr lang="en-US">
                <a:solidFill>
                  <a:srgbClr val="000000"/>
                </a:solidFill>
                <a:ea typeface="ＭＳ Ｐゴシック" charset="0"/>
              </a:rPr>
              <a:pPr>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1367737613"/>
      </p:ext>
    </p:extLst>
  </p:cSld>
  <p:clrMap bg1="lt1" tx1="dk1" bg2="lt2" tx2="dk2" accent1="accent1" accent2="accent2" accent3="accent3" accent4="accent4" accent5="accent5" accent6="accent6" hlink="hlink" folHlink="folHlink"/>
  <p:sldLayoutIdLst>
    <p:sldLayoutId id="2147484536" r:id="rId1"/>
    <p:sldLayoutId id="2147484537" r:id="rId2"/>
    <p:sldLayoutId id="2147484538" r:id="rId3"/>
    <p:sldLayoutId id="2147484539" r:id="rId4"/>
    <p:sldLayoutId id="2147484540" r:id="rId5"/>
    <p:sldLayoutId id="2147484541" r:id="rId6"/>
    <p:sldLayoutId id="2147484542" r:id="rId7"/>
    <p:sldLayoutId id="2147484543" r:id="rId8"/>
    <p:sldLayoutId id="2147484544" r:id="rId9"/>
    <p:sldLayoutId id="2147484545" r:id="rId10"/>
    <p:sldLayoutId id="2147484546" r:id="rId11"/>
    <p:sldLayoutId id="2147484547" r:id="rId12"/>
  </p:sldLayoutIdLst>
  <p:txStyles>
    <p:titleStyle>
      <a:lvl1pPr algn="ctr" rtl="0" eaLnBrk="0" fontAlgn="base" hangingPunct="0">
        <a:spcBef>
          <a:spcPct val="0"/>
        </a:spcBef>
        <a:spcAft>
          <a:spcPct val="0"/>
        </a:spcAft>
        <a:defRPr sz="4000" b="1">
          <a:solidFill>
            <a:schemeClr val="tx2"/>
          </a:solidFill>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7525B181-05A4-EE42-8EE1-EA81EF371F8D}" type="slidenum">
              <a:rPr lang="en-US">
                <a:solidFill>
                  <a:srgbClr val="000000"/>
                </a:solidFill>
                <a:ea typeface="ＭＳ Ｐゴシック" charset="0"/>
              </a:rPr>
              <a:pPr>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1387993997"/>
      </p:ext>
    </p:extLst>
  </p:cSld>
  <p:clrMap bg1="lt1" tx1="dk1" bg2="lt2" tx2="dk2" accent1="accent1" accent2="accent2" accent3="accent3" accent4="accent4" accent5="accent5" accent6="accent6" hlink="hlink" folHlink="folHlink"/>
  <p:sldLayoutIdLst>
    <p:sldLayoutId id="2147484549" r:id="rId1"/>
    <p:sldLayoutId id="2147484550" r:id="rId2"/>
    <p:sldLayoutId id="2147484551" r:id="rId3"/>
    <p:sldLayoutId id="2147484552" r:id="rId4"/>
    <p:sldLayoutId id="2147484553" r:id="rId5"/>
    <p:sldLayoutId id="2147484554" r:id="rId6"/>
    <p:sldLayoutId id="2147484555" r:id="rId7"/>
    <p:sldLayoutId id="2147484556" r:id="rId8"/>
    <p:sldLayoutId id="2147484557" r:id="rId9"/>
    <p:sldLayoutId id="2147484558" r:id="rId10"/>
    <p:sldLayoutId id="2147484559" r:id="rId11"/>
    <p:sldLayoutId id="2147484560" r:id="rId12"/>
  </p:sldLayoutIdLst>
  <p:txStyles>
    <p:titleStyle>
      <a:lvl1pPr algn="ctr" rtl="0" eaLnBrk="0" fontAlgn="base" hangingPunct="0">
        <a:spcBef>
          <a:spcPct val="0"/>
        </a:spcBef>
        <a:spcAft>
          <a:spcPct val="0"/>
        </a:spcAft>
        <a:defRPr sz="4000" b="1">
          <a:solidFill>
            <a:schemeClr val="tx2"/>
          </a:solidFill>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lvl1pPr>
          </a:lstStyle>
          <a:p>
            <a:pPr eaLnBrk="1" hangingPunct="1">
              <a:defRPr/>
            </a:pPr>
            <a:endParaRPr lang="en-US">
              <a:solidFill>
                <a:srgbClr val="000000"/>
              </a:solidFill>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lvl1pPr>
          </a:lstStyle>
          <a:p>
            <a:pPr eaLnBrk="1" hangingPunct="1">
              <a:defRPr/>
            </a:pPr>
            <a:endParaRPr lang="en-US">
              <a:solidFill>
                <a:srgbClr val="000000"/>
              </a:solidFill>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lvl1pPr>
          </a:lstStyle>
          <a:p>
            <a:pPr eaLnBrk="1" hangingPunct="1">
              <a:defRPr/>
            </a:pPr>
            <a:fld id="{63A52EEF-2133-724B-A454-985DD697B7F0}" type="slidenum">
              <a:rPr lang="en-US">
                <a:solidFill>
                  <a:srgbClr val="000000"/>
                </a:solidFill>
                <a:cs typeface="+mn-cs"/>
              </a:rPr>
              <a:pPr eaLnBrk="1" hangingPunct="1">
                <a:defRPr/>
              </a:pPr>
              <a:t>‹#›</a:t>
            </a:fld>
            <a:endParaRPr lang="en-US">
              <a:solidFill>
                <a:srgbClr val="000000"/>
              </a:solidFill>
              <a:cs typeface="+mn-cs"/>
            </a:endParaRPr>
          </a:p>
        </p:txBody>
      </p:sp>
    </p:spTree>
    <p:extLst>
      <p:ext uri="{BB962C8B-B14F-4D97-AF65-F5344CB8AC3E}">
        <p14:creationId xmlns:p14="http://schemas.microsoft.com/office/powerpoint/2010/main" val="3193032848"/>
      </p:ext>
    </p:extLst>
  </p:cSld>
  <p:clrMap bg1="lt1" tx1="dk1" bg2="lt2" tx2="dk2" accent1="accent1" accent2="accent2" accent3="accent3" accent4="accent4" accent5="accent5" accent6="accent6" hlink="hlink" folHlink="folHlink"/>
  <p:sldLayoutIdLst>
    <p:sldLayoutId id="2147484562" r:id="rId1"/>
    <p:sldLayoutId id="2147484563" r:id="rId2"/>
    <p:sldLayoutId id="2147484564" r:id="rId3"/>
    <p:sldLayoutId id="2147484565" r:id="rId4"/>
    <p:sldLayoutId id="2147484566" r:id="rId5"/>
    <p:sldLayoutId id="2147484567" r:id="rId6"/>
    <p:sldLayoutId id="2147484568" r:id="rId7"/>
    <p:sldLayoutId id="2147484569" r:id="rId8"/>
    <p:sldLayoutId id="2147484570" r:id="rId9"/>
    <p:sldLayoutId id="2147484571" r:id="rId10"/>
    <p:sldLayoutId id="2147484572" r:id="rId11"/>
    <p:sldLayoutId id="2147484573" r:id="rId12"/>
    <p:sldLayoutId id="2147484574" r:id="rId13"/>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latin typeface="Times New Roman" charset="0"/>
          <a:ea typeface="MS PGothic" pitchFamily="34" charset="-128"/>
          <a:cs typeface="MS PGothic" charset="0"/>
        </a:defRPr>
      </a:lvl2pPr>
      <a:lvl3pPr algn="ctr" rtl="0" eaLnBrk="0" fontAlgn="base" hangingPunct="0">
        <a:spcBef>
          <a:spcPct val="0"/>
        </a:spcBef>
        <a:spcAft>
          <a:spcPct val="0"/>
        </a:spcAft>
        <a:defRPr sz="4400">
          <a:solidFill>
            <a:schemeClr val="tx2"/>
          </a:solidFill>
          <a:latin typeface="Times New Roman" charset="0"/>
          <a:ea typeface="MS PGothic" pitchFamily="34" charset="-128"/>
          <a:cs typeface="MS PGothic" charset="0"/>
        </a:defRPr>
      </a:lvl3pPr>
      <a:lvl4pPr algn="ctr" rtl="0" eaLnBrk="0" fontAlgn="base" hangingPunct="0">
        <a:spcBef>
          <a:spcPct val="0"/>
        </a:spcBef>
        <a:spcAft>
          <a:spcPct val="0"/>
        </a:spcAft>
        <a:defRPr sz="4400">
          <a:solidFill>
            <a:schemeClr val="tx2"/>
          </a:solidFill>
          <a:latin typeface="Times New Roman" charset="0"/>
          <a:ea typeface="MS PGothic" pitchFamily="34" charset="-128"/>
          <a:cs typeface="MS PGothic" charset="0"/>
        </a:defRPr>
      </a:lvl4pPr>
      <a:lvl5pPr algn="ctr" rtl="0" eaLnBrk="0" fontAlgn="base" hangingPunct="0">
        <a:spcBef>
          <a:spcPct val="0"/>
        </a:spcBef>
        <a:spcAft>
          <a:spcPct val="0"/>
        </a:spcAft>
        <a:defRPr sz="4400">
          <a:solidFill>
            <a:schemeClr val="tx2"/>
          </a:solidFill>
          <a:latin typeface="Times New Roman" charset="0"/>
          <a:ea typeface="MS PGothic" pitchFamily="34" charset="-128"/>
          <a:cs typeface="MS PGothic"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7525B181-05A4-EE42-8EE1-EA81EF371F8D}" type="slidenum">
              <a:rPr lang="en-US">
                <a:solidFill>
                  <a:srgbClr val="000000"/>
                </a:solidFill>
                <a:ea typeface="ＭＳ Ｐゴシック" charset="0"/>
              </a:rPr>
              <a:pPr>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3487414695"/>
      </p:ext>
    </p:extLst>
  </p:cSld>
  <p:clrMap bg1="lt1" tx1="dk1" bg2="lt2" tx2="dk2" accent1="accent1" accent2="accent2" accent3="accent3" accent4="accent4" accent5="accent5" accent6="accent6" hlink="hlink" folHlink="folHlink"/>
  <p:sldLayoutIdLst>
    <p:sldLayoutId id="2147484576" r:id="rId1"/>
    <p:sldLayoutId id="2147484577" r:id="rId2"/>
    <p:sldLayoutId id="2147484578" r:id="rId3"/>
    <p:sldLayoutId id="2147484579" r:id="rId4"/>
    <p:sldLayoutId id="2147484580" r:id="rId5"/>
    <p:sldLayoutId id="2147484581" r:id="rId6"/>
    <p:sldLayoutId id="2147484582" r:id="rId7"/>
    <p:sldLayoutId id="2147484583" r:id="rId8"/>
    <p:sldLayoutId id="2147484584" r:id="rId9"/>
    <p:sldLayoutId id="2147484585" r:id="rId10"/>
    <p:sldLayoutId id="2147484586" r:id="rId11"/>
    <p:sldLayoutId id="2147484587" r:id="rId12"/>
  </p:sldLayoutIdLst>
  <p:txStyles>
    <p:titleStyle>
      <a:lvl1pPr algn="ctr" rtl="0" eaLnBrk="0" fontAlgn="base" hangingPunct="0">
        <a:spcBef>
          <a:spcPct val="0"/>
        </a:spcBef>
        <a:spcAft>
          <a:spcPct val="0"/>
        </a:spcAft>
        <a:defRPr sz="4000" b="1">
          <a:solidFill>
            <a:schemeClr val="tx2"/>
          </a:solidFill>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Freeform 2"/>
          <p:cNvSpPr>
            <a:spLocks/>
          </p:cNvSpPr>
          <p:nvPr/>
        </p:nvSpPr>
        <p:spPr bwMode="auto">
          <a:xfrm>
            <a:off x="-23813" y="1763713"/>
            <a:ext cx="6899276" cy="171450"/>
          </a:xfrm>
          <a:custGeom>
            <a:avLst/>
            <a:gdLst>
              <a:gd name="T0" fmla="*/ 2147483647 w 4346"/>
              <a:gd name="T1" fmla="*/ 2147483647 h 108"/>
              <a:gd name="T2" fmla="*/ 2147483647 w 4346"/>
              <a:gd name="T3" fmla="*/ 2147483647 h 108"/>
              <a:gd name="T4" fmla="*/ 2147483647 w 4346"/>
              <a:gd name="T5" fmla="*/ 2147483647 h 108"/>
              <a:gd name="T6" fmla="*/ 2147483647 w 4346"/>
              <a:gd name="T7" fmla="*/ 2147483647 h 108"/>
              <a:gd name="T8" fmla="*/ 2147483647 w 4346"/>
              <a:gd name="T9" fmla="*/ 2147483647 h 108"/>
              <a:gd name="T10" fmla="*/ 2147483647 w 4346"/>
              <a:gd name="T11" fmla="*/ 2147483647 h 108"/>
              <a:gd name="T12" fmla="*/ 2147483647 w 4346"/>
              <a:gd name="T13" fmla="*/ 2147483647 h 108"/>
              <a:gd name="T14" fmla="*/ 2147483647 w 4346"/>
              <a:gd name="T15" fmla="*/ 2147483647 h 108"/>
              <a:gd name="T16" fmla="*/ 2147483647 w 4346"/>
              <a:gd name="T17" fmla="*/ 2147483647 h 108"/>
              <a:gd name="T18" fmla="*/ 2147483647 w 4346"/>
              <a:gd name="T19" fmla="*/ 2147483647 h 108"/>
              <a:gd name="T20" fmla="*/ 2147483647 w 4346"/>
              <a:gd name="T21" fmla="*/ 2147483647 h 108"/>
              <a:gd name="T22" fmla="*/ 2147483647 w 4346"/>
              <a:gd name="T23" fmla="*/ 2147483647 h 108"/>
              <a:gd name="T24" fmla="*/ 2147483647 w 4346"/>
              <a:gd name="T25" fmla="*/ 2147483647 h 108"/>
              <a:gd name="T26" fmla="*/ 0 w 4346"/>
              <a:gd name="T27" fmla="*/ 2147483647 h 108"/>
              <a:gd name="T28" fmla="*/ 2147483647 w 4346"/>
              <a:gd name="T29" fmla="*/ 2147483647 h 108"/>
              <a:gd name="T30" fmla="*/ 2147483647 w 4346"/>
              <a:gd name="T31" fmla="*/ 2147483647 h 108"/>
              <a:gd name="T32" fmla="*/ 2147483647 w 4346"/>
              <a:gd name="T33" fmla="*/ 2147483647 h 108"/>
              <a:gd name="T34" fmla="*/ 2147483647 w 4346"/>
              <a:gd name="T35" fmla="*/ 2147483647 h 108"/>
              <a:gd name="T36" fmla="*/ 2147483647 w 4346"/>
              <a:gd name="T37" fmla="*/ 2147483647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2400">
              <a:solidFill>
                <a:srgbClr val="000000"/>
              </a:solidFill>
              <a:ea typeface="ＭＳ Ｐゴシック" charset="0"/>
            </a:endParaRPr>
          </a:p>
        </p:txBody>
      </p:sp>
      <p:sp>
        <p:nvSpPr>
          <p:cNvPr id="37891" name="Freeform 3"/>
          <p:cNvSpPr>
            <a:spLocks/>
          </p:cNvSpPr>
          <p:nvPr/>
        </p:nvSpPr>
        <p:spPr bwMode="auto">
          <a:xfrm>
            <a:off x="198438" y="152400"/>
            <a:ext cx="715962" cy="6400800"/>
          </a:xfrm>
          <a:custGeom>
            <a:avLst/>
            <a:gdLst>
              <a:gd name="T0" fmla="*/ 2147483647 w 883"/>
              <a:gd name="T1" fmla="*/ 2147483647 h 4115"/>
              <a:gd name="T2" fmla="*/ 2147483647 w 883"/>
              <a:gd name="T3" fmla="*/ 2147483647 h 4115"/>
              <a:gd name="T4" fmla="*/ 2147483647 w 883"/>
              <a:gd name="T5" fmla="*/ 2147483647 h 4115"/>
              <a:gd name="T6" fmla="*/ 2147483647 w 883"/>
              <a:gd name="T7" fmla="*/ 2147483647 h 4115"/>
              <a:gd name="T8" fmla="*/ 2147483647 w 883"/>
              <a:gd name="T9" fmla="*/ 2147483647 h 4115"/>
              <a:gd name="T10" fmla="*/ 2147483647 w 883"/>
              <a:gd name="T11" fmla="*/ 2147483647 h 4115"/>
              <a:gd name="T12" fmla="*/ 2147483647 w 883"/>
              <a:gd name="T13" fmla="*/ 2147483647 h 4115"/>
              <a:gd name="T14" fmla="*/ 2147483647 w 883"/>
              <a:gd name="T15" fmla="*/ 2147483647 h 4115"/>
              <a:gd name="T16" fmla="*/ 2147483647 w 883"/>
              <a:gd name="T17" fmla="*/ 2147483647 h 4115"/>
              <a:gd name="T18" fmla="*/ 2147483647 w 883"/>
              <a:gd name="T19" fmla="*/ 2147483647 h 4115"/>
              <a:gd name="T20" fmla="*/ 2147483647 w 883"/>
              <a:gd name="T21" fmla="*/ 2147483647 h 4115"/>
              <a:gd name="T22" fmla="*/ 2147483647 w 883"/>
              <a:gd name="T23" fmla="*/ 2147483647 h 4115"/>
              <a:gd name="T24" fmla="*/ 2147483647 w 883"/>
              <a:gd name="T25" fmla="*/ 2147483647 h 4115"/>
              <a:gd name="T26" fmla="*/ 2147483647 w 883"/>
              <a:gd name="T27" fmla="*/ 2147483647 h 4115"/>
              <a:gd name="T28" fmla="*/ 2147483647 w 883"/>
              <a:gd name="T29" fmla="*/ 2147483647 h 4115"/>
              <a:gd name="T30" fmla="*/ 2147483647 w 883"/>
              <a:gd name="T31" fmla="*/ 2147483647 h 4115"/>
              <a:gd name="T32" fmla="*/ 2147483647 w 883"/>
              <a:gd name="T33" fmla="*/ 2147483647 h 4115"/>
              <a:gd name="T34" fmla="*/ 2147483647 w 883"/>
              <a:gd name="T35" fmla="*/ 2147483647 h 4115"/>
              <a:gd name="T36" fmla="*/ 2147483647 w 883"/>
              <a:gd name="T37" fmla="*/ 2147483647 h 4115"/>
              <a:gd name="T38" fmla="*/ 2147483647 w 883"/>
              <a:gd name="T39" fmla="*/ 2147483647 h 4115"/>
              <a:gd name="T40" fmla="*/ 2147483647 w 883"/>
              <a:gd name="T41" fmla="*/ 2147483647 h 4115"/>
              <a:gd name="T42" fmla="*/ 2147483647 w 883"/>
              <a:gd name="T43" fmla="*/ 2147483647 h 4115"/>
              <a:gd name="T44" fmla="*/ 2147483647 w 883"/>
              <a:gd name="T45" fmla="*/ 2147483647 h 4115"/>
              <a:gd name="T46" fmla="*/ 2147483647 w 883"/>
              <a:gd name="T47" fmla="*/ 2147483647 h 4115"/>
              <a:gd name="T48" fmla="*/ 2147483647 w 883"/>
              <a:gd name="T49" fmla="*/ 2147483647 h 4115"/>
              <a:gd name="T50" fmla="*/ 2147483647 w 883"/>
              <a:gd name="T51" fmla="*/ 2147483647 h 4115"/>
              <a:gd name="T52" fmla="*/ 2147483647 w 883"/>
              <a:gd name="T53" fmla="*/ 2147483647 h 4115"/>
              <a:gd name="T54" fmla="*/ 2147483647 w 883"/>
              <a:gd name="T55" fmla="*/ 2147483647 h 4115"/>
              <a:gd name="T56" fmla="*/ 2147483647 w 883"/>
              <a:gd name="T57" fmla="*/ 2147483647 h 4115"/>
              <a:gd name="T58" fmla="*/ 2147483647 w 883"/>
              <a:gd name="T59" fmla="*/ 2147483647 h 4115"/>
              <a:gd name="T60" fmla="*/ 2147483647 w 883"/>
              <a:gd name="T61" fmla="*/ 2147483647 h 41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2400">
              <a:solidFill>
                <a:srgbClr val="000000"/>
              </a:solidFill>
              <a:ea typeface="ＭＳ Ｐゴシック" charset="0"/>
            </a:endParaRPr>
          </a:p>
        </p:txBody>
      </p:sp>
      <p:sp>
        <p:nvSpPr>
          <p:cNvPr id="37892" name="Freeform 4"/>
          <p:cNvSpPr>
            <a:spLocks/>
          </p:cNvSpPr>
          <p:nvPr/>
        </p:nvSpPr>
        <p:spPr bwMode="invGray">
          <a:xfrm>
            <a:off x="323850" y="1157288"/>
            <a:ext cx="152400" cy="914400"/>
          </a:xfrm>
          <a:custGeom>
            <a:avLst/>
            <a:gdLst>
              <a:gd name="T0" fmla="*/ 2147483647 w 110"/>
              <a:gd name="T1" fmla="*/ 0 h 842"/>
              <a:gd name="T2" fmla="*/ 2147483647 w 110"/>
              <a:gd name="T3" fmla="*/ 2147483647 h 842"/>
              <a:gd name="T4" fmla="*/ 2147483647 w 110"/>
              <a:gd name="T5" fmla="*/ 2147483647 h 842"/>
              <a:gd name="T6" fmla="*/ 2147483647 w 110"/>
              <a:gd name="T7" fmla="*/ 2147483647 h 842"/>
              <a:gd name="T8" fmla="*/ 2147483647 w 110"/>
              <a:gd name="T9" fmla="*/ 2147483647 h 842"/>
              <a:gd name="T10" fmla="*/ 2147483647 w 110"/>
              <a:gd name="T11" fmla="*/ 2147483647 h 842"/>
              <a:gd name="T12" fmla="*/ 2147483647 w 110"/>
              <a:gd name="T13" fmla="*/ 2147483647 h 842"/>
              <a:gd name="T14" fmla="*/ 2147483647 w 110"/>
              <a:gd name="T15" fmla="*/ 2147483647 h 842"/>
              <a:gd name="T16" fmla="*/ 2147483647 w 110"/>
              <a:gd name="T17" fmla="*/ 2147483647 h 842"/>
              <a:gd name="T18" fmla="*/ 0 w 110"/>
              <a:gd name="T19" fmla="*/ 2147483647 h 842"/>
              <a:gd name="T20" fmla="*/ 2147483647 w 110"/>
              <a:gd name="T21" fmla="*/ 2147483647 h 842"/>
              <a:gd name="T22" fmla="*/ 2147483647 w 110"/>
              <a:gd name="T23" fmla="*/ 2147483647 h 842"/>
              <a:gd name="T24" fmla="*/ 2147483647 w 110"/>
              <a:gd name="T25" fmla="*/ 0 h 8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2400">
              <a:solidFill>
                <a:srgbClr val="000000"/>
              </a:solidFill>
              <a:ea typeface="ＭＳ Ｐゴシック" charset="0"/>
            </a:endParaRPr>
          </a:p>
        </p:txBody>
      </p:sp>
      <p:sp>
        <p:nvSpPr>
          <p:cNvPr id="37893" name="Rectangle 5"/>
          <p:cNvSpPr>
            <a:spLocks noGrp="1" noChangeArrowheads="1"/>
          </p:cNvSpPr>
          <p:nvPr>
            <p:ph type="title"/>
          </p:nvPr>
        </p:nvSpPr>
        <p:spPr bwMode="auto">
          <a:xfrm>
            <a:off x="519113" y="495300"/>
            <a:ext cx="8594725"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spAutoFit/>
          </a:bodyPr>
          <a:lstStyle/>
          <a:p>
            <a:pPr lvl="0"/>
            <a:r>
              <a:rPr lang="en-US"/>
              <a:t>Click to edit Master title style</a:t>
            </a:r>
          </a:p>
        </p:txBody>
      </p:sp>
      <p:sp>
        <p:nvSpPr>
          <p:cNvPr id="37894" name="Rectangle 6"/>
          <p:cNvSpPr>
            <a:spLocks noGrp="1" noChangeArrowheads="1"/>
          </p:cNvSpPr>
          <p:nvPr>
            <p:ph type="body" idx="1"/>
          </p:nvPr>
        </p:nvSpPr>
        <p:spPr bwMode="auto">
          <a:xfrm>
            <a:off x="1066800" y="2057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7" name="Rectangle 7"/>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defTabSz="457200">
              <a:defRPr sz="1400">
                <a:solidFill>
                  <a:srgbClr val="000000"/>
                </a:solidFill>
                <a:latin typeface="Comic Sans MS" charset="0"/>
                <a:ea typeface="MS PGothic" charset="0"/>
                <a:cs typeface="Arial" charset="0"/>
              </a:defRPr>
            </a:lvl1pPr>
          </a:lstStyle>
          <a:p>
            <a:pPr eaLnBrk="1" hangingPunct="1">
              <a:defRPr/>
            </a:pPr>
            <a:endParaRPr lang="en-US"/>
          </a:p>
        </p:txBody>
      </p:sp>
      <p:sp>
        <p:nvSpPr>
          <p:cNvPr id="5128" name="Rectangle 8"/>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defTabSz="457200">
              <a:defRPr sz="1400">
                <a:solidFill>
                  <a:srgbClr val="000000"/>
                </a:solidFill>
                <a:latin typeface="Comic Sans MS" charset="0"/>
                <a:ea typeface="MS PGothic" charset="0"/>
                <a:cs typeface="Arial" charset="0"/>
              </a:defRPr>
            </a:lvl1pPr>
          </a:lstStyle>
          <a:p>
            <a:pPr eaLnBrk="1" hangingPunct="1">
              <a:defRPr/>
            </a:pPr>
            <a:endParaRPr lang="en-US"/>
          </a:p>
        </p:txBody>
      </p:sp>
      <p:sp>
        <p:nvSpPr>
          <p:cNvPr id="5129" name="Rectangle 9"/>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defTabSz="457200">
              <a:defRPr sz="1400" smtClean="0">
                <a:solidFill>
                  <a:srgbClr val="000000"/>
                </a:solidFill>
                <a:latin typeface="Comic Sans MS" charset="0"/>
                <a:cs typeface="MS PGothic" charset="0"/>
              </a:defRPr>
            </a:lvl1pPr>
          </a:lstStyle>
          <a:p>
            <a:pPr eaLnBrk="1" hangingPunct="1">
              <a:defRPr/>
            </a:pPr>
            <a:fld id="{0AC38E7C-F50F-0046-AADF-D18D60D7CB26}" type="slidenum">
              <a:rPr lang="en-US">
                <a:ea typeface="ＭＳ Ｐゴシック" charset="0"/>
              </a:rPr>
              <a:pPr eaLnBrk="1" hangingPunct="1">
                <a:defRPr/>
              </a:pPr>
              <a:t>‹#›</a:t>
            </a:fld>
            <a:endParaRPr lang="en-US">
              <a:ea typeface="ＭＳ Ｐゴシック" charset="0"/>
            </a:endParaRPr>
          </a:p>
        </p:txBody>
      </p:sp>
    </p:spTree>
    <p:extLst>
      <p:ext uri="{BB962C8B-B14F-4D97-AF65-F5344CB8AC3E}">
        <p14:creationId xmlns:p14="http://schemas.microsoft.com/office/powerpoint/2010/main" val="3604139723"/>
      </p:ext>
    </p:extLst>
  </p:cSld>
  <p:clrMap bg1="lt1" tx1="dk1" bg2="lt2" tx2="dk2" accent1="accent1" accent2="accent2" accent3="accent3" accent4="accent4" accent5="accent5" accent6="accent6" hlink="hlink" folHlink="folHlink"/>
  <p:sldLayoutIdLst>
    <p:sldLayoutId id="2147484589" r:id="rId1"/>
    <p:sldLayoutId id="2147484590" r:id="rId2"/>
    <p:sldLayoutId id="2147484591" r:id="rId3"/>
    <p:sldLayoutId id="2147484592" r:id="rId4"/>
    <p:sldLayoutId id="2147484593" r:id="rId5"/>
    <p:sldLayoutId id="2147484594" r:id="rId6"/>
    <p:sldLayoutId id="2147484595" r:id="rId7"/>
    <p:sldLayoutId id="2147484596" r:id="rId8"/>
    <p:sldLayoutId id="2147484597" r:id="rId9"/>
    <p:sldLayoutId id="2147484598" r:id="rId10"/>
    <p:sldLayoutId id="2147484599" r:id="rId11"/>
  </p:sldLayoutIdLst>
  <p:transition>
    <p:fade thruBlk="1"/>
  </p:transition>
  <p:txStyles>
    <p:titleStyle>
      <a:lvl1pPr algn="l" rtl="0" eaLnBrk="0" fontAlgn="base" hangingPunct="0">
        <a:spcBef>
          <a:spcPct val="0"/>
        </a:spcBef>
        <a:spcAft>
          <a:spcPct val="0"/>
        </a:spcAft>
        <a:defRPr sz="4300">
          <a:solidFill>
            <a:schemeClr val="tx2"/>
          </a:solidFill>
          <a:latin typeface="+mj-lt"/>
          <a:ea typeface="MS PGothic" pitchFamily="34" charset="-128"/>
          <a:cs typeface="Geneva" charset="0"/>
        </a:defRPr>
      </a:lvl1pPr>
      <a:lvl2pPr algn="l" rtl="0" eaLnBrk="0" fontAlgn="base" hangingPunct="0">
        <a:spcBef>
          <a:spcPct val="0"/>
        </a:spcBef>
        <a:spcAft>
          <a:spcPct val="0"/>
        </a:spcAft>
        <a:defRPr sz="4300">
          <a:solidFill>
            <a:schemeClr val="tx2"/>
          </a:solidFill>
          <a:latin typeface="Comic Sans MS" pitchFamily="-128" charset="0"/>
          <a:ea typeface="MS PGothic" pitchFamily="34" charset="-128"/>
          <a:cs typeface="Geneva" charset="0"/>
        </a:defRPr>
      </a:lvl2pPr>
      <a:lvl3pPr algn="l" rtl="0" eaLnBrk="0" fontAlgn="base" hangingPunct="0">
        <a:spcBef>
          <a:spcPct val="0"/>
        </a:spcBef>
        <a:spcAft>
          <a:spcPct val="0"/>
        </a:spcAft>
        <a:defRPr sz="4300">
          <a:solidFill>
            <a:schemeClr val="tx2"/>
          </a:solidFill>
          <a:latin typeface="Comic Sans MS" pitchFamily="-128" charset="0"/>
          <a:ea typeface="MS PGothic" pitchFamily="34" charset="-128"/>
          <a:cs typeface="Geneva" charset="0"/>
        </a:defRPr>
      </a:lvl3pPr>
      <a:lvl4pPr algn="l" rtl="0" eaLnBrk="0" fontAlgn="base" hangingPunct="0">
        <a:spcBef>
          <a:spcPct val="0"/>
        </a:spcBef>
        <a:spcAft>
          <a:spcPct val="0"/>
        </a:spcAft>
        <a:defRPr sz="4300">
          <a:solidFill>
            <a:schemeClr val="tx2"/>
          </a:solidFill>
          <a:latin typeface="Comic Sans MS" pitchFamily="-128" charset="0"/>
          <a:ea typeface="MS PGothic" pitchFamily="34" charset="-128"/>
          <a:cs typeface="Geneva" charset="0"/>
        </a:defRPr>
      </a:lvl4pPr>
      <a:lvl5pPr algn="l" rtl="0" eaLnBrk="0" fontAlgn="base" hangingPunct="0">
        <a:spcBef>
          <a:spcPct val="0"/>
        </a:spcBef>
        <a:spcAft>
          <a:spcPct val="0"/>
        </a:spcAft>
        <a:defRPr sz="4300">
          <a:solidFill>
            <a:schemeClr val="tx2"/>
          </a:solidFill>
          <a:latin typeface="Comic Sans MS" pitchFamily="-128" charset="0"/>
          <a:ea typeface="MS PGothic" pitchFamily="34" charset="-128"/>
          <a:cs typeface="Geneva" charset="0"/>
        </a:defRPr>
      </a:lvl5pPr>
      <a:lvl6pPr marL="457200" algn="l" rtl="0" fontAlgn="base">
        <a:spcBef>
          <a:spcPct val="0"/>
        </a:spcBef>
        <a:spcAft>
          <a:spcPct val="0"/>
        </a:spcAft>
        <a:defRPr sz="4300">
          <a:solidFill>
            <a:schemeClr val="tx2"/>
          </a:solidFill>
          <a:latin typeface="Comic Sans MS" pitchFamily="-128" charset="0"/>
        </a:defRPr>
      </a:lvl6pPr>
      <a:lvl7pPr marL="914400" algn="l" rtl="0" fontAlgn="base">
        <a:spcBef>
          <a:spcPct val="0"/>
        </a:spcBef>
        <a:spcAft>
          <a:spcPct val="0"/>
        </a:spcAft>
        <a:defRPr sz="4300">
          <a:solidFill>
            <a:schemeClr val="tx2"/>
          </a:solidFill>
          <a:latin typeface="Comic Sans MS" pitchFamily="-128" charset="0"/>
        </a:defRPr>
      </a:lvl7pPr>
      <a:lvl8pPr marL="1371600" algn="l" rtl="0" fontAlgn="base">
        <a:spcBef>
          <a:spcPct val="0"/>
        </a:spcBef>
        <a:spcAft>
          <a:spcPct val="0"/>
        </a:spcAft>
        <a:defRPr sz="4300">
          <a:solidFill>
            <a:schemeClr val="tx2"/>
          </a:solidFill>
          <a:latin typeface="Comic Sans MS" pitchFamily="-128" charset="0"/>
        </a:defRPr>
      </a:lvl8pPr>
      <a:lvl9pPr marL="1828800" algn="l" rtl="0" fontAlgn="base">
        <a:spcBef>
          <a:spcPct val="0"/>
        </a:spcBef>
        <a:spcAft>
          <a:spcPct val="0"/>
        </a:spcAft>
        <a:defRPr sz="4300">
          <a:solidFill>
            <a:schemeClr val="tx2"/>
          </a:solidFill>
          <a:latin typeface="Comic Sans MS" pitchFamily="-128" charset="0"/>
        </a:defRPr>
      </a:lvl9pPr>
    </p:titleStyle>
    <p:bodyStyle>
      <a:lvl1pPr marL="342900" indent="-342900" algn="l" rtl="0" eaLnBrk="0" fontAlgn="base" hangingPunct="0">
        <a:spcBef>
          <a:spcPct val="20000"/>
        </a:spcBef>
        <a:spcAft>
          <a:spcPct val="0"/>
        </a:spcAft>
        <a:buBlip>
          <a:blip r:embed="rId14"/>
        </a:buBlip>
        <a:defRPr sz="3200">
          <a:solidFill>
            <a:schemeClr val="tx1"/>
          </a:solidFill>
          <a:latin typeface="+mn-lt"/>
          <a:ea typeface="MS PGothic" pitchFamily="34" charset="-128"/>
          <a:cs typeface="Geneva" charset="0"/>
        </a:defRPr>
      </a:lvl1pPr>
      <a:lvl2pPr marL="742950" indent="-285750" algn="l" rtl="0" eaLnBrk="0" fontAlgn="base" hangingPunct="0">
        <a:spcBef>
          <a:spcPct val="20000"/>
        </a:spcBef>
        <a:spcAft>
          <a:spcPct val="0"/>
        </a:spcAft>
        <a:buSzPct val="80000"/>
        <a:buBlip>
          <a:blip r:embed="rId15"/>
        </a:buBlip>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SzPct val="80000"/>
        <a:buBlip>
          <a:blip r:embed="rId16"/>
        </a:buBlip>
        <a:defRPr sz="2400">
          <a:solidFill>
            <a:schemeClr val="tx1"/>
          </a:solidFill>
          <a:latin typeface="+mn-lt"/>
          <a:ea typeface="Geneva" pitchFamily="-108" charset="-128"/>
          <a:cs typeface="Geneva" charset="0"/>
        </a:defRPr>
      </a:lvl3pPr>
      <a:lvl4pPr marL="1600200" indent="-228600" algn="l" rtl="0" eaLnBrk="0" fontAlgn="base" hangingPunct="0">
        <a:spcBef>
          <a:spcPct val="20000"/>
        </a:spcBef>
        <a:spcAft>
          <a:spcPct val="0"/>
        </a:spcAft>
        <a:buBlip>
          <a:blip r:embed="rId14"/>
        </a:buBlip>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SzPct val="60000"/>
        <a:buBlip>
          <a:blip r:embed="rId15"/>
        </a:buBlip>
        <a:defRPr sz="2000">
          <a:solidFill>
            <a:schemeClr val="tx1"/>
          </a:solidFill>
          <a:latin typeface="+mn-lt"/>
          <a:ea typeface="Geneva" pitchFamily="-108" charset="-128"/>
          <a:cs typeface="Geneva" charset="0"/>
        </a:defRPr>
      </a:lvl5pPr>
      <a:lvl6pPr marL="25146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6pPr>
      <a:lvl7pPr marL="29718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7pPr>
      <a:lvl8pPr marL="34290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8pPr>
      <a:lvl9pPr marL="38862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grpSp>
        <p:nvGrpSpPr>
          <p:cNvPr id="43010" name="Group 1"/>
          <p:cNvGrpSpPr>
            <a:grpSpLocks/>
          </p:cNvGrpSpPr>
          <p:nvPr/>
        </p:nvGrpSpPr>
        <p:grpSpPr bwMode="auto">
          <a:xfrm>
            <a:off x="0" y="0"/>
            <a:ext cx="9131300" cy="6843713"/>
            <a:chOff x="0" y="0"/>
            <a:chExt cx="5752" cy="4311"/>
          </a:xfrm>
        </p:grpSpPr>
        <p:sp>
          <p:nvSpPr>
            <p:cNvPr id="43016" name="Rectangle 2"/>
            <p:cNvSpPr>
              <a:spLocks noChangeArrowheads="1"/>
            </p:cNvSpPr>
            <p:nvPr/>
          </p:nvSpPr>
          <p:spPr bwMode="auto">
            <a:xfrm>
              <a:off x="0" y="0"/>
              <a:ext cx="5753" cy="4312"/>
            </a:xfrm>
            <a:prstGeom prst="rect">
              <a:avLst/>
            </a:prstGeom>
            <a:gradFill rotWithShape="0">
              <a:gsLst>
                <a:gs pos="0">
                  <a:srgbClr val="790015"/>
                </a:gs>
                <a:gs pos="100000">
                  <a:srgbClr val="60001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1" hangingPunct="1">
                <a:buClr>
                  <a:srgbClr val="000000"/>
                </a:buClr>
                <a:buSzPct val="100000"/>
                <a:buFont typeface="Times New Roman" charset="0"/>
                <a:buNone/>
              </a:pPr>
              <a:endParaRPr lang="en-US" sz="2400">
                <a:solidFill>
                  <a:srgbClr val="FFFFFF"/>
                </a:solidFill>
                <a:ea typeface="ＭＳ Ｐゴシック" charset="0"/>
                <a:cs typeface="MS Gothic" charset="0"/>
              </a:endParaRPr>
            </a:p>
          </p:txBody>
        </p:sp>
        <p:grpSp>
          <p:nvGrpSpPr>
            <p:cNvPr id="43017" name="Group 3"/>
            <p:cNvGrpSpPr>
              <a:grpSpLocks/>
            </p:cNvGrpSpPr>
            <p:nvPr/>
          </p:nvGrpSpPr>
          <p:grpSpPr bwMode="auto">
            <a:xfrm>
              <a:off x="246" y="204"/>
              <a:ext cx="5270" cy="3888"/>
              <a:chOff x="246" y="204"/>
              <a:chExt cx="5270" cy="3888"/>
            </a:xfrm>
          </p:grpSpPr>
          <p:sp>
            <p:nvSpPr>
              <p:cNvPr id="30724" name="Rectangle 4"/>
              <p:cNvSpPr>
                <a:spLocks noChangeArrowheads="1"/>
              </p:cNvSpPr>
              <p:nvPr/>
            </p:nvSpPr>
            <p:spPr bwMode="auto">
              <a:xfrm>
                <a:off x="294" y="228"/>
                <a:ext cx="5217" cy="3850"/>
              </a:xfrm>
              <a:prstGeom prst="rect">
                <a:avLst/>
              </a:prstGeom>
              <a:solidFill>
                <a:srgbClr val="535353"/>
              </a:solidFill>
              <a:ln w="9525">
                <a:noFill/>
                <a:round/>
                <a:headEnd/>
                <a:tailEnd/>
              </a:ln>
              <a:effectLst>
                <a:outerShdw blurRad="63500" dist="197537" dir="2700000" algn="ctr" rotWithShape="0">
                  <a:srgbClr val="808080"/>
                </a:outerShdw>
              </a:effectLst>
            </p:spPr>
            <p:txBody>
              <a:bodyPr wrap="none" anchor="ctr"/>
              <a:lstStyle/>
              <a:p>
                <a:pPr defTabSz="457200" eaLnBrk="1" hangingPunct="1">
                  <a:buClr>
                    <a:srgbClr val="000000"/>
                  </a:buClr>
                  <a:buSzPct val="100000"/>
                  <a:buFont typeface="Times New Roman" charset="0"/>
                  <a:buNone/>
                  <a:defRPr/>
                </a:pPr>
                <a:endParaRPr lang="en-US" sz="2400">
                  <a:solidFill>
                    <a:srgbClr val="FFFFFF"/>
                  </a:solidFill>
                  <a:latin typeface="Times New Roman"/>
                  <a:ea typeface="MS Gothic"/>
                  <a:cs typeface="+mn-cs"/>
                </a:endParaRPr>
              </a:p>
            </p:txBody>
          </p:sp>
          <p:sp>
            <p:nvSpPr>
              <p:cNvPr id="43023" name="Freeform 5"/>
              <p:cNvSpPr>
                <a:spLocks noChangeArrowheads="1"/>
              </p:cNvSpPr>
              <p:nvPr/>
            </p:nvSpPr>
            <p:spPr bwMode="auto">
              <a:xfrm>
                <a:off x="3002" y="378"/>
                <a:ext cx="1411" cy="3440"/>
              </a:xfrm>
              <a:custGeom>
                <a:avLst/>
                <a:gdLst/>
                <a:ahLst/>
                <a:cxnLst/>
                <a:rect l="0" t="0" r="0" b="0"/>
                <a:pathLst/>
              </a:custGeom>
              <a:solidFill>
                <a:srgbClr val="49494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1" hangingPunct="1"/>
                <a:endParaRPr lang="en-US" sz="1800">
                  <a:solidFill>
                    <a:srgbClr val="000000"/>
                  </a:solidFill>
                  <a:latin typeface="Arial" charset="0"/>
                  <a:ea typeface="ＭＳ Ｐゴシック" charset="0"/>
                </a:endParaRPr>
              </a:p>
            </p:txBody>
          </p:sp>
          <p:sp>
            <p:nvSpPr>
              <p:cNvPr id="43024" name="Freeform 6"/>
              <p:cNvSpPr>
                <a:spLocks noChangeArrowheads="1"/>
              </p:cNvSpPr>
              <p:nvPr/>
            </p:nvSpPr>
            <p:spPr bwMode="auto">
              <a:xfrm>
                <a:off x="522" y="3415"/>
                <a:ext cx="1965" cy="490"/>
              </a:xfrm>
              <a:custGeom>
                <a:avLst/>
                <a:gdLst/>
                <a:ahLst/>
                <a:cxnLst/>
                <a:rect l="0" t="0" r="0" b="0"/>
                <a:pathLst/>
              </a:custGeom>
              <a:solidFill>
                <a:srgbClr val="49494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1" hangingPunct="1"/>
                <a:endParaRPr lang="en-US" sz="1800">
                  <a:solidFill>
                    <a:srgbClr val="000000"/>
                  </a:solidFill>
                  <a:latin typeface="Arial" charset="0"/>
                  <a:ea typeface="ＭＳ Ｐゴシック" charset="0"/>
                </a:endParaRPr>
              </a:p>
            </p:txBody>
          </p:sp>
          <p:sp>
            <p:nvSpPr>
              <p:cNvPr id="43025" name="Freeform 7"/>
              <p:cNvSpPr>
                <a:spLocks noChangeArrowheads="1"/>
              </p:cNvSpPr>
              <p:nvPr/>
            </p:nvSpPr>
            <p:spPr bwMode="auto">
              <a:xfrm>
                <a:off x="4384" y="399"/>
                <a:ext cx="1042" cy="1764"/>
              </a:xfrm>
              <a:custGeom>
                <a:avLst/>
                <a:gdLst/>
                <a:ahLst/>
                <a:cxnLst/>
                <a:rect l="0" t="0" r="0" b="0"/>
                <a:pathLst/>
              </a:custGeom>
              <a:solidFill>
                <a:srgbClr val="65656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1" hangingPunct="1"/>
                <a:endParaRPr lang="en-US" sz="1800">
                  <a:solidFill>
                    <a:srgbClr val="000000"/>
                  </a:solidFill>
                  <a:latin typeface="Arial" charset="0"/>
                  <a:ea typeface="ＭＳ Ｐゴシック" charset="0"/>
                </a:endParaRPr>
              </a:p>
            </p:txBody>
          </p:sp>
          <p:sp>
            <p:nvSpPr>
              <p:cNvPr id="43026" name="Freeform 8"/>
              <p:cNvSpPr>
                <a:spLocks noChangeArrowheads="1"/>
              </p:cNvSpPr>
              <p:nvPr/>
            </p:nvSpPr>
            <p:spPr bwMode="auto">
              <a:xfrm>
                <a:off x="502" y="1226"/>
                <a:ext cx="4882" cy="1403"/>
              </a:xfrm>
              <a:custGeom>
                <a:avLst/>
                <a:gdLst/>
                <a:ahLst/>
                <a:cxnLst/>
                <a:rect l="0" t="0" r="0" b="0"/>
                <a:pathLst/>
              </a:custGeom>
              <a:solidFill>
                <a:srgbClr val="65656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1" hangingPunct="1"/>
                <a:endParaRPr lang="en-US" sz="1800">
                  <a:solidFill>
                    <a:srgbClr val="000000"/>
                  </a:solidFill>
                  <a:latin typeface="Arial" charset="0"/>
                  <a:ea typeface="ＭＳ Ｐゴシック" charset="0"/>
                </a:endParaRPr>
              </a:p>
            </p:txBody>
          </p:sp>
          <p:sp>
            <p:nvSpPr>
              <p:cNvPr id="43027" name="Freeform 9"/>
              <p:cNvSpPr>
                <a:spLocks noChangeArrowheads="1"/>
              </p:cNvSpPr>
              <p:nvPr/>
            </p:nvSpPr>
            <p:spPr bwMode="auto">
              <a:xfrm>
                <a:off x="418" y="549"/>
                <a:ext cx="4993" cy="3253"/>
              </a:xfrm>
              <a:custGeom>
                <a:avLst/>
                <a:gdLst/>
                <a:ahLst/>
                <a:cxnLst/>
                <a:rect l="0" t="0" r="0" b="0"/>
                <a:pathLst/>
              </a:custGeom>
              <a:solidFill>
                <a:srgbClr val="585858"/>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1" hangingPunct="1"/>
                <a:endParaRPr lang="en-US" sz="1800">
                  <a:solidFill>
                    <a:srgbClr val="000000"/>
                  </a:solidFill>
                  <a:latin typeface="Arial" charset="0"/>
                  <a:ea typeface="ＭＳ Ｐゴシック" charset="0"/>
                </a:endParaRPr>
              </a:p>
            </p:txBody>
          </p:sp>
          <p:sp>
            <p:nvSpPr>
              <p:cNvPr id="43028" name="Freeform 10"/>
              <p:cNvSpPr>
                <a:spLocks noChangeArrowheads="1"/>
              </p:cNvSpPr>
              <p:nvPr/>
            </p:nvSpPr>
            <p:spPr bwMode="auto">
              <a:xfrm>
                <a:off x="529" y="515"/>
                <a:ext cx="672" cy="605"/>
              </a:xfrm>
              <a:custGeom>
                <a:avLst/>
                <a:gdLst/>
                <a:ahLst/>
                <a:cxnLst/>
                <a:rect l="0" t="0" r="0" b="0"/>
                <a:pathLst/>
              </a:custGeom>
              <a:solidFill>
                <a:srgbClr val="49494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1" hangingPunct="1"/>
                <a:endParaRPr lang="en-US" sz="1800">
                  <a:solidFill>
                    <a:srgbClr val="000000"/>
                  </a:solidFill>
                  <a:latin typeface="Arial" charset="0"/>
                  <a:ea typeface="ＭＳ Ｐゴシック" charset="0"/>
                </a:endParaRPr>
              </a:p>
            </p:txBody>
          </p:sp>
          <p:sp>
            <p:nvSpPr>
              <p:cNvPr id="43029" name="Freeform 11"/>
              <p:cNvSpPr>
                <a:spLocks noChangeArrowheads="1"/>
              </p:cNvSpPr>
              <p:nvPr/>
            </p:nvSpPr>
            <p:spPr bwMode="auto">
              <a:xfrm>
                <a:off x="502" y="378"/>
                <a:ext cx="1136" cy="2540"/>
              </a:xfrm>
              <a:custGeom>
                <a:avLst/>
                <a:gdLst/>
                <a:ahLst/>
                <a:cxnLst/>
                <a:rect l="0" t="0" r="0" b="0"/>
                <a:pathLst/>
              </a:custGeom>
              <a:solidFill>
                <a:srgbClr val="6D6D6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1" hangingPunct="1"/>
                <a:endParaRPr lang="en-US" sz="1800">
                  <a:solidFill>
                    <a:srgbClr val="000000"/>
                  </a:solidFill>
                  <a:latin typeface="Arial" charset="0"/>
                  <a:ea typeface="ＭＳ Ｐゴシック" charset="0"/>
                </a:endParaRPr>
              </a:p>
            </p:txBody>
          </p:sp>
          <p:sp>
            <p:nvSpPr>
              <p:cNvPr id="43030" name="Freeform 12"/>
              <p:cNvSpPr>
                <a:spLocks noChangeArrowheads="1"/>
              </p:cNvSpPr>
              <p:nvPr/>
            </p:nvSpPr>
            <p:spPr bwMode="auto">
              <a:xfrm>
                <a:off x="1328" y="1009"/>
                <a:ext cx="1978" cy="422"/>
              </a:xfrm>
              <a:custGeom>
                <a:avLst/>
                <a:gdLst/>
                <a:ahLst/>
                <a:cxnLst/>
                <a:rect l="0" t="0" r="0" b="0"/>
                <a:pathLst/>
              </a:custGeom>
              <a:solidFill>
                <a:srgbClr val="49494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1" hangingPunct="1"/>
                <a:endParaRPr lang="en-US" sz="1800">
                  <a:solidFill>
                    <a:srgbClr val="000000"/>
                  </a:solidFill>
                  <a:latin typeface="Arial" charset="0"/>
                  <a:ea typeface="ＭＳ Ｐゴシック" charset="0"/>
                </a:endParaRPr>
              </a:p>
            </p:txBody>
          </p:sp>
          <p:sp>
            <p:nvSpPr>
              <p:cNvPr id="43031" name="Freeform 13"/>
              <p:cNvSpPr>
                <a:spLocks noChangeArrowheads="1"/>
              </p:cNvSpPr>
              <p:nvPr/>
            </p:nvSpPr>
            <p:spPr bwMode="auto">
              <a:xfrm>
                <a:off x="3466" y="559"/>
                <a:ext cx="1827" cy="880"/>
              </a:xfrm>
              <a:custGeom>
                <a:avLst/>
                <a:gdLst/>
                <a:ahLst/>
                <a:cxnLst/>
                <a:rect l="0" t="0" r="0" b="0"/>
                <a:pathLst/>
              </a:custGeom>
              <a:solidFill>
                <a:srgbClr val="49494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1" hangingPunct="1"/>
                <a:endParaRPr lang="en-US" sz="1800">
                  <a:solidFill>
                    <a:srgbClr val="000000"/>
                  </a:solidFill>
                  <a:latin typeface="Arial" charset="0"/>
                  <a:ea typeface="ＭＳ Ｐゴシック" charset="0"/>
                </a:endParaRPr>
              </a:p>
            </p:txBody>
          </p:sp>
          <p:sp>
            <p:nvSpPr>
              <p:cNvPr id="43032" name="Freeform 14"/>
              <p:cNvSpPr>
                <a:spLocks noChangeArrowheads="1"/>
              </p:cNvSpPr>
              <p:nvPr/>
            </p:nvSpPr>
            <p:spPr bwMode="auto">
              <a:xfrm>
                <a:off x="531" y="356"/>
                <a:ext cx="4812" cy="3462"/>
              </a:xfrm>
              <a:custGeom>
                <a:avLst/>
                <a:gdLst/>
                <a:ahLst/>
                <a:cxnLst/>
                <a:rect l="0" t="0" r="0" b="0"/>
                <a:pathLst/>
              </a:custGeom>
              <a:solidFill>
                <a:srgbClr val="74747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1" hangingPunct="1"/>
                <a:endParaRPr lang="en-US" sz="1800">
                  <a:solidFill>
                    <a:srgbClr val="000000"/>
                  </a:solidFill>
                  <a:latin typeface="Arial" charset="0"/>
                  <a:ea typeface="ＭＳ Ｐゴシック" charset="0"/>
                </a:endParaRPr>
              </a:p>
            </p:txBody>
          </p:sp>
          <p:sp>
            <p:nvSpPr>
              <p:cNvPr id="43033" name="Freeform 15"/>
              <p:cNvSpPr>
                <a:spLocks noChangeArrowheads="1"/>
              </p:cNvSpPr>
              <p:nvPr/>
            </p:nvSpPr>
            <p:spPr bwMode="auto">
              <a:xfrm>
                <a:off x="246" y="204"/>
                <a:ext cx="5271" cy="117"/>
              </a:xfrm>
              <a:custGeom>
                <a:avLst/>
                <a:gdLst/>
                <a:ahLst/>
                <a:cxnLst/>
                <a:rect l="0" t="0" r="0" b="0"/>
                <a:pathLst/>
              </a:custGeom>
              <a:solidFill>
                <a:srgbClr val="9A9A9A"/>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1" hangingPunct="1"/>
                <a:endParaRPr lang="en-US" sz="1800">
                  <a:solidFill>
                    <a:srgbClr val="000000"/>
                  </a:solidFill>
                  <a:latin typeface="Arial" charset="0"/>
                  <a:ea typeface="ＭＳ Ｐゴシック" charset="0"/>
                </a:endParaRPr>
              </a:p>
            </p:txBody>
          </p:sp>
          <p:sp>
            <p:nvSpPr>
              <p:cNvPr id="43034" name="Freeform 16"/>
              <p:cNvSpPr>
                <a:spLocks noChangeArrowheads="1"/>
              </p:cNvSpPr>
              <p:nvPr/>
            </p:nvSpPr>
            <p:spPr bwMode="auto">
              <a:xfrm>
                <a:off x="246" y="204"/>
                <a:ext cx="107" cy="3889"/>
              </a:xfrm>
              <a:custGeom>
                <a:avLst/>
                <a:gdLst/>
                <a:ahLst/>
                <a:cxnLst/>
                <a:rect l="0" t="0" r="0" b="0"/>
                <a:pathLst/>
              </a:custGeom>
              <a:solidFill>
                <a:srgbClr val="74747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1" hangingPunct="1"/>
                <a:endParaRPr lang="en-US" sz="1800">
                  <a:solidFill>
                    <a:srgbClr val="000000"/>
                  </a:solidFill>
                  <a:latin typeface="Arial" charset="0"/>
                  <a:ea typeface="ＭＳ Ｐゴシック" charset="0"/>
                </a:endParaRPr>
              </a:p>
            </p:txBody>
          </p:sp>
          <p:sp>
            <p:nvSpPr>
              <p:cNvPr id="43035" name="Freeform 17"/>
              <p:cNvSpPr>
                <a:spLocks noChangeArrowheads="1"/>
              </p:cNvSpPr>
              <p:nvPr/>
            </p:nvSpPr>
            <p:spPr bwMode="auto">
              <a:xfrm>
                <a:off x="5410" y="204"/>
                <a:ext cx="107" cy="3889"/>
              </a:xfrm>
              <a:custGeom>
                <a:avLst/>
                <a:gdLst/>
                <a:ahLst/>
                <a:cxnLst/>
                <a:rect l="0" t="0" r="0" b="0"/>
                <a:pathLst/>
              </a:custGeom>
              <a:solidFill>
                <a:srgbClr val="74747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1" hangingPunct="1"/>
                <a:endParaRPr lang="en-US" sz="1800">
                  <a:solidFill>
                    <a:srgbClr val="000000"/>
                  </a:solidFill>
                  <a:latin typeface="Arial" charset="0"/>
                  <a:ea typeface="ＭＳ Ｐゴシック" charset="0"/>
                </a:endParaRPr>
              </a:p>
            </p:txBody>
          </p:sp>
          <p:sp>
            <p:nvSpPr>
              <p:cNvPr id="43036" name="Freeform 18"/>
              <p:cNvSpPr>
                <a:spLocks noChangeArrowheads="1"/>
              </p:cNvSpPr>
              <p:nvPr/>
            </p:nvSpPr>
            <p:spPr bwMode="auto">
              <a:xfrm>
                <a:off x="246" y="3976"/>
                <a:ext cx="5271" cy="117"/>
              </a:xfrm>
              <a:custGeom>
                <a:avLst/>
                <a:gdLst/>
                <a:ahLst/>
                <a:cxnLst/>
                <a:rect l="0" t="0" r="0" b="0"/>
                <a:pathLst/>
              </a:custGeom>
              <a:solidFill>
                <a:srgbClr val="49494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1" hangingPunct="1"/>
                <a:endParaRPr lang="en-US" sz="1800">
                  <a:solidFill>
                    <a:srgbClr val="000000"/>
                  </a:solidFill>
                  <a:latin typeface="Arial" charset="0"/>
                  <a:ea typeface="ＭＳ Ｐゴシック" charset="0"/>
                </a:endParaRPr>
              </a:p>
            </p:txBody>
          </p:sp>
          <p:sp>
            <p:nvSpPr>
              <p:cNvPr id="43037" name="Freeform 19"/>
              <p:cNvSpPr>
                <a:spLocks noChangeArrowheads="1"/>
              </p:cNvSpPr>
              <p:nvPr/>
            </p:nvSpPr>
            <p:spPr bwMode="auto">
              <a:xfrm>
                <a:off x="5410" y="320"/>
                <a:ext cx="80" cy="1873"/>
              </a:xfrm>
              <a:custGeom>
                <a:avLst/>
                <a:gdLst/>
                <a:ahLst/>
                <a:cxnLst/>
                <a:rect l="0" t="0" r="0" b="0"/>
                <a:pathLst/>
              </a:custGeom>
              <a:solidFill>
                <a:srgbClr val="49494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1" hangingPunct="1"/>
                <a:endParaRPr lang="en-US" sz="1800">
                  <a:solidFill>
                    <a:srgbClr val="000000"/>
                  </a:solidFill>
                  <a:latin typeface="Arial" charset="0"/>
                  <a:ea typeface="ＭＳ Ｐゴシック" charset="0"/>
                </a:endParaRPr>
              </a:p>
            </p:txBody>
          </p:sp>
          <p:sp>
            <p:nvSpPr>
              <p:cNvPr id="43038" name="Freeform 20"/>
              <p:cNvSpPr>
                <a:spLocks noChangeArrowheads="1"/>
              </p:cNvSpPr>
              <p:nvPr/>
            </p:nvSpPr>
            <p:spPr bwMode="auto">
              <a:xfrm>
                <a:off x="931" y="3992"/>
                <a:ext cx="1494" cy="80"/>
              </a:xfrm>
              <a:custGeom>
                <a:avLst/>
                <a:gdLst/>
                <a:ahLst/>
                <a:cxnLst/>
                <a:rect l="0" t="0" r="0" b="0"/>
                <a:pathLst/>
              </a:custGeom>
              <a:solidFill>
                <a:srgbClr val="39393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1" hangingPunct="1"/>
                <a:endParaRPr lang="en-US" sz="1800">
                  <a:solidFill>
                    <a:srgbClr val="000000"/>
                  </a:solidFill>
                  <a:latin typeface="Arial" charset="0"/>
                  <a:ea typeface="ＭＳ Ｐゴシック" charset="0"/>
                </a:endParaRPr>
              </a:p>
            </p:txBody>
          </p:sp>
          <p:sp>
            <p:nvSpPr>
              <p:cNvPr id="43039" name="Freeform 21"/>
              <p:cNvSpPr>
                <a:spLocks noChangeArrowheads="1"/>
              </p:cNvSpPr>
              <p:nvPr/>
            </p:nvSpPr>
            <p:spPr bwMode="auto">
              <a:xfrm>
                <a:off x="2773" y="3976"/>
                <a:ext cx="1722" cy="81"/>
              </a:xfrm>
              <a:custGeom>
                <a:avLst/>
                <a:gdLst/>
                <a:ahLst/>
                <a:cxnLst/>
                <a:rect l="0" t="0" r="0" b="0"/>
                <a:pathLst/>
              </a:custGeom>
              <a:solidFill>
                <a:srgbClr val="31313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1" hangingPunct="1"/>
                <a:endParaRPr lang="en-US" sz="1800">
                  <a:solidFill>
                    <a:srgbClr val="000000"/>
                  </a:solidFill>
                  <a:latin typeface="Arial" charset="0"/>
                  <a:ea typeface="ＭＳ Ｐゴシック" charset="0"/>
                </a:endParaRPr>
              </a:p>
            </p:txBody>
          </p:sp>
          <p:sp>
            <p:nvSpPr>
              <p:cNvPr id="43040" name="Freeform 22"/>
              <p:cNvSpPr>
                <a:spLocks noChangeArrowheads="1"/>
              </p:cNvSpPr>
              <p:nvPr/>
            </p:nvSpPr>
            <p:spPr bwMode="auto">
              <a:xfrm>
                <a:off x="5410" y="2003"/>
                <a:ext cx="80" cy="1366"/>
              </a:xfrm>
              <a:custGeom>
                <a:avLst/>
                <a:gdLst/>
                <a:ahLst/>
                <a:cxnLst/>
                <a:rect l="0" t="0" r="0" b="0"/>
                <a:pathLst/>
              </a:custGeom>
              <a:solidFill>
                <a:srgbClr val="9A9A9A"/>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1" hangingPunct="1"/>
                <a:endParaRPr lang="en-US" sz="1800">
                  <a:solidFill>
                    <a:srgbClr val="000000"/>
                  </a:solidFill>
                  <a:latin typeface="Arial" charset="0"/>
                  <a:ea typeface="ＭＳ Ｐゴシック" charset="0"/>
                </a:endParaRPr>
              </a:p>
            </p:txBody>
          </p:sp>
          <p:sp>
            <p:nvSpPr>
              <p:cNvPr id="43041" name="Freeform 23"/>
              <p:cNvSpPr>
                <a:spLocks noChangeArrowheads="1"/>
              </p:cNvSpPr>
              <p:nvPr/>
            </p:nvSpPr>
            <p:spPr bwMode="auto">
              <a:xfrm>
                <a:off x="246" y="204"/>
                <a:ext cx="107" cy="2135"/>
              </a:xfrm>
              <a:custGeom>
                <a:avLst/>
                <a:gdLst/>
                <a:ahLst/>
                <a:cxnLst/>
                <a:rect l="0" t="0" r="0" b="0"/>
                <a:pathLst/>
              </a:custGeom>
              <a:solidFill>
                <a:srgbClr val="9A9A9A"/>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1" hangingPunct="1"/>
                <a:endParaRPr lang="en-US" sz="1800">
                  <a:solidFill>
                    <a:srgbClr val="000000"/>
                  </a:solidFill>
                  <a:latin typeface="Arial" charset="0"/>
                  <a:ea typeface="ＭＳ Ｐゴシック" charset="0"/>
                </a:endParaRPr>
              </a:p>
            </p:txBody>
          </p:sp>
          <p:sp>
            <p:nvSpPr>
              <p:cNvPr id="43042" name="Freeform 24"/>
              <p:cNvSpPr>
                <a:spLocks noChangeArrowheads="1"/>
              </p:cNvSpPr>
              <p:nvPr/>
            </p:nvSpPr>
            <p:spPr bwMode="auto">
              <a:xfrm>
                <a:off x="260" y="437"/>
                <a:ext cx="93" cy="1699"/>
              </a:xfrm>
              <a:custGeom>
                <a:avLst/>
                <a:gdLst/>
                <a:ahLst/>
                <a:cxnLst/>
                <a:rect l="0" t="0" r="0" b="0"/>
                <a:pathLst/>
              </a:custGeom>
              <a:solidFill>
                <a:srgbClr val="49494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1" hangingPunct="1"/>
                <a:endParaRPr lang="en-US" sz="1800">
                  <a:solidFill>
                    <a:srgbClr val="000000"/>
                  </a:solidFill>
                  <a:latin typeface="Arial" charset="0"/>
                  <a:ea typeface="ＭＳ Ｐゴシック" charset="0"/>
                </a:endParaRPr>
              </a:p>
            </p:txBody>
          </p:sp>
          <p:sp>
            <p:nvSpPr>
              <p:cNvPr id="43043" name="Freeform 25"/>
              <p:cNvSpPr>
                <a:spLocks noChangeArrowheads="1"/>
              </p:cNvSpPr>
              <p:nvPr/>
            </p:nvSpPr>
            <p:spPr bwMode="auto">
              <a:xfrm>
                <a:off x="1161" y="204"/>
                <a:ext cx="2527" cy="117"/>
              </a:xfrm>
              <a:custGeom>
                <a:avLst/>
                <a:gdLst/>
                <a:ahLst/>
                <a:cxnLst/>
                <a:rect l="0" t="0" r="0" b="0"/>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1" hangingPunct="1"/>
                <a:endParaRPr lang="en-US" sz="1800">
                  <a:solidFill>
                    <a:srgbClr val="000000"/>
                  </a:solidFill>
                  <a:latin typeface="Arial" charset="0"/>
                  <a:ea typeface="ＭＳ Ｐゴシック" charset="0"/>
                </a:endParaRPr>
              </a:p>
            </p:txBody>
          </p:sp>
          <p:sp>
            <p:nvSpPr>
              <p:cNvPr id="43044" name="Freeform 26"/>
              <p:cNvSpPr>
                <a:spLocks noChangeArrowheads="1"/>
              </p:cNvSpPr>
              <p:nvPr/>
            </p:nvSpPr>
            <p:spPr bwMode="auto">
              <a:xfrm>
                <a:off x="3070" y="204"/>
                <a:ext cx="1763" cy="75"/>
              </a:xfrm>
              <a:custGeom>
                <a:avLst/>
                <a:gdLst/>
                <a:ahLst/>
                <a:cxnLst/>
                <a:rect l="0" t="0" r="0" b="0"/>
                <a:pathLst/>
              </a:custGeom>
              <a:solidFill>
                <a:srgbClr val="6D6D6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1" hangingPunct="1"/>
                <a:endParaRPr lang="en-US" sz="1800">
                  <a:solidFill>
                    <a:srgbClr val="000000"/>
                  </a:solidFill>
                  <a:latin typeface="Arial" charset="0"/>
                  <a:ea typeface="ＭＳ Ｐゴシック" charset="0"/>
                </a:endParaRPr>
              </a:p>
            </p:txBody>
          </p:sp>
        </p:grpSp>
        <p:grpSp>
          <p:nvGrpSpPr>
            <p:cNvPr id="43018" name="Group 27"/>
            <p:cNvGrpSpPr>
              <a:grpSpLocks/>
            </p:cNvGrpSpPr>
            <p:nvPr/>
          </p:nvGrpSpPr>
          <p:grpSpPr bwMode="auto">
            <a:xfrm>
              <a:off x="0" y="0"/>
              <a:ext cx="1245" cy="1231"/>
              <a:chOff x="0" y="0"/>
              <a:chExt cx="1245" cy="1231"/>
            </a:xfrm>
          </p:grpSpPr>
          <p:sp>
            <p:nvSpPr>
              <p:cNvPr id="43019" name="Rectangle 28"/>
              <p:cNvSpPr>
                <a:spLocks noChangeArrowheads="1"/>
              </p:cNvSpPr>
              <p:nvPr/>
            </p:nvSpPr>
            <p:spPr bwMode="auto">
              <a:xfrm>
                <a:off x="0" y="0"/>
                <a:ext cx="1246" cy="1232"/>
              </a:xfrm>
              <a:prstGeom prst="rect">
                <a:avLst/>
              </a:prstGeom>
              <a:solidFill>
                <a:srgbClr val="1A000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1" hangingPunct="1">
                  <a:buClr>
                    <a:srgbClr val="000000"/>
                  </a:buClr>
                  <a:buSzPct val="100000"/>
                  <a:buFont typeface="Times New Roman" charset="0"/>
                  <a:buNone/>
                </a:pPr>
                <a:endParaRPr lang="en-US" sz="2400">
                  <a:solidFill>
                    <a:srgbClr val="FFFFFF"/>
                  </a:solidFill>
                  <a:ea typeface="ＭＳ Ｐゴシック" charset="0"/>
                  <a:cs typeface="MS Gothic" charset="0"/>
                </a:endParaRPr>
              </a:p>
            </p:txBody>
          </p:sp>
          <p:sp>
            <p:nvSpPr>
              <p:cNvPr id="43020" name="Rectangle 29"/>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1" hangingPunct="1">
                  <a:buClr>
                    <a:srgbClr val="000000"/>
                  </a:buClr>
                  <a:buSzPct val="100000"/>
                  <a:buFont typeface="Times New Roman" charset="0"/>
                  <a:buNone/>
                </a:pPr>
                <a:endParaRPr lang="en-US" sz="2400">
                  <a:solidFill>
                    <a:srgbClr val="FFFFFF"/>
                  </a:solidFill>
                  <a:ea typeface="ＭＳ Ｐゴシック" charset="0"/>
                  <a:cs typeface="MS Gothic" charset="0"/>
                </a:endParaRPr>
              </a:p>
            </p:txBody>
          </p:sp>
          <p:sp>
            <p:nvSpPr>
              <p:cNvPr id="43021" name="Rectangle 30"/>
              <p:cNvSpPr>
                <a:spLocks noChangeArrowheads="1"/>
              </p:cNvSpPr>
              <p:nvPr/>
            </p:nvSpPr>
            <p:spPr bwMode="auto">
              <a:xfrm>
                <a:off x="0" y="0"/>
                <a:ext cx="1172" cy="1165"/>
              </a:xfrm>
              <a:prstGeom prst="rect">
                <a:avLst/>
              </a:prstGeom>
              <a:gradFill rotWithShape="0">
                <a:gsLst>
                  <a:gs pos="0">
                    <a:srgbClr val="790015"/>
                  </a:gs>
                  <a:gs pos="100000">
                    <a:srgbClr val="60001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1" hangingPunct="1">
                  <a:buClr>
                    <a:srgbClr val="000000"/>
                  </a:buClr>
                  <a:buSzPct val="100000"/>
                  <a:buFont typeface="Times New Roman" charset="0"/>
                  <a:buNone/>
                </a:pPr>
                <a:endParaRPr lang="en-US" sz="2400">
                  <a:solidFill>
                    <a:srgbClr val="FFFFFF"/>
                  </a:solidFill>
                  <a:ea typeface="ＭＳ Ｐゴシック" charset="0"/>
                  <a:cs typeface="MS Gothic" charset="0"/>
                </a:endParaRPr>
              </a:p>
            </p:txBody>
          </p:sp>
        </p:grpSp>
      </p:grpSp>
      <p:sp>
        <p:nvSpPr>
          <p:cNvPr id="43011" name="Text Box 31"/>
          <p:cNvSpPr txBox="1">
            <a:spLocks noChangeArrowheads="1"/>
          </p:cNvSpPr>
          <p:nvPr/>
        </p:nvSpPr>
        <p:spPr bwMode="auto">
          <a:xfrm>
            <a:off x="8364538" y="6486525"/>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hangingPunct="1">
              <a:buClr>
                <a:srgbClr val="000000"/>
              </a:buClr>
              <a:buSzPct val="100000"/>
              <a:buFont typeface="Times New Roman" charset="0"/>
              <a:buNone/>
            </a:pPr>
            <a:endParaRPr lang="en-US">
              <a:solidFill>
                <a:srgbClr val="FFFFFF"/>
              </a:solidFill>
              <a:latin typeface="Times New Roman" charset="0"/>
              <a:cs typeface="MS Gothic" charset="0"/>
            </a:endParaRPr>
          </a:p>
        </p:txBody>
      </p:sp>
      <p:sp>
        <p:nvSpPr>
          <p:cNvPr id="30752" name="Text Box 32"/>
          <p:cNvSpPr txBox="1">
            <a:spLocks noChangeArrowheads="1"/>
          </p:cNvSpPr>
          <p:nvPr/>
        </p:nvSpPr>
        <p:spPr bwMode="auto">
          <a:xfrm>
            <a:off x="479425" y="6543675"/>
            <a:ext cx="914400" cy="231775"/>
          </a:xfrm>
          <a:prstGeom prst="rect">
            <a:avLst/>
          </a:prstGeom>
          <a:noFill/>
          <a:ln w="9525">
            <a:noFill/>
            <a:round/>
            <a:headEnd/>
            <a:tailEnd/>
          </a:ln>
          <a:effec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ＭＳ Ｐゴシック" charset="0"/>
                <a:cs typeface="MS Gothic" charset="0"/>
              </a:defRPr>
            </a:lvl1pPr>
            <a:lvl2pPr marL="37931725" indent="-3747452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MS Gothic" charset="0"/>
                <a:cs typeface="MS 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MS Gothic" charset="0"/>
                <a:cs typeface="MS 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MS Gothic" charset="0"/>
                <a:cs typeface="MS 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MS Gothic" charset="0"/>
                <a:cs typeface="MS Gothic" charset="0"/>
              </a:defRPr>
            </a:lvl5pPr>
            <a:lvl6pPr marL="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MS Gothic" charset="0"/>
                <a:cs typeface="MS Gothic" charset="0"/>
              </a:defRPr>
            </a:lvl6pPr>
            <a:lvl7pPr marL="9144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MS Gothic" charset="0"/>
                <a:cs typeface="MS Gothic" charset="0"/>
              </a:defRPr>
            </a:lvl7pPr>
            <a:lvl8pPr marL="13716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MS Gothic" charset="0"/>
                <a:cs typeface="MS Gothic" charset="0"/>
              </a:defRPr>
            </a:lvl8pPr>
            <a:lvl9pPr marL="18288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MS Gothic" charset="0"/>
                <a:cs typeface="MS Gothic" charset="0"/>
              </a:defRPr>
            </a:lvl9pPr>
          </a:lstStyle>
          <a:p>
            <a:pPr algn="ctr" defTabSz="457200">
              <a:spcBef>
                <a:spcPts val="563"/>
              </a:spcBef>
              <a:buClr>
                <a:srgbClr val="000000"/>
              </a:buClr>
              <a:buSzPct val="100000"/>
              <a:buFont typeface="Times New Roman" charset="0"/>
              <a:buNone/>
              <a:defRPr/>
            </a:pPr>
            <a:r>
              <a:rPr lang="en-US" sz="900" b="1">
                <a:solidFill>
                  <a:srgbClr val="FFFFFF"/>
                </a:solidFill>
                <a:latin typeface="Arial" charset="0"/>
              </a:rPr>
              <a:t>©2003 TBBMI</a:t>
            </a:r>
          </a:p>
        </p:txBody>
      </p:sp>
      <p:sp>
        <p:nvSpPr>
          <p:cNvPr id="30753" name="Rectangle 33"/>
          <p:cNvSpPr>
            <a:spLocks noChangeArrowheads="1"/>
          </p:cNvSpPr>
          <p:nvPr/>
        </p:nvSpPr>
        <p:spPr bwMode="auto">
          <a:xfrm>
            <a:off x="7546975" y="6526213"/>
            <a:ext cx="730250" cy="246062"/>
          </a:xfrm>
          <a:prstGeom prst="rect">
            <a:avLst/>
          </a:prstGeom>
          <a:noFill/>
          <a:ln w="9525">
            <a:noFill/>
            <a:round/>
            <a:headEnd/>
            <a:tailEnd/>
          </a:ln>
          <a:effectLst/>
        </p:spPr>
        <p:txBody>
          <a:bodyPr wrap="none" lIns="90000" tIns="46800" rIns="90000" bIns="46800" anchor="ctr">
            <a:spAutoFit/>
          </a:bodyPr>
          <a:lstStyle/>
          <a:p>
            <a:pPr algn="ctr" defTabSz="457200">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1">
                <a:solidFill>
                  <a:srgbClr val="000000"/>
                </a:solidFill>
                <a:effectLst>
                  <a:outerShdw blurRad="38100" dist="38100" dir="2700000" algn="tl">
                    <a:srgbClr val="FFFFFF"/>
                  </a:outerShdw>
                </a:effectLst>
                <a:latin typeface="Comic Sans MS" charset="0"/>
                <a:ea typeface="ＭＳ Ｐゴシック" charset="0"/>
                <a:cs typeface="MS Gothic" charset="0"/>
              </a:rPr>
              <a:t>7.5.03b.</a:t>
            </a:r>
          </a:p>
        </p:txBody>
      </p:sp>
      <p:sp>
        <p:nvSpPr>
          <p:cNvPr id="30754" name="Rectangle 34"/>
          <p:cNvSpPr>
            <a:spLocks noGrp="1" noChangeArrowheads="1"/>
          </p:cNvSpPr>
          <p:nvPr>
            <p:ph type="title"/>
          </p:nvPr>
        </p:nvSpPr>
        <p:spPr bwMode="auto">
          <a:xfrm>
            <a:off x="457200" y="273050"/>
            <a:ext cx="8212138" cy="1127125"/>
          </a:xfrm>
          <a:prstGeom prst="rect">
            <a:avLst/>
          </a:prstGeom>
          <a:noFill/>
          <a:ln w="9525">
            <a:noFill/>
            <a:round/>
            <a:headEnd/>
            <a:tailEnd/>
          </a:ln>
          <a:effectLst/>
        </p:spPr>
        <p:txBody>
          <a:bodyPr vert="horz" wrap="square" lIns="0" tIns="0" rIns="0" bIns="0" numCol="1" anchor="ctr" anchorCtr="0" compatLnSpc="1">
            <a:prstTxWarp prst="textNoShape">
              <a:avLst/>
            </a:prstTxWarp>
          </a:bodyPr>
          <a:lstStyle/>
          <a:p>
            <a:pPr lvl="0"/>
            <a:r>
              <a:rPr lang="en-GB"/>
              <a:t>Click to edit Master title style</a:t>
            </a:r>
          </a:p>
        </p:txBody>
      </p:sp>
      <p:sp>
        <p:nvSpPr>
          <p:cNvPr id="30755" name="Rectangle 35"/>
          <p:cNvSpPr>
            <a:spLocks noGrp="1" noChangeArrowheads="1"/>
          </p:cNvSpPr>
          <p:nvPr>
            <p:ph type="body" idx="1"/>
          </p:nvPr>
        </p:nvSpPr>
        <p:spPr bwMode="auto">
          <a:xfrm>
            <a:off x="457200" y="1604963"/>
            <a:ext cx="8212138" cy="4508500"/>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877438619"/>
      </p:ext>
    </p:extLst>
  </p:cSld>
  <p:clrMap bg1="lt1" tx1="dk1" bg2="lt2" tx2="dk2" accent1="accent1" accent2="accent2" accent3="accent3" accent4="accent4" accent5="accent5" accent6="accent6" hlink="hlink" folHlink="folHlink"/>
  <p:sldLayoutIdLst>
    <p:sldLayoutId id="2147484601" r:id="rId1"/>
  </p:sldLayoutIdLst>
  <p:txStyles>
    <p:titleStyle>
      <a:lvl1pPr algn="l" defTabSz="457200" rtl="0" eaLnBrk="0" fontAlgn="base" hangingPunct="0">
        <a:spcBef>
          <a:spcPct val="0"/>
        </a:spcBef>
        <a:spcAft>
          <a:spcPct val="0"/>
        </a:spcAft>
        <a:buClr>
          <a:srgbClr val="000000"/>
        </a:buClr>
        <a:buSzPct val="100000"/>
        <a:buFont typeface="Times New Roman" charset="0"/>
        <a:defRPr sz="4400">
          <a:solidFill>
            <a:srgbClr val="FFD34A"/>
          </a:solidFill>
          <a:effectLst>
            <a:outerShdw blurRad="38100" dist="38100" dir="2700000" algn="tl">
              <a:srgbClr val="000000"/>
            </a:outerShdw>
          </a:effectLst>
          <a:latin typeface="+mj-lt"/>
          <a:ea typeface="ＭＳ Ｐゴシック" charset="0"/>
          <a:cs typeface="+mj-cs"/>
        </a:defRPr>
      </a:lvl1pPr>
      <a:lvl2pPr algn="l" defTabSz="457200" rtl="0" eaLnBrk="0" fontAlgn="base" hangingPunct="0">
        <a:spcBef>
          <a:spcPct val="0"/>
        </a:spcBef>
        <a:spcAft>
          <a:spcPct val="0"/>
        </a:spcAft>
        <a:buClr>
          <a:srgbClr val="000000"/>
        </a:buClr>
        <a:buSzPct val="100000"/>
        <a:buFont typeface="Times New Roman" charset="0"/>
        <a:defRPr sz="4400">
          <a:solidFill>
            <a:srgbClr val="FFD34A"/>
          </a:solidFill>
          <a:effectLst>
            <a:outerShdw blurRad="38100" dist="38100" dir="2700000" algn="tl">
              <a:srgbClr val="000000"/>
            </a:outerShdw>
          </a:effectLst>
          <a:latin typeface="Times New Roman" pitchFamily="-112" charset="0"/>
          <a:ea typeface="ＭＳ Ｐゴシック" charset="0"/>
          <a:cs typeface="MS Gothic" charset="0"/>
        </a:defRPr>
      </a:lvl2pPr>
      <a:lvl3pPr algn="l" defTabSz="457200" rtl="0" eaLnBrk="0" fontAlgn="base" hangingPunct="0">
        <a:spcBef>
          <a:spcPct val="0"/>
        </a:spcBef>
        <a:spcAft>
          <a:spcPct val="0"/>
        </a:spcAft>
        <a:buClr>
          <a:srgbClr val="000000"/>
        </a:buClr>
        <a:buSzPct val="100000"/>
        <a:buFont typeface="Times New Roman" charset="0"/>
        <a:defRPr sz="4400">
          <a:solidFill>
            <a:srgbClr val="FFD34A"/>
          </a:solidFill>
          <a:effectLst>
            <a:outerShdw blurRad="38100" dist="38100" dir="2700000" algn="tl">
              <a:srgbClr val="000000"/>
            </a:outerShdw>
          </a:effectLst>
          <a:latin typeface="Times New Roman" pitchFamily="-112" charset="0"/>
          <a:ea typeface="ＭＳ Ｐゴシック" charset="0"/>
          <a:cs typeface="MS Gothic" charset="0"/>
        </a:defRPr>
      </a:lvl3pPr>
      <a:lvl4pPr algn="l" defTabSz="457200" rtl="0" eaLnBrk="0" fontAlgn="base" hangingPunct="0">
        <a:spcBef>
          <a:spcPct val="0"/>
        </a:spcBef>
        <a:spcAft>
          <a:spcPct val="0"/>
        </a:spcAft>
        <a:buClr>
          <a:srgbClr val="000000"/>
        </a:buClr>
        <a:buSzPct val="100000"/>
        <a:buFont typeface="Times New Roman" charset="0"/>
        <a:defRPr sz="4400">
          <a:solidFill>
            <a:srgbClr val="FFD34A"/>
          </a:solidFill>
          <a:effectLst>
            <a:outerShdw blurRad="38100" dist="38100" dir="2700000" algn="tl">
              <a:srgbClr val="000000"/>
            </a:outerShdw>
          </a:effectLst>
          <a:latin typeface="Times New Roman" pitchFamily="-112" charset="0"/>
          <a:ea typeface="ＭＳ Ｐゴシック" charset="0"/>
          <a:cs typeface="MS Gothic" charset="0"/>
        </a:defRPr>
      </a:lvl4pPr>
      <a:lvl5pPr algn="l" defTabSz="457200" rtl="0" eaLnBrk="0" fontAlgn="base" hangingPunct="0">
        <a:spcBef>
          <a:spcPct val="0"/>
        </a:spcBef>
        <a:spcAft>
          <a:spcPct val="0"/>
        </a:spcAft>
        <a:buClr>
          <a:srgbClr val="000000"/>
        </a:buClr>
        <a:buSzPct val="100000"/>
        <a:buFont typeface="Times New Roman" charset="0"/>
        <a:defRPr sz="4400">
          <a:solidFill>
            <a:srgbClr val="FFD34A"/>
          </a:solidFill>
          <a:effectLst>
            <a:outerShdw blurRad="38100" dist="38100" dir="2700000" algn="tl">
              <a:srgbClr val="000000"/>
            </a:outerShdw>
          </a:effectLst>
          <a:latin typeface="Times New Roman" pitchFamily="-112" charset="0"/>
          <a:ea typeface="ＭＳ Ｐゴシック" charset="0"/>
          <a:cs typeface="MS Gothic" charset="0"/>
        </a:defRPr>
      </a:lvl5pPr>
      <a:lvl6pPr marL="457200" algn="l" defTabSz="457200" rtl="0" fontAlgn="base">
        <a:spcBef>
          <a:spcPct val="0"/>
        </a:spcBef>
        <a:spcAft>
          <a:spcPct val="0"/>
        </a:spcAft>
        <a:buClr>
          <a:srgbClr val="000000"/>
        </a:buClr>
        <a:buSzPct val="100000"/>
        <a:buFont typeface="Times New Roman" pitchFamily="-112" charset="0"/>
        <a:defRPr sz="4400">
          <a:solidFill>
            <a:srgbClr val="FFD34A"/>
          </a:solidFill>
          <a:effectLst>
            <a:outerShdw blurRad="38100" dist="38100" dir="2700000" algn="tl">
              <a:srgbClr val="000000"/>
            </a:outerShdw>
          </a:effectLst>
          <a:latin typeface="Times New Roman" pitchFamily="-112" charset="0"/>
          <a:ea typeface="MS Gothic" charset="0"/>
          <a:cs typeface="MS Gothic" charset="0"/>
        </a:defRPr>
      </a:lvl6pPr>
      <a:lvl7pPr marL="914400" algn="l" defTabSz="457200" rtl="0" fontAlgn="base">
        <a:spcBef>
          <a:spcPct val="0"/>
        </a:spcBef>
        <a:spcAft>
          <a:spcPct val="0"/>
        </a:spcAft>
        <a:buClr>
          <a:srgbClr val="000000"/>
        </a:buClr>
        <a:buSzPct val="100000"/>
        <a:buFont typeface="Times New Roman" pitchFamily="-112" charset="0"/>
        <a:defRPr sz="4400">
          <a:solidFill>
            <a:srgbClr val="FFD34A"/>
          </a:solidFill>
          <a:effectLst>
            <a:outerShdw blurRad="38100" dist="38100" dir="2700000" algn="tl">
              <a:srgbClr val="000000"/>
            </a:outerShdw>
          </a:effectLst>
          <a:latin typeface="Times New Roman" pitchFamily="-112" charset="0"/>
          <a:ea typeface="MS Gothic" charset="0"/>
          <a:cs typeface="MS Gothic" charset="0"/>
        </a:defRPr>
      </a:lvl7pPr>
      <a:lvl8pPr marL="1371600" algn="l" defTabSz="457200" rtl="0" fontAlgn="base">
        <a:spcBef>
          <a:spcPct val="0"/>
        </a:spcBef>
        <a:spcAft>
          <a:spcPct val="0"/>
        </a:spcAft>
        <a:buClr>
          <a:srgbClr val="000000"/>
        </a:buClr>
        <a:buSzPct val="100000"/>
        <a:buFont typeface="Times New Roman" pitchFamily="-112" charset="0"/>
        <a:defRPr sz="4400">
          <a:solidFill>
            <a:srgbClr val="FFD34A"/>
          </a:solidFill>
          <a:effectLst>
            <a:outerShdw blurRad="38100" dist="38100" dir="2700000" algn="tl">
              <a:srgbClr val="000000"/>
            </a:outerShdw>
          </a:effectLst>
          <a:latin typeface="Times New Roman" pitchFamily="-112" charset="0"/>
          <a:ea typeface="MS Gothic" charset="0"/>
          <a:cs typeface="MS Gothic" charset="0"/>
        </a:defRPr>
      </a:lvl8pPr>
      <a:lvl9pPr marL="1828800" algn="l" defTabSz="457200" rtl="0" fontAlgn="base">
        <a:spcBef>
          <a:spcPct val="0"/>
        </a:spcBef>
        <a:spcAft>
          <a:spcPct val="0"/>
        </a:spcAft>
        <a:buClr>
          <a:srgbClr val="000000"/>
        </a:buClr>
        <a:buSzPct val="100000"/>
        <a:buFont typeface="Times New Roman" pitchFamily="-112" charset="0"/>
        <a:defRPr sz="4400">
          <a:solidFill>
            <a:srgbClr val="FFD34A"/>
          </a:solidFill>
          <a:effectLst>
            <a:outerShdw blurRad="38100" dist="38100" dir="2700000" algn="tl">
              <a:srgbClr val="000000"/>
            </a:outerShdw>
          </a:effectLst>
          <a:latin typeface="Times New Roman" pitchFamily="-112" charset="0"/>
          <a:ea typeface="MS Gothic" charset="0"/>
          <a:cs typeface="MS Gothic" charset="0"/>
        </a:defRPr>
      </a:lvl9pPr>
    </p:titleStyle>
    <p:bodyStyle>
      <a:lvl1pPr marL="339725" indent="-339725" algn="l" defTabSz="457200" rtl="0" eaLnBrk="0" fontAlgn="base" hangingPunct="0">
        <a:spcBef>
          <a:spcPts val="800"/>
        </a:spcBef>
        <a:spcAft>
          <a:spcPct val="0"/>
        </a:spcAft>
        <a:buClr>
          <a:srgbClr val="000000"/>
        </a:buClr>
        <a:buSzPct val="100000"/>
        <a:buFont typeface="Times New Roman" charset="0"/>
        <a:defRPr sz="3200">
          <a:solidFill>
            <a:srgbClr val="FFFFFF"/>
          </a:solidFill>
          <a:effectLst>
            <a:outerShdw blurRad="38100" dist="38100" dir="2700000" algn="tl">
              <a:srgbClr val="000000"/>
            </a:outerShdw>
          </a:effectLst>
          <a:latin typeface="+mn-lt"/>
          <a:ea typeface="ＭＳ Ｐゴシック" charset="0"/>
          <a:cs typeface="+mn-cs"/>
        </a:defRPr>
      </a:lvl1pPr>
      <a:lvl2pPr marL="739775" indent="-282575" algn="l" defTabSz="457200" rtl="0" eaLnBrk="0" fontAlgn="base" hangingPunct="0">
        <a:spcBef>
          <a:spcPts val="700"/>
        </a:spcBef>
        <a:spcAft>
          <a:spcPct val="0"/>
        </a:spcAft>
        <a:buClr>
          <a:srgbClr val="000000"/>
        </a:buClr>
        <a:buSzPct val="100000"/>
        <a:buFont typeface="Times New Roman" charset="0"/>
        <a:defRPr sz="2800">
          <a:solidFill>
            <a:srgbClr val="FFFFFF"/>
          </a:solidFill>
          <a:effectLst>
            <a:outerShdw blurRad="38100" dist="38100" dir="2700000" algn="tl">
              <a:srgbClr val="000000"/>
            </a:outerShdw>
          </a:effectLst>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charset="0"/>
        <a:defRPr sz="2400">
          <a:solidFill>
            <a:srgbClr val="FFFFFF"/>
          </a:solidFill>
          <a:effectLst>
            <a:outerShdw blurRad="38100" dist="38100" dir="2700000" algn="tl">
              <a:srgbClr val="000000"/>
            </a:outerShdw>
          </a:effectLst>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charset="0"/>
        <a:defRPr sz="2000">
          <a:solidFill>
            <a:srgbClr val="FFFFFF"/>
          </a:solidFill>
          <a:effectLst>
            <a:outerShdw blurRad="38100" dist="38100" dir="2700000" algn="tl">
              <a:srgbClr val="000000"/>
            </a:outerShdw>
          </a:effectLst>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charset="0"/>
        <a:defRPr sz="2000">
          <a:solidFill>
            <a:srgbClr val="FFFFFF"/>
          </a:solidFill>
          <a:effectLst>
            <a:outerShdw blurRad="38100" dist="38100" dir="2700000" algn="tl">
              <a:srgbClr val="000000"/>
            </a:outerShdw>
          </a:effectLst>
          <a:latin typeface="+mn-lt"/>
          <a:ea typeface="+mn-ea"/>
          <a:cs typeface="+mn-cs"/>
        </a:defRPr>
      </a:lvl5pPr>
      <a:lvl6pPr marL="2514600" indent="-228600" algn="l" defTabSz="457200" rtl="0" fontAlgn="base">
        <a:spcBef>
          <a:spcPts val="500"/>
        </a:spcBef>
        <a:spcAft>
          <a:spcPct val="0"/>
        </a:spcAft>
        <a:buClr>
          <a:srgbClr val="000000"/>
        </a:buClr>
        <a:buSzPct val="100000"/>
        <a:buFont typeface="Times New Roman" pitchFamily="-112" charset="0"/>
        <a:defRPr sz="2000">
          <a:solidFill>
            <a:srgbClr val="FFFFFF"/>
          </a:solidFill>
          <a:effectLst>
            <a:outerShdw blurRad="38100" dist="38100" dir="2700000" algn="tl">
              <a:srgbClr val="000000"/>
            </a:outerShdw>
          </a:effectLst>
          <a:latin typeface="+mn-lt"/>
          <a:ea typeface="+mn-ea"/>
          <a:cs typeface="+mn-cs"/>
        </a:defRPr>
      </a:lvl6pPr>
      <a:lvl7pPr marL="2971800" indent="-228600" algn="l" defTabSz="457200" rtl="0" fontAlgn="base">
        <a:spcBef>
          <a:spcPts val="500"/>
        </a:spcBef>
        <a:spcAft>
          <a:spcPct val="0"/>
        </a:spcAft>
        <a:buClr>
          <a:srgbClr val="000000"/>
        </a:buClr>
        <a:buSzPct val="100000"/>
        <a:buFont typeface="Times New Roman" pitchFamily="-112" charset="0"/>
        <a:defRPr sz="2000">
          <a:solidFill>
            <a:srgbClr val="FFFFFF"/>
          </a:solidFill>
          <a:effectLst>
            <a:outerShdw blurRad="38100" dist="38100" dir="2700000" algn="tl">
              <a:srgbClr val="000000"/>
            </a:outerShdw>
          </a:effectLst>
          <a:latin typeface="+mn-lt"/>
          <a:ea typeface="+mn-ea"/>
          <a:cs typeface="+mn-cs"/>
        </a:defRPr>
      </a:lvl7pPr>
      <a:lvl8pPr marL="3429000" indent="-228600" algn="l" defTabSz="457200" rtl="0" fontAlgn="base">
        <a:spcBef>
          <a:spcPts val="500"/>
        </a:spcBef>
        <a:spcAft>
          <a:spcPct val="0"/>
        </a:spcAft>
        <a:buClr>
          <a:srgbClr val="000000"/>
        </a:buClr>
        <a:buSzPct val="100000"/>
        <a:buFont typeface="Times New Roman" pitchFamily="-112" charset="0"/>
        <a:defRPr sz="2000">
          <a:solidFill>
            <a:srgbClr val="FFFFFF"/>
          </a:solidFill>
          <a:effectLst>
            <a:outerShdw blurRad="38100" dist="38100" dir="2700000" algn="tl">
              <a:srgbClr val="000000"/>
            </a:outerShdw>
          </a:effectLst>
          <a:latin typeface="+mn-lt"/>
          <a:ea typeface="+mn-ea"/>
          <a:cs typeface="+mn-cs"/>
        </a:defRPr>
      </a:lvl8pPr>
      <a:lvl9pPr marL="3886200" indent="-228600" algn="l" defTabSz="457200" rtl="0" fontAlgn="base">
        <a:spcBef>
          <a:spcPts val="500"/>
        </a:spcBef>
        <a:spcAft>
          <a:spcPct val="0"/>
        </a:spcAft>
        <a:buClr>
          <a:srgbClr val="000000"/>
        </a:buClr>
        <a:buSzPct val="100000"/>
        <a:buFont typeface="Times New Roman" pitchFamily="-112" charset="0"/>
        <a:defRPr sz="2000">
          <a:solidFill>
            <a:srgbClr val="FFFFFF"/>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27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10888C19-B652-0F4E-B787-2209816D2BBB}" type="slidenum">
              <a:rPr lang="en-US"/>
              <a:pPr>
                <a:defRPr/>
              </a:pPr>
              <a:t>‹#›</a:t>
            </a:fld>
            <a:endParaRPr lang="en-US"/>
          </a:p>
        </p:txBody>
      </p:sp>
    </p:spTree>
    <p:extLst>
      <p:ext uri="{BB962C8B-B14F-4D97-AF65-F5344CB8AC3E}">
        <p14:creationId xmlns:p14="http://schemas.microsoft.com/office/powerpoint/2010/main" val="1131714433"/>
      </p:ext>
    </p:extLst>
  </p:cSld>
  <p:clrMap bg1="lt1" tx1="dk1" bg2="lt2" tx2="dk2" accent1="accent1" accent2="accent2" accent3="accent3" accent4="accent4" accent5="accent5" accent6="accent6" hlink="hlink" folHlink="folHlink"/>
  <p:sldLayoutIdLst>
    <p:sldLayoutId id="2147484603" r:id="rId1"/>
    <p:sldLayoutId id="2147484604" r:id="rId2"/>
    <p:sldLayoutId id="2147484605" r:id="rId3"/>
    <p:sldLayoutId id="2147484606" r:id="rId4"/>
    <p:sldLayoutId id="2147484607" r:id="rId5"/>
    <p:sldLayoutId id="2147484608" r:id="rId6"/>
    <p:sldLayoutId id="2147484609" r:id="rId7"/>
    <p:sldLayoutId id="2147484610" r:id="rId8"/>
    <p:sldLayoutId id="2147484611" r:id="rId9"/>
    <p:sldLayoutId id="2147484612" r:id="rId10"/>
    <p:sldLayoutId id="2147484613" r:id="rId11"/>
    <p:sldLayoutId id="2147484614" r:id="rId12"/>
    <p:sldLayoutId id="214748461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solidFill>
                  <a:srgbClr val="000000"/>
                </a:solidFill>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solidFill>
                  <a:srgbClr val="000000"/>
                </a:solidFill>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rgbClr val="000000"/>
                </a:solidFill>
              </a:defRPr>
            </a:lvl1pPr>
          </a:lstStyle>
          <a:p>
            <a:pPr>
              <a:defRPr/>
            </a:pPr>
            <a:fld id="{B2A97AF2-363F-3642-BA7E-0BD3C546E01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 id="2147484008" r:id="rId12"/>
  </p:sldLayoutIdLst>
  <p:txStyles>
    <p:titleStyle>
      <a:lvl1pPr algn="ctr" rtl="0" eaLnBrk="0" fontAlgn="base" hangingPunct="0">
        <a:spcBef>
          <a:spcPct val="0"/>
        </a:spcBef>
        <a:spcAft>
          <a:spcPct val="0"/>
        </a:spcAft>
        <a:defRPr sz="4000" b="1">
          <a:solidFill>
            <a:schemeClr val="tx2"/>
          </a:solidFill>
          <a:latin typeface="Arial"/>
          <a:ea typeface="MS PGothic" pitchFamily="34" charset="-128"/>
          <a:cs typeface="Arial"/>
        </a:defRPr>
      </a:lvl1pPr>
      <a:lvl2pPr algn="ctr" rtl="0" eaLnBrk="0" fontAlgn="base" hangingPunct="0">
        <a:spcBef>
          <a:spcPct val="0"/>
        </a:spcBef>
        <a:spcAft>
          <a:spcPct val="0"/>
        </a:spcAft>
        <a:defRPr sz="4000" b="1">
          <a:solidFill>
            <a:schemeClr val="tx2"/>
          </a:solidFill>
          <a:latin typeface="Arial" charset="0"/>
          <a:ea typeface="MS PGothic" pitchFamily="34" charset="-128"/>
          <a:cs typeface="Arial" charset="0"/>
        </a:defRPr>
      </a:lvl2pPr>
      <a:lvl3pPr algn="ctr" rtl="0" eaLnBrk="0" fontAlgn="base" hangingPunct="0">
        <a:spcBef>
          <a:spcPct val="0"/>
        </a:spcBef>
        <a:spcAft>
          <a:spcPct val="0"/>
        </a:spcAft>
        <a:defRPr sz="4000" b="1">
          <a:solidFill>
            <a:schemeClr val="tx2"/>
          </a:solidFill>
          <a:latin typeface="Arial" charset="0"/>
          <a:ea typeface="MS PGothic" pitchFamily="34" charset="-128"/>
          <a:cs typeface="Arial" charset="0"/>
        </a:defRPr>
      </a:lvl3pPr>
      <a:lvl4pPr algn="ctr" rtl="0" eaLnBrk="0" fontAlgn="base" hangingPunct="0">
        <a:spcBef>
          <a:spcPct val="0"/>
        </a:spcBef>
        <a:spcAft>
          <a:spcPct val="0"/>
        </a:spcAft>
        <a:defRPr sz="4000" b="1">
          <a:solidFill>
            <a:schemeClr val="tx2"/>
          </a:solidFill>
          <a:latin typeface="Arial" charset="0"/>
          <a:ea typeface="MS PGothic" pitchFamily="34" charset="-128"/>
          <a:cs typeface="Arial" charset="0"/>
        </a:defRPr>
      </a:lvl4pPr>
      <a:lvl5pPr algn="ctr" rtl="0" eaLnBrk="0" fontAlgn="base" hangingPunct="0">
        <a:spcBef>
          <a:spcPct val="0"/>
        </a:spcBef>
        <a:spcAft>
          <a:spcPct val="0"/>
        </a:spcAft>
        <a:defRPr sz="4000" b="1">
          <a:solidFill>
            <a:schemeClr val="tx2"/>
          </a:solidFill>
          <a:latin typeface="Arial" charset="0"/>
          <a:ea typeface="MS PGothic" pitchFamily="34" charset="-128"/>
          <a:cs typeface="Arial"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MS PGothic" pitchFamily="34"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MS PGothic" pitchFamily="34"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eaLnBrk="1" hangingPunct="1">
              <a:defRPr/>
            </a:pPr>
            <a:fld id="{C16A198B-9034-4749-8A8D-B90A5F5B90A3}" type="datetimeFigureOut">
              <a:rPr lang="en-US">
                <a:latin typeface="Calibri" charset="0"/>
              </a:rPr>
              <a:pPr eaLnBrk="1" hangingPunct="1">
                <a:defRPr/>
              </a:pPr>
              <a:t>8/27/2020</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eaLnBrk="1" hangingPunct="1">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eaLnBrk="1" hangingPunct="1">
              <a:defRPr/>
            </a:pPr>
            <a:fld id="{FA356419-7718-C74B-9C0F-E2D2C7D5AD85}" type="slidenum">
              <a:rPr lang="en-US">
                <a:latin typeface="Calibri" charset="0"/>
              </a:rPr>
              <a:pPr eaLnBrk="1" hangingPunct="1">
                <a:defRPr/>
              </a:pPr>
              <a:t>‹#›</a:t>
            </a:fld>
            <a:endParaRPr lang="en-US">
              <a:latin typeface="Calibri" charset="0"/>
            </a:endParaRPr>
          </a:p>
        </p:txBody>
      </p:sp>
    </p:spTree>
    <p:extLst>
      <p:ext uri="{BB962C8B-B14F-4D97-AF65-F5344CB8AC3E}">
        <p14:creationId xmlns:p14="http://schemas.microsoft.com/office/powerpoint/2010/main" val="1165832801"/>
      </p:ext>
    </p:extLst>
  </p:cSld>
  <p:clrMap bg1="lt1" tx1="dk1" bg2="lt2" tx2="dk2" accent1="accent1" accent2="accent2" accent3="accent3" accent4="accent4" accent5="accent5" accent6="accent6" hlink="hlink" folHlink="folHlink"/>
  <p:sldLayoutIdLst>
    <p:sldLayoutId id="2147484617" r:id="rId1"/>
    <p:sldLayoutId id="2147484618" r:id="rId2"/>
    <p:sldLayoutId id="2147484619" r:id="rId3"/>
    <p:sldLayoutId id="2147484620" r:id="rId4"/>
    <p:sldLayoutId id="2147484621" r:id="rId5"/>
    <p:sldLayoutId id="2147484622" r:id="rId6"/>
    <p:sldLayoutId id="2147484623" r:id="rId7"/>
    <p:sldLayoutId id="2147484624" r:id="rId8"/>
    <p:sldLayoutId id="2147484625" r:id="rId9"/>
    <p:sldLayoutId id="2147484626" r:id="rId10"/>
    <p:sldLayoutId id="2147484627"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6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defRPr>
            </a:lvl1pPr>
          </a:lstStyle>
          <a:p>
            <a:pPr>
              <a:defRPr/>
            </a:pPr>
            <a:fld id="{90EAE7CB-785B-F642-B4CD-A5B8159CFD4B}" type="datetime1">
              <a:rPr lang="en-US"/>
              <a:pPr>
                <a:defRPr/>
              </a:pPr>
              <a:t>8/27/2020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charset="0"/>
              </a:defRPr>
            </a:lvl1pPr>
          </a:lstStyle>
          <a:p>
            <a:pPr>
              <a:defRPr/>
            </a:pPr>
            <a:fld id="{E33F0998-0508-0A4D-83A6-35D19B1565C8}" type="slidenum">
              <a:rPr lang="en-US"/>
              <a:pPr>
                <a:defRPr/>
              </a:pPr>
              <a:t>‹#›</a:t>
            </a:fld>
            <a:endParaRPr lang="en-US"/>
          </a:p>
        </p:txBody>
      </p:sp>
    </p:spTree>
    <p:extLst>
      <p:ext uri="{BB962C8B-B14F-4D97-AF65-F5344CB8AC3E}">
        <p14:creationId xmlns:p14="http://schemas.microsoft.com/office/powerpoint/2010/main" val="1336100947"/>
      </p:ext>
    </p:extLst>
  </p:cSld>
  <p:clrMap bg1="lt1" tx1="dk1" bg2="lt2" tx2="dk2" accent1="accent1" accent2="accent2" accent3="accent3" accent4="accent4" accent5="accent5" accent6="accent6" hlink="hlink" folHlink="folHlink"/>
  <p:sldLayoutIdLst>
    <p:sldLayoutId id="2147484629" r:id="rId1"/>
  </p:sldLayoutIdLst>
  <p:txStyles>
    <p:titleStyle>
      <a:lvl1pPr algn="ctr" rtl="0" eaLnBrk="0" fontAlgn="base" hangingPunct="0">
        <a:spcBef>
          <a:spcPct val="0"/>
        </a:spcBef>
        <a:spcAft>
          <a:spcPct val="0"/>
        </a:spcAft>
        <a:defRPr sz="4400" kern="1200">
          <a:solidFill>
            <a:schemeClr val="tx1"/>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1"/>
          </a:solidFill>
          <a:latin typeface="Calibri" pitchFamily="-105"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1"/>
          </a:solidFill>
          <a:latin typeface="Calibri" pitchFamily="-105"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1"/>
          </a:solidFill>
          <a:latin typeface="Calibri" pitchFamily="-105"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1"/>
          </a:solidFill>
          <a:latin typeface="Calibri" pitchFamily="-105"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1"/>
          </a:solidFill>
          <a:latin typeface="Calibri" pitchFamily="-105" charset="0"/>
        </a:defRPr>
      </a:lvl6pPr>
      <a:lvl7pPr marL="914400" algn="ctr" rtl="0" fontAlgn="base">
        <a:spcBef>
          <a:spcPct val="0"/>
        </a:spcBef>
        <a:spcAft>
          <a:spcPct val="0"/>
        </a:spcAft>
        <a:defRPr sz="4400">
          <a:solidFill>
            <a:schemeClr val="tx1"/>
          </a:solidFill>
          <a:latin typeface="Calibri" pitchFamily="-105" charset="0"/>
        </a:defRPr>
      </a:lvl7pPr>
      <a:lvl8pPr marL="1371600" algn="ctr" rtl="0" fontAlgn="base">
        <a:spcBef>
          <a:spcPct val="0"/>
        </a:spcBef>
        <a:spcAft>
          <a:spcPct val="0"/>
        </a:spcAft>
        <a:defRPr sz="4400">
          <a:solidFill>
            <a:schemeClr val="tx1"/>
          </a:solidFill>
          <a:latin typeface="Calibri" pitchFamily="-105" charset="0"/>
        </a:defRPr>
      </a:lvl8pPr>
      <a:lvl9pPr marL="1828800" algn="ctr" rtl="0" fontAlgn="base">
        <a:spcBef>
          <a:spcPct val="0"/>
        </a:spcBef>
        <a:spcAft>
          <a:spcPct val="0"/>
        </a:spcAft>
        <a:defRPr sz="4400">
          <a:solidFill>
            <a:schemeClr val="tx1"/>
          </a:solidFill>
          <a:latin typeface="Calibri" pitchFamily="-105"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pitchFamily="-105"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Geneva" charset="-128"/>
          <a:cs typeface="Geneva"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blipFill dpi="0" rotWithShape="0">
          <a:blip r:embed="rId17"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ea typeface="新細明體" charset="-120"/>
                <a:cs typeface="新細明體" charset="-120"/>
              </a:defRPr>
            </a:lvl1pPr>
          </a:lstStyle>
          <a:p>
            <a:pPr>
              <a:defRPr/>
            </a:pPr>
            <a:endParaRPr lang="en-US" altLang="zh-TW"/>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ea typeface="新細明體" charset="-120"/>
                <a:cs typeface="新細明體" charset="-120"/>
              </a:defRPr>
            </a:lvl1pPr>
          </a:lstStyle>
          <a:p>
            <a:pPr>
              <a:defRPr/>
            </a:pPr>
            <a:endParaRPr lang="en-US" altLang="zh-TW"/>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chemeClr val="tx1"/>
                </a:solidFill>
                <a:latin typeface="Arial" charset="0"/>
                <a:ea typeface="新細明體" charset="0"/>
                <a:cs typeface="新細明體" charset="0"/>
              </a:defRPr>
            </a:lvl1pPr>
          </a:lstStyle>
          <a:p>
            <a:pPr>
              <a:defRPr/>
            </a:pPr>
            <a:fld id="{20C692B4-AD8F-B042-8A2D-0112F0EB4159}" type="slidenum">
              <a:rPr lang="en-US" altLang="zh-TW"/>
              <a:pPr>
                <a:defRPr/>
              </a:pPr>
              <a:t>‹#›</a:t>
            </a:fld>
            <a:endParaRPr lang="en-US" altLang="zh-TW"/>
          </a:p>
        </p:txBody>
      </p:sp>
    </p:spTree>
    <p:extLst>
      <p:ext uri="{BB962C8B-B14F-4D97-AF65-F5344CB8AC3E}">
        <p14:creationId xmlns:p14="http://schemas.microsoft.com/office/powerpoint/2010/main" val="1790094974"/>
      </p:ext>
    </p:extLst>
  </p:cSld>
  <p:clrMap bg1="lt1" tx1="dk1" bg2="lt2" tx2="dk2" accent1="accent1" accent2="accent2" accent3="accent3" accent4="accent4" accent5="accent5" accent6="accent6" hlink="hlink" folHlink="folHlink"/>
  <p:sldLayoutIdLst>
    <p:sldLayoutId id="2147484631" r:id="rId1"/>
    <p:sldLayoutId id="2147484632" r:id="rId2"/>
    <p:sldLayoutId id="2147484633" r:id="rId3"/>
    <p:sldLayoutId id="2147484634" r:id="rId4"/>
    <p:sldLayoutId id="2147484635" r:id="rId5"/>
    <p:sldLayoutId id="2147484636" r:id="rId6"/>
    <p:sldLayoutId id="2147484637" r:id="rId7"/>
    <p:sldLayoutId id="2147484638" r:id="rId8"/>
    <p:sldLayoutId id="2147484639" r:id="rId9"/>
    <p:sldLayoutId id="2147484640" r:id="rId10"/>
    <p:sldLayoutId id="2147484641" r:id="rId11"/>
    <p:sldLayoutId id="2147484642" r:id="rId12"/>
    <p:sldLayoutId id="2147484643" r:id="rId13"/>
    <p:sldLayoutId id="2147484644" r:id="rId14"/>
    <p:sldLayoutId id="2147484645"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2pPr>
      <a:lvl3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3pPr>
      <a:lvl4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4pPr>
      <a:lvl5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5pPr>
      <a:lvl6pPr marL="457200" algn="ctr" rtl="0" fontAlgn="base">
        <a:spcBef>
          <a:spcPct val="0"/>
        </a:spcBef>
        <a:spcAft>
          <a:spcPct val="0"/>
        </a:spcAft>
        <a:defRPr sz="4400">
          <a:solidFill>
            <a:schemeClr val="tx2"/>
          </a:solidFill>
          <a:latin typeface="Arial" charset="0"/>
          <a:ea typeface="ヒラギノ角ゴ Pro W3" charset="-128"/>
          <a:cs typeface="ヒラギノ角ゴ Pro W3" charset="-128"/>
        </a:defRPr>
      </a:lvl6pPr>
      <a:lvl7pPr marL="914400" algn="ctr" rtl="0" fontAlgn="base">
        <a:spcBef>
          <a:spcPct val="0"/>
        </a:spcBef>
        <a:spcAft>
          <a:spcPct val="0"/>
        </a:spcAft>
        <a:defRPr sz="4400">
          <a:solidFill>
            <a:schemeClr val="tx2"/>
          </a:solidFill>
          <a:latin typeface="Arial" charset="0"/>
          <a:ea typeface="ヒラギノ角ゴ Pro W3" charset="-128"/>
          <a:cs typeface="ヒラギノ角ゴ Pro W3" charset="-128"/>
        </a:defRPr>
      </a:lvl7pPr>
      <a:lvl8pPr marL="1371600" algn="ctr" rtl="0" fontAlgn="base">
        <a:spcBef>
          <a:spcPct val="0"/>
        </a:spcBef>
        <a:spcAft>
          <a:spcPct val="0"/>
        </a:spcAft>
        <a:defRPr sz="4400">
          <a:solidFill>
            <a:schemeClr val="tx2"/>
          </a:solidFill>
          <a:latin typeface="Arial" charset="0"/>
          <a:ea typeface="ヒラギノ角ゴ Pro W3" charset="-128"/>
          <a:cs typeface="ヒラギノ角ゴ Pro W3" charset="-128"/>
        </a:defRPr>
      </a:lvl8pPr>
      <a:lvl9pPr marL="1828800" algn="ctr" rtl="0" fontAlgn="base">
        <a:spcBef>
          <a:spcPct val="0"/>
        </a:spcBef>
        <a:spcAft>
          <a:spcPct val="0"/>
        </a:spcAft>
        <a:defRPr sz="4400">
          <a:solidFill>
            <a:schemeClr val="tx2"/>
          </a:solidFill>
          <a:latin typeface="Arial" charset="0"/>
          <a:ea typeface="ヒラギノ角ゴ Pro W3" charset="-128"/>
          <a:cs typeface="ヒラギノ角ゴ Pro W3"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64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Black"/>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Black"/>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a:defRPr/>
            </a:pPr>
            <a:fld id="{8683164C-4DFD-D548-8730-597F2ADC5E3C}" type="slidenum">
              <a:rPr lang="en-US"/>
              <a:pPr>
                <a:defRPr/>
              </a:pPr>
              <a:t>‹#›</a:t>
            </a:fld>
            <a:endParaRPr lang="en-US"/>
          </a:p>
        </p:txBody>
      </p:sp>
    </p:spTree>
    <p:extLst>
      <p:ext uri="{BB962C8B-B14F-4D97-AF65-F5344CB8AC3E}">
        <p14:creationId xmlns:p14="http://schemas.microsoft.com/office/powerpoint/2010/main" val="3877249739"/>
      </p:ext>
    </p:extLst>
  </p:cSld>
  <p:clrMap bg1="dk2" tx1="lt1" bg2="dk1" tx2="lt2" accent1="accent1" accent2="accent2" accent3="accent3" accent4="accent4" accent5="accent5" accent6="accent6" hlink="hlink" folHlink="folHlink"/>
  <p:sldLayoutIdLst>
    <p:sldLayoutId id="2147484647" r:id="rId1"/>
    <p:sldLayoutId id="2147484648" r:id="rId2"/>
    <p:sldLayoutId id="2147484649" r:id="rId3"/>
    <p:sldLayoutId id="2147484650" r:id="rId4"/>
    <p:sldLayoutId id="2147484651" r:id="rId5"/>
    <p:sldLayoutId id="2147484652" r:id="rId6"/>
    <p:sldLayoutId id="2147484653" r:id="rId7"/>
    <p:sldLayoutId id="2147484654" r:id="rId8"/>
    <p:sldLayoutId id="2147484655" r:id="rId9"/>
    <p:sldLayoutId id="2147484656" r:id="rId10"/>
    <p:sldLayoutId id="2147484657" r:id="rId11"/>
    <p:sldLayoutId id="2147484658" r:id="rId12"/>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solidFill>
                  <a:srgbClr val="000000"/>
                </a:solidFill>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solidFill>
                  <a:srgbClr val="000000"/>
                </a:solidFill>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rgbClr val="000000"/>
                </a:solidFill>
              </a:defRPr>
            </a:lvl1pPr>
          </a:lstStyle>
          <a:p>
            <a:pPr>
              <a:defRPr/>
            </a:pPr>
            <a:fld id="{9EFBF61A-0FA4-5D48-9C29-F9A921EB4E9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 id="2147484020" r:id="rId12"/>
  </p:sldLayoutIdLst>
  <p:txStyles>
    <p:titleStyle>
      <a:lvl1pPr algn="ctr" rtl="0" eaLnBrk="0" fontAlgn="base" hangingPunct="0">
        <a:spcBef>
          <a:spcPct val="0"/>
        </a:spcBef>
        <a:spcAft>
          <a:spcPct val="0"/>
        </a:spcAft>
        <a:defRPr sz="4000" b="1">
          <a:solidFill>
            <a:schemeClr val="tx2"/>
          </a:solidFill>
          <a:latin typeface="Arial"/>
          <a:ea typeface="MS PGothic" pitchFamily="34" charset="-128"/>
          <a:cs typeface="Arial"/>
        </a:defRPr>
      </a:lvl1pPr>
      <a:lvl2pPr algn="ctr" rtl="0" eaLnBrk="0" fontAlgn="base" hangingPunct="0">
        <a:spcBef>
          <a:spcPct val="0"/>
        </a:spcBef>
        <a:spcAft>
          <a:spcPct val="0"/>
        </a:spcAft>
        <a:defRPr sz="4000" b="1">
          <a:solidFill>
            <a:schemeClr val="tx2"/>
          </a:solidFill>
          <a:latin typeface="Arial" charset="0"/>
          <a:ea typeface="MS PGothic" pitchFamily="34" charset="-128"/>
          <a:cs typeface="Arial" charset="0"/>
        </a:defRPr>
      </a:lvl2pPr>
      <a:lvl3pPr algn="ctr" rtl="0" eaLnBrk="0" fontAlgn="base" hangingPunct="0">
        <a:spcBef>
          <a:spcPct val="0"/>
        </a:spcBef>
        <a:spcAft>
          <a:spcPct val="0"/>
        </a:spcAft>
        <a:defRPr sz="4000" b="1">
          <a:solidFill>
            <a:schemeClr val="tx2"/>
          </a:solidFill>
          <a:latin typeface="Arial" charset="0"/>
          <a:ea typeface="MS PGothic" pitchFamily="34" charset="-128"/>
          <a:cs typeface="Arial" charset="0"/>
        </a:defRPr>
      </a:lvl3pPr>
      <a:lvl4pPr algn="ctr" rtl="0" eaLnBrk="0" fontAlgn="base" hangingPunct="0">
        <a:spcBef>
          <a:spcPct val="0"/>
        </a:spcBef>
        <a:spcAft>
          <a:spcPct val="0"/>
        </a:spcAft>
        <a:defRPr sz="4000" b="1">
          <a:solidFill>
            <a:schemeClr val="tx2"/>
          </a:solidFill>
          <a:latin typeface="Arial" charset="0"/>
          <a:ea typeface="MS PGothic" pitchFamily="34" charset="-128"/>
          <a:cs typeface="Arial" charset="0"/>
        </a:defRPr>
      </a:lvl4pPr>
      <a:lvl5pPr algn="ctr" rtl="0" eaLnBrk="0" fontAlgn="base" hangingPunct="0">
        <a:spcBef>
          <a:spcPct val="0"/>
        </a:spcBef>
        <a:spcAft>
          <a:spcPct val="0"/>
        </a:spcAft>
        <a:defRPr sz="4000" b="1">
          <a:solidFill>
            <a:schemeClr val="tx2"/>
          </a:solidFill>
          <a:latin typeface="Arial" charset="0"/>
          <a:ea typeface="MS PGothic" pitchFamily="34" charset="-128"/>
          <a:cs typeface="Arial"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MS PGothic" pitchFamily="34"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MS PGothic" pitchFamily="34"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solidFill>
                  <a:srgbClr val="000000"/>
                </a:solidFill>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solidFill>
                  <a:srgbClr val="000000"/>
                </a:solidFill>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rgbClr val="000000"/>
                </a:solidFill>
              </a:defRPr>
            </a:lvl1pPr>
          </a:lstStyle>
          <a:p>
            <a:pPr>
              <a:defRPr/>
            </a:pPr>
            <a:fld id="{9AD6640F-4D7B-2B48-8B42-7BDA39E4C14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 id="2147484032" r:id="rId12"/>
  </p:sldLayoutIdLst>
  <p:txStyles>
    <p:titleStyle>
      <a:lvl1pPr algn="ctr" rtl="0" eaLnBrk="0" fontAlgn="base" hangingPunct="0">
        <a:spcBef>
          <a:spcPct val="0"/>
        </a:spcBef>
        <a:spcAft>
          <a:spcPct val="0"/>
        </a:spcAft>
        <a:defRPr sz="4000" b="1">
          <a:solidFill>
            <a:schemeClr val="tx2"/>
          </a:solidFill>
          <a:latin typeface="Arial"/>
          <a:ea typeface="MS PGothic" pitchFamily="34" charset="-128"/>
          <a:cs typeface="Arial"/>
        </a:defRPr>
      </a:lvl1pPr>
      <a:lvl2pPr algn="ctr" rtl="0" eaLnBrk="0" fontAlgn="base" hangingPunct="0">
        <a:spcBef>
          <a:spcPct val="0"/>
        </a:spcBef>
        <a:spcAft>
          <a:spcPct val="0"/>
        </a:spcAft>
        <a:defRPr sz="4000" b="1">
          <a:solidFill>
            <a:schemeClr val="tx2"/>
          </a:solidFill>
          <a:latin typeface="Arial" charset="0"/>
          <a:ea typeface="MS PGothic" pitchFamily="34" charset="-128"/>
          <a:cs typeface="Arial" charset="0"/>
        </a:defRPr>
      </a:lvl2pPr>
      <a:lvl3pPr algn="ctr" rtl="0" eaLnBrk="0" fontAlgn="base" hangingPunct="0">
        <a:spcBef>
          <a:spcPct val="0"/>
        </a:spcBef>
        <a:spcAft>
          <a:spcPct val="0"/>
        </a:spcAft>
        <a:defRPr sz="4000" b="1">
          <a:solidFill>
            <a:schemeClr val="tx2"/>
          </a:solidFill>
          <a:latin typeface="Arial" charset="0"/>
          <a:ea typeface="MS PGothic" pitchFamily="34" charset="-128"/>
          <a:cs typeface="Arial" charset="0"/>
        </a:defRPr>
      </a:lvl3pPr>
      <a:lvl4pPr algn="ctr" rtl="0" eaLnBrk="0" fontAlgn="base" hangingPunct="0">
        <a:spcBef>
          <a:spcPct val="0"/>
        </a:spcBef>
        <a:spcAft>
          <a:spcPct val="0"/>
        </a:spcAft>
        <a:defRPr sz="4000" b="1">
          <a:solidFill>
            <a:schemeClr val="tx2"/>
          </a:solidFill>
          <a:latin typeface="Arial" charset="0"/>
          <a:ea typeface="MS PGothic" pitchFamily="34" charset="-128"/>
          <a:cs typeface="Arial" charset="0"/>
        </a:defRPr>
      </a:lvl4pPr>
      <a:lvl5pPr algn="ctr" rtl="0" eaLnBrk="0" fontAlgn="base" hangingPunct="0">
        <a:spcBef>
          <a:spcPct val="0"/>
        </a:spcBef>
        <a:spcAft>
          <a:spcPct val="0"/>
        </a:spcAft>
        <a:defRPr sz="4000" b="1">
          <a:solidFill>
            <a:schemeClr val="tx2"/>
          </a:solidFill>
          <a:latin typeface="Arial" charset="0"/>
          <a:ea typeface="MS PGothic" pitchFamily="34" charset="-128"/>
          <a:cs typeface="Arial"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MS PGothic" pitchFamily="34"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MS PGothic" pitchFamily="34"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6"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2707"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400" smtClean="0">
                <a:solidFill>
                  <a:srgbClr val="775F55"/>
                </a:solidFill>
                <a:latin typeface="Tw Cen MT" charset="0"/>
              </a:defRPr>
            </a:lvl1pPr>
          </a:lstStyle>
          <a:p>
            <a:pPr>
              <a:defRPr/>
            </a:pPr>
            <a:fld id="{DCA1FA45-1E1B-D646-BDCE-BB77837A7C9C}" type="datetime1">
              <a:rPr lang="en-NZ"/>
              <a:pPr>
                <a:defRPr/>
              </a:pPr>
              <a:t>27/08/2020</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400" smtClean="0">
                <a:solidFill>
                  <a:srgbClr val="775F55"/>
                </a:solidFill>
                <a:latin typeface="Tw Cen MT" charset="0"/>
              </a:defRPr>
            </a:lvl1pPr>
          </a:lstStyle>
          <a:p>
            <a:pPr>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solidFill>
                <a:srgbClr val="FFFFFF"/>
              </a:solidFill>
              <a:latin typeface="Tw Cen MT" charset="0"/>
              <a:ea typeface="MS PGothic" charset="0"/>
              <a:cs typeface="MS PGothic" charset="0"/>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solidFill>
                <a:srgbClr val="FFFFFF"/>
              </a:solidFill>
              <a:latin typeface="Tw Cen MT" charset="0"/>
              <a:ea typeface="MS PGothic" charset="0"/>
              <a:cs typeface="MS PGothic" charset="0"/>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solidFill>
                <a:srgbClr val="FFFFFF"/>
              </a:solidFill>
              <a:latin typeface="Tw Cen MT" charset="0"/>
              <a:ea typeface="MS PGothic" charset="0"/>
              <a:cs typeface="MS PGothic" charset="0"/>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wrap="square" lIns="91440" tIns="45720" rIns="91440" bIns="45720" numCol="1" anchor="ctr" anchorCtr="0" compatLnSpc="1">
            <a:prstTxWarp prst="textNoShape">
              <a:avLst/>
            </a:prstTxWarp>
            <a:normAutofit/>
          </a:bodyPr>
          <a:lstStyle>
            <a:lvl1pPr algn="ctr" eaLnBrk="1" hangingPunct="1">
              <a:defRPr sz="1400" b="1" smtClean="0">
                <a:solidFill>
                  <a:srgbClr val="FFFFFF"/>
                </a:solidFill>
                <a:latin typeface="Tw Cen MT" charset="0"/>
              </a:defRPr>
            </a:lvl1pPr>
          </a:lstStyle>
          <a:p>
            <a:pPr>
              <a:defRPr/>
            </a:pPr>
            <a:fld id="{51599765-7A34-3441-AEEA-657F1A399C13}" type="slidenum">
              <a:rPr lang="en-NZ"/>
              <a:pPr>
                <a:defRPr/>
              </a:pPr>
              <a:t>‹#›</a:t>
            </a:fld>
            <a:endParaRPr lang="en-NZ"/>
          </a:p>
        </p:txBody>
      </p:sp>
    </p:spTree>
  </p:cSld>
  <p:clrMap bg1="lt1" tx1="dk1" bg2="lt2" tx2="dk2" accent1="accent1" accent2="accent2" accent3="accent3" accent4="accent4" accent5="accent5" accent6="accent6" hlink="hlink" folHlink="folHlink"/>
  <p:sldLayoutIdLst>
    <p:sldLayoutId id="2147484067" r:id="rId1"/>
    <p:sldLayoutId id="2147484033" r:id="rId2"/>
    <p:sldLayoutId id="2147484068" r:id="rId3"/>
    <p:sldLayoutId id="2147484034" r:id="rId4"/>
    <p:sldLayoutId id="2147484035" r:id="rId5"/>
    <p:sldLayoutId id="2147484036" r:id="rId6"/>
    <p:sldLayoutId id="2147484069" r:id="rId7"/>
    <p:sldLayoutId id="2147484037" r:id="rId8"/>
    <p:sldLayoutId id="2147484070" r:id="rId9"/>
    <p:sldLayoutId id="2147484038" r:id="rId10"/>
    <p:sldLayoutId id="2147484071" r:id="rId11"/>
  </p:sldLayoutIdLst>
  <p:txStyles>
    <p:titleStyle>
      <a:lvl1pPr algn="l" rtl="0" eaLnBrk="0" fontAlgn="base" hangingPunct="0">
        <a:spcBef>
          <a:spcPct val="0"/>
        </a:spcBef>
        <a:spcAft>
          <a:spcPct val="0"/>
        </a:spcAft>
        <a:defRPr sz="4400" kern="1200">
          <a:solidFill>
            <a:schemeClr val="tx2"/>
          </a:solidFill>
          <a:latin typeface="+mj-lt"/>
          <a:ea typeface="MS PGothic" pitchFamily="34" charset="-128"/>
          <a:cs typeface="MS PGothic" charset="0"/>
        </a:defRPr>
      </a:lvl1pPr>
      <a:lvl2pPr algn="l" rtl="0" eaLnBrk="0" fontAlgn="base" hangingPunct="0">
        <a:spcBef>
          <a:spcPct val="0"/>
        </a:spcBef>
        <a:spcAft>
          <a:spcPct val="0"/>
        </a:spcAft>
        <a:defRPr sz="4400">
          <a:solidFill>
            <a:schemeClr val="tx2"/>
          </a:solidFill>
          <a:latin typeface="Tw Cen MT" charset="0"/>
          <a:ea typeface="MS PGothic" pitchFamily="34" charset="-128"/>
          <a:cs typeface="MS PGothic" charset="0"/>
        </a:defRPr>
      </a:lvl2pPr>
      <a:lvl3pPr algn="l" rtl="0" eaLnBrk="0" fontAlgn="base" hangingPunct="0">
        <a:spcBef>
          <a:spcPct val="0"/>
        </a:spcBef>
        <a:spcAft>
          <a:spcPct val="0"/>
        </a:spcAft>
        <a:defRPr sz="4400">
          <a:solidFill>
            <a:schemeClr val="tx2"/>
          </a:solidFill>
          <a:latin typeface="Tw Cen MT" charset="0"/>
          <a:ea typeface="MS PGothic" pitchFamily="34" charset="-128"/>
          <a:cs typeface="MS PGothic" charset="0"/>
        </a:defRPr>
      </a:lvl3pPr>
      <a:lvl4pPr algn="l" rtl="0" eaLnBrk="0" fontAlgn="base" hangingPunct="0">
        <a:spcBef>
          <a:spcPct val="0"/>
        </a:spcBef>
        <a:spcAft>
          <a:spcPct val="0"/>
        </a:spcAft>
        <a:defRPr sz="4400">
          <a:solidFill>
            <a:schemeClr val="tx2"/>
          </a:solidFill>
          <a:latin typeface="Tw Cen MT" charset="0"/>
          <a:ea typeface="MS PGothic" pitchFamily="34" charset="-128"/>
          <a:cs typeface="MS PGothic" charset="0"/>
        </a:defRPr>
      </a:lvl4pPr>
      <a:lvl5pPr algn="l" rtl="0" eaLnBrk="0" fontAlgn="base" hangingPunct="0">
        <a:spcBef>
          <a:spcPct val="0"/>
        </a:spcBef>
        <a:spcAft>
          <a:spcPct val="0"/>
        </a:spcAft>
        <a:defRPr sz="4400">
          <a:solidFill>
            <a:schemeClr val="tx2"/>
          </a:solidFill>
          <a:latin typeface="Tw Cen MT" charset="0"/>
          <a:ea typeface="MS PGothic" pitchFamily="34" charset="-128"/>
          <a:cs typeface="MS PGothic"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eaLnBrk="0" fontAlgn="base" hangingPunct="0">
        <a:spcBef>
          <a:spcPts val="700"/>
        </a:spcBef>
        <a:spcAft>
          <a:spcPct val="0"/>
        </a:spcAft>
        <a:buClr>
          <a:schemeClr val="accent2"/>
        </a:buClr>
        <a:buSzPct val="60000"/>
        <a:buFont typeface="Wingdings" charset="0"/>
        <a:buChar char=""/>
        <a:defRPr sz="2900" kern="1200">
          <a:solidFill>
            <a:schemeClr val="tx1"/>
          </a:solidFill>
          <a:latin typeface="+mn-lt"/>
          <a:ea typeface="MS PGothic" pitchFamily="34" charset="-128"/>
          <a:cs typeface="MS PGothic" charset="0"/>
        </a:defRPr>
      </a:lvl1pPr>
      <a:lvl2pPr marL="639763" indent="-273050" algn="l" rtl="0" eaLnBrk="0" fontAlgn="base" hangingPunct="0">
        <a:spcBef>
          <a:spcPts val="550"/>
        </a:spcBef>
        <a:spcAft>
          <a:spcPct val="0"/>
        </a:spcAft>
        <a:buClr>
          <a:schemeClr val="accent1"/>
        </a:buClr>
        <a:buSzPct val="70000"/>
        <a:buFont typeface="Wingdings 2" charset="0"/>
        <a:buChar char=""/>
        <a:defRPr sz="2600" kern="1200">
          <a:solidFill>
            <a:schemeClr val="tx1"/>
          </a:solidFill>
          <a:latin typeface="+mn-lt"/>
          <a:ea typeface="MS PGothic" pitchFamily="34" charset="-128"/>
          <a:cs typeface="MS PGothic" charset="0"/>
        </a:defRPr>
      </a:lvl2pPr>
      <a:lvl3pPr marL="914400" indent="-228600" algn="l" rtl="0" eaLnBrk="0" fontAlgn="base" hangingPunct="0">
        <a:spcBef>
          <a:spcPts val="500"/>
        </a:spcBef>
        <a:spcAft>
          <a:spcPct val="0"/>
        </a:spcAft>
        <a:buClr>
          <a:schemeClr val="accent2"/>
        </a:buClr>
        <a:buSzPct val="75000"/>
        <a:buFont typeface="Wingdings" charset="0"/>
        <a:buChar char=""/>
        <a:defRPr sz="2300" kern="1200">
          <a:solidFill>
            <a:schemeClr val="tx1"/>
          </a:solidFill>
          <a:latin typeface="+mn-lt"/>
          <a:ea typeface="MS PGothic" pitchFamily="34" charset="-128"/>
          <a:cs typeface="MS PGothic" charset="0"/>
        </a:defRPr>
      </a:lvl3pPr>
      <a:lvl4pPr marL="1371600" indent="-228600" algn="l" rtl="0" eaLnBrk="0" fontAlgn="base" hangingPunct="0">
        <a:spcBef>
          <a:spcPts val="400"/>
        </a:spcBef>
        <a:spcAft>
          <a:spcPct val="0"/>
        </a:spcAft>
        <a:buClr>
          <a:srgbClr val="A5AB81"/>
        </a:buClr>
        <a:buSzPct val="75000"/>
        <a:buFont typeface="Wingdings" charset="0"/>
        <a:buChar char=""/>
        <a:defRPr sz="2000" kern="1200">
          <a:solidFill>
            <a:schemeClr val="tx1"/>
          </a:solidFill>
          <a:latin typeface="+mn-lt"/>
          <a:ea typeface="MS PGothic" pitchFamily="34" charset="-128"/>
          <a:cs typeface="MS PGothic" charset="0"/>
        </a:defRPr>
      </a:lvl4pPr>
      <a:lvl5pPr marL="1828800" indent="-228600" algn="l" rtl="0" eaLnBrk="0" fontAlgn="base" hangingPunct="0">
        <a:spcBef>
          <a:spcPts val="400"/>
        </a:spcBef>
        <a:spcAft>
          <a:spcPct val="0"/>
        </a:spcAft>
        <a:buClr>
          <a:srgbClr val="D8B25C"/>
        </a:buClr>
        <a:buSzPct val="65000"/>
        <a:buFont typeface="Wingdings" charset="0"/>
        <a:buChar char=""/>
        <a:defRPr sz="2000" kern="1200">
          <a:solidFill>
            <a:schemeClr val="tx1"/>
          </a:solidFill>
          <a:latin typeface="+mn-lt"/>
          <a:ea typeface="MS PGothic" pitchFamily="34" charset="-128"/>
          <a:cs typeface="MS PGothic" charset="0"/>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solidFill>
                  <a:srgbClr val="000000"/>
                </a:solidFill>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solidFill>
                  <a:srgbClr val="000000"/>
                </a:solidFill>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rgbClr val="000000"/>
                </a:solidFill>
              </a:defRPr>
            </a:lvl1pPr>
          </a:lstStyle>
          <a:p>
            <a:pPr>
              <a:defRPr/>
            </a:pPr>
            <a:fld id="{12907102-71E5-114A-8259-5EA1553FD3D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39" r:id="rId1"/>
    <p:sldLayoutId id="2147484040" r:id="rId2"/>
    <p:sldLayoutId id="2147484041" r:id="rId3"/>
    <p:sldLayoutId id="2147484042" r:id="rId4"/>
    <p:sldLayoutId id="2147484043" r:id="rId5"/>
    <p:sldLayoutId id="2147484044" r:id="rId6"/>
    <p:sldLayoutId id="2147484045" r:id="rId7"/>
    <p:sldLayoutId id="2147484046" r:id="rId8"/>
    <p:sldLayoutId id="2147484047" r:id="rId9"/>
    <p:sldLayoutId id="2147484048" r:id="rId10"/>
    <p:sldLayoutId id="2147484049" r:id="rId11"/>
    <p:sldLayoutId id="2147484050" r:id="rId12"/>
  </p:sldLayoutIdLst>
  <p:txStyles>
    <p:titleStyle>
      <a:lvl1pPr algn="ctr" rtl="0" eaLnBrk="0" fontAlgn="base" hangingPunct="0">
        <a:spcBef>
          <a:spcPct val="0"/>
        </a:spcBef>
        <a:spcAft>
          <a:spcPct val="0"/>
        </a:spcAft>
        <a:defRPr sz="4000" b="1">
          <a:solidFill>
            <a:schemeClr val="tx2"/>
          </a:solidFill>
          <a:latin typeface="Arial"/>
          <a:ea typeface="MS PGothic" pitchFamily="34" charset="-128"/>
          <a:cs typeface="Arial"/>
        </a:defRPr>
      </a:lvl1pPr>
      <a:lvl2pPr algn="ctr" rtl="0" eaLnBrk="0" fontAlgn="base" hangingPunct="0">
        <a:spcBef>
          <a:spcPct val="0"/>
        </a:spcBef>
        <a:spcAft>
          <a:spcPct val="0"/>
        </a:spcAft>
        <a:defRPr sz="4000" b="1">
          <a:solidFill>
            <a:schemeClr val="tx2"/>
          </a:solidFill>
          <a:latin typeface="Arial" charset="0"/>
          <a:ea typeface="MS PGothic" pitchFamily="34" charset="-128"/>
          <a:cs typeface="Arial" charset="0"/>
        </a:defRPr>
      </a:lvl2pPr>
      <a:lvl3pPr algn="ctr" rtl="0" eaLnBrk="0" fontAlgn="base" hangingPunct="0">
        <a:spcBef>
          <a:spcPct val="0"/>
        </a:spcBef>
        <a:spcAft>
          <a:spcPct val="0"/>
        </a:spcAft>
        <a:defRPr sz="4000" b="1">
          <a:solidFill>
            <a:schemeClr val="tx2"/>
          </a:solidFill>
          <a:latin typeface="Arial" charset="0"/>
          <a:ea typeface="MS PGothic" pitchFamily="34" charset="-128"/>
          <a:cs typeface="Arial" charset="0"/>
        </a:defRPr>
      </a:lvl3pPr>
      <a:lvl4pPr algn="ctr" rtl="0" eaLnBrk="0" fontAlgn="base" hangingPunct="0">
        <a:spcBef>
          <a:spcPct val="0"/>
        </a:spcBef>
        <a:spcAft>
          <a:spcPct val="0"/>
        </a:spcAft>
        <a:defRPr sz="4000" b="1">
          <a:solidFill>
            <a:schemeClr val="tx2"/>
          </a:solidFill>
          <a:latin typeface="Arial" charset="0"/>
          <a:ea typeface="MS PGothic" pitchFamily="34" charset="-128"/>
          <a:cs typeface="Arial" charset="0"/>
        </a:defRPr>
      </a:lvl4pPr>
      <a:lvl5pPr algn="ctr" rtl="0" eaLnBrk="0" fontAlgn="base" hangingPunct="0">
        <a:spcBef>
          <a:spcPct val="0"/>
        </a:spcBef>
        <a:spcAft>
          <a:spcPct val="0"/>
        </a:spcAft>
        <a:defRPr sz="4000" b="1">
          <a:solidFill>
            <a:schemeClr val="tx2"/>
          </a:solidFill>
          <a:latin typeface="Arial" charset="0"/>
          <a:ea typeface="MS PGothic" pitchFamily="34" charset="-128"/>
          <a:cs typeface="Arial"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MS PGothic" pitchFamily="34"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MS PGothic" pitchFamily="34"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134.xml"/></Relationships>
</file>

<file path=ppt/slides/_rels/slide10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3.xml"/><Relationship Id="rId1" Type="http://schemas.openxmlformats.org/officeDocument/2006/relationships/slideLayout" Target="../slideLayouts/slideLayout97.xml"/></Relationships>
</file>

<file path=ppt/slides/_rels/slide10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4.xml"/><Relationship Id="rId1" Type="http://schemas.openxmlformats.org/officeDocument/2006/relationships/slideLayout" Target="../slideLayouts/slideLayout97.xml"/></Relationships>
</file>

<file path=ppt/slides/_rels/slide10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85.xml"/><Relationship Id="rId1" Type="http://schemas.openxmlformats.org/officeDocument/2006/relationships/slideLayout" Target="../slideLayouts/slideLayout97.xml"/></Relationships>
</file>

<file path=ppt/slides/_rels/slide10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86.xml"/><Relationship Id="rId1" Type="http://schemas.openxmlformats.org/officeDocument/2006/relationships/slideLayout" Target="../slideLayouts/slideLayout97.xml"/></Relationships>
</file>

<file path=ppt/slides/_rels/slide10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87.xml"/><Relationship Id="rId1" Type="http://schemas.openxmlformats.org/officeDocument/2006/relationships/slideLayout" Target="../slideLayouts/slideLayout290.xml"/></Relationships>
</file>

<file path=ppt/slides/_rels/slide10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8.xml"/><Relationship Id="rId1" Type="http://schemas.openxmlformats.org/officeDocument/2006/relationships/slideLayout" Target="../slideLayouts/slideLayout97.xml"/></Relationships>
</file>

<file path=ppt/slides/_rels/slide10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89.xml"/><Relationship Id="rId1" Type="http://schemas.openxmlformats.org/officeDocument/2006/relationships/slideLayout" Target="../slideLayouts/slideLayout97.xml"/></Relationships>
</file>

<file path=ppt/slides/_rels/slide10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90.xml"/><Relationship Id="rId1" Type="http://schemas.openxmlformats.org/officeDocument/2006/relationships/slideLayout" Target="../slideLayouts/slideLayout97.xml"/></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284.xml"/><Relationship Id="rId1" Type="http://schemas.openxmlformats.org/officeDocument/2006/relationships/themeOverride" Target="../theme/themeOverride8.xml"/><Relationship Id="rId4" Type="http://schemas.openxmlformats.org/officeDocument/2006/relationships/image" Target="../media/image102.png"/></Relationships>
</file>

<file path=ppt/slides/_rels/slide10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92.xml"/><Relationship Id="rId1" Type="http://schemas.openxmlformats.org/officeDocument/2006/relationships/slideLayout" Target="../slideLayouts/slideLayout290.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41.xml"/></Relationships>
</file>

<file path=ppt/slides/_rels/slide11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93.xml"/><Relationship Id="rId1" Type="http://schemas.openxmlformats.org/officeDocument/2006/relationships/slideLayout" Target="../slideLayouts/slideLayout97.xml"/></Relationships>
</file>

<file path=ppt/slides/_rels/slide111.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94.xml"/><Relationship Id="rId1" Type="http://schemas.openxmlformats.org/officeDocument/2006/relationships/slideLayout" Target="../slideLayouts/slideLayout290.xml"/></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103.xml"/><Relationship Id="rId1" Type="http://schemas.openxmlformats.org/officeDocument/2006/relationships/themeOverride" Target="../theme/themeOverride9.xml"/></Relationships>
</file>

<file path=ppt/slides/_rels/slide11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96.xml"/><Relationship Id="rId1" Type="http://schemas.openxmlformats.org/officeDocument/2006/relationships/slideLayout" Target="../slideLayouts/slideLayout97.xml"/></Relationships>
</file>

<file path=ppt/slides/_rels/slide11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97.xml"/><Relationship Id="rId1" Type="http://schemas.openxmlformats.org/officeDocument/2006/relationships/slideLayout" Target="../slideLayouts/slideLayout97.xml"/></Relationships>
</file>

<file path=ppt/slides/_rels/slide11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98.xml"/><Relationship Id="rId1" Type="http://schemas.openxmlformats.org/officeDocument/2006/relationships/slideLayout" Target="../slideLayouts/slideLayout97.xml"/></Relationships>
</file>

<file path=ppt/slides/_rels/slide11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99.xml"/><Relationship Id="rId1" Type="http://schemas.openxmlformats.org/officeDocument/2006/relationships/slideLayout" Target="../slideLayouts/slideLayout97.xml"/></Relationships>
</file>

<file path=ppt/slides/_rels/slide11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00.xml"/><Relationship Id="rId1" Type="http://schemas.openxmlformats.org/officeDocument/2006/relationships/slideLayout" Target="../slideLayouts/slideLayout97.xml"/></Relationships>
</file>

<file path=ppt/slides/_rels/slide11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01.xml"/><Relationship Id="rId1" Type="http://schemas.openxmlformats.org/officeDocument/2006/relationships/slideLayout" Target="../slideLayouts/slideLayout97.xml"/></Relationships>
</file>

<file path=ppt/slides/_rels/slide11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02.xml"/><Relationship Id="rId1" Type="http://schemas.openxmlformats.org/officeDocument/2006/relationships/slideLayout" Target="../slideLayouts/slideLayout97.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502.xml"/></Relationships>
</file>

<file path=ppt/slides/_rels/slide12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03.xml"/><Relationship Id="rId1" Type="http://schemas.openxmlformats.org/officeDocument/2006/relationships/slideLayout" Target="../slideLayouts/slideLayout97.xml"/></Relationships>
</file>

<file path=ppt/slides/_rels/slide12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04.xml"/><Relationship Id="rId1" Type="http://schemas.openxmlformats.org/officeDocument/2006/relationships/slideLayout" Target="../slideLayouts/slideLayout97.xml"/></Relationships>
</file>

<file path=ppt/slides/_rels/slide12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05.xml"/><Relationship Id="rId1" Type="http://schemas.openxmlformats.org/officeDocument/2006/relationships/slideLayout" Target="../slideLayouts/slideLayout97.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90.xml"/></Relationships>
</file>

<file path=ppt/slides/_rels/slide124.xml.rels><?xml version="1.0" encoding="UTF-8" standalone="yes"?>
<Relationships xmlns="http://schemas.openxmlformats.org/package/2006/relationships"><Relationship Id="rId3" Type="http://schemas.openxmlformats.org/officeDocument/2006/relationships/hyperlink" Target="http://www.webshots.com/g/tr/td-sh/25364.html" TargetMode="External"/><Relationship Id="rId2" Type="http://schemas.openxmlformats.org/officeDocument/2006/relationships/notesSlide" Target="../notesSlides/notesSlide107.xml"/><Relationship Id="rId1" Type="http://schemas.openxmlformats.org/officeDocument/2006/relationships/slideLayout" Target="../slideLayouts/slideLayout528.xml"/><Relationship Id="rId4" Type="http://schemas.openxmlformats.org/officeDocument/2006/relationships/image" Target="../media/image107.jpeg"/></Relationships>
</file>

<file path=ppt/slides/_rels/slide125.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08.xml"/><Relationship Id="rId1" Type="http://schemas.openxmlformats.org/officeDocument/2006/relationships/slideLayout" Target="../slideLayouts/slideLayout528.xml"/></Relationships>
</file>

<file path=ppt/slides/_rels/slide126.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09.xml"/><Relationship Id="rId1" Type="http://schemas.openxmlformats.org/officeDocument/2006/relationships/slideLayout" Target="../slideLayouts/slideLayout296.xml"/></Relationships>
</file>

<file path=ppt/slides/_rels/slide12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10.xml"/><Relationship Id="rId1" Type="http://schemas.openxmlformats.org/officeDocument/2006/relationships/slideLayout" Target="../slideLayouts/slideLayout97.xml"/></Relationships>
</file>

<file path=ppt/slides/_rels/slide12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11.xml"/><Relationship Id="rId1" Type="http://schemas.openxmlformats.org/officeDocument/2006/relationships/slideLayout" Target="../slideLayouts/slideLayout97.xml"/></Relationships>
</file>

<file path=ppt/slides/_rels/slide12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12.xml"/><Relationship Id="rId1" Type="http://schemas.openxmlformats.org/officeDocument/2006/relationships/slideLayout" Target="../slideLayouts/slideLayout97.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502.xml"/></Relationships>
</file>

<file path=ppt/slides/_rels/slide13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13.xml"/><Relationship Id="rId1" Type="http://schemas.openxmlformats.org/officeDocument/2006/relationships/slideLayout" Target="../slideLayouts/slideLayout97.xml"/></Relationships>
</file>

<file path=ppt/slides/_rels/slide13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14.xml"/><Relationship Id="rId1" Type="http://schemas.openxmlformats.org/officeDocument/2006/relationships/slideLayout" Target="../slideLayouts/slideLayout97.xml"/></Relationships>
</file>

<file path=ppt/slides/_rels/slide13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15.xml"/><Relationship Id="rId1" Type="http://schemas.openxmlformats.org/officeDocument/2006/relationships/slideLayout" Target="../slideLayouts/slideLayout97.xml"/></Relationships>
</file>

<file path=ppt/slides/_rels/slide13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16.xml"/><Relationship Id="rId1" Type="http://schemas.openxmlformats.org/officeDocument/2006/relationships/slideLayout" Target="../slideLayouts/slideLayout97.xml"/></Relationships>
</file>

<file path=ppt/slides/_rels/slide13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17.xml"/><Relationship Id="rId1" Type="http://schemas.openxmlformats.org/officeDocument/2006/relationships/slideLayout" Target="../slideLayouts/slideLayout97.xml"/></Relationships>
</file>

<file path=ppt/slides/_rels/slide13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18.xml"/><Relationship Id="rId1" Type="http://schemas.openxmlformats.org/officeDocument/2006/relationships/slideLayout" Target="../slideLayouts/slideLayout97.xml"/></Relationships>
</file>

<file path=ppt/slides/_rels/slide13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19.xml"/><Relationship Id="rId1" Type="http://schemas.openxmlformats.org/officeDocument/2006/relationships/slideLayout" Target="../slideLayouts/slideLayout97.xml"/></Relationships>
</file>

<file path=ppt/slides/_rels/slide13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20.xml"/><Relationship Id="rId1" Type="http://schemas.openxmlformats.org/officeDocument/2006/relationships/slideLayout" Target="../slideLayouts/slideLayout97.xml"/></Relationships>
</file>

<file path=ppt/slides/_rels/slide13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21.xml"/><Relationship Id="rId1" Type="http://schemas.openxmlformats.org/officeDocument/2006/relationships/slideLayout" Target="../slideLayouts/slideLayout97.xml"/></Relationships>
</file>

<file path=ppt/slides/_rels/slide13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22.xml"/><Relationship Id="rId1" Type="http://schemas.openxmlformats.org/officeDocument/2006/relationships/slideLayout" Target="../slideLayouts/slideLayout97.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502.xml"/></Relationships>
</file>

<file path=ppt/slides/_rels/slide14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23.xml"/><Relationship Id="rId1" Type="http://schemas.openxmlformats.org/officeDocument/2006/relationships/slideLayout" Target="../slideLayouts/slideLayout97.xml"/></Relationships>
</file>

<file path=ppt/slides/_rels/slide14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24.xml"/><Relationship Id="rId1" Type="http://schemas.openxmlformats.org/officeDocument/2006/relationships/slideLayout" Target="../slideLayouts/slideLayout97.xml"/></Relationships>
</file>

<file path=ppt/slides/_rels/slide14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25.xml"/><Relationship Id="rId1" Type="http://schemas.openxmlformats.org/officeDocument/2006/relationships/slideLayout" Target="../slideLayouts/slideLayout9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14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26.xml"/><Relationship Id="rId1" Type="http://schemas.openxmlformats.org/officeDocument/2006/relationships/slideLayout" Target="../slideLayouts/slideLayout97.xml"/></Relationships>
</file>

<file path=ppt/slides/_rels/slide14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27.xml"/><Relationship Id="rId1" Type="http://schemas.openxmlformats.org/officeDocument/2006/relationships/slideLayout" Target="../slideLayouts/slideLayout97.xml"/></Relationships>
</file>

<file path=ppt/slides/_rels/slide14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28.xml"/><Relationship Id="rId1" Type="http://schemas.openxmlformats.org/officeDocument/2006/relationships/slideLayout" Target="../slideLayouts/slideLayout97.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312.xml"/></Relationships>
</file>

<file path=ppt/slides/_rels/slide148.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30.xml"/><Relationship Id="rId1" Type="http://schemas.openxmlformats.org/officeDocument/2006/relationships/slideLayout" Target="../slideLayouts/slideLayout528.xml"/><Relationship Id="rId4" Type="http://schemas.openxmlformats.org/officeDocument/2006/relationships/image" Target="../media/image130.png"/></Relationships>
</file>

<file path=ppt/slides/_rels/slide149.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31.xml"/><Relationship Id="rId1" Type="http://schemas.openxmlformats.org/officeDocument/2006/relationships/slideLayout" Target="../slideLayouts/slideLayout528.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502.xml"/></Relationships>
</file>

<file path=ppt/slides/_rels/slide150.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32.xml"/><Relationship Id="rId1" Type="http://schemas.openxmlformats.org/officeDocument/2006/relationships/slideLayout" Target="../slideLayouts/slideLayout317.xml"/></Relationships>
</file>

<file path=ppt/slides/_rels/slide15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33.xml"/><Relationship Id="rId1" Type="http://schemas.openxmlformats.org/officeDocument/2006/relationships/slideLayout" Target="../slideLayouts/slideLayout334.xml"/></Relationships>
</file>

<file path=ppt/slides/_rels/slide152.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34.xml"/><Relationship Id="rId1" Type="http://schemas.openxmlformats.org/officeDocument/2006/relationships/slideLayout" Target="../slideLayouts/slideLayout334.xml"/></Relationships>
</file>

<file path=ppt/slides/_rels/slide153.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35.xml"/><Relationship Id="rId1" Type="http://schemas.openxmlformats.org/officeDocument/2006/relationships/slideLayout" Target="../slideLayouts/slideLayout318.xml"/><Relationship Id="rId5" Type="http://schemas.openxmlformats.org/officeDocument/2006/relationships/image" Target="../media/image137.jpeg"/><Relationship Id="rId4" Type="http://schemas.openxmlformats.org/officeDocument/2006/relationships/image" Target="../media/image136.jpeg"/></Relationships>
</file>

<file path=ppt/slides/_rels/slide154.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36.xml"/><Relationship Id="rId1" Type="http://schemas.openxmlformats.org/officeDocument/2006/relationships/slideLayout" Target="../slideLayouts/slideLayout527.xml"/></Relationships>
</file>

<file path=ppt/slides/_rels/slide15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37.xml"/><Relationship Id="rId1" Type="http://schemas.openxmlformats.org/officeDocument/2006/relationships/slideLayout" Target="../slideLayouts/slideLayout527.xml"/></Relationships>
</file>

<file path=ppt/slides/_rels/slide156.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38.xml"/><Relationship Id="rId1" Type="http://schemas.openxmlformats.org/officeDocument/2006/relationships/slideLayout" Target="../slideLayouts/slideLayout317.xml"/></Relationships>
</file>

<file path=ppt/slides/_rels/slide157.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39.xml"/><Relationship Id="rId1" Type="http://schemas.openxmlformats.org/officeDocument/2006/relationships/slideLayout" Target="../slideLayouts/slideLayout542.xml"/></Relationships>
</file>

<file path=ppt/slides/_rels/slide158.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40.xml"/><Relationship Id="rId1" Type="http://schemas.openxmlformats.org/officeDocument/2006/relationships/slideLayout" Target="../slideLayouts/slideLayout317.xml"/></Relationships>
</file>

<file path=ppt/slides/_rels/slide15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41.xml"/><Relationship Id="rId1" Type="http://schemas.openxmlformats.org/officeDocument/2006/relationships/slideLayout" Target="../slideLayouts/slideLayout527.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502.xml"/></Relationships>
</file>

<file path=ppt/slides/_rels/slide16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42.xml"/><Relationship Id="rId1" Type="http://schemas.openxmlformats.org/officeDocument/2006/relationships/slideLayout" Target="../slideLayouts/slideLayout347.xml"/></Relationships>
</file>

<file path=ppt/slides/_rels/slide161.xml.rels><?xml version="1.0" encoding="UTF-8" standalone="yes"?>
<Relationships xmlns="http://schemas.openxmlformats.org/package/2006/relationships"><Relationship Id="rId3" Type="http://schemas.openxmlformats.org/officeDocument/2006/relationships/image" Target="../media/image141.emf"/><Relationship Id="rId2" Type="http://schemas.openxmlformats.org/officeDocument/2006/relationships/notesSlide" Target="../notesSlides/notesSlide143.xml"/><Relationship Id="rId1" Type="http://schemas.openxmlformats.org/officeDocument/2006/relationships/slideLayout" Target="../slideLayouts/slideLayout353.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370.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370.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370.xml"/></Relationships>
</file>

<file path=ppt/slides/_rels/slide165.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25.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381.xml"/></Relationships>
</file>

<file path=ppt/slides/_rels/slide167.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63.xml"/></Relationships>
</file>

<file path=ppt/slides/_rels/slide168.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63.xml"/></Relationships>
</file>

<file path=ppt/slides/_rels/slide16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4.xml"/><Relationship Id="rId1" Type="http://schemas.openxmlformats.org/officeDocument/2006/relationships/slideLayout" Target="../slideLayouts/slideLayout97.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502.xml"/></Relationships>
</file>

<file path=ppt/slides/_rels/slide170.xml.rels><?xml version="1.0" encoding="UTF-8" standalone="yes"?>
<Relationships xmlns="http://schemas.openxmlformats.org/package/2006/relationships"><Relationship Id="rId2" Type="http://schemas.openxmlformats.org/officeDocument/2006/relationships/slideLayout" Target="../slideLayouts/slideLayout392.xml"/><Relationship Id="rId1" Type="http://schemas.openxmlformats.org/officeDocument/2006/relationships/themeOverride" Target="../theme/themeOverride10.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392.xml"/></Relationships>
</file>

<file path=ppt/slides/_rels/slide172.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45.xml"/><Relationship Id="rId1" Type="http://schemas.openxmlformats.org/officeDocument/2006/relationships/slideLayout" Target="../slideLayouts/slideLayout97.xml"/></Relationships>
</file>

<file path=ppt/slides/_rels/slide173.xml.rels><?xml version="1.0" encoding="UTF-8" standalone="yes"?>
<Relationships xmlns="http://schemas.openxmlformats.org/package/2006/relationships"><Relationship Id="rId2" Type="http://schemas.openxmlformats.org/officeDocument/2006/relationships/slideLayout" Target="../slideLayouts/slideLayout403.xml"/><Relationship Id="rId1" Type="http://schemas.openxmlformats.org/officeDocument/2006/relationships/themeOverride" Target="../theme/themeOverride11.xml"/></Relationships>
</file>

<file path=ppt/slides/_rels/slide174.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46.xml"/><Relationship Id="rId1" Type="http://schemas.openxmlformats.org/officeDocument/2006/relationships/slideLayout" Target="../slideLayouts/slideLayout97.xml"/></Relationships>
</file>

<file path=ppt/slides/_rels/slide175.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47.xml"/><Relationship Id="rId1" Type="http://schemas.openxmlformats.org/officeDocument/2006/relationships/slideLayout" Target="../slideLayouts/slideLayout97.xml"/></Relationships>
</file>

<file path=ppt/slides/_rels/slide176.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48.xml"/><Relationship Id="rId1" Type="http://schemas.openxmlformats.org/officeDocument/2006/relationships/slideLayout" Target="../slideLayouts/slideLayout97.xml"/></Relationships>
</file>

<file path=ppt/slides/_rels/slide177.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49.xml"/><Relationship Id="rId1" Type="http://schemas.openxmlformats.org/officeDocument/2006/relationships/slideLayout" Target="../slideLayouts/slideLayout97.xml"/></Relationships>
</file>

<file path=ppt/slides/_rels/slide17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0.xml"/><Relationship Id="rId1" Type="http://schemas.openxmlformats.org/officeDocument/2006/relationships/slideLayout" Target="../slideLayouts/slideLayout502.xml"/></Relationships>
</file>

<file path=ppt/slides/_rels/slide17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51.xml"/><Relationship Id="rId1" Type="http://schemas.openxmlformats.org/officeDocument/2006/relationships/slideLayout" Target="../slideLayouts/slideLayout502.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5.xml"/><Relationship Id="rId1" Type="http://schemas.openxmlformats.org/officeDocument/2006/relationships/slideLayout" Target="../slideLayouts/slideLayout502.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97.xml"/></Relationships>
</file>

<file path=ppt/slides/_rels/slide18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3.xml"/><Relationship Id="rId1" Type="http://schemas.openxmlformats.org/officeDocument/2006/relationships/slideLayout" Target="../slideLayouts/slideLayout502.xml"/></Relationships>
</file>

<file path=ppt/slides/_rels/slide18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4.xml"/><Relationship Id="rId1" Type="http://schemas.openxmlformats.org/officeDocument/2006/relationships/slideLayout" Target="../slideLayouts/slideLayout502.xml"/></Relationships>
</file>

<file path=ppt/slides/_rels/slide18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5.xml"/><Relationship Id="rId1" Type="http://schemas.openxmlformats.org/officeDocument/2006/relationships/slideLayout" Target="../slideLayouts/slideLayout502.xml"/></Relationships>
</file>

<file path=ppt/slides/_rels/slide18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6.xml"/><Relationship Id="rId1" Type="http://schemas.openxmlformats.org/officeDocument/2006/relationships/slideLayout" Target="../slideLayouts/slideLayout502.xml"/></Relationships>
</file>

<file path=ppt/slides/_rels/slide185.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57.xml"/><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58.xml"/><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59.xml"/><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60.xml"/><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61.xml"/><Relationship Id="rId1" Type="http://schemas.openxmlformats.org/officeDocument/2006/relationships/slideLayout" Target="../slideLayouts/slideLayout408.xml"/><Relationship Id="rId4" Type="http://schemas.openxmlformats.org/officeDocument/2006/relationships/image" Target="../media/image150.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50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42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26.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37.wmf"/><Relationship Id="rId3" Type="http://schemas.openxmlformats.org/officeDocument/2006/relationships/notesSlide" Target="../notesSlides/notesSlide20.xml"/><Relationship Id="rId7" Type="http://schemas.openxmlformats.org/officeDocument/2006/relationships/oleObject" Target="../embeddings/oleObject2.bin"/><Relationship Id="rId12" Type="http://schemas.openxmlformats.org/officeDocument/2006/relationships/image" Target="../media/image41.jpe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36.wmf"/><Relationship Id="rId11" Type="http://schemas.openxmlformats.org/officeDocument/2006/relationships/image" Target="../media/image40.gif"/><Relationship Id="rId5" Type="http://schemas.openxmlformats.org/officeDocument/2006/relationships/oleObject" Target="../embeddings/oleObject1.bin"/><Relationship Id="rId10" Type="http://schemas.openxmlformats.org/officeDocument/2006/relationships/image" Target="../media/image38.wmf"/><Relationship Id="rId4" Type="http://schemas.openxmlformats.org/officeDocument/2006/relationships/image" Target="../media/image39.png"/><Relationship Id="rId9" Type="http://schemas.openxmlformats.org/officeDocument/2006/relationships/oleObject" Target="../embeddings/oleObject3.bin"/></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97.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97.xml"/><Relationship Id="rId1" Type="http://schemas.openxmlformats.org/officeDocument/2006/relationships/themeOverride" Target="../theme/themeOverride4.xml"/><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502.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97.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502.xml"/><Relationship Id="rId1" Type="http://schemas.openxmlformats.org/officeDocument/2006/relationships/themeOverride" Target="../theme/themeOverr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97.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9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3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7.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97.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97.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97.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50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97.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5.xml"/><Relationship Id="rId1" Type="http://schemas.openxmlformats.org/officeDocument/2006/relationships/slideLayout" Target="../slideLayouts/slideLayout9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7.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9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42.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37.xml"/><Relationship Id="rId1" Type="http://schemas.openxmlformats.org/officeDocument/2006/relationships/slideLayout" Target="../slideLayouts/slideLayout165.xml"/><Relationship Id="rId4" Type="http://schemas.openxmlformats.org/officeDocument/2006/relationships/image" Target="../media/image50.png"/></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8.xml"/><Relationship Id="rId1" Type="http://schemas.openxmlformats.org/officeDocument/2006/relationships/slideLayout" Target="../slideLayouts/slideLayout175.xml"/></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9.xml"/><Relationship Id="rId1" Type="http://schemas.openxmlformats.org/officeDocument/2006/relationships/slideLayout" Target="../slideLayouts/slideLayout187.xml"/></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0.xml"/><Relationship Id="rId1" Type="http://schemas.openxmlformats.org/officeDocument/2006/relationships/slideLayout" Target="../slideLayouts/slideLayout192.xml"/></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1.xml"/><Relationship Id="rId1" Type="http://schemas.openxmlformats.org/officeDocument/2006/relationships/slideLayout" Target="../slideLayouts/slideLayout187.xml"/></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2.xml"/><Relationship Id="rId1" Type="http://schemas.openxmlformats.org/officeDocument/2006/relationships/slideLayout" Target="../slideLayouts/slideLayout49.xml"/></Relationships>
</file>

<file path=ppt/slides/_rels/slide4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4.xml"/><Relationship Id="rId1" Type="http://schemas.openxmlformats.org/officeDocument/2006/relationships/slideLayout" Target="../slideLayouts/slideLayout56.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110.xml"/></Relationships>
</file>

<file path=ppt/slides/_rels/slide5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199.xml"/><Relationship Id="rId1" Type="http://schemas.openxmlformats.org/officeDocument/2006/relationships/themeOverride" Target="../theme/themeOverride5.xml"/></Relationships>
</file>

<file path=ppt/slides/_rels/slide5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7.xml"/><Relationship Id="rId1" Type="http://schemas.openxmlformats.org/officeDocument/2006/relationships/slideLayout" Target="../slideLayouts/slideLayout447.xml"/></Relationships>
</file>

<file path=ppt/slides/_rels/slide5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8.xml"/><Relationship Id="rId1" Type="http://schemas.openxmlformats.org/officeDocument/2006/relationships/slideLayout" Target="../slideLayouts/slideLayout459.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78.xml"/><Relationship Id="rId1" Type="http://schemas.openxmlformats.org/officeDocument/2006/relationships/themeOverride" Target="../theme/themeOverride6.xml"/><Relationship Id="rId4" Type="http://schemas.openxmlformats.org/officeDocument/2006/relationships/image" Target="../media/image61.jpeg"/></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154.xml"/><Relationship Id="rId1" Type="http://schemas.openxmlformats.org/officeDocument/2006/relationships/themeOverride" Target="../theme/themeOverride7.xml"/></Relationships>
</file>

<file path=ppt/slides/_rels/slide5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0.xml"/><Relationship Id="rId1" Type="http://schemas.openxmlformats.org/officeDocument/2006/relationships/slideLayout" Target="../slideLayouts/slideLayout175.xml"/></Relationships>
</file>

<file path=ppt/slides/_rels/slide5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1.xml"/><Relationship Id="rId1" Type="http://schemas.openxmlformats.org/officeDocument/2006/relationships/slideLayout" Target="../slideLayouts/slideLayout175.xml"/></Relationships>
</file>

<file path=ppt/slides/_rels/slide5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56.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7.xml"/></Relationships>
</file>

<file path=ppt/slides/_rels/slide6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56.xml"/></Relationships>
</file>

<file path=ppt/slides/_rels/slide6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2.xml"/><Relationship Id="rId1" Type="http://schemas.openxmlformats.org/officeDocument/2006/relationships/slideLayout" Target="../slideLayouts/slideLayout175.xml"/></Relationships>
</file>

<file path=ppt/slides/_rels/slide6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3.xml"/><Relationship Id="rId1" Type="http://schemas.openxmlformats.org/officeDocument/2006/relationships/slideLayout" Target="../slideLayouts/slideLayout175.xml"/></Relationships>
</file>

<file path=ppt/slides/_rels/slide6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491.xml"/></Relationships>
</file>

<file path=ppt/slides/_rels/slide6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4.xml"/><Relationship Id="rId1" Type="http://schemas.openxmlformats.org/officeDocument/2006/relationships/slideLayout" Target="../slideLayouts/slideLayout501.xml"/></Relationships>
</file>

<file path=ppt/slides/_rels/slide65.xml.rels><?xml version="1.0" encoding="UTF-8" standalone="yes"?>
<Relationships xmlns="http://schemas.openxmlformats.org/package/2006/relationships"><Relationship Id="rId3" Type="http://schemas.openxmlformats.org/officeDocument/2006/relationships/image" Target="../media/image71.wmf"/><Relationship Id="rId2" Type="http://schemas.openxmlformats.org/officeDocument/2006/relationships/notesSlide" Target="../notesSlides/notesSlide55.xml"/><Relationship Id="rId1" Type="http://schemas.openxmlformats.org/officeDocument/2006/relationships/slideLayout" Target="../slideLayouts/slideLayout21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70.xml"/></Relationships>
</file>

<file path=ppt/slides/_rels/slide6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6.xml"/><Relationship Id="rId1" Type="http://schemas.openxmlformats.org/officeDocument/2006/relationships/slideLayout" Target="../slideLayouts/slideLayout17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23.xml"/></Relationships>
</file>

<file path=ppt/slides/_rels/slide6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7.xml"/><Relationship Id="rId1" Type="http://schemas.openxmlformats.org/officeDocument/2006/relationships/slideLayout" Target="../slideLayouts/slideLayout97.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515.xml"/><Relationship Id="rId4" Type="http://schemas.openxmlformats.org/officeDocument/2006/relationships/image" Target="../media/image19.jpeg"/></Relationships>
</file>

<file path=ppt/slides/_rels/slide7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8.xml"/><Relationship Id="rId1" Type="http://schemas.openxmlformats.org/officeDocument/2006/relationships/slideLayout" Target="../slideLayouts/slideLayout175.xml"/></Relationships>
</file>

<file path=ppt/slides/_rels/slide7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75.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59.xml"/><Relationship Id="rId7" Type="http://schemas.openxmlformats.org/officeDocument/2006/relationships/image" Target="../media/image77.wmf"/><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5.bin"/><Relationship Id="rId5" Type="http://schemas.openxmlformats.org/officeDocument/2006/relationships/image" Target="../media/image76.wmf"/><Relationship Id="rId4" Type="http://schemas.openxmlformats.org/officeDocument/2006/relationships/oleObject" Target="../embeddings/oleObject4.bin"/></Relationships>
</file>

<file path=ppt/slides/_rels/slide7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0.xml"/><Relationship Id="rId1" Type="http://schemas.openxmlformats.org/officeDocument/2006/relationships/slideLayout" Target="../slideLayouts/slideLayout56.xml"/></Relationships>
</file>

<file path=ppt/slides/_rels/slide7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1.xml"/><Relationship Id="rId1" Type="http://schemas.openxmlformats.org/officeDocument/2006/relationships/slideLayout" Target="../slideLayouts/slideLayout175.xml"/></Relationships>
</file>

<file path=ppt/slides/_rels/slide7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2.xml"/><Relationship Id="rId1" Type="http://schemas.openxmlformats.org/officeDocument/2006/relationships/slideLayout" Target="../slideLayouts/slideLayout27.xml"/></Relationships>
</file>

<file path=ppt/slides/_rels/slide7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3.xml"/><Relationship Id="rId1" Type="http://schemas.openxmlformats.org/officeDocument/2006/relationships/slideLayout" Target="../slideLayouts/slideLayout97.xml"/></Relationships>
</file>

<file path=ppt/slides/_rels/slide7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4.xml"/><Relationship Id="rId1" Type="http://schemas.openxmlformats.org/officeDocument/2006/relationships/slideLayout" Target="../slideLayouts/slideLayout97.xml"/><Relationship Id="rId4" Type="http://schemas.openxmlformats.org/officeDocument/2006/relationships/image" Target="../media/image83.png"/></Relationships>
</file>

<file path=ppt/slides/_rels/slide7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5.xml"/><Relationship Id="rId1" Type="http://schemas.openxmlformats.org/officeDocument/2006/relationships/slideLayout" Target="../slideLayouts/slideLayout97.xml"/></Relationships>
</file>

<file path=ppt/slides/_rels/slide7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6.xml"/><Relationship Id="rId1" Type="http://schemas.openxmlformats.org/officeDocument/2006/relationships/slideLayout" Target="../slideLayouts/slideLayout134.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515.xml"/><Relationship Id="rId4" Type="http://schemas.openxmlformats.org/officeDocument/2006/relationships/image" Target="../media/image20.jpg"/></Relationships>
</file>

<file path=ppt/slides/_rels/slide8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7.xml"/><Relationship Id="rId1" Type="http://schemas.openxmlformats.org/officeDocument/2006/relationships/slideLayout" Target="../slideLayouts/slideLayout502.xml"/></Relationships>
</file>

<file path=ppt/slides/_rels/slide8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8.xml"/><Relationship Id="rId1" Type="http://schemas.openxmlformats.org/officeDocument/2006/relationships/slideLayout" Target="../slideLayouts/slideLayout9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34.xml"/></Relationships>
</file>

<file path=ppt/slides/_rels/slide8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9.xml"/><Relationship Id="rId1" Type="http://schemas.openxmlformats.org/officeDocument/2006/relationships/slideLayout" Target="../slideLayouts/slideLayout97.xml"/></Relationships>
</file>

<file path=ppt/slides/_rels/slide8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0.xml"/><Relationship Id="rId1" Type="http://schemas.openxmlformats.org/officeDocument/2006/relationships/slideLayout" Target="../slideLayouts/slideLayout97.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85.wmf"/><Relationship Id="rId4" Type="http://schemas.openxmlformats.org/officeDocument/2006/relationships/oleObject" Target="../embeddings/oleObject6.bin"/></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45.xml"/></Relationships>
</file>

<file path=ppt/slides/_rels/slide8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2.xml"/><Relationship Id="rId1" Type="http://schemas.openxmlformats.org/officeDocument/2006/relationships/slideLayout" Target="../slideLayouts/slideLayout48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56.xml"/></Relationships>
</file>

<file path=ppt/slides/_rels/slide8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3.xml"/><Relationship Id="rId1" Type="http://schemas.openxmlformats.org/officeDocument/2006/relationships/slideLayout" Target="../slideLayouts/slideLayout97.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515.xml"/></Relationships>
</file>

<file path=ppt/slides/_rels/slide9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4.xml"/><Relationship Id="rId1" Type="http://schemas.openxmlformats.org/officeDocument/2006/relationships/slideLayout" Target="../slideLayouts/slideLayout97.xml"/></Relationships>
</file>

<file path=ppt/slides/_rels/slide9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5.xml"/><Relationship Id="rId1" Type="http://schemas.openxmlformats.org/officeDocument/2006/relationships/slideLayout" Target="../slideLayouts/slideLayout91.xml"/></Relationships>
</file>

<file path=ppt/slides/_rels/slide9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6.xml"/><Relationship Id="rId1" Type="http://schemas.openxmlformats.org/officeDocument/2006/relationships/slideLayout" Target="../slideLayouts/slideLayout79.xml"/></Relationships>
</file>

<file path=ppt/slides/_rels/slide9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7.xml"/><Relationship Id="rId1" Type="http://schemas.openxmlformats.org/officeDocument/2006/relationships/slideLayout" Target="../slideLayouts/slideLayout97.xml"/></Relationships>
</file>

<file path=ppt/slides/_rels/slide9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8.xml"/><Relationship Id="rId1" Type="http://schemas.openxmlformats.org/officeDocument/2006/relationships/slideLayout" Target="../slideLayouts/slideLayout175.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6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78.xml"/></Relationships>
</file>

<file path=ppt/slides/_rels/slide9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1.xml"/><Relationship Id="rId1" Type="http://schemas.openxmlformats.org/officeDocument/2006/relationships/slideLayout" Target="../slideLayouts/slideLayout97.xml"/></Relationships>
</file>

<file path=ppt/slides/_rels/slide9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2.xml"/><Relationship Id="rId1" Type="http://schemas.openxmlformats.org/officeDocument/2006/relationships/slideLayout" Target="../slideLayouts/slideLayout9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263" y="-819150"/>
            <a:ext cx="9212263" cy="921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4" name="Title 4"/>
          <p:cNvSpPr>
            <a:spLocks noGrp="1"/>
          </p:cNvSpPr>
          <p:nvPr>
            <p:ph type="title" idx="4294967295"/>
          </p:nvPr>
        </p:nvSpPr>
        <p:spPr>
          <a:xfrm>
            <a:off x="0" y="-171450"/>
            <a:ext cx="9144000" cy="2232298"/>
          </a:xfrm>
          <a:extLst/>
        </p:spPr>
        <p:txBody>
          <a:bodyPr/>
          <a:lstStyle/>
          <a:p>
            <a:pPr>
              <a:spcBef>
                <a:spcPct val="50000"/>
              </a:spcBef>
              <a:defRPr/>
            </a:pPr>
            <a:r>
              <a:rPr lang="en-US" dirty="0">
                <a:solidFill>
                  <a:srgbClr val="FFFFFF"/>
                </a:solidFill>
                <a:effectLst>
                  <a:glow rad="127000">
                    <a:schemeClr val="tx1"/>
                  </a:glow>
                </a:effectLst>
                <a:latin typeface="Arial" charset="0"/>
                <a:ea typeface="ＭＳ Ｐゴシック" charset="0"/>
                <a:cs typeface="+mj-cs"/>
              </a:rPr>
              <a:t>– </a:t>
            </a:r>
            <a:r>
              <a:rPr lang="zh-CN" altLang="en-US" dirty="0">
                <a:solidFill>
                  <a:srgbClr val="FFFFFF"/>
                </a:solidFill>
                <a:effectLst>
                  <a:glow rad="127000">
                    <a:schemeClr val="tx1"/>
                  </a:glow>
                </a:effectLst>
                <a:latin typeface="Arial" charset="0"/>
                <a:ea typeface="ＭＳ Ｐゴシック" charset="0"/>
                <a:cs typeface="+mj-cs"/>
              </a:rPr>
              <a:t>何西阿</a:t>
            </a:r>
            <a:r>
              <a:rPr lang="en-US" dirty="0">
                <a:solidFill>
                  <a:srgbClr val="FFFFFF"/>
                </a:solidFill>
                <a:effectLst>
                  <a:glow rad="127000">
                    <a:schemeClr val="tx1"/>
                  </a:glow>
                </a:effectLst>
                <a:latin typeface="Arial" charset="0"/>
                <a:ea typeface="ＭＳ Ｐゴシック" charset="0"/>
                <a:cs typeface="+mj-cs"/>
              </a:rPr>
              <a:t> – </a:t>
            </a:r>
            <a:br>
              <a:rPr lang="en-US" dirty="0">
                <a:solidFill>
                  <a:srgbClr val="FFFFFF"/>
                </a:solidFill>
                <a:effectLst>
                  <a:glow rad="127000">
                    <a:schemeClr val="tx1"/>
                  </a:glow>
                </a:effectLst>
                <a:latin typeface="Arial" charset="0"/>
                <a:ea typeface="ＭＳ Ｐゴシック" charset="0"/>
                <a:cs typeface="+mj-cs"/>
              </a:rPr>
            </a:br>
            <a:r>
              <a:rPr lang="en-US" dirty="0">
                <a:solidFill>
                  <a:srgbClr val="FFFFFF"/>
                </a:solidFill>
                <a:effectLst>
                  <a:glow rad="127000">
                    <a:schemeClr val="tx1"/>
                  </a:glow>
                </a:effectLst>
                <a:latin typeface="Arial" charset="0"/>
                <a:ea typeface="ＭＳ Ｐゴシック" charset="0"/>
                <a:cs typeface="+mj-cs"/>
              </a:rPr>
              <a:t> </a:t>
            </a:r>
            <a:r>
              <a:rPr lang="zh-CN" altLang="en-US" dirty="0">
                <a:solidFill>
                  <a:srgbClr val="FFFFFF"/>
                </a:solidFill>
                <a:effectLst>
                  <a:glow rad="127000">
                    <a:schemeClr val="tx1"/>
                  </a:glow>
                </a:effectLst>
                <a:latin typeface="Arial" charset="0"/>
                <a:ea typeface="ＭＳ Ｐゴシック" charset="0"/>
                <a:cs typeface="+mj-cs"/>
              </a:rPr>
              <a:t>婚姻失败的先知</a:t>
            </a:r>
            <a:endParaRPr lang="en-US" dirty="0">
              <a:solidFill>
                <a:srgbClr val="FFFFFF"/>
              </a:solidFill>
              <a:effectLst>
                <a:glow rad="127000">
                  <a:schemeClr val="tx1"/>
                </a:glow>
              </a:effectLst>
              <a:latin typeface="Arial" charset="0"/>
              <a:ea typeface="ＭＳ Ｐゴシック" charset="0"/>
              <a:cs typeface="+mj-cs"/>
            </a:endParaRPr>
          </a:p>
        </p:txBody>
      </p:sp>
      <p:sp>
        <p:nvSpPr>
          <p:cNvPr id="5" name="Text Box 6"/>
          <p:cNvSpPr txBox="1">
            <a:spLocks noChangeArrowheads="1"/>
          </p:cNvSpPr>
          <p:nvPr/>
        </p:nvSpPr>
        <p:spPr bwMode="auto">
          <a:xfrm>
            <a:off x="5466" y="6220378"/>
            <a:ext cx="9138534" cy="665006"/>
          </a:xfrm>
          <a:prstGeom prst="rect">
            <a:avLst/>
          </a:prstGeom>
          <a:solidFill>
            <a:srgbClr val="020104"/>
          </a:solid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Rick Griffith </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博士</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 </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新加坡神学院</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lang="en-US" altLang="zh-CN" sz="2000" b="1" i="1" kern="0" dirty="0">
                <a:solidFill>
                  <a:srgbClr val="FFFFFF"/>
                </a:solidFill>
                <a:effectLst>
                  <a:outerShdw blurRad="38100" dist="38100" dir="2700000" algn="tl">
                    <a:srgbClr val="000000"/>
                  </a:outerShdw>
                </a:effectLst>
                <a:cs typeface="Arial" charset="0"/>
              </a:rPr>
              <a:t>B</a:t>
            </a:r>
            <a:r>
              <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loyaltycruis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0"/>
            <a:ext cx="9144000" cy="6858000"/>
          </a:xfrm>
          <a:prstGeom prst="rect">
            <a:avLst/>
          </a:prstGeom>
          <a:gradFill flip="none" rotWithShape="1">
            <a:gsLst>
              <a:gs pos="0">
                <a:srgbClr val="000000">
                  <a:alpha val="99000"/>
                </a:srgbClr>
              </a:gs>
              <a:gs pos="100000">
                <a:srgbClr val="FFFFFF"/>
              </a:gs>
            </a:gsLst>
            <a:path path="circle">
              <a:fillToRect l="50000" t="50000" r="50000" b="50000"/>
            </a:path>
            <a:tileRect/>
          </a:gradFill>
        </p:spPr>
      </p:pic>
      <p:sp>
        <p:nvSpPr>
          <p:cNvPr id="53251" name="Rectangle 4"/>
          <p:cNvSpPr>
            <a:spLocks noGrp="1" noChangeArrowheads="1"/>
          </p:cNvSpPr>
          <p:nvPr>
            <p:ph type="title"/>
          </p:nvPr>
        </p:nvSpPr>
        <p:spPr>
          <a:xfrm>
            <a:off x="381000" y="152400"/>
            <a:ext cx="7772400" cy="1143000"/>
          </a:xfrm>
          <a:solidFill>
            <a:schemeClr val="tx1"/>
          </a:solidFill>
        </p:spPr>
        <p:txBody>
          <a:bodyPr/>
          <a:lstStyle/>
          <a:p>
            <a:pPr>
              <a:defRPr/>
            </a:pPr>
            <a:r>
              <a:rPr lang="zh-CN" altLang="en-US" sz="3600" dirty="0">
                <a:solidFill>
                  <a:schemeClr val="bg1"/>
                </a:solidFill>
                <a:effectLst>
                  <a:outerShdw blurRad="38100" dist="38100" dir="2700000" algn="tl">
                    <a:srgbClr val="808080"/>
                  </a:outerShdw>
                </a:effectLst>
                <a:latin typeface="Arial" charset="0"/>
                <a:ea typeface="ＭＳ Ｐゴシック" charset="0"/>
              </a:rPr>
              <a:t>神对悔改以色列民的忠贞</a:t>
            </a:r>
            <a:endParaRPr lang="en-US" sz="3600" dirty="0">
              <a:solidFill>
                <a:schemeClr val="bg1"/>
              </a:solidFill>
              <a:effectLst>
                <a:outerShdw blurRad="38100" dist="38100" dir="2700000" algn="tl">
                  <a:srgbClr val="808080"/>
                </a:outerShdw>
              </a:effectLst>
              <a:latin typeface="Arial" charset="0"/>
              <a:ea typeface="ＭＳ Ｐゴシック" charset="0"/>
            </a:endParaRPr>
          </a:p>
        </p:txBody>
      </p:sp>
      <p:graphicFrame>
        <p:nvGraphicFramePr>
          <p:cNvPr id="19502" name="Group 46"/>
          <p:cNvGraphicFramePr>
            <a:graphicFrameLocks noGrp="1"/>
          </p:cNvGraphicFramePr>
          <p:nvPr>
            <p:ph type="tbl" idx="1"/>
            <p:extLst>
              <p:ext uri="{D42A27DB-BD31-4B8C-83A1-F6EECF244321}">
                <p14:modId xmlns:p14="http://schemas.microsoft.com/office/powerpoint/2010/main" val="80732690"/>
              </p:ext>
            </p:extLst>
          </p:nvPr>
        </p:nvGraphicFramePr>
        <p:xfrm>
          <a:off x="381000" y="1295400"/>
          <a:ext cx="7772400" cy="4111625"/>
        </p:xfrm>
        <a:graphic>
          <a:graphicData uri="http://schemas.openxmlformats.org/drawingml/2006/table">
            <a:tbl>
              <a:tblPr/>
              <a:tblGrid>
                <a:gridCol w="3886200">
                  <a:extLst>
                    <a:ext uri="{9D8B030D-6E8A-4147-A177-3AD203B41FA5}">
                      <a16:colId xmlns:a16="http://schemas.microsoft.com/office/drawing/2014/main" val="20000"/>
                    </a:ext>
                  </a:extLst>
                </a:gridCol>
                <a:gridCol w="3886200">
                  <a:extLst>
                    <a:ext uri="{9D8B030D-6E8A-4147-A177-3AD203B41FA5}">
                      <a16:colId xmlns:a16="http://schemas.microsoft.com/office/drawing/2014/main" val="20001"/>
                    </a:ext>
                  </a:extLst>
                </a:gridCol>
              </a:tblGrid>
              <a:tr h="8223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不忠贞的歌蔑</a:t>
                      </a:r>
                      <a:endParaRPr kumimoji="0" lang="en-US" sz="2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800" b="1" i="0" u="none" strike="noStrike" cap="none" normalizeH="0" baseline="0">
                          <a:ln>
                            <a:noFill/>
                          </a:ln>
                          <a:solidFill>
                            <a:srgbClr val="EAEAEA"/>
                          </a:solidFill>
                          <a:effectLst>
                            <a:outerShdw blurRad="38100" dist="38100" dir="2700000" algn="tl">
                              <a:srgbClr val="000000"/>
                            </a:outerShdw>
                          </a:effectLst>
                          <a:latin typeface="Arial" charset="0"/>
                          <a:ea typeface="ＭＳ Ｐゴシック" charset="0"/>
                          <a:cs typeface="Arial" charset="0"/>
                        </a:rPr>
                        <a:t>不忠贞的以色列民</a:t>
                      </a:r>
                      <a:endParaRPr kumimoji="0" lang="en-US" sz="2800" b="1" i="0" u="none" strike="noStrike" cap="none" normalizeH="0" baseline="0">
                        <a:ln>
                          <a:noFill/>
                        </a:ln>
                        <a:solidFill>
                          <a:srgbClr val="EAEAEA"/>
                        </a:solidFill>
                        <a:effectLst>
                          <a:outerShdw blurRad="38100" dist="38100" dir="2700000" algn="tl">
                            <a:srgbClr val="000000"/>
                          </a:outerShdw>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223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忠贞的何西阿</a:t>
                      </a:r>
                      <a:endParaRPr kumimoji="0" lang="en-US" sz="2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800" b="1" i="0" u="none" strike="noStrike" cap="none" normalizeH="0" baseline="0">
                          <a:ln>
                            <a:noFill/>
                          </a:ln>
                          <a:solidFill>
                            <a:srgbClr val="EAEAEA"/>
                          </a:solidFill>
                          <a:effectLst>
                            <a:outerShdw blurRad="38100" dist="38100" dir="2700000" algn="tl">
                              <a:srgbClr val="000000"/>
                            </a:outerShdw>
                          </a:effectLst>
                          <a:latin typeface="Arial" charset="0"/>
                          <a:ea typeface="ＭＳ Ｐゴシック" charset="0"/>
                          <a:cs typeface="Arial" charset="0"/>
                        </a:rPr>
                        <a:t>忠贞的上帝</a:t>
                      </a:r>
                      <a:endParaRPr kumimoji="0" lang="en-US" sz="2400" b="1" i="0" u="none" strike="noStrike" cap="none" normalizeH="0" baseline="0">
                        <a:ln>
                          <a:noFill/>
                        </a:ln>
                        <a:solidFill>
                          <a:srgbClr val="EAEAEA"/>
                        </a:solidFill>
                        <a:effectLst>
                          <a:outerShdw blurRad="38100" dist="38100" dir="2700000" algn="tl">
                            <a:srgbClr val="000000"/>
                          </a:outerShdw>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223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何西阿的婚姻 </a:t>
                      </a:r>
                      <a:endParaRPr kumimoji="0" lang="en-US" sz="2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800" b="1" i="0" u="none" strike="noStrike" cap="none" normalizeH="0" baseline="0">
                          <a:ln>
                            <a:noFill/>
                          </a:ln>
                          <a:solidFill>
                            <a:srgbClr val="EAEAEA"/>
                          </a:solidFill>
                          <a:effectLst>
                            <a:outerShdw blurRad="38100" dist="38100" dir="2700000" algn="tl">
                              <a:srgbClr val="000000"/>
                            </a:outerShdw>
                          </a:effectLst>
                          <a:latin typeface="Arial" charset="0"/>
                          <a:ea typeface="ＭＳ Ｐゴシック" charset="0"/>
                          <a:cs typeface="Arial" charset="0"/>
                        </a:rPr>
                        <a:t>何西阿的信息</a:t>
                      </a:r>
                      <a:endParaRPr kumimoji="0" lang="en-US" sz="2800" b="1" i="0" u="none" strike="noStrike" cap="none" normalizeH="0" baseline="0">
                        <a:ln>
                          <a:noFill/>
                        </a:ln>
                        <a:solidFill>
                          <a:srgbClr val="EAEAEA"/>
                        </a:solidFill>
                        <a:effectLst>
                          <a:outerShdw blurRad="38100" dist="38100" dir="2700000" algn="tl">
                            <a:srgbClr val="000000"/>
                          </a:outerShdw>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223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个人性的</a:t>
                      </a:r>
                      <a:endParaRPr kumimoji="0" lang="en-US" sz="2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800" b="1" i="0" u="none" strike="noStrike" cap="none" normalizeH="0" baseline="0">
                          <a:ln>
                            <a:noFill/>
                          </a:ln>
                          <a:solidFill>
                            <a:srgbClr val="EAEAEA"/>
                          </a:solidFill>
                          <a:effectLst>
                            <a:outerShdw blurRad="38100" dist="38100" dir="2700000" algn="tl">
                              <a:srgbClr val="000000"/>
                            </a:outerShdw>
                          </a:effectLst>
                          <a:latin typeface="Arial" charset="0"/>
                          <a:ea typeface="ＭＳ Ｐゴシック" charset="0"/>
                          <a:cs typeface="Arial" charset="0"/>
                        </a:rPr>
                        <a:t>国家性的</a:t>
                      </a:r>
                      <a:endParaRPr kumimoji="0" lang="en-US" sz="2800" b="1" i="0" u="none" strike="noStrike" cap="none" normalizeH="0" baseline="0">
                        <a:ln>
                          <a:noFill/>
                        </a:ln>
                        <a:solidFill>
                          <a:srgbClr val="EAEAEA"/>
                        </a:solidFill>
                        <a:effectLst>
                          <a:outerShdw blurRad="38100" dist="38100" dir="2700000" algn="tl">
                            <a:srgbClr val="000000"/>
                          </a:outerShdw>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223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第</a:t>
                      </a:r>
                      <a:r>
                        <a:rPr kumimoji="0" lang="en-US" altLang="zh-CN" sz="2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 1–3 </a:t>
                      </a:r>
                      <a:r>
                        <a:rPr kumimoji="0" lang="zh-CN" altLang="en-US" sz="2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章</a:t>
                      </a:r>
                      <a:endParaRPr kumimoji="0" lang="en-US" sz="2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800" b="1" i="0" u="none" strike="noStrike" cap="none" normalizeH="0" baseline="0">
                          <a:ln>
                            <a:noFill/>
                          </a:ln>
                          <a:solidFill>
                            <a:srgbClr val="EAEAEA"/>
                          </a:solidFill>
                          <a:effectLst>
                            <a:outerShdw blurRad="38100" dist="38100" dir="2700000" algn="tl">
                              <a:srgbClr val="000000"/>
                            </a:outerShdw>
                          </a:effectLst>
                          <a:latin typeface="Arial" charset="0"/>
                          <a:ea typeface="ＭＳ Ｐゴシック" charset="0"/>
                          <a:cs typeface="Arial" charset="0"/>
                        </a:rPr>
                        <a:t>第</a:t>
                      </a:r>
                      <a:r>
                        <a:rPr kumimoji="0" lang="en-US" altLang="zh-CN" sz="2800" b="1" i="0" u="none" strike="noStrike" cap="none" normalizeH="0" baseline="0">
                          <a:ln>
                            <a:noFill/>
                          </a:ln>
                          <a:solidFill>
                            <a:srgbClr val="EAEAEA"/>
                          </a:solidFill>
                          <a:effectLst>
                            <a:outerShdw blurRad="38100" dist="38100" dir="2700000" algn="tl">
                              <a:srgbClr val="000000"/>
                            </a:outerShdw>
                          </a:effectLst>
                          <a:latin typeface="Arial" charset="0"/>
                          <a:ea typeface="ＭＳ Ｐゴシック" charset="0"/>
                          <a:cs typeface="Arial" charset="0"/>
                        </a:rPr>
                        <a:t> 4–14 </a:t>
                      </a:r>
                      <a:r>
                        <a:rPr kumimoji="0" lang="zh-CN" altLang="en-US" sz="2800" b="1" i="0" u="none" strike="noStrike" cap="none" normalizeH="0" baseline="0">
                          <a:ln>
                            <a:noFill/>
                          </a:ln>
                          <a:solidFill>
                            <a:srgbClr val="EAEAEA"/>
                          </a:solidFill>
                          <a:effectLst>
                            <a:outerShdw blurRad="38100" dist="38100" dir="2700000" algn="tl">
                              <a:srgbClr val="000000"/>
                            </a:outerShdw>
                          </a:effectLst>
                          <a:latin typeface="Arial" charset="0"/>
                          <a:ea typeface="ＭＳ Ｐゴシック" charset="0"/>
                          <a:cs typeface="Arial" charset="0"/>
                        </a:rPr>
                        <a:t>章</a:t>
                      </a:r>
                      <a:endParaRPr kumimoji="0" lang="en-US" sz="2800" b="1" i="0" u="none" strike="noStrike" cap="none" normalizeH="0" baseline="0" dirty="0">
                        <a:ln>
                          <a:noFill/>
                        </a:ln>
                        <a:solidFill>
                          <a:srgbClr val="EAEAEA"/>
                        </a:solidFill>
                        <a:effectLst>
                          <a:outerShdw blurRad="38100" dist="38100" dir="2700000" algn="tl">
                            <a:srgbClr val="000000"/>
                          </a:outerShdw>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47128" name="Text Box 47"/>
          <p:cNvSpPr txBox="1">
            <a:spLocks noChangeArrowheads="1"/>
          </p:cNvSpPr>
          <p:nvPr/>
        </p:nvSpPr>
        <p:spPr bwMode="auto">
          <a:xfrm>
            <a:off x="8502650" y="0"/>
            <a:ext cx="612775" cy="400050"/>
          </a:xfrm>
          <a:prstGeom prst="rect">
            <a:avLst/>
          </a:prstGeom>
          <a:noFill/>
          <a:ln w="9525">
            <a:no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000" b="1">
                <a:solidFill>
                  <a:srgbClr val="FFFFFF"/>
                </a:solidFill>
                <a:effectLst>
                  <a:outerShdw blurRad="38100" dist="38100" dir="2700000" algn="tl">
                    <a:srgbClr val="000000"/>
                  </a:outerShdw>
                </a:effectLst>
                <a:cs typeface="Arial" charset="0"/>
              </a:rPr>
              <a:t>565</a:t>
            </a:r>
          </a:p>
        </p:txBody>
      </p:sp>
    </p:spTree>
    <p:extLst>
      <p:ext uri="{BB962C8B-B14F-4D97-AF65-F5344CB8AC3E}">
        <p14:creationId xmlns:p14="http://schemas.microsoft.com/office/powerpoint/2010/main" val="135537771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4913"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ea typeface="ＭＳ Ｐゴシック" charset="0"/>
            </a:endParaRPr>
          </a:p>
        </p:txBody>
      </p:sp>
      <p:sp>
        <p:nvSpPr>
          <p:cNvPr id="900098" name="Rectangle 2"/>
          <p:cNvSpPr>
            <a:spLocks noGrp="1" noChangeArrowheads="1"/>
          </p:cNvSpPr>
          <p:nvPr>
            <p:ph type="ctrTitle"/>
          </p:nvPr>
        </p:nvSpPr>
        <p:spPr>
          <a:xfrm>
            <a:off x="0" y="-2167466"/>
            <a:ext cx="9144000" cy="1684186"/>
          </a:xfrm>
          <a:effectLst>
            <a:outerShdw blurRad="63500" dist="35921" dir="2700000" algn="ctr" rotWithShape="0">
              <a:schemeClr val="tx2">
                <a:alpha val="74998"/>
              </a:schemeClr>
            </a:outerShdw>
          </a:effectLst>
          <a:extLst/>
        </p:spPr>
        <p:txBody>
          <a:bodyPr/>
          <a:lstStyle/>
          <a:p>
            <a:pPr>
              <a:defRPr/>
            </a:pPr>
            <a:r>
              <a:rPr lang="en-US" b="1" dirty="0">
                <a:effectLst>
                  <a:glow rad="127000">
                    <a:schemeClr val="tx1"/>
                  </a:glow>
                </a:effectLst>
                <a:latin typeface="Arial" charset="0"/>
                <a:ea typeface="ＭＳ Ｐゴシック" charset="0"/>
                <a:cs typeface="ＭＳ Ｐゴシック" charset="0"/>
              </a:rPr>
              <a:t>Millions of Americans are living happily without religion. CFI. </a:t>
            </a:r>
            <a:r>
              <a:rPr lang="en-US" b="1" dirty="0" err="1">
                <a:effectLst>
                  <a:glow rad="127000">
                    <a:schemeClr val="tx1"/>
                  </a:glow>
                </a:effectLst>
                <a:latin typeface="Arial" charset="0"/>
                <a:ea typeface="ＭＳ Ｐゴシック" charset="0"/>
                <a:cs typeface="ＭＳ Ｐゴシック" charset="0"/>
              </a:rPr>
              <a:t>LivingWithoutReligion.org</a:t>
            </a:r>
            <a:endParaRPr lang="en-US" b="1" dirty="0">
              <a:effectLst>
                <a:glow rad="127000">
                  <a:schemeClr val="tx1"/>
                </a:glow>
              </a:effectLst>
              <a:latin typeface="Arial" charset="0"/>
              <a:ea typeface="ＭＳ Ｐゴシック" charset="0"/>
              <a:cs typeface="ＭＳ Ｐゴシック" charset="0"/>
            </a:endParaRPr>
          </a:p>
        </p:txBody>
      </p:sp>
      <p:pic>
        <p:nvPicPr>
          <p:cNvPr id="294915"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041400"/>
            <a:ext cx="9144000" cy="476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4916"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1</a:t>
            </a:r>
          </a:p>
        </p:txBody>
      </p:sp>
    </p:spTree>
    <p:extLst>
      <p:ext uri="{BB962C8B-B14F-4D97-AF65-F5344CB8AC3E}">
        <p14:creationId xmlns:p14="http://schemas.microsoft.com/office/powerpoint/2010/main" val="1011048060"/>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6961"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ea typeface="ＭＳ Ｐゴシック" charset="0"/>
            </a:endParaRPr>
          </a:p>
        </p:txBody>
      </p:sp>
      <p:sp>
        <p:nvSpPr>
          <p:cNvPr id="900098" name="Rectangle 2"/>
          <p:cNvSpPr>
            <a:spLocks noGrp="1" noChangeArrowheads="1"/>
          </p:cNvSpPr>
          <p:nvPr>
            <p:ph type="ctrTitle"/>
          </p:nvPr>
        </p:nvSpPr>
        <p:spPr>
          <a:xfrm>
            <a:off x="0" y="-1298575"/>
            <a:ext cx="9144000" cy="1079500"/>
          </a:xfrm>
          <a:effectLst>
            <a:outerShdw blurRad="63500" dist="35921" dir="2700000" algn="ctr" rotWithShape="0">
              <a:schemeClr val="tx2">
                <a:alpha val="74998"/>
              </a:schemeClr>
            </a:outerShdw>
          </a:effectLst>
          <a:extLst/>
        </p:spPr>
        <p:txBody>
          <a:bodyPr/>
          <a:lstStyle/>
          <a:p>
            <a:pPr>
              <a:defRPr/>
            </a:pPr>
            <a:r>
              <a:rPr lang="en-US" b="1" dirty="0">
                <a:effectLst>
                  <a:glow rad="127000">
                    <a:schemeClr val="tx1"/>
                  </a:glow>
                </a:effectLst>
                <a:latin typeface="Arial" charset="0"/>
                <a:ea typeface="ＭＳ Ｐゴシック" charset="0"/>
                <a:cs typeface="ＭＳ Ｐゴシック" charset="0"/>
              </a:rPr>
              <a:t>"God free, happy, and inspired by wonder."</a:t>
            </a:r>
          </a:p>
        </p:txBody>
      </p:sp>
      <p:pic>
        <p:nvPicPr>
          <p:cNvPr id="29696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1913" y="1120775"/>
            <a:ext cx="9297988"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64"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1</a:t>
            </a:r>
          </a:p>
        </p:txBody>
      </p:sp>
    </p:spTree>
    <p:extLst>
      <p:ext uri="{BB962C8B-B14F-4D97-AF65-F5344CB8AC3E}">
        <p14:creationId xmlns:p14="http://schemas.microsoft.com/office/powerpoint/2010/main" val="4085595183"/>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9009"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ea typeface="ＭＳ Ｐゴシック" charset="0"/>
            </a:endParaRPr>
          </a:p>
        </p:txBody>
      </p:sp>
      <p:sp>
        <p:nvSpPr>
          <p:cNvPr id="900098" name="Rectangle 2"/>
          <p:cNvSpPr>
            <a:spLocks noGrp="1" noChangeArrowheads="1"/>
          </p:cNvSpPr>
          <p:nvPr>
            <p:ph type="ctrTitle"/>
          </p:nvPr>
        </p:nvSpPr>
        <p:spPr>
          <a:xfrm>
            <a:off x="0" y="-1298575"/>
            <a:ext cx="9144000" cy="1079500"/>
          </a:xfrm>
          <a:effectLst>
            <a:outerShdw blurRad="63500" dist="35921" dir="2700000" algn="ctr" rotWithShape="0">
              <a:schemeClr val="tx2">
                <a:alpha val="74998"/>
              </a:schemeClr>
            </a:outerShdw>
          </a:effectLst>
          <a:extLst/>
        </p:spPr>
        <p:txBody>
          <a:bodyPr/>
          <a:lstStyle/>
          <a:p>
            <a:pPr>
              <a:defRPr/>
            </a:pPr>
            <a:r>
              <a:rPr lang="en-US" b="1" dirty="0">
                <a:effectLst>
                  <a:glow rad="127000">
                    <a:schemeClr val="tx1"/>
                  </a:glow>
                </a:effectLst>
                <a:latin typeface="Arial" charset="0"/>
                <a:ea typeface="ＭＳ Ｐゴシック" charset="0"/>
                <a:cs typeface="ＭＳ Ｐゴシック" charset="0"/>
              </a:rPr>
              <a:t>"Believe in humanity, not god."</a:t>
            </a:r>
          </a:p>
        </p:txBody>
      </p:sp>
      <p:pic>
        <p:nvPicPr>
          <p:cNvPr id="299011"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974725"/>
            <a:ext cx="9139238" cy="513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9012"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1</a:t>
            </a:r>
          </a:p>
        </p:txBody>
      </p:sp>
    </p:spTree>
    <p:extLst>
      <p:ext uri="{BB962C8B-B14F-4D97-AF65-F5344CB8AC3E}">
        <p14:creationId xmlns:p14="http://schemas.microsoft.com/office/powerpoint/2010/main" val="1062418280"/>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1057"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ea typeface="ＭＳ Ｐゴシック" charset="0"/>
            </a:endParaRPr>
          </a:p>
        </p:txBody>
      </p:sp>
      <p:sp>
        <p:nvSpPr>
          <p:cNvPr id="900098" name="Rectangle 2"/>
          <p:cNvSpPr>
            <a:spLocks noGrp="1" noChangeArrowheads="1"/>
          </p:cNvSpPr>
          <p:nvPr>
            <p:ph type="ctrTitle"/>
          </p:nvPr>
        </p:nvSpPr>
        <p:spPr>
          <a:xfrm>
            <a:off x="0" y="5584825"/>
            <a:ext cx="9144000" cy="1081088"/>
          </a:xfrm>
          <a:effectLst>
            <a:outerShdw blurRad="63500" dist="35921" dir="2700000" algn="ctr" rotWithShape="0">
              <a:schemeClr val="tx2">
                <a:alpha val="74998"/>
              </a:schemeClr>
            </a:outerShdw>
          </a:effectLst>
          <a:extLst/>
        </p:spPr>
        <p:txBody>
          <a:bodyPr/>
          <a:lstStyle/>
          <a:p>
            <a:pPr>
              <a:defRPr/>
            </a:pPr>
            <a:r>
              <a:rPr lang="en-US" b="1" dirty="0">
                <a:effectLst>
                  <a:glow rad="127000">
                    <a:schemeClr val="tx1"/>
                  </a:glow>
                </a:effectLst>
                <a:latin typeface="Arial" charset="0"/>
                <a:ea typeface="ＭＳ Ｐゴシック" charset="0"/>
                <a:cs typeface="ＭＳ Ｐゴシック" charset="0"/>
              </a:rPr>
              <a:t>Humbug.</a:t>
            </a:r>
          </a:p>
        </p:txBody>
      </p:sp>
      <p:pic>
        <p:nvPicPr>
          <p:cNvPr id="301059"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36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1060"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1</a:t>
            </a:r>
          </a:p>
        </p:txBody>
      </p:sp>
    </p:spTree>
    <p:extLst>
      <p:ext uri="{BB962C8B-B14F-4D97-AF65-F5344CB8AC3E}">
        <p14:creationId xmlns:p14="http://schemas.microsoft.com/office/powerpoint/2010/main" val="2825527401"/>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3105" name="Rectangle 3"/>
          <p:cNvSpPr>
            <a:spLocks noGrp="1"/>
          </p:cNvSpPr>
          <p:nvPr>
            <p:ph type="title" idx="4294967295"/>
          </p:nvPr>
        </p:nvSpPr>
        <p:spPr/>
        <p:txBody>
          <a:bodyPr/>
          <a:lstStyle/>
          <a:p>
            <a:pPr eaLnBrk="1" hangingPunct="1"/>
            <a:r>
              <a:rPr lang="en-US">
                <a:latin typeface="Calibri" charset="0"/>
                <a:ea typeface="ＭＳ Ｐゴシック" charset="0"/>
                <a:cs typeface="ＭＳ Ｐゴシック" charset="0"/>
              </a:rPr>
              <a:t>Christmas Shunned</a:t>
            </a:r>
          </a:p>
        </p:txBody>
      </p:sp>
      <p:pic>
        <p:nvPicPr>
          <p:cNvPr id="303106" name="Picture 2" descr="Christmas Shunne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3000" y="73025"/>
            <a:ext cx="6934200" cy="678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3107" name="Group 2"/>
          <p:cNvGrpSpPr>
            <a:grpSpLocks/>
          </p:cNvGrpSpPr>
          <p:nvPr/>
        </p:nvGrpSpPr>
        <p:grpSpPr bwMode="auto">
          <a:xfrm>
            <a:off x="9317038" y="2352675"/>
            <a:ext cx="6424612" cy="2289175"/>
            <a:chOff x="1398932" y="721276"/>
            <a:chExt cx="6424225" cy="2289268"/>
          </a:xfrm>
        </p:grpSpPr>
        <p:sp>
          <p:nvSpPr>
            <p:cNvPr id="2" name="Rounded Rectangle 1"/>
            <p:cNvSpPr/>
            <p:nvPr/>
          </p:nvSpPr>
          <p:spPr>
            <a:xfrm>
              <a:off x="3026021" y="721276"/>
              <a:ext cx="1176267" cy="1865389"/>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endParaRPr>
            </a:p>
          </p:txBody>
        </p:sp>
        <p:sp>
          <p:nvSpPr>
            <p:cNvPr id="7" name="Rounded Rectangle 6"/>
            <p:cNvSpPr/>
            <p:nvPr/>
          </p:nvSpPr>
          <p:spPr>
            <a:xfrm>
              <a:off x="4624538" y="862570"/>
              <a:ext cx="1176266" cy="1990806"/>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endParaRPr>
            </a:p>
          </p:txBody>
        </p:sp>
        <p:sp>
          <p:nvSpPr>
            <p:cNvPr id="8" name="Rounded Rectangle 7"/>
            <p:cNvSpPr/>
            <p:nvPr/>
          </p:nvSpPr>
          <p:spPr>
            <a:xfrm>
              <a:off x="6083362" y="1818284"/>
              <a:ext cx="1739795" cy="1192260"/>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endParaRPr>
            </a:p>
          </p:txBody>
        </p:sp>
        <p:sp>
          <p:nvSpPr>
            <p:cNvPr id="9" name="Rounded Rectangle 8"/>
            <p:cNvSpPr/>
            <p:nvPr/>
          </p:nvSpPr>
          <p:spPr>
            <a:xfrm rot="306919">
              <a:off x="1398932" y="1167382"/>
              <a:ext cx="1277860" cy="73345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endParaRPr>
            </a:p>
          </p:txBody>
        </p:sp>
      </p:grpSp>
      <p:sp>
        <p:nvSpPr>
          <p:cNvPr id="303108" name="TextBox 2"/>
          <p:cNvSpPr txBox="1">
            <a:spLocks noChangeArrowheads="1"/>
          </p:cNvSpPr>
          <p:nvPr/>
        </p:nvSpPr>
        <p:spPr bwMode="auto">
          <a:xfrm rot="364839">
            <a:off x="9050338" y="2854325"/>
            <a:ext cx="18621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b="1">
                <a:solidFill>
                  <a:srgbClr val="000000"/>
                </a:solidFill>
                <a:latin typeface="Arial" charset="0"/>
                <a:cs typeface="Arial" charset="0"/>
              </a:rPr>
              <a:t>Principal</a:t>
            </a:r>
            <a:r>
              <a:rPr lang="fr-FR" sz="1800" b="1">
                <a:solidFill>
                  <a:srgbClr val="000000"/>
                </a:solidFill>
                <a:latin typeface="Arial" charset="0"/>
                <a:cs typeface="Arial" charset="0"/>
              </a:rPr>
              <a:t>'</a:t>
            </a:r>
            <a:r>
              <a:rPr lang="en-US" sz="1800" b="1">
                <a:solidFill>
                  <a:srgbClr val="000000"/>
                </a:solidFill>
                <a:latin typeface="Arial" charset="0"/>
                <a:cs typeface="Arial" charset="0"/>
              </a:rPr>
              <a:t>s Office</a:t>
            </a:r>
            <a:endParaRPr lang="en-US" b="1">
              <a:solidFill>
                <a:srgbClr val="000000"/>
              </a:solidFill>
              <a:latin typeface="Arial" charset="0"/>
              <a:cs typeface="Arial" charset="0"/>
            </a:endParaRPr>
          </a:p>
        </p:txBody>
      </p:sp>
      <p:sp>
        <p:nvSpPr>
          <p:cNvPr id="303109" name="TextBox 2"/>
          <p:cNvSpPr txBox="1">
            <a:spLocks noChangeArrowheads="1"/>
          </p:cNvSpPr>
          <p:nvPr/>
        </p:nvSpPr>
        <p:spPr bwMode="auto">
          <a:xfrm>
            <a:off x="10944225" y="2490788"/>
            <a:ext cx="1176338"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000000"/>
                </a:solidFill>
                <a:latin typeface="Arial" charset="0"/>
                <a:cs typeface="Arial" charset="0"/>
              </a:rPr>
              <a:t>I said the </a:t>
            </a:r>
            <a:br>
              <a:rPr lang="en-US" b="1">
                <a:solidFill>
                  <a:srgbClr val="000000"/>
                </a:solidFill>
                <a:latin typeface="Arial" charset="0"/>
                <a:cs typeface="Arial" charset="0"/>
              </a:rPr>
            </a:br>
            <a:r>
              <a:rPr lang="en-US" b="1">
                <a:solidFill>
                  <a:srgbClr val="000000"/>
                </a:solidFill>
                <a:latin typeface="Arial" charset="0"/>
                <a:cs typeface="Arial" charset="0"/>
              </a:rPr>
              <a:t>"S-H" word</a:t>
            </a:r>
            <a:endParaRPr lang="en-US" sz="3200" b="1">
              <a:solidFill>
                <a:srgbClr val="000000"/>
              </a:solidFill>
              <a:latin typeface="Arial" charset="0"/>
              <a:cs typeface="Arial" charset="0"/>
            </a:endParaRPr>
          </a:p>
        </p:txBody>
      </p:sp>
      <p:sp>
        <p:nvSpPr>
          <p:cNvPr id="303110" name="TextBox 2"/>
          <p:cNvSpPr txBox="1">
            <a:spLocks noChangeArrowheads="1"/>
          </p:cNvSpPr>
          <p:nvPr/>
        </p:nvSpPr>
        <p:spPr bwMode="auto">
          <a:xfrm>
            <a:off x="12542838" y="2665413"/>
            <a:ext cx="1176337"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000000"/>
                </a:solidFill>
                <a:latin typeface="Arial" charset="0"/>
                <a:cs typeface="Arial" charset="0"/>
              </a:rPr>
              <a:t>I said the "F" word</a:t>
            </a:r>
            <a:endParaRPr lang="en-US" sz="3200" b="1">
              <a:solidFill>
                <a:srgbClr val="000000"/>
              </a:solidFill>
              <a:latin typeface="Arial" charset="0"/>
              <a:cs typeface="Arial" charset="0"/>
            </a:endParaRPr>
          </a:p>
        </p:txBody>
      </p:sp>
      <p:sp>
        <p:nvSpPr>
          <p:cNvPr id="303111" name="TextBox 2"/>
          <p:cNvSpPr txBox="1">
            <a:spLocks noChangeArrowheads="1"/>
          </p:cNvSpPr>
          <p:nvPr/>
        </p:nvSpPr>
        <p:spPr bwMode="auto">
          <a:xfrm>
            <a:off x="14001750" y="3641725"/>
            <a:ext cx="17399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2000" b="1">
                <a:solidFill>
                  <a:srgbClr val="000000"/>
                </a:solidFill>
                <a:latin typeface="Arial" charset="0"/>
                <a:cs typeface="Arial" charset="0"/>
              </a:rPr>
              <a:t>I said "Christmas."</a:t>
            </a:r>
            <a:endParaRPr lang="en-US" sz="2800" b="1">
              <a:solidFill>
                <a:srgbClr val="000000"/>
              </a:solidFill>
              <a:latin typeface="Arial" charset="0"/>
              <a:cs typeface="Arial" charset="0"/>
            </a:endParaRPr>
          </a:p>
        </p:txBody>
      </p:sp>
      <p:sp>
        <p:nvSpPr>
          <p:cNvPr id="303112"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000000"/>
                </a:solidFill>
                <a:latin typeface="Arial" charset="0"/>
              </a:rPr>
              <a:t>1</a:t>
            </a:r>
          </a:p>
        </p:txBody>
      </p:sp>
    </p:spTree>
    <p:extLst>
      <p:ext uri="{BB962C8B-B14F-4D97-AF65-F5344CB8AC3E}">
        <p14:creationId xmlns:p14="http://schemas.microsoft.com/office/powerpoint/2010/main" val="50334892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515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33400" y="393700"/>
            <a:ext cx="8077200" cy="607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5154"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ea typeface="ＭＳ Ｐゴシック" charset="0"/>
            </a:endParaRPr>
          </a:p>
        </p:txBody>
      </p:sp>
      <p:sp>
        <p:nvSpPr>
          <p:cNvPr id="900098" name="Rectangle 2"/>
          <p:cNvSpPr>
            <a:spLocks noGrp="1" noChangeArrowheads="1"/>
          </p:cNvSpPr>
          <p:nvPr>
            <p:ph type="ctrTitle"/>
          </p:nvPr>
        </p:nvSpPr>
        <p:spPr>
          <a:xfrm>
            <a:off x="0" y="-1298575"/>
            <a:ext cx="9144000" cy="1079500"/>
          </a:xfrm>
          <a:effectLst>
            <a:outerShdw blurRad="63500" dist="35921" dir="2700000" algn="ctr" rotWithShape="0">
              <a:schemeClr val="tx2">
                <a:alpha val="74998"/>
              </a:schemeClr>
            </a:outerShdw>
          </a:effectLst>
          <a:extLst/>
        </p:spPr>
        <p:txBody>
          <a:bodyPr/>
          <a:lstStyle/>
          <a:p>
            <a:pPr>
              <a:defRPr/>
            </a:pPr>
            <a:r>
              <a:rPr lang="en-US" b="1" dirty="0">
                <a:effectLst>
                  <a:glow rad="127000">
                    <a:schemeClr val="tx1"/>
                  </a:glow>
                </a:effectLst>
                <a:latin typeface="Arial" charset="0"/>
                <a:ea typeface="ＭＳ Ｐゴシック" charset="0"/>
                <a:cs typeface="ＭＳ Ｐゴシック" charset="0"/>
              </a:rPr>
              <a:t>Who Needs Christ During Christmas?  Nobody.</a:t>
            </a:r>
          </a:p>
        </p:txBody>
      </p:sp>
      <p:sp>
        <p:nvSpPr>
          <p:cNvPr id="305156"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1</a:t>
            </a:r>
          </a:p>
        </p:txBody>
      </p:sp>
    </p:spTree>
    <p:extLst>
      <p:ext uri="{BB962C8B-B14F-4D97-AF65-F5344CB8AC3E}">
        <p14:creationId xmlns:p14="http://schemas.microsoft.com/office/powerpoint/2010/main" val="4010432832"/>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201"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ea typeface="ＭＳ Ｐゴシック" charset="0"/>
            </a:endParaRPr>
          </a:p>
        </p:txBody>
      </p:sp>
      <p:sp>
        <p:nvSpPr>
          <p:cNvPr id="900098" name="Rectangle 2"/>
          <p:cNvSpPr>
            <a:spLocks noGrp="1" noChangeArrowheads="1"/>
          </p:cNvSpPr>
          <p:nvPr>
            <p:ph type="ctrTitle"/>
          </p:nvPr>
        </p:nvSpPr>
        <p:spPr>
          <a:xfrm>
            <a:off x="0" y="-1960761"/>
            <a:ext cx="9144000" cy="1742338"/>
          </a:xfrm>
          <a:effectLst>
            <a:outerShdw blurRad="63500" dist="35921" dir="2700000" algn="ctr" rotWithShape="0">
              <a:schemeClr val="tx2">
                <a:alpha val="74998"/>
              </a:schemeClr>
            </a:outerShdw>
          </a:effectLst>
          <a:extLst/>
        </p:spPr>
        <p:txBody>
          <a:bodyPr/>
          <a:lstStyle/>
          <a:p>
            <a:pPr>
              <a:defRPr/>
            </a:pPr>
            <a:r>
              <a:rPr lang="en-US" b="1" dirty="0">
                <a:effectLst>
                  <a:glow rad="127000">
                    <a:schemeClr val="tx1"/>
                  </a:glow>
                </a:effectLst>
                <a:latin typeface="Arial" charset="0"/>
                <a:ea typeface="ＭＳ Ｐゴシック" charset="0"/>
                <a:cs typeface="ＭＳ Ｐゴシック" charset="0"/>
              </a:rPr>
              <a:t> Dear Christians, I share my toys.  Why won</a:t>
            </a:r>
            <a:r>
              <a:rPr lang="fr-FR" b="1" dirty="0">
                <a:effectLst>
                  <a:glow rad="127000">
                    <a:schemeClr val="tx1"/>
                  </a:glow>
                </a:effectLst>
                <a:latin typeface="Arial" charset="0"/>
                <a:ea typeface="ＭＳ Ｐゴシック" charset="0"/>
                <a:cs typeface="ＭＳ Ｐゴシック" charset="0"/>
              </a:rPr>
              <a:t>'</a:t>
            </a:r>
            <a:r>
              <a:rPr lang="en-US" b="1" dirty="0">
                <a:effectLst>
                  <a:glow rad="127000">
                    <a:schemeClr val="tx1"/>
                  </a:glow>
                </a:effectLst>
                <a:latin typeface="Arial" charset="0"/>
                <a:ea typeface="ＭＳ Ｐゴシック" charset="0"/>
                <a:cs typeface="ＭＳ Ｐゴシック" charset="0"/>
              </a:rPr>
              <a:t>t you share the season?  Happy holidays for all!</a:t>
            </a:r>
          </a:p>
        </p:txBody>
      </p:sp>
      <p:pic>
        <p:nvPicPr>
          <p:cNvPr id="307203"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095500"/>
            <a:ext cx="9144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04"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1</a:t>
            </a:r>
          </a:p>
        </p:txBody>
      </p:sp>
    </p:spTree>
    <p:extLst>
      <p:ext uri="{BB962C8B-B14F-4D97-AF65-F5344CB8AC3E}">
        <p14:creationId xmlns:p14="http://schemas.microsoft.com/office/powerpoint/2010/main" val="4212688555"/>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9249"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ea typeface="ＭＳ Ｐゴシック" charset="0"/>
            </a:endParaRPr>
          </a:p>
        </p:txBody>
      </p:sp>
      <p:sp>
        <p:nvSpPr>
          <p:cNvPr id="900098" name="Rectangle 2"/>
          <p:cNvSpPr>
            <a:spLocks noGrp="1" noChangeArrowheads="1"/>
          </p:cNvSpPr>
          <p:nvPr>
            <p:ph type="ctrTitle"/>
          </p:nvPr>
        </p:nvSpPr>
        <p:spPr>
          <a:xfrm>
            <a:off x="0" y="-1960563"/>
            <a:ext cx="9144000" cy="1741488"/>
          </a:xfrm>
          <a:effectLst>
            <a:outerShdw blurRad="63500" dist="35921" dir="2700000" algn="ctr" rotWithShape="0">
              <a:schemeClr val="tx2">
                <a:alpha val="74998"/>
              </a:schemeClr>
            </a:outerShdw>
          </a:effectLst>
          <a:extLst/>
        </p:spPr>
        <p:txBody>
          <a:bodyPr/>
          <a:lstStyle/>
          <a:p>
            <a:pPr>
              <a:defRPr/>
            </a:pPr>
            <a:r>
              <a:rPr lang="en-US" b="1" dirty="0">
                <a:effectLst>
                  <a:glow rad="127000">
                    <a:schemeClr val="tx1"/>
                  </a:glow>
                </a:effectLst>
                <a:latin typeface="Arial" charset="0"/>
                <a:ea typeface="ＭＳ Ｐゴシック" charset="0"/>
                <a:cs typeface="ＭＳ Ｐゴシック" charset="0"/>
              </a:rPr>
              <a:t> Dear Santa, All I want for Christmas is skip church!  I</a:t>
            </a:r>
            <a:r>
              <a:rPr lang="fr-FR" b="1" dirty="0">
                <a:effectLst>
                  <a:glow rad="127000">
                    <a:schemeClr val="tx1"/>
                  </a:glow>
                </a:effectLst>
                <a:latin typeface="Arial" charset="0"/>
                <a:ea typeface="ＭＳ Ｐゴシック" charset="0"/>
                <a:cs typeface="ＭＳ Ｐゴシック" charset="0"/>
              </a:rPr>
              <a:t>'</a:t>
            </a:r>
            <a:r>
              <a:rPr lang="en-US" b="1" dirty="0">
                <a:effectLst>
                  <a:glow rad="127000">
                    <a:schemeClr val="tx1"/>
                  </a:glow>
                </a:effectLst>
                <a:latin typeface="Arial" charset="0"/>
                <a:ea typeface="ＭＳ Ｐゴシック" charset="0"/>
                <a:cs typeface="ＭＳ Ｐゴシック" charset="0"/>
              </a:rPr>
              <a:t>m too old for fairy tales.</a:t>
            </a:r>
          </a:p>
        </p:txBody>
      </p:sp>
      <p:pic>
        <p:nvPicPr>
          <p:cNvPr id="309251"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50900"/>
            <a:ext cx="914400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252"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1</a:t>
            </a:r>
          </a:p>
        </p:txBody>
      </p:sp>
    </p:spTree>
    <p:extLst>
      <p:ext uri="{BB962C8B-B14F-4D97-AF65-F5344CB8AC3E}">
        <p14:creationId xmlns:p14="http://schemas.microsoft.com/office/powerpoint/2010/main" val="2295079524"/>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show="0">
  <p:cSld>
    <p:bg>
      <p:bgRef idx="1001">
        <a:schemeClr val="bg1"/>
      </p:bgRef>
    </p:bg>
    <p:spTree>
      <p:nvGrpSpPr>
        <p:cNvPr id="1" name=""/>
        <p:cNvGrpSpPr/>
        <p:nvPr/>
      </p:nvGrpSpPr>
      <p:grpSpPr>
        <a:xfrm>
          <a:off x="0" y="0"/>
          <a:ext cx="0" cy="0"/>
          <a:chOff x="0" y="0"/>
          <a:chExt cx="0" cy="0"/>
        </a:xfrm>
      </p:grpSpPr>
      <p:pic>
        <p:nvPicPr>
          <p:cNvPr id="311298"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rot="-769827">
            <a:off x="-290513" y="-903288"/>
            <a:ext cx="7823201" cy="7823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299"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ea typeface="ＭＳ Ｐゴシック" charset="0"/>
            </a:endParaRPr>
          </a:p>
        </p:txBody>
      </p:sp>
      <p:sp>
        <p:nvSpPr>
          <p:cNvPr id="311300" name="Rectangle 2"/>
          <p:cNvSpPr>
            <a:spLocks noGrp="1" noChangeArrowheads="1"/>
          </p:cNvSpPr>
          <p:nvPr>
            <p:ph type="ctrTitle"/>
          </p:nvPr>
        </p:nvSpPr>
        <p:spPr>
          <a:xfrm>
            <a:off x="5819775" y="0"/>
            <a:ext cx="3228975" cy="3060700"/>
          </a:xfrm>
        </p:spPr>
        <p:txBody>
          <a:bodyPr/>
          <a:lstStyle/>
          <a:p>
            <a:r>
              <a:rPr lang="en-US" b="1">
                <a:latin typeface="Arial" charset="0"/>
                <a:ea typeface="ＭＳ Ｐゴシック" charset="0"/>
                <a:cs typeface="ＭＳ Ｐゴシック" charset="0"/>
              </a:rPr>
              <a:t>Atheist Christmas Card</a:t>
            </a:r>
          </a:p>
        </p:txBody>
      </p:sp>
      <p:sp>
        <p:nvSpPr>
          <p:cNvPr id="311301" name="Rectangle 2"/>
          <p:cNvSpPr txBox="1">
            <a:spLocks noChangeArrowheads="1"/>
          </p:cNvSpPr>
          <p:nvPr/>
        </p:nvSpPr>
        <p:spPr bwMode="auto">
          <a:xfrm rot="-774271">
            <a:off x="1714500" y="4956175"/>
            <a:ext cx="5094288" cy="16795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defTabSz="457200">
              <a:defRPr sz="2400">
                <a:solidFill>
                  <a:schemeClr val="tx1"/>
                </a:solidFill>
                <a:latin typeface="Times New Roman" charset="0"/>
                <a:ea typeface="ＭＳ Ｐゴシック" charset="0"/>
                <a:cs typeface="ＭＳ Ｐゴシック" charset="0"/>
              </a:defRPr>
            </a:lvl1pPr>
            <a:lvl2pPr marL="742950" indent="-285750" defTabSz="457200">
              <a:defRPr sz="2400">
                <a:solidFill>
                  <a:schemeClr val="tx1"/>
                </a:solidFill>
                <a:latin typeface="Times New Roman" charset="0"/>
                <a:ea typeface="ＭＳ Ｐゴシック" charset="0"/>
              </a:defRPr>
            </a:lvl2pPr>
            <a:lvl3pPr marL="1143000" indent="-228600" defTabSz="457200">
              <a:defRPr sz="2400">
                <a:solidFill>
                  <a:schemeClr val="tx1"/>
                </a:solidFill>
                <a:latin typeface="Times New Roman" charset="0"/>
                <a:ea typeface="ＭＳ Ｐゴシック" charset="0"/>
              </a:defRPr>
            </a:lvl3pPr>
            <a:lvl4pPr marL="1600200" indent="-228600" defTabSz="457200">
              <a:defRPr sz="2400">
                <a:solidFill>
                  <a:schemeClr val="tx1"/>
                </a:solidFill>
                <a:latin typeface="Times New Roman" charset="0"/>
                <a:ea typeface="ＭＳ Ｐゴシック" charset="0"/>
              </a:defRPr>
            </a:lvl4pPr>
            <a:lvl5pPr marL="2057400" indent="-228600" defTabSz="4572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FF"/>
                </a:solidFill>
                <a:latin typeface="Arial" charset="0"/>
              </a:rPr>
              <a:t>DEAR CHILDREN</a:t>
            </a:r>
            <a:br>
              <a:rPr lang="en-US" sz="3200" b="1">
                <a:solidFill>
                  <a:srgbClr val="FFFFFF"/>
                </a:solidFill>
                <a:latin typeface="Arial" charset="0"/>
              </a:rPr>
            </a:br>
            <a:r>
              <a:rPr lang="en-US" sz="2000" b="1">
                <a:solidFill>
                  <a:srgbClr val="FFFFFF"/>
                </a:solidFill>
                <a:latin typeface="Arial" charset="0"/>
              </a:rPr>
              <a:t>One day you will learn about Santa Claus. On that day remember everything the adults told you about Jesus.</a:t>
            </a:r>
          </a:p>
        </p:txBody>
      </p:sp>
      <p:sp>
        <p:nvSpPr>
          <p:cNvPr id="311302"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000000"/>
                </a:solidFill>
                <a:latin typeface="Arial" charset="0"/>
              </a:rPr>
              <a:t>1</a:t>
            </a:r>
          </a:p>
        </p:txBody>
      </p:sp>
    </p:spTree>
    <p:extLst>
      <p:ext uri="{BB962C8B-B14F-4D97-AF65-F5344CB8AC3E}">
        <p14:creationId xmlns:p14="http://schemas.microsoft.com/office/powerpoint/2010/main" val="590785335"/>
      </p:ext>
    </p:extLst>
  </p:cSld>
  <p:clrMapOvr>
    <a:overrideClrMapping bg1="lt1" tx1="dk1" bg2="lt2" tx2="dk2" accent1="accent1" accent2="accent2" accent3="accent3" accent4="accent4" accent5="accent5" accent6="accent6" hlink="hlink" folHlink="folHlink"/>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345"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3346" name="Rectangle 4"/>
          <p:cNvSpPr>
            <a:spLocks noGrp="1"/>
          </p:cNvSpPr>
          <p:nvPr>
            <p:ph type="title" idx="4294967295"/>
          </p:nvPr>
        </p:nvSpPr>
        <p:spPr>
          <a:xfrm>
            <a:off x="468313" y="-1274763"/>
            <a:ext cx="8229600" cy="1143000"/>
          </a:xfrm>
        </p:spPr>
        <p:txBody>
          <a:bodyPr/>
          <a:lstStyle/>
          <a:p>
            <a:pPr eaLnBrk="1" hangingPunct="1"/>
            <a:r>
              <a:rPr lang="en-US">
                <a:latin typeface="Calibri" charset="0"/>
                <a:ea typeface="ＭＳ Ｐゴシック" charset="0"/>
                <a:cs typeface="ＭＳ Ｐゴシック" charset="0"/>
              </a:rPr>
              <a:t>Santa</a:t>
            </a:r>
          </a:p>
        </p:txBody>
      </p:sp>
      <p:sp>
        <p:nvSpPr>
          <p:cNvPr id="313347"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1</a:t>
            </a:r>
          </a:p>
        </p:txBody>
      </p:sp>
    </p:spTree>
    <p:extLst>
      <p:ext uri="{BB962C8B-B14F-4D97-AF65-F5344CB8AC3E}">
        <p14:creationId xmlns:p14="http://schemas.microsoft.com/office/powerpoint/2010/main" val="3648443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00-Acrostic Bible Scanned (dragged).pdf"/>
          <p:cNvPicPr>
            <a:picLocks noChangeAspect="1"/>
          </p:cNvPicPr>
          <p:nvPr/>
        </p:nvPicPr>
        <p:blipFill rotWithShape="1">
          <a:blip r:embed="rId2" cstate="screen">
            <a:extLst>
              <a:ext uri="{28A0092B-C50C-407E-A947-70E740481C1C}">
                <a14:useLocalDpi xmlns:a14="http://schemas.microsoft.com/office/drawing/2010/main"/>
              </a:ext>
            </a:extLst>
          </a:blip>
          <a:srcRect l="5887" t="13836" r="17168" b="11476"/>
          <a:stretch/>
        </p:blipFill>
        <p:spPr>
          <a:xfrm rot="16200000">
            <a:off x="3743762" y="1006038"/>
            <a:ext cx="6406276" cy="4394200"/>
          </a:xfrm>
          <a:prstGeom prst="rect">
            <a:avLst/>
          </a:prstGeom>
        </p:spPr>
      </p:pic>
      <p:sp>
        <p:nvSpPr>
          <p:cNvPr id="2" name="Title 1"/>
          <p:cNvSpPr>
            <a:spLocks noGrp="1"/>
          </p:cNvSpPr>
          <p:nvPr>
            <p:ph type="title" idx="4294967295"/>
          </p:nvPr>
        </p:nvSpPr>
        <p:spPr>
          <a:xfrm>
            <a:off x="0" y="6381328"/>
            <a:ext cx="9144000" cy="476672"/>
          </a:xfrm>
          <a:solidFill>
            <a:schemeClr val="tx1"/>
          </a:solidFill>
        </p:spPr>
        <p:txBody>
          <a:bodyPr/>
          <a:lstStyle/>
          <a:p>
            <a:pPr algn="ctr"/>
            <a:r>
              <a:rPr lang="en-US" sz="1800" b="1">
                <a:solidFill>
                  <a:schemeClr val="bg1"/>
                </a:solidFill>
                <a:latin typeface="Arial"/>
                <a:cs typeface="Arial"/>
              </a:rPr>
              <a:t>Barry Huddleston, </a:t>
            </a:r>
            <a:r>
              <a:rPr lang="en-US" sz="1800" b="1" i="1">
                <a:solidFill>
                  <a:schemeClr val="bg1"/>
                </a:solidFill>
                <a:latin typeface="Arial"/>
                <a:cs typeface="Arial"/>
              </a:rPr>
              <a:t>The Acrostic Summarized Bible</a:t>
            </a:r>
            <a:r>
              <a:rPr lang="en-US" sz="1800" b="1">
                <a:solidFill>
                  <a:schemeClr val="bg1"/>
                </a:solidFill>
                <a:latin typeface="Arial"/>
                <a:cs typeface="Arial"/>
              </a:rPr>
              <a:t> (Grand Rapids: Baker, 1992)</a:t>
            </a:r>
          </a:p>
        </p:txBody>
      </p:sp>
      <p:sp>
        <p:nvSpPr>
          <p:cNvPr id="3" name="TextBox 3"/>
          <p:cNvSpPr txBox="1">
            <a:spLocks noChangeArrowheads="1"/>
          </p:cNvSpPr>
          <p:nvPr/>
        </p:nvSpPr>
        <p:spPr bwMode="auto">
          <a:xfrm>
            <a:off x="9217866" y="27974"/>
            <a:ext cx="3024907" cy="175432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sz="1200" dirty="0">
                <a:solidFill>
                  <a:prstClr val="black"/>
                </a:solidFill>
              </a:rPr>
              <a:t>29 </a:t>
            </a:r>
            <a:r>
              <a:rPr lang="en-US" sz="1200" b="1" dirty="0">
                <a:solidFill>
                  <a:prstClr val="black"/>
                </a:solidFill>
              </a:rPr>
              <a:t>G</a:t>
            </a:r>
            <a:r>
              <a:rPr lang="en-US" sz="1200" dirty="0">
                <a:solidFill>
                  <a:prstClr val="black"/>
                </a:solidFill>
              </a:rPr>
              <a:t>enealogy of Jesus Christ</a:t>
            </a:r>
          </a:p>
          <a:p>
            <a:pPr defTabSz="457200" eaLnBrk="1" fontAlgn="auto" hangingPunct="1">
              <a:spcBef>
                <a:spcPts val="0"/>
              </a:spcBef>
              <a:spcAft>
                <a:spcPts val="0"/>
              </a:spcAft>
            </a:pPr>
            <a:r>
              <a:rPr lang="en-US" sz="1200" dirty="0">
                <a:solidFill>
                  <a:prstClr val="black"/>
                </a:solidFill>
              </a:rPr>
              <a:t>30 </a:t>
            </a:r>
            <a:r>
              <a:rPr lang="en-US" sz="1200" b="1" dirty="0">
                <a:solidFill>
                  <a:prstClr val="black"/>
                </a:solidFill>
              </a:rPr>
              <a:t>O</a:t>
            </a:r>
            <a:r>
              <a:rPr lang="en-US" sz="1200" dirty="0">
                <a:solidFill>
                  <a:prstClr val="black"/>
                </a:solidFill>
              </a:rPr>
              <a:t>pposition of King Herod</a:t>
            </a:r>
          </a:p>
          <a:p>
            <a:pPr defTabSz="457200" eaLnBrk="1" fontAlgn="auto" hangingPunct="1">
              <a:spcBef>
                <a:spcPts val="0"/>
              </a:spcBef>
              <a:spcAft>
                <a:spcPts val="0"/>
              </a:spcAft>
            </a:pPr>
            <a:r>
              <a:rPr lang="en-US" sz="1200" dirty="0">
                <a:solidFill>
                  <a:prstClr val="black"/>
                </a:solidFill>
              </a:rPr>
              <a:t>31 </a:t>
            </a:r>
            <a:r>
              <a:rPr lang="en-US" sz="1200" b="1" dirty="0">
                <a:solidFill>
                  <a:prstClr val="black"/>
                </a:solidFill>
              </a:rPr>
              <a:t>S</a:t>
            </a:r>
            <a:r>
              <a:rPr lang="en-US" sz="1200" dirty="0">
                <a:solidFill>
                  <a:prstClr val="black"/>
                </a:solidFill>
              </a:rPr>
              <a:t>pirit</a:t>
            </a:r>
            <a:r>
              <a:rPr lang="uk-UA" sz="1200" dirty="0">
                <a:solidFill>
                  <a:prstClr val="black"/>
                </a:solidFill>
              </a:rPr>
              <a:t>'</a:t>
            </a:r>
            <a:r>
              <a:rPr lang="en-US" sz="1200" dirty="0">
                <a:solidFill>
                  <a:prstClr val="black"/>
                </a:solidFill>
              </a:rPr>
              <a:t>s descent upon Jesus</a:t>
            </a:r>
          </a:p>
          <a:p>
            <a:pPr defTabSz="457200" eaLnBrk="1" fontAlgn="auto" hangingPunct="1">
              <a:spcBef>
                <a:spcPts val="0"/>
              </a:spcBef>
              <a:spcAft>
                <a:spcPts val="0"/>
              </a:spcAft>
            </a:pPr>
            <a:r>
              <a:rPr lang="en-US" sz="1200" dirty="0">
                <a:solidFill>
                  <a:prstClr val="black"/>
                </a:solidFill>
              </a:rPr>
              <a:t>32 </a:t>
            </a:r>
            <a:r>
              <a:rPr lang="en-US" sz="1200" b="1" dirty="0">
                <a:solidFill>
                  <a:prstClr val="black"/>
                </a:solidFill>
              </a:rPr>
              <a:t>P</a:t>
            </a:r>
            <a:r>
              <a:rPr lang="en-US" sz="1200" dirty="0">
                <a:solidFill>
                  <a:prstClr val="black"/>
                </a:solidFill>
              </a:rPr>
              <a:t>ower over Satan</a:t>
            </a:r>
            <a:r>
              <a:rPr lang="uk-UA" sz="1200" dirty="0">
                <a:solidFill>
                  <a:prstClr val="black"/>
                </a:solidFill>
              </a:rPr>
              <a:t>'</a:t>
            </a:r>
            <a:r>
              <a:rPr lang="en-US" sz="1200" dirty="0">
                <a:solidFill>
                  <a:prstClr val="black"/>
                </a:solidFill>
              </a:rPr>
              <a:t>s temptations</a:t>
            </a:r>
          </a:p>
          <a:p>
            <a:pPr defTabSz="457200" eaLnBrk="1" fontAlgn="auto" hangingPunct="1">
              <a:spcBef>
                <a:spcPts val="0"/>
              </a:spcBef>
              <a:spcAft>
                <a:spcPts val="0"/>
              </a:spcAft>
            </a:pPr>
            <a:r>
              <a:rPr lang="en-US" sz="1200" dirty="0">
                <a:solidFill>
                  <a:prstClr val="black"/>
                </a:solidFill>
              </a:rPr>
              <a:t>33 </a:t>
            </a:r>
            <a:r>
              <a:rPr lang="en-US" sz="1200" b="1" dirty="0">
                <a:solidFill>
                  <a:prstClr val="black"/>
                </a:solidFill>
              </a:rPr>
              <a:t>E</a:t>
            </a:r>
            <a:r>
              <a:rPr lang="en-US" sz="1200" dirty="0">
                <a:solidFill>
                  <a:prstClr val="black"/>
                </a:solidFill>
              </a:rPr>
              <a:t>xpounding Sermon on Mount</a:t>
            </a:r>
          </a:p>
          <a:p>
            <a:pPr defTabSz="457200" eaLnBrk="1" fontAlgn="auto" hangingPunct="1">
              <a:spcBef>
                <a:spcPts val="0"/>
              </a:spcBef>
              <a:spcAft>
                <a:spcPts val="0"/>
              </a:spcAft>
            </a:pPr>
            <a:r>
              <a:rPr lang="en-US" sz="1200" dirty="0">
                <a:solidFill>
                  <a:prstClr val="black"/>
                </a:solidFill>
              </a:rPr>
              <a:t>34 </a:t>
            </a:r>
            <a:r>
              <a:rPr lang="en-US" sz="1200" b="1" dirty="0">
                <a:solidFill>
                  <a:prstClr val="black"/>
                </a:solidFill>
              </a:rPr>
              <a:t>L</a:t>
            </a:r>
            <a:r>
              <a:rPr lang="en-US" sz="1200" dirty="0">
                <a:solidFill>
                  <a:prstClr val="black"/>
                </a:solidFill>
              </a:rPr>
              <a:t>essons on proper priorities</a:t>
            </a:r>
          </a:p>
          <a:p>
            <a:pPr defTabSz="457200" eaLnBrk="1" fontAlgn="auto" hangingPunct="1">
              <a:spcBef>
                <a:spcPts val="0"/>
              </a:spcBef>
              <a:spcAft>
                <a:spcPts val="0"/>
              </a:spcAft>
            </a:pPr>
            <a:endParaRPr lang="en-US" sz="1200" dirty="0">
              <a:solidFill>
                <a:prstClr val="black"/>
              </a:solidFill>
            </a:endParaRPr>
          </a:p>
          <a:p>
            <a:pPr defTabSz="457200" eaLnBrk="1" fontAlgn="auto" hangingPunct="1">
              <a:spcBef>
                <a:spcPts val="0"/>
              </a:spcBef>
              <a:spcAft>
                <a:spcPts val="0"/>
              </a:spcAft>
            </a:pPr>
            <a:r>
              <a:rPr lang="en-US" sz="1200" dirty="0">
                <a:solidFill>
                  <a:prstClr val="black"/>
                </a:solidFill>
              </a:rPr>
              <a:t>35 </a:t>
            </a:r>
            <a:r>
              <a:rPr lang="en-US" sz="1200" b="1" dirty="0">
                <a:solidFill>
                  <a:prstClr val="black"/>
                </a:solidFill>
              </a:rPr>
              <a:t>O</a:t>
            </a:r>
            <a:r>
              <a:rPr lang="en-US" sz="1200" dirty="0">
                <a:solidFill>
                  <a:prstClr val="black"/>
                </a:solidFill>
              </a:rPr>
              <a:t>utline for personal relationships</a:t>
            </a:r>
          </a:p>
          <a:p>
            <a:pPr defTabSz="457200" eaLnBrk="1" fontAlgn="auto" hangingPunct="1">
              <a:spcBef>
                <a:spcPts val="0"/>
              </a:spcBef>
              <a:spcAft>
                <a:spcPts val="0"/>
              </a:spcAft>
            </a:pPr>
            <a:r>
              <a:rPr lang="en-US" sz="1200" dirty="0">
                <a:solidFill>
                  <a:prstClr val="black"/>
                </a:solidFill>
              </a:rPr>
              <a:t>36 </a:t>
            </a:r>
            <a:r>
              <a:rPr lang="en-US" sz="1200" b="1" dirty="0">
                <a:solidFill>
                  <a:prstClr val="black"/>
                </a:solidFill>
              </a:rPr>
              <a:t>F</a:t>
            </a:r>
            <a:r>
              <a:rPr lang="en-US" sz="1200" dirty="0">
                <a:solidFill>
                  <a:prstClr val="black"/>
                </a:solidFill>
              </a:rPr>
              <a:t>aith of the centurion</a:t>
            </a:r>
          </a:p>
        </p:txBody>
      </p:sp>
      <p:sp>
        <p:nvSpPr>
          <p:cNvPr id="4" name="TextBox 4"/>
          <p:cNvSpPr txBox="1">
            <a:spLocks noChangeArrowheads="1"/>
          </p:cNvSpPr>
          <p:nvPr/>
        </p:nvSpPr>
        <p:spPr bwMode="auto">
          <a:xfrm>
            <a:off x="9217866" y="2027651"/>
            <a:ext cx="2700337" cy="138499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sz="1200" dirty="0">
                <a:solidFill>
                  <a:prstClr val="black"/>
                </a:solidFill>
              </a:rPr>
              <a:t>37 </a:t>
            </a:r>
            <a:r>
              <a:rPr lang="en-US" sz="1200" b="1" dirty="0">
                <a:solidFill>
                  <a:prstClr val="black"/>
                </a:solidFill>
              </a:rPr>
              <a:t>M</a:t>
            </a:r>
            <a:r>
              <a:rPr lang="en-US" sz="1200" dirty="0">
                <a:solidFill>
                  <a:prstClr val="black"/>
                </a:solidFill>
              </a:rPr>
              <a:t>atthew</a:t>
            </a:r>
            <a:r>
              <a:rPr lang="uk-UA" sz="1200" dirty="0">
                <a:solidFill>
                  <a:prstClr val="black"/>
                </a:solidFill>
              </a:rPr>
              <a:t>'</a:t>
            </a:r>
            <a:r>
              <a:rPr lang="en-US" sz="1200" dirty="0">
                <a:solidFill>
                  <a:prstClr val="black"/>
                </a:solidFill>
              </a:rPr>
              <a:t>s call from Jesus</a:t>
            </a:r>
          </a:p>
          <a:p>
            <a:pPr defTabSz="457200" eaLnBrk="1" fontAlgn="auto" hangingPunct="1">
              <a:spcBef>
                <a:spcPts val="0"/>
              </a:spcBef>
              <a:spcAft>
                <a:spcPts val="0"/>
              </a:spcAft>
            </a:pPr>
            <a:r>
              <a:rPr lang="en-US" sz="1200" dirty="0">
                <a:solidFill>
                  <a:prstClr val="black"/>
                </a:solidFill>
              </a:rPr>
              <a:t>38 </a:t>
            </a:r>
            <a:r>
              <a:rPr lang="en-US" sz="1200" b="1" dirty="0">
                <a:solidFill>
                  <a:prstClr val="black"/>
                </a:solidFill>
              </a:rPr>
              <a:t>A</a:t>
            </a:r>
            <a:r>
              <a:rPr lang="en-US" sz="1200" dirty="0">
                <a:solidFill>
                  <a:prstClr val="black"/>
                </a:solidFill>
              </a:rPr>
              <a:t>postles sent to preach</a:t>
            </a:r>
          </a:p>
          <a:p>
            <a:pPr defTabSz="457200" eaLnBrk="1" fontAlgn="auto" hangingPunct="1">
              <a:spcBef>
                <a:spcPts val="0"/>
              </a:spcBef>
              <a:spcAft>
                <a:spcPts val="0"/>
              </a:spcAft>
            </a:pPr>
            <a:r>
              <a:rPr lang="en-US" sz="1200" dirty="0">
                <a:solidFill>
                  <a:prstClr val="black"/>
                </a:solidFill>
              </a:rPr>
              <a:t>39 </a:t>
            </a:r>
            <a:r>
              <a:rPr lang="en-US" sz="1200" b="1" dirty="0">
                <a:solidFill>
                  <a:prstClr val="black"/>
                </a:solidFill>
              </a:rPr>
              <a:t>T</a:t>
            </a:r>
            <a:r>
              <a:rPr lang="en-US" sz="1200" dirty="0">
                <a:solidFill>
                  <a:prstClr val="black"/>
                </a:solidFill>
              </a:rPr>
              <a:t>estimony about John</a:t>
            </a:r>
            <a:r>
              <a:rPr lang="uk-UA" sz="1200" dirty="0">
                <a:solidFill>
                  <a:prstClr val="black"/>
                </a:solidFill>
              </a:rPr>
              <a:t>'</a:t>
            </a:r>
            <a:r>
              <a:rPr lang="en-US" sz="1200" dirty="0">
                <a:solidFill>
                  <a:prstClr val="black"/>
                </a:solidFill>
              </a:rPr>
              <a:t>s message</a:t>
            </a:r>
          </a:p>
          <a:p>
            <a:pPr defTabSz="457200" eaLnBrk="1" fontAlgn="auto" hangingPunct="1">
              <a:spcBef>
                <a:spcPts val="0"/>
              </a:spcBef>
              <a:spcAft>
                <a:spcPts val="0"/>
              </a:spcAft>
            </a:pPr>
            <a:r>
              <a:rPr lang="en-US" sz="1200" dirty="0">
                <a:solidFill>
                  <a:prstClr val="black"/>
                </a:solidFill>
              </a:rPr>
              <a:t>40 </a:t>
            </a:r>
            <a:r>
              <a:rPr lang="en-US" sz="1200" b="1" dirty="0">
                <a:solidFill>
                  <a:prstClr val="black"/>
                </a:solidFill>
              </a:rPr>
              <a:t>T</a:t>
            </a:r>
            <a:r>
              <a:rPr lang="en-US" sz="1200" dirty="0">
                <a:solidFill>
                  <a:prstClr val="black"/>
                </a:solidFill>
              </a:rPr>
              <a:t>rue Messiah called demonic</a:t>
            </a:r>
          </a:p>
          <a:p>
            <a:pPr defTabSz="457200" eaLnBrk="1" fontAlgn="auto" hangingPunct="1">
              <a:spcBef>
                <a:spcPts val="0"/>
              </a:spcBef>
              <a:spcAft>
                <a:spcPts val="0"/>
              </a:spcAft>
            </a:pPr>
            <a:r>
              <a:rPr lang="en-US" sz="1200" dirty="0">
                <a:solidFill>
                  <a:prstClr val="black"/>
                </a:solidFill>
              </a:rPr>
              <a:t>41 </a:t>
            </a:r>
            <a:r>
              <a:rPr lang="en-US" sz="1200" b="1" dirty="0">
                <a:solidFill>
                  <a:prstClr val="black"/>
                </a:solidFill>
              </a:rPr>
              <a:t>H</a:t>
            </a:r>
            <a:r>
              <a:rPr lang="en-US" sz="1200" dirty="0">
                <a:solidFill>
                  <a:prstClr val="black"/>
                </a:solidFill>
              </a:rPr>
              <a:t>idden message of parables</a:t>
            </a:r>
          </a:p>
          <a:p>
            <a:pPr defTabSz="457200" eaLnBrk="1" fontAlgn="auto" hangingPunct="1">
              <a:spcBef>
                <a:spcPts val="0"/>
              </a:spcBef>
              <a:spcAft>
                <a:spcPts val="0"/>
              </a:spcAft>
            </a:pPr>
            <a:r>
              <a:rPr lang="en-US" sz="1200" dirty="0">
                <a:solidFill>
                  <a:prstClr val="black"/>
                </a:solidFill>
              </a:rPr>
              <a:t>42 </a:t>
            </a:r>
            <a:r>
              <a:rPr lang="en-US" sz="1200" b="1" dirty="0">
                <a:solidFill>
                  <a:prstClr val="black"/>
                </a:solidFill>
              </a:rPr>
              <a:t>E</a:t>
            </a:r>
            <a:r>
              <a:rPr lang="en-US" sz="1200" dirty="0">
                <a:solidFill>
                  <a:prstClr val="black"/>
                </a:solidFill>
              </a:rPr>
              <a:t>xecution of the Baptist</a:t>
            </a:r>
          </a:p>
          <a:p>
            <a:pPr defTabSz="457200" eaLnBrk="1" fontAlgn="auto" hangingPunct="1">
              <a:spcBef>
                <a:spcPts val="0"/>
              </a:spcBef>
              <a:spcAft>
                <a:spcPts val="0"/>
              </a:spcAft>
            </a:pPr>
            <a:r>
              <a:rPr lang="en-US" sz="1200" dirty="0">
                <a:solidFill>
                  <a:prstClr val="black"/>
                </a:solidFill>
              </a:rPr>
              <a:t>43 </a:t>
            </a:r>
            <a:r>
              <a:rPr lang="en-US" sz="1200" b="1" dirty="0">
                <a:solidFill>
                  <a:prstClr val="black"/>
                </a:solidFill>
              </a:rPr>
              <a:t>W</a:t>
            </a:r>
            <a:r>
              <a:rPr lang="en-US" sz="1200" dirty="0">
                <a:solidFill>
                  <a:prstClr val="black"/>
                </a:solidFill>
              </a:rPr>
              <a:t>isdom is answering Pharisees</a:t>
            </a:r>
          </a:p>
        </p:txBody>
      </p:sp>
      <p:sp>
        <p:nvSpPr>
          <p:cNvPr id="5" name="TextBox 5"/>
          <p:cNvSpPr txBox="1">
            <a:spLocks noChangeArrowheads="1"/>
          </p:cNvSpPr>
          <p:nvPr/>
        </p:nvSpPr>
        <p:spPr bwMode="auto">
          <a:xfrm>
            <a:off x="9217866" y="3657996"/>
            <a:ext cx="2663751" cy="138499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sz="1200" dirty="0">
                <a:solidFill>
                  <a:prstClr val="black"/>
                </a:solidFill>
              </a:rPr>
              <a:t>44 </a:t>
            </a:r>
            <a:r>
              <a:rPr lang="en-US" sz="1200" b="1" dirty="0">
                <a:solidFill>
                  <a:prstClr val="black"/>
                </a:solidFill>
              </a:rPr>
              <a:t>K</a:t>
            </a:r>
            <a:r>
              <a:rPr lang="en-US" sz="1200" dirty="0">
                <a:solidFill>
                  <a:prstClr val="black"/>
                </a:solidFill>
              </a:rPr>
              <a:t>eys of the kingdom</a:t>
            </a:r>
          </a:p>
          <a:p>
            <a:pPr defTabSz="457200" eaLnBrk="1" fontAlgn="auto" hangingPunct="1">
              <a:spcBef>
                <a:spcPts val="0"/>
              </a:spcBef>
              <a:spcAft>
                <a:spcPts val="0"/>
              </a:spcAft>
            </a:pPr>
            <a:r>
              <a:rPr lang="en-US" sz="1200" dirty="0">
                <a:solidFill>
                  <a:prstClr val="black"/>
                </a:solidFill>
              </a:rPr>
              <a:t>45 </a:t>
            </a:r>
            <a:r>
              <a:rPr lang="en-US" sz="1200" b="1" dirty="0">
                <a:solidFill>
                  <a:prstClr val="black"/>
                </a:solidFill>
              </a:rPr>
              <a:t>I</a:t>
            </a:r>
            <a:r>
              <a:rPr lang="en-US" sz="1200" dirty="0">
                <a:solidFill>
                  <a:prstClr val="black"/>
                </a:solidFill>
              </a:rPr>
              <a:t>mpact of Jesus</a:t>
            </a:r>
            <a:r>
              <a:rPr lang="uk-UA" sz="1200" dirty="0">
                <a:solidFill>
                  <a:prstClr val="black"/>
                </a:solidFill>
              </a:rPr>
              <a:t>'</a:t>
            </a:r>
            <a:r>
              <a:rPr lang="en-US" sz="1200" dirty="0">
                <a:solidFill>
                  <a:prstClr val="black"/>
                </a:solidFill>
              </a:rPr>
              <a:t> transfiguration</a:t>
            </a:r>
          </a:p>
          <a:p>
            <a:pPr defTabSz="457200" eaLnBrk="1" fontAlgn="auto" hangingPunct="1">
              <a:spcBef>
                <a:spcPts val="0"/>
              </a:spcBef>
              <a:spcAft>
                <a:spcPts val="0"/>
              </a:spcAft>
            </a:pPr>
            <a:r>
              <a:rPr lang="en-US" sz="1200" dirty="0">
                <a:solidFill>
                  <a:prstClr val="black"/>
                </a:solidFill>
              </a:rPr>
              <a:t>46 </a:t>
            </a:r>
            <a:r>
              <a:rPr lang="en-US" sz="1200" b="1" dirty="0">
                <a:solidFill>
                  <a:prstClr val="black"/>
                </a:solidFill>
              </a:rPr>
              <a:t>N</a:t>
            </a:r>
            <a:r>
              <a:rPr lang="en-US" sz="1200" dirty="0">
                <a:solidFill>
                  <a:prstClr val="black"/>
                </a:solidFill>
              </a:rPr>
              <a:t>eed for true forgiveness</a:t>
            </a:r>
          </a:p>
          <a:p>
            <a:pPr defTabSz="457200" eaLnBrk="1" fontAlgn="auto" hangingPunct="1">
              <a:spcBef>
                <a:spcPts val="0"/>
              </a:spcBef>
              <a:spcAft>
                <a:spcPts val="0"/>
              </a:spcAft>
            </a:pPr>
            <a:r>
              <a:rPr lang="en-US" sz="1200" dirty="0">
                <a:solidFill>
                  <a:prstClr val="black"/>
                </a:solidFill>
              </a:rPr>
              <a:t>47 </a:t>
            </a:r>
            <a:r>
              <a:rPr lang="en-US" sz="1200" b="1" dirty="0">
                <a:solidFill>
                  <a:prstClr val="black"/>
                </a:solidFill>
              </a:rPr>
              <a:t>G</a:t>
            </a:r>
            <a:r>
              <a:rPr lang="en-US" sz="1200" dirty="0">
                <a:solidFill>
                  <a:prstClr val="black"/>
                </a:solidFill>
              </a:rPr>
              <a:t>rounds for divorce clarified</a:t>
            </a:r>
          </a:p>
          <a:p>
            <a:pPr defTabSz="457200" eaLnBrk="1" fontAlgn="auto" hangingPunct="1">
              <a:spcBef>
                <a:spcPts val="0"/>
              </a:spcBef>
              <a:spcAft>
                <a:spcPts val="0"/>
              </a:spcAft>
            </a:pPr>
            <a:endParaRPr lang="en-US" sz="1200" dirty="0">
              <a:solidFill>
                <a:prstClr val="black"/>
              </a:solidFill>
            </a:endParaRPr>
          </a:p>
          <a:p>
            <a:pPr defTabSz="457200" eaLnBrk="1" fontAlgn="auto" hangingPunct="1">
              <a:spcBef>
                <a:spcPts val="0"/>
              </a:spcBef>
              <a:spcAft>
                <a:spcPts val="0"/>
              </a:spcAft>
            </a:pPr>
            <a:r>
              <a:rPr lang="en-US" sz="1200" dirty="0">
                <a:solidFill>
                  <a:prstClr val="black"/>
                </a:solidFill>
              </a:rPr>
              <a:t>48 </a:t>
            </a:r>
            <a:r>
              <a:rPr lang="en-US" sz="1200" b="1" dirty="0">
                <a:solidFill>
                  <a:prstClr val="black"/>
                </a:solidFill>
              </a:rPr>
              <a:t>O</a:t>
            </a:r>
            <a:r>
              <a:rPr lang="en-US" sz="1200" dirty="0">
                <a:solidFill>
                  <a:prstClr val="black"/>
                </a:solidFill>
              </a:rPr>
              <a:t>pportunities in the vineyard</a:t>
            </a:r>
          </a:p>
          <a:p>
            <a:pPr defTabSz="457200" eaLnBrk="1" fontAlgn="auto" hangingPunct="1">
              <a:spcBef>
                <a:spcPts val="0"/>
              </a:spcBef>
              <a:spcAft>
                <a:spcPts val="0"/>
              </a:spcAft>
            </a:pPr>
            <a:r>
              <a:rPr lang="en-US" sz="1200" dirty="0">
                <a:solidFill>
                  <a:prstClr val="black"/>
                </a:solidFill>
              </a:rPr>
              <a:t>49 </a:t>
            </a:r>
            <a:r>
              <a:rPr lang="en-US" sz="1200" b="1" dirty="0">
                <a:solidFill>
                  <a:prstClr val="black"/>
                </a:solidFill>
              </a:rPr>
              <a:t>F</a:t>
            </a:r>
            <a:r>
              <a:rPr lang="en-US" sz="1200" dirty="0">
                <a:solidFill>
                  <a:prstClr val="black"/>
                </a:solidFill>
              </a:rPr>
              <a:t>ig tree is cursed</a:t>
            </a:r>
          </a:p>
        </p:txBody>
      </p:sp>
      <p:sp>
        <p:nvSpPr>
          <p:cNvPr id="6" name="TextBox 6"/>
          <p:cNvSpPr txBox="1">
            <a:spLocks noChangeArrowheads="1"/>
          </p:cNvSpPr>
          <p:nvPr/>
        </p:nvSpPr>
        <p:spPr bwMode="auto">
          <a:xfrm>
            <a:off x="9217866" y="5288340"/>
            <a:ext cx="2952329" cy="156966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sz="1200" dirty="0">
                <a:solidFill>
                  <a:prstClr val="black"/>
                </a:solidFill>
              </a:rPr>
              <a:t>50 </a:t>
            </a:r>
            <a:r>
              <a:rPr lang="en-US" sz="1200" b="1" dirty="0">
                <a:solidFill>
                  <a:prstClr val="black"/>
                </a:solidFill>
              </a:rPr>
              <a:t>T</a:t>
            </a:r>
            <a:r>
              <a:rPr lang="en-US" sz="1200" dirty="0">
                <a:solidFill>
                  <a:prstClr val="black"/>
                </a:solidFill>
              </a:rPr>
              <a:t>axes paid to Caesar</a:t>
            </a:r>
          </a:p>
          <a:p>
            <a:pPr defTabSz="457200" eaLnBrk="1" fontAlgn="auto" hangingPunct="1">
              <a:spcBef>
                <a:spcPts val="0"/>
              </a:spcBef>
              <a:spcAft>
                <a:spcPts val="0"/>
              </a:spcAft>
            </a:pPr>
            <a:r>
              <a:rPr lang="en-US" sz="1200" dirty="0">
                <a:solidFill>
                  <a:prstClr val="black"/>
                </a:solidFill>
              </a:rPr>
              <a:t>51 </a:t>
            </a:r>
            <a:r>
              <a:rPr lang="en-US" sz="1200" b="1" dirty="0">
                <a:solidFill>
                  <a:prstClr val="black"/>
                </a:solidFill>
              </a:rPr>
              <a:t>H</a:t>
            </a:r>
            <a:r>
              <a:rPr lang="en-US" sz="1200" dirty="0">
                <a:solidFill>
                  <a:prstClr val="black"/>
                </a:solidFill>
              </a:rPr>
              <a:t>ypocrisy denounced by </a:t>
            </a:r>
            <a:r>
              <a:rPr lang="ru-RU" sz="1200" dirty="0">
                <a:solidFill>
                  <a:prstClr val="black"/>
                </a:solidFill>
              </a:rPr>
              <a:t>"</a:t>
            </a:r>
            <a:r>
              <a:rPr lang="en-US" sz="1200" dirty="0">
                <a:solidFill>
                  <a:prstClr val="black"/>
                </a:solidFill>
              </a:rPr>
              <a:t>woes</a:t>
            </a:r>
            <a:r>
              <a:rPr lang="ru-RU" sz="1200" dirty="0">
                <a:solidFill>
                  <a:prstClr val="black"/>
                </a:solidFill>
              </a:rPr>
              <a:t>"</a:t>
            </a:r>
            <a:endParaRPr lang="en-US" sz="1200" dirty="0">
              <a:solidFill>
                <a:prstClr val="black"/>
              </a:solidFill>
            </a:endParaRPr>
          </a:p>
          <a:p>
            <a:pPr defTabSz="457200" eaLnBrk="1" fontAlgn="auto" hangingPunct="1">
              <a:spcBef>
                <a:spcPts val="0"/>
              </a:spcBef>
              <a:spcAft>
                <a:spcPts val="0"/>
              </a:spcAft>
            </a:pPr>
            <a:r>
              <a:rPr lang="en-US" sz="1200" dirty="0">
                <a:solidFill>
                  <a:prstClr val="black"/>
                </a:solidFill>
              </a:rPr>
              <a:t>52 </a:t>
            </a:r>
            <a:r>
              <a:rPr lang="en-US" sz="1200" b="1" dirty="0">
                <a:solidFill>
                  <a:prstClr val="black"/>
                </a:solidFill>
              </a:rPr>
              <a:t>E</a:t>
            </a:r>
            <a:r>
              <a:rPr lang="en-US" sz="1200" dirty="0">
                <a:solidFill>
                  <a:prstClr val="black"/>
                </a:solidFill>
              </a:rPr>
              <a:t>vents of second coming</a:t>
            </a:r>
          </a:p>
          <a:p>
            <a:pPr defTabSz="457200" eaLnBrk="1" fontAlgn="auto" hangingPunct="1">
              <a:spcBef>
                <a:spcPts val="0"/>
              </a:spcBef>
              <a:spcAft>
                <a:spcPts val="0"/>
              </a:spcAft>
            </a:pPr>
            <a:endParaRPr lang="en-US" sz="1200" dirty="0">
              <a:solidFill>
                <a:prstClr val="black"/>
              </a:solidFill>
            </a:endParaRPr>
          </a:p>
          <a:p>
            <a:pPr defTabSz="457200" eaLnBrk="1" fontAlgn="auto" hangingPunct="1">
              <a:spcBef>
                <a:spcPts val="0"/>
              </a:spcBef>
              <a:spcAft>
                <a:spcPts val="0"/>
              </a:spcAft>
            </a:pPr>
            <a:r>
              <a:rPr lang="en-US" sz="1200" dirty="0">
                <a:solidFill>
                  <a:prstClr val="black"/>
                </a:solidFill>
              </a:rPr>
              <a:t>53 </a:t>
            </a:r>
            <a:r>
              <a:rPr lang="en-US" sz="1200" b="1" dirty="0">
                <a:solidFill>
                  <a:prstClr val="black"/>
                </a:solidFill>
              </a:rPr>
              <a:t>J</a:t>
            </a:r>
            <a:r>
              <a:rPr lang="en-US" sz="1200" dirty="0">
                <a:solidFill>
                  <a:prstClr val="black"/>
                </a:solidFill>
              </a:rPr>
              <a:t>udgment of the nations</a:t>
            </a:r>
          </a:p>
          <a:p>
            <a:pPr defTabSz="457200" eaLnBrk="1" fontAlgn="auto" hangingPunct="1">
              <a:spcBef>
                <a:spcPts val="0"/>
              </a:spcBef>
              <a:spcAft>
                <a:spcPts val="0"/>
              </a:spcAft>
            </a:pPr>
            <a:r>
              <a:rPr lang="en-US" sz="1200" dirty="0">
                <a:solidFill>
                  <a:prstClr val="black"/>
                </a:solidFill>
              </a:rPr>
              <a:t>54 </a:t>
            </a:r>
            <a:r>
              <a:rPr lang="en-US" sz="1200" b="1" dirty="0">
                <a:solidFill>
                  <a:prstClr val="black"/>
                </a:solidFill>
              </a:rPr>
              <a:t>E</a:t>
            </a:r>
            <a:r>
              <a:rPr lang="en-US" sz="1200" dirty="0">
                <a:solidFill>
                  <a:prstClr val="black"/>
                </a:solidFill>
              </a:rPr>
              <a:t>vents on Calvary</a:t>
            </a:r>
            <a:r>
              <a:rPr lang="uk-UA" sz="1200" dirty="0">
                <a:solidFill>
                  <a:prstClr val="black"/>
                </a:solidFill>
              </a:rPr>
              <a:t>'</a:t>
            </a:r>
            <a:r>
              <a:rPr lang="en-US" sz="1200" dirty="0">
                <a:solidFill>
                  <a:prstClr val="black"/>
                </a:solidFill>
              </a:rPr>
              <a:t>s eve</a:t>
            </a:r>
          </a:p>
          <a:p>
            <a:pPr defTabSz="457200" eaLnBrk="1" fontAlgn="auto" hangingPunct="1">
              <a:spcBef>
                <a:spcPts val="0"/>
              </a:spcBef>
              <a:spcAft>
                <a:spcPts val="0"/>
              </a:spcAft>
            </a:pPr>
            <a:r>
              <a:rPr lang="en-US" sz="1200" dirty="0">
                <a:solidFill>
                  <a:prstClr val="black"/>
                </a:solidFill>
              </a:rPr>
              <a:t>55 </a:t>
            </a:r>
            <a:r>
              <a:rPr lang="en-US" sz="1200" b="1" dirty="0">
                <a:solidFill>
                  <a:prstClr val="black"/>
                </a:solidFill>
              </a:rPr>
              <a:t>W</a:t>
            </a:r>
            <a:r>
              <a:rPr lang="en-US" sz="1200" dirty="0">
                <a:solidFill>
                  <a:prstClr val="black"/>
                </a:solidFill>
              </a:rPr>
              <a:t>ay of the cross</a:t>
            </a:r>
          </a:p>
          <a:p>
            <a:pPr defTabSz="457200" eaLnBrk="1" fontAlgn="auto" hangingPunct="1">
              <a:spcBef>
                <a:spcPts val="0"/>
              </a:spcBef>
              <a:spcAft>
                <a:spcPts val="0"/>
              </a:spcAft>
            </a:pPr>
            <a:r>
              <a:rPr lang="en-US" sz="1200" dirty="0">
                <a:solidFill>
                  <a:prstClr val="black"/>
                </a:solidFill>
              </a:rPr>
              <a:t>56 </a:t>
            </a:r>
            <a:r>
              <a:rPr lang="en-US" sz="1200" b="1" dirty="0">
                <a:solidFill>
                  <a:prstClr val="black"/>
                </a:solidFill>
              </a:rPr>
              <a:t>S</a:t>
            </a:r>
            <a:r>
              <a:rPr lang="en-US" sz="1200" dirty="0">
                <a:solidFill>
                  <a:prstClr val="black"/>
                </a:solidFill>
              </a:rPr>
              <a:t>avior</a:t>
            </a:r>
            <a:r>
              <a:rPr lang="uk-UA" sz="1200" dirty="0">
                <a:solidFill>
                  <a:prstClr val="black"/>
                </a:solidFill>
              </a:rPr>
              <a:t>'</a:t>
            </a:r>
            <a:r>
              <a:rPr lang="en-US" sz="1200" dirty="0">
                <a:solidFill>
                  <a:prstClr val="black"/>
                </a:solidFill>
              </a:rPr>
              <a:t>s resurrection and commission</a:t>
            </a:r>
          </a:p>
        </p:txBody>
      </p:sp>
      <p:sp>
        <p:nvSpPr>
          <p:cNvPr id="7" name="TextBox 3"/>
          <p:cNvSpPr txBox="1">
            <a:spLocks noChangeArrowheads="1"/>
          </p:cNvSpPr>
          <p:nvPr/>
        </p:nvSpPr>
        <p:spPr bwMode="auto">
          <a:xfrm>
            <a:off x="-3233475" y="0"/>
            <a:ext cx="3024907" cy="19389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sz="1200" dirty="0">
                <a:solidFill>
                  <a:prstClr val="black"/>
                </a:solidFill>
              </a:rPr>
              <a:t>1 Inception of the world</a:t>
            </a:r>
          </a:p>
          <a:p>
            <a:pPr defTabSz="457200" eaLnBrk="1" fontAlgn="auto" hangingPunct="1">
              <a:spcBef>
                <a:spcPts val="0"/>
              </a:spcBef>
              <a:spcAft>
                <a:spcPts val="0"/>
              </a:spcAft>
            </a:pPr>
            <a:r>
              <a:rPr lang="en-US" sz="1200" dirty="0">
                <a:solidFill>
                  <a:prstClr val="black"/>
                </a:solidFill>
              </a:rPr>
              <a:t>2 </a:t>
            </a:r>
            <a:r>
              <a:rPr lang="en-US" sz="1200" b="1" dirty="0">
                <a:solidFill>
                  <a:prstClr val="black"/>
                </a:solidFill>
              </a:rPr>
              <a:t>N</a:t>
            </a:r>
            <a:r>
              <a:rPr lang="en-US" sz="1200" dirty="0">
                <a:solidFill>
                  <a:prstClr val="black"/>
                </a:solidFill>
              </a:rPr>
              <a:t>ewlyweds placed in Eden</a:t>
            </a:r>
          </a:p>
          <a:p>
            <a:pPr defTabSz="457200" eaLnBrk="1" fontAlgn="auto" hangingPunct="1">
              <a:spcBef>
                <a:spcPts val="0"/>
              </a:spcBef>
              <a:spcAft>
                <a:spcPts val="0"/>
              </a:spcAft>
            </a:pPr>
            <a:endParaRPr lang="en-US" sz="1200" dirty="0">
              <a:solidFill>
                <a:prstClr val="black"/>
              </a:solidFill>
            </a:endParaRPr>
          </a:p>
          <a:p>
            <a:pPr defTabSz="457200" eaLnBrk="1" fontAlgn="auto" hangingPunct="1">
              <a:spcBef>
                <a:spcPts val="0"/>
              </a:spcBef>
              <a:spcAft>
                <a:spcPts val="0"/>
              </a:spcAft>
            </a:pPr>
            <a:r>
              <a:rPr lang="en-US" sz="1200" dirty="0">
                <a:solidFill>
                  <a:prstClr val="black"/>
                </a:solidFill>
              </a:rPr>
              <a:t>3 </a:t>
            </a:r>
            <a:r>
              <a:rPr lang="en-US" sz="1200" b="1" dirty="0">
                <a:solidFill>
                  <a:prstClr val="black"/>
                </a:solidFill>
              </a:rPr>
              <a:t>T</a:t>
            </a:r>
            <a:r>
              <a:rPr lang="en-US" sz="1200" dirty="0">
                <a:solidFill>
                  <a:prstClr val="black"/>
                </a:solidFill>
              </a:rPr>
              <a:t>emptation and man</a:t>
            </a:r>
            <a:r>
              <a:rPr lang="uk-UA" sz="1200" dirty="0">
                <a:solidFill>
                  <a:prstClr val="black"/>
                </a:solidFill>
              </a:rPr>
              <a:t>'</a:t>
            </a:r>
            <a:r>
              <a:rPr lang="en-US" sz="1200" dirty="0">
                <a:solidFill>
                  <a:prstClr val="black"/>
                </a:solidFill>
              </a:rPr>
              <a:t>s fall</a:t>
            </a:r>
          </a:p>
          <a:p>
            <a:pPr defTabSz="457200" eaLnBrk="1" fontAlgn="auto" hangingPunct="1">
              <a:spcBef>
                <a:spcPts val="0"/>
              </a:spcBef>
              <a:spcAft>
                <a:spcPts val="0"/>
              </a:spcAft>
            </a:pPr>
            <a:r>
              <a:rPr lang="en-US" sz="1200" dirty="0">
                <a:solidFill>
                  <a:prstClr val="black"/>
                </a:solidFill>
              </a:rPr>
              <a:t>4 </a:t>
            </a:r>
            <a:r>
              <a:rPr lang="en-US" sz="1200" b="1" dirty="0">
                <a:solidFill>
                  <a:prstClr val="black"/>
                </a:solidFill>
              </a:rPr>
              <a:t>H</a:t>
            </a:r>
            <a:r>
              <a:rPr lang="en-US" sz="1200" dirty="0">
                <a:solidFill>
                  <a:prstClr val="black"/>
                </a:solidFill>
              </a:rPr>
              <a:t>atred and first murder</a:t>
            </a:r>
          </a:p>
          <a:p>
            <a:pPr defTabSz="457200" eaLnBrk="1" fontAlgn="auto" hangingPunct="1">
              <a:spcBef>
                <a:spcPts val="0"/>
              </a:spcBef>
              <a:spcAft>
                <a:spcPts val="0"/>
              </a:spcAft>
            </a:pPr>
            <a:r>
              <a:rPr lang="en-US" sz="1200" dirty="0">
                <a:solidFill>
                  <a:prstClr val="black"/>
                </a:solidFill>
              </a:rPr>
              <a:t>5 </a:t>
            </a:r>
            <a:r>
              <a:rPr lang="en-US" sz="1200" b="1" dirty="0">
                <a:solidFill>
                  <a:prstClr val="black"/>
                </a:solidFill>
              </a:rPr>
              <a:t>E</a:t>
            </a:r>
            <a:r>
              <a:rPr lang="en-US" sz="1200" dirty="0">
                <a:solidFill>
                  <a:prstClr val="black"/>
                </a:solidFill>
              </a:rPr>
              <a:t>ntire genealogy of Adam</a:t>
            </a:r>
          </a:p>
          <a:p>
            <a:pPr defTabSz="457200" eaLnBrk="1" fontAlgn="auto" hangingPunct="1">
              <a:spcBef>
                <a:spcPts val="0"/>
              </a:spcBef>
              <a:spcAft>
                <a:spcPts val="0"/>
              </a:spcAft>
            </a:pPr>
            <a:endParaRPr lang="en-US" sz="1200" dirty="0">
              <a:solidFill>
                <a:prstClr val="black"/>
              </a:solidFill>
            </a:endParaRPr>
          </a:p>
          <a:p>
            <a:pPr defTabSz="457200" eaLnBrk="1" fontAlgn="auto" hangingPunct="1">
              <a:spcBef>
                <a:spcPts val="0"/>
              </a:spcBef>
              <a:spcAft>
                <a:spcPts val="0"/>
              </a:spcAft>
            </a:pPr>
            <a:r>
              <a:rPr lang="en-US" sz="1200" dirty="0">
                <a:solidFill>
                  <a:prstClr val="black"/>
                </a:solidFill>
              </a:rPr>
              <a:t>6 </a:t>
            </a:r>
            <a:r>
              <a:rPr lang="en-US" sz="1200" b="1" dirty="0">
                <a:solidFill>
                  <a:prstClr val="black"/>
                </a:solidFill>
              </a:rPr>
              <a:t>L</a:t>
            </a:r>
            <a:r>
              <a:rPr lang="en-US" sz="1200" dirty="0">
                <a:solidFill>
                  <a:prstClr val="black"/>
                </a:solidFill>
              </a:rPr>
              <a:t>essons on proper priorities</a:t>
            </a:r>
          </a:p>
          <a:p>
            <a:pPr defTabSz="457200" eaLnBrk="1" fontAlgn="auto" hangingPunct="1">
              <a:spcBef>
                <a:spcPts val="0"/>
              </a:spcBef>
              <a:spcAft>
                <a:spcPts val="0"/>
              </a:spcAft>
            </a:pPr>
            <a:r>
              <a:rPr lang="en-US" sz="1200" dirty="0">
                <a:solidFill>
                  <a:prstClr val="black"/>
                </a:solidFill>
              </a:rPr>
              <a:t>7 </a:t>
            </a:r>
            <a:r>
              <a:rPr lang="en-US" sz="1200" b="1" dirty="0">
                <a:solidFill>
                  <a:prstClr val="black"/>
                </a:solidFill>
              </a:rPr>
              <a:t>O</a:t>
            </a:r>
            <a:r>
              <a:rPr lang="en-US" sz="1200" dirty="0">
                <a:solidFill>
                  <a:prstClr val="black"/>
                </a:solidFill>
              </a:rPr>
              <a:t>utline for personal relationships</a:t>
            </a:r>
          </a:p>
          <a:p>
            <a:pPr defTabSz="457200" eaLnBrk="1" fontAlgn="auto" hangingPunct="1">
              <a:spcBef>
                <a:spcPts val="0"/>
              </a:spcBef>
              <a:spcAft>
                <a:spcPts val="0"/>
              </a:spcAft>
            </a:pPr>
            <a:r>
              <a:rPr lang="en-US" sz="1200" dirty="0">
                <a:solidFill>
                  <a:prstClr val="black"/>
                </a:solidFill>
              </a:rPr>
              <a:t>8 </a:t>
            </a:r>
            <a:r>
              <a:rPr lang="en-US" sz="1200" b="1" dirty="0">
                <a:solidFill>
                  <a:prstClr val="black"/>
                </a:solidFill>
              </a:rPr>
              <a:t>F</a:t>
            </a:r>
            <a:r>
              <a:rPr lang="en-US" sz="1200" dirty="0">
                <a:solidFill>
                  <a:prstClr val="black"/>
                </a:solidFill>
              </a:rPr>
              <a:t>aith of the centurion</a:t>
            </a:r>
          </a:p>
        </p:txBody>
      </p:sp>
      <p:sp>
        <p:nvSpPr>
          <p:cNvPr id="8" name="TextBox 4"/>
          <p:cNvSpPr txBox="1">
            <a:spLocks noChangeArrowheads="1"/>
          </p:cNvSpPr>
          <p:nvPr/>
        </p:nvSpPr>
        <p:spPr bwMode="auto">
          <a:xfrm>
            <a:off x="-3071607" y="2076837"/>
            <a:ext cx="2700337" cy="138499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sz="1200" dirty="0">
                <a:solidFill>
                  <a:prstClr val="black"/>
                </a:solidFill>
              </a:rPr>
              <a:t>  9 </a:t>
            </a:r>
            <a:r>
              <a:rPr lang="en-US" sz="1200" b="1" dirty="0">
                <a:solidFill>
                  <a:prstClr val="black"/>
                </a:solidFill>
              </a:rPr>
              <a:t>M</a:t>
            </a:r>
            <a:r>
              <a:rPr lang="en-US" sz="1200" dirty="0">
                <a:solidFill>
                  <a:prstClr val="black"/>
                </a:solidFill>
              </a:rPr>
              <a:t>atthew</a:t>
            </a:r>
            <a:r>
              <a:rPr lang="uk-UA" sz="1200" dirty="0">
                <a:solidFill>
                  <a:prstClr val="black"/>
                </a:solidFill>
              </a:rPr>
              <a:t>'</a:t>
            </a:r>
            <a:r>
              <a:rPr lang="en-US" sz="1200" dirty="0">
                <a:solidFill>
                  <a:prstClr val="black"/>
                </a:solidFill>
              </a:rPr>
              <a:t>s call from Jesus</a:t>
            </a:r>
          </a:p>
          <a:p>
            <a:pPr defTabSz="457200" eaLnBrk="1" fontAlgn="auto" hangingPunct="1">
              <a:spcBef>
                <a:spcPts val="0"/>
              </a:spcBef>
              <a:spcAft>
                <a:spcPts val="0"/>
              </a:spcAft>
            </a:pPr>
            <a:r>
              <a:rPr lang="en-US" sz="1200" dirty="0">
                <a:solidFill>
                  <a:prstClr val="black"/>
                </a:solidFill>
              </a:rPr>
              <a:t>10 </a:t>
            </a:r>
            <a:r>
              <a:rPr lang="en-US" sz="1200" b="1" dirty="0">
                <a:solidFill>
                  <a:prstClr val="black"/>
                </a:solidFill>
              </a:rPr>
              <a:t>A</a:t>
            </a:r>
            <a:r>
              <a:rPr lang="en-US" sz="1200" dirty="0">
                <a:solidFill>
                  <a:prstClr val="black"/>
                </a:solidFill>
              </a:rPr>
              <a:t>postles sent to preach</a:t>
            </a:r>
          </a:p>
          <a:p>
            <a:pPr defTabSz="457200" eaLnBrk="1" fontAlgn="auto" hangingPunct="1">
              <a:spcBef>
                <a:spcPts val="0"/>
              </a:spcBef>
              <a:spcAft>
                <a:spcPts val="0"/>
              </a:spcAft>
            </a:pPr>
            <a:r>
              <a:rPr lang="en-US" sz="1200" dirty="0">
                <a:solidFill>
                  <a:prstClr val="black"/>
                </a:solidFill>
              </a:rPr>
              <a:t>11 </a:t>
            </a:r>
            <a:r>
              <a:rPr lang="en-US" sz="1200" b="1" dirty="0">
                <a:solidFill>
                  <a:prstClr val="black"/>
                </a:solidFill>
              </a:rPr>
              <a:t>T</a:t>
            </a:r>
            <a:r>
              <a:rPr lang="en-US" sz="1200" dirty="0">
                <a:solidFill>
                  <a:prstClr val="black"/>
                </a:solidFill>
              </a:rPr>
              <a:t>estimony about John</a:t>
            </a:r>
            <a:r>
              <a:rPr lang="uk-UA" sz="1200" dirty="0">
                <a:solidFill>
                  <a:prstClr val="black"/>
                </a:solidFill>
              </a:rPr>
              <a:t>'</a:t>
            </a:r>
            <a:r>
              <a:rPr lang="en-US" sz="1200" dirty="0">
                <a:solidFill>
                  <a:prstClr val="black"/>
                </a:solidFill>
              </a:rPr>
              <a:t>s message</a:t>
            </a:r>
          </a:p>
          <a:p>
            <a:pPr defTabSz="457200" eaLnBrk="1" fontAlgn="auto" hangingPunct="1">
              <a:spcBef>
                <a:spcPts val="0"/>
              </a:spcBef>
              <a:spcAft>
                <a:spcPts val="0"/>
              </a:spcAft>
            </a:pPr>
            <a:r>
              <a:rPr lang="en-US" sz="1200" dirty="0">
                <a:solidFill>
                  <a:prstClr val="black"/>
                </a:solidFill>
              </a:rPr>
              <a:t>12 </a:t>
            </a:r>
            <a:r>
              <a:rPr lang="en-US" sz="1200" b="1" dirty="0">
                <a:solidFill>
                  <a:prstClr val="black"/>
                </a:solidFill>
              </a:rPr>
              <a:t>T</a:t>
            </a:r>
            <a:r>
              <a:rPr lang="en-US" sz="1200" dirty="0">
                <a:solidFill>
                  <a:prstClr val="black"/>
                </a:solidFill>
              </a:rPr>
              <a:t>rue Messiah called demonic</a:t>
            </a:r>
          </a:p>
          <a:p>
            <a:pPr defTabSz="457200" eaLnBrk="1" fontAlgn="auto" hangingPunct="1">
              <a:spcBef>
                <a:spcPts val="0"/>
              </a:spcBef>
              <a:spcAft>
                <a:spcPts val="0"/>
              </a:spcAft>
            </a:pPr>
            <a:r>
              <a:rPr lang="en-US" sz="1200" dirty="0">
                <a:solidFill>
                  <a:prstClr val="black"/>
                </a:solidFill>
              </a:rPr>
              <a:t>13 </a:t>
            </a:r>
            <a:r>
              <a:rPr lang="en-US" sz="1200" b="1" dirty="0">
                <a:solidFill>
                  <a:prstClr val="black"/>
                </a:solidFill>
              </a:rPr>
              <a:t>H</a:t>
            </a:r>
            <a:r>
              <a:rPr lang="en-US" sz="1200" dirty="0">
                <a:solidFill>
                  <a:prstClr val="black"/>
                </a:solidFill>
              </a:rPr>
              <a:t>idden message of parables</a:t>
            </a:r>
          </a:p>
          <a:p>
            <a:pPr defTabSz="457200" eaLnBrk="1" fontAlgn="auto" hangingPunct="1">
              <a:spcBef>
                <a:spcPts val="0"/>
              </a:spcBef>
              <a:spcAft>
                <a:spcPts val="0"/>
              </a:spcAft>
            </a:pPr>
            <a:r>
              <a:rPr lang="en-US" sz="1200" dirty="0">
                <a:solidFill>
                  <a:prstClr val="black"/>
                </a:solidFill>
              </a:rPr>
              <a:t>14 </a:t>
            </a:r>
            <a:r>
              <a:rPr lang="en-US" sz="1200" b="1" dirty="0">
                <a:solidFill>
                  <a:prstClr val="black"/>
                </a:solidFill>
              </a:rPr>
              <a:t>E</a:t>
            </a:r>
            <a:r>
              <a:rPr lang="en-US" sz="1200" dirty="0">
                <a:solidFill>
                  <a:prstClr val="black"/>
                </a:solidFill>
              </a:rPr>
              <a:t>xecution of the Baptist</a:t>
            </a:r>
          </a:p>
          <a:p>
            <a:pPr defTabSz="457200" eaLnBrk="1" fontAlgn="auto" hangingPunct="1">
              <a:spcBef>
                <a:spcPts val="0"/>
              </a:spcBef>
              <a:spcAft>
                <a:spcPts val="0"/>
              </a:spcAft>
            </a:pPr>
            <a:r>
              <a:rPr lang="en-US" sz="1200" dirty="0">
                <a:solidFill>
                  <a:prstClr val="black"/>
                </a:solidFill>
              </a:rPr>
              <a:t>15 </a:t>
            </a:r>
            <a:r>
              <a:rPr lang="en-US" sz="1200" b="1" dirty="0">
                <a:solidFill>
                  <a:prstClr val="black"/>
                </a:solidFill>
              </a:rPr>
              <a:t>W</a:t>
            </a:r>
            <a:r>
              <a:rPr lang="en-US" sz="1200" dirty="0">
                <a:solidFill>
                  <a:prstClr val="black"/>
                </a:solidFill>
              </a:rPr>
              <a:t>isdom is answering Pharisees</a:t>
            </a:r>
          </a:p>
        </p:txBody>
      </p:sp>
      <p:sp>
        <p:nvSpPr>
          <p:cNvPr id="9" name="TextBox 5"/>
          <p:cNvSpPr txBox="1">
            <a:spLocks noChangeArrowheads="1"/>
          </p:cNvSpPr>
          <p:nvPr/>
        </p:nvSpPr>
        <p:spPr bwMode="auto">
          <a:xfrm>
            <a:off x="-3071607" y="3707182"/>
            <a:ext cx="2663751" cy="138499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sz="1200" dirty="0">
                <a:solidFill>
                  <a:prstClr val="black"/>
                </a:solidFill>
              </a:rPr>
              <a:t>16 </a:t>
            </a:r>
            <a:r>
              <a:rPr lang="en-US" sz="1200" b="1" dirty="0">
                <a:solidFill>
                  <a:prstClr val="black"/>
                </a:solidFill>
              </a:rPr>
              <a:t>K</a:t>
            </a:r>
            <a:r>
              <a:rPr lang="en-US" sz="1200" dirty="0">
                <a:solidFill>
                  <a:prstClr val="black"/>
                </a:solidFill>
              </a:rPr>
              <a:t>eys of the kingdom</a:t>
            </a:r>
          </a:p>
          <a:p>
            <a:pPr defTabSz="457200" eaLnBrk="1" fontAlgn="auto" hangingPunct="1">
              <a:spcBef>
                <a:spcPts val="0"/>
              </a:spcBef>
              <a:spcAft>
                <a:spcPts val="0"/>
              </a:spcAft>
            </a:pPr>
            <a:r>
              <a:rPr lang="en-US" sz="1200" dirty="0">
                <a:solidFill>
                  <a:prstClr val="black"/>
                </a:solidFill>
              </a:rPr>
              <a:t>17 </a:t>
            </a:r>
            <a:r>
              <a:rPr lang="en-US" sz="1200" b="1" dirty="0">
                <a:solidFill>
                  <a:prstClr val="black"/>
                </a:solidFill>
              </a:rPr>
              <a:t>I</a:t>
            </a:r>
            <a:r>
              <a:rPr lang="en-US" sz="1200" dirty="0">
                <a:solidFill>
                  <a:prstClr val="black"/>
                </a:solidFill>
              </a:rPr>
              <a:t>mpact of Jesus</a:t>
            </a:r>
            <a:r>
              <a:rPr lang="uk-UA" sz="1200" dirty="0">
                <a:solidFill>
                  <a:prstClr val="black"/>
                </a:solidFill>
              </a:rPr>
              <a:t>'</a:t>
            </a:r>
            <a:r>
              <a:rPr lang="en-US" sz="1200" dirty="0">
                <a:solidFill>
                  <a:prstClr val="black"/>
                </a:solidFill>
              </a:rPr>
              <a:t> transfiguration</a:t>
            </a:r>
          </a:p>
          <a:p>
            <a:pPr defTabSz="457200" eaLnBrk="1" fontAlgn="auto" hangingPunct="1">
              <a:spcBef>
                <a:spcPts val="0"/>
              </a:spcBef>
              <a:spcAft>
                <a:spcPts val="0"/>
              </a:spcAft>
            </a:pPr>
            <a:r>
              <a:rPr lang="en-US" sz="1200" dirty="0">
                <a:solidFill>
                  <a:prstClr val="black"/>
                </a:solidFill>
              </a:rPr>
              <a:t>18 </a:t>
            </a:r>
            <a:r>
              <a:rPr lang="en-US" sz="1200" b="1" dirty="0">
                <a:solidFill>
                  <a:prstClr val="black"/>
                </a:solidFill>
              </a:rPr>
              <a:t>N</a:t>
            </a:r>
            <a:r>
              <a:rPr lang="en-US" sz="1200" dirty="0">
                <a:solidFill>
                  <a:prstClr val="black"/>
                </a:solidFill>
              </a:rPr>
              <a:t>eed for true forgiveness</a:t>
            </a:r>
          </a:p>
          <a:p>
            <a:pPr defTabSz="457200" eaLnBrk="1" fontAlgn="auto" hangingPunct="1">
              <a:spcBef>
                <a:spcPts val="0"/>
              </a:spcBef>
              <a:spcAft>
                <a:spcPts val="0"/>
              </a:spcAft>
            </a:pPr>
            <a:r>
              <a:rPr lang="en-US" sz="1200" dirty="0">
                <a:solidFill>
                  <a:prstClr val="black"/>
                </a:solidFill>
              </a:rPr>
              <a:t>19 </a:t>
            </a:r>
            <a:r>
              <a:rPr lang="en-US" sz="1200" b="1" dirty="0">
                <a:solidFill>
                  <a:prstClr val="black"/>
                </a:solidFill>
              </a:rPr>
              <a:t>G</a:t>
            </a:r>
            <a:r>
              <a:rPr lang="en-US" sz="1200" dirty="0">
                <a:solidFill>
                  <a:prstClr val="black"/>
                </a:solidFill>
              </a:rPr>
              <a:t>rounds for divorce clarified</a:t>
            </a:r>
          </a:p>
          <a:p>
            <a:pPr defTabSz="457200" eaLnBrk="1" fontAlgn="auto" hangingPunct="1">
              <a:spcBef>
                <a:spcPts val="0"/>
              </a:spcBef>
              <a:spcAft>
                <a:spcPts val="0"/>
              </a:spcAft>
            </a:pPr>
            <a:endParaRPr lang="en-US" sz="1200" dirty="0">
              <a:solidFill>
                <a:prstClr val="black"/>
              </a:solidFill>
            </a:endParaRPr>
          </a:p>
          <a:p>
            <a:pPr defTabSz="457200" eaLnBrk="1" fontAlgn="auto" hangingPunct="1">
              <a:spcBef>
                <a:spcPts val="0"/>
              </a:spcBef>
              <a:spcAft>
                <a:spcPts val="0"/>
              </a:spcAft>
            </a:pPr>
            <a:r>
              <a:rPr lang="en-US" sz="1200" dirty="0">
                <a:solidFill>
                  <a:prstClr val="black"/>
                </a:solidFill>
              </a:rPr>
              <a:t>20 </a:t>
            </a:r>
            <a:r>
              <a:rPr lang="en-US" sz="1200" b="1" dirty="0">
                <a:solidFill>
                  <a:prstClr val="black"/>
                </a:solidFill>
              </a:rPr>
              <a:t>O</a:t>
            </a:r>
            <a:r>
              <a:rPr lang="en-US" sz="1200" dirty="0">
                <a:solidFill>
                  <a:prstClr val="black"/>
                </a:solidFill>
              </a:rPr>
              <a:t>pportunities in the vineyard</a:t>
            </a:r>
          </a:p>
          <a:p>
            <a:pPr defTabSz="457200" eaLnBrk="1" fontAlgn="auto" hangingPunct="1">
              <a:spcBef>
                <a:spcPts val="0"/>
              </a:spcBef>
              <a:spcAft>
                <a:spcPts val="0"/>
              </a:spcAft>
            </a:pPr>
            <a:r>
              <a:rPr lang="en-US" sz="1200" dirty="0">
                <a:solidFill>
                  <a:prstClr val="black"/>
                </a:solidFill>
              </a:rPr>
              <a:t>21 </a:t>
            </a:r>
            <a:r>
              <a:rPr lang="en-US" sz="1200" b="1" dirty="0">
                <a:solidFill>
                  <a:prstClr val="black"/>
                </a:solidFill>
              </a:rPr>
              <a:t>F</a:t>
            </a:r>
            <a:r>
              <a:rPr lang="en-US" sz="1200" dirty="0">
                <a:solidFill>
                  <a:prstClr val="black"/>
                </a:solidFill>
              </a:rPr>
              <a:t>ig tree is cursed</a:t>
            </a:r>
          </a:p>
        </p:txBody>
      </p:sp>
      <p:sp>
        <p:nvSpPr>
          <p:cNvPr id="10" name="TextBox 6"/>
          <p:cNvSpPr txBox="1">
            <a:spLocks noChangeArrowheads="1"/>
          </p:cNvSpPr>
          <p:nvPr/>
        </p:nvSpPr>
        <p:spPr bwMode="auto">
          <a:xfrm>
            <a:off x="-3071607" y="5337526"/>
            <a:ext cx="2952329" cy="156966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sz="1200" dirty="0">
                <a:solidFill>
                  <a:prstClr val="black"/>
                </a:solidFill>
              </a:rPr>
              <a:t>22 </a:t>
            </a:r>
            <a:r>
              <a:rPr lang="en-US" sz="1200" b="1" dirty="0">
                <a:solidFill>
                  <a:prstClr val="black"/>
                </a:solidFill>
              </a:rPr>
              <a:t>T</a:t>
            </a:r>
            <a:r>
              <a:rPr lang="en-US" sz="1200" dirty="0">
                <a:solidFill>
                  <a:prstClr val="black"/>
                </a:solidFill>
              </a:rPr>
              <a:t>axes paid to Caesar</a:t>
            </a:r>
          </a:p>
          <a:p>
            <a:pPr defTabSz="457200" eaLnBrk="1" fontAlgn="auto" hangingPunct="1">
              <a:spcBef>
                <a:spcPts val="0"/>
              </a:spcBef>
              <a:spcAft>
                <a:spcPts val="0"/>
              </a:spcAft>
            </a:pPr>
            <a:r>
              <a:rPr lang="en-US" sz="1200" dirty="0">
                <a:solidFill>
                  <a:prstClr val="black"/>
                </a:solidFill>
              </a:rPr>
              <a:t>23 </a:t>
            </a:r>
            <a:r>
              <a:rPr lang="en-US" sz="1200" b="1" dirty="0">
                <a:solidFill>
                  <a:prstClr val="black"/>
                </a:solidFill>
              </a:rPr>
              <a:t>H</a:t>
            </a:r>
            <a:r>
              <a:rPr lang="en-US" sz="1200" dirty="0">
                <a:solidFill>
                  <a:prstClr val="black"/>
                </a:solidFill>
              </a:rPr>
              <a:t>ypocrisy denounced by </a:t>
            </a:r>
            <a:r>
              <a:rPr lang="ru-RU" sz="1200" dirty="0">
                <a:solidFill>
                  <a:prstClr val="black"/>
                </a:solidFill>
              </a:rPr>
              <a:t>"</a:t>
            </a:r>
            <a:r>
              <a:rPr lang="en-US" sz="1200" dirty="0">
                <a:solidFill>
                  <a:prstClr val="black"/>
                </a:solidFill>
              </a:rPr>
              <a:t>woes</a:t>
            </a:r>
            <a:r>
              <a:rPr lang="ru-RU" sz="1200" dirty="0">
                <a:solidFill>
                  <a:prstClr val="black"/>
                </a:solidFill>
              </a:rPr>
              <a:t>"</a:t>
            </a:r>
            <a:endParaRPr lang="en-US" sz="1200" dirty="0">
              <a:solidFill>
                <a:prstClr val="black"/>
              </a:solidFill>
            </a:endParaRPr>
          </a:p>
          <a:p>
            <a:pPr defTabSz="457200" eaLnBrk="1" fontAlgn="auto" hangingPunct="1">
              <a:spcBef>
                <a:spcPts val="0"/>
              </a:spcBef>
              <a:spcAft>
                <a:spcPts val="0"/>
              </a:spcAft>
            </a:pPr>
            <a:r>
              <a:rPr lang="en-US" sz="1200" dirty="0">
                <a:solidFill>
                  <a:prstClr val="black"/>
                </a:solidFill>
              </a:rPr>
              <a:t>24 </a:t>
            </a:r>
            <a:r>
              <a:rPr lang="en-US" sz="1200" b="1" dirty="0">
                <a:solidFill>
                  <a:prstClr val="black"/>
                </a:solidFill>
              </a:rPr>
              <a:t>E</a:t>
            </a:r>
            <a:r>
              <a:rPr lang="en-US" sz="1200" dirty="0">
                <a:solidFill>
                  <a:prstClr val="black"/>
                </a:solidFill>
              </a:rPr>
              <a:t>vents of second coming</a:t>
            </a:r>
          </a:p>
          <a:p>
            <a:pPr defTabSz="457200" eaLnBrk="1" fontAlgn="auto" hangingPunct="1">
              <a:spcBef>
                <a:spcPts val="0"/>
              </a:spcBef>
              <a:spcAft>
                <a:spcPts val="0"/>
              </a:spcAft>
            </a:pPr>
            <a:endParaRPr lang="en-US" sz="1200" dirty="0">
              <a:solidFill>
                <a:prstClr val="black"/>
              </a:solidFill>
            </a:endParaRPr>
          </a:p>
          <a:p>
            <a:pPr defTabSz="457200" eaLnBrk="1" fontAlgn="auto" hangingPunct="1">
              <a:spcBef>
                <a:spcPts val="0"/>
              </a:spcBef>
              <a:spcAft>
                <a:spcPts val="0"/>
              </a:spcAft>
            </a:pPr>
            <a:r>
              <a:rPr lang="en-US" sz="1200" dirty="0">
                <a:solidFill>
                  <a:prstClr val="black"/>
                </a:solidFill>
              </a:rPr>
              <a:t>25 </a:t>
            </a:r>
            <a:r>
              <a:rPr lang="en-US" sz="1200" b="1" dirty="0">
                <a:solidFill>
                  <a:prstClr val="black"/>
                </a:solidFill>
              </a:rPr>
              <a:t>J</a:t>
            </a:r>
            <a:r>
              <a:rPr lang="en-US" sz="1200" dirty="0">
                <a:solidFill>
                  <a:prstClr val="black"/>
                </a:solidFill>
              </a:rPr>
              <a:t>udgment of the nations</a:t>
            </a:r>
          </a:p>
          <a:p>
            <a:pPr defTabSz="457200" eaLnBrk="1" fontAlgn="auto" hangingPunct="1">
              <a:spcBef>
                <a:spcPts val="0"/>
              </a:spcBef>
              <a:spcAft>
                <a:spcPts val="0"/>
              </a:spcAft>
            </a:pPr>
            <a:r>
              <a:rPr lang="en-US" sz="1200" dirty="0">
                <a:solidFill>
                  <a:prstClr val="black"/>
                </a:solidFill>
              </a:rPr>
              <a:t>26 </a:t>
            </a:r>
            <a:r>
              <a:rPr lang="en-US" sz="1200" b="1" dirty="0">
                <a:solidFill>
                  <a:prstClr val="black"/>
                </a:solidFill>
              </a:rPr>
              <a:t>E</a:t>
            </a:r>
            <a:r>
              <a:rPr lang="en-US" sz="1200" dirty="0">
                <a:solidFill>
                  <a:prstClr val="black"/>
                </a:solidFill>
              </a:rPr>
              <a:t>vents on Calvary</a:t>
            </a:r>
            <a:r>
              <a:rPr lang="uk-UA" sz="1200" dirty="0">
                <a:solidFill>
                  <a:prstClr val="black"/>
                </a:solidFill>
              </a:rPr>
              <a:t>'</a:t>
            </a:r>
            <a:r>
              <a:rPr lang="en-US" sz="1200" dirty="0">
                <a:solidFill>
                  <a:prstClr val="black"/>
                </a:solidFill>
              </a:rPr>
              <a:t>s eve</a:t>
            </a:r>
          </a:p>
          <a:p>
            <a:pPr defTabSz="457200" eaLnBrk="1" fontAlgn="auto" hangingPunct="1">
              <a:spcBef>
                <a:spcPts val="0"/>
              </a:spcBef>
              <a:spcAft>
                <a:spcPts val="0"/>
              </a:spcAft>
            </a:pPr>
            <a:r>
              <a:rPr lang="en-US" sz="1200" dirty="0">
                <a:solidFill>
                  <a:prstClr val="black"/>
                </a:solidFill>
              </a:rPr>
              <a:t>27 </a:t>
            </a:r>
            <a:r>
              <a:rPr lang="en-US" sz="1200" b="1" dirty="0">
                <a:solidFill>
                  <a:prstClr val="black"/>
                </a:solidFill>
              </a:rPr>
              <a:t>W</a:t>
            </a:r>
            <a:r>
              <a:rPr lang="en-US" sz="1200" dirty="0">
                <a:solidFill>
                  <a:prstClr val="black"/>
                </a:solidFill>
              </a:rPr>
              <a:t>ay of the cross</a:t>
            </a:r>
          </a:p>
          <a:p>
            <a:pPr defTabSz="457200" eaLnBrk="1" fontAlgn="auto" hangingPunct="1">
              <a:spcBef>
                <a:spcPts val="0"/>
              </a:spcBef>
              <a:spcAft>
                <a:spcPts val="0"/>
              </a:spcAft>
            </a:pPr>
            <a:r>
              <a:rPr lang="en-US" sz="1200" dirty="0">
                <a:solidFill>
                  <a:prstClr val="black"/>
                </a:solidFill>
              </a:rPr>
              <a:t>28 </a:t>
            </a:r>
            <a:r>
              <a:rPr lang="en-US" sz="1200" b="1" dirty="0">
                <a:solidFill>
                  <a:prstClr val="black"/>
                </a:solidFill>
              </a:rPr>
              <a:t>S</a:t>
            </a:r>
            <a:r>
              <a:rPr lang="en-US" sz="1200" dirty="0">
                <a:solidFill>
                  <a:prstClr val="black"/>
                </a:solidFill>
              </a:rPr>
              <a:t>avior</a:t>
            </a:r>
            <a:r>
              <a:rPr lang="uk-UA" sz="1200" dirty="0">
                <a:solidFill>
                  <a:prstClr val="black"/>
                </a:solidFill>
              </a:rPr>
              <a:t>'</a:t>
            </a:r>
            <a:r>
              <a:rPr lang="en-US" sz="1200" dirty="0">
                <a:solidFill>
                  <a:prstClr val="black"/>
                </a:solidFill>
              </a:rPr>
              <a:t>s resurrection and commission</a:t>
            </a:r>
          </a:p>
        </p:txBody>
      </p:sp>
      <p:sp>
        <p:nvSpPr>
          <p:cNvPr id="11" name="Rectangle 10"/>
          <p:cNvSpPr/>
          <p:nvPr/>
        </p:nvSpPr>
        <p:spPr>
          <a:xfrm>
            <a:off x="1314192" y="2263388"/>
            <a:ext cx="184666" cy="276999"/>
          </a:xfrm>
          <a:prstGeom prst="rect">
            <a:avLst/>
          </a:prstGeom>
        </p:spPr>
        <p:txBody>
          <a:bodyPr wrap="none">
            <a:spAutoFit/>
          </a:bodyPr>
          <a:lstStyle/>
          <a:p>
            <a:pPr defTabSz="457200" eaLnBrk="1" fontAlgn="auto" hangingPunct="1">
              <a:spcBef>
                <a:spcPts val="0"/>
              </a:spcBef>
              <a:spcAft>
                <a:spcPts val="0"/>
              </a:spcAft>
            </a:pPr>
            <a:r>
              <a:rPr lang="en-US" sz="1200">
                <a:solidFill>
                  <a:prstClr val="black"/>
                </a:solidFill>
                <a:latin typeface="Helvetica"/>
                <a:ea typeface="ＭＳ Ｐゴシック" charset="0"/>
                <a:cs typeface="+mn-cs"/>
              </a:rPr>
              <a:t> </a:t>
            </a:r>
            <a:endParaRPr lang="en-US" sz="1800">
              <a:solidFill>
                <a:prstClr val="black"/>
              </a:solidFill>
              <a:latin typeface="Tw Cen MT"/>
              <a:ea typeface="ＭＳ Ｐゴシック" charset="0"/>
              <a:cs typeface="+mn-cs"/>
            </a:endParaRPr>
          </a:p>
        </p:txBody>
      </p:sp>
      <p:pic>
        <p:nvPicPr>
          <p:cNvPr id="15" name="Picture 14" descr="00-Acrostic Bible Scanned (dragged).pdf"/>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6200000">
            <a:off x="-424080" y="1266156"/>
            <a:ext cx="5253924" cy="4405764"/>
          </a:xfrm>
          <a:prstGeom prst="rect">
            <a:avLst/>
          </a:prstGeom>
        </p:spPr>
      </p:pic>
      <p:sp>
        <p:nvSpPr>
          <p:cNvPr id="13" name="Rectangle 12"/>
          <p:cNvSpPr/>
          <p:nvPr/>
        </p:nvSpPr>
        <p:spPr>
          <a:xfrm>
            <a:off x="4076700" y="0"/>
            <a:ext cx="3255036" cy="24641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a:solidFill>
                <a:prstClr val="white"/>
              </a:solidFill>
            </a:endParaRPr>
          </a:p>
        </p:txBody>
      </p:sp>
      <p:sp>
        <p:nvSpPr>
          <p:cNvPr id="12" name="Title 1"/>
          <p:cNvSpPr txBox="1">
            <a:spLocks/>
          </p:cNvSpPr>
          <p:nvPr/>
        </p:nvSpPr>
        <p:spPr bwMode="auto">
          <a:xfrm>
            <a:off x="-25400" y="0"/>
            <a:ext cx="6845300" cy="8509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algn="ctr" defTabSz="457200" eaLnBrk="1" hangingPunct="1"/>
            <a:r>
              <a:rPr lang="zh-CN" altLang="en-US" sz="4800" b="1" dirty="0">
                <a:solidFill>
                  <a:prstClr val="white"/>
                </a:solidFill>
                <a:latin typeface="Arial"/>
                <a:cs typeface="Arial"/>
              </a:rPr>
              <a:t>何西阿</a:t>
            </a:r>
            <a:endParaRPr lang="en-US" sz="4800" b="1" dirty="0">
              <a:solidFill>
                <a:prstClr val="white"/>
              </a:solidFill>
              <a:latin typeface="Arial"/>
              <a:cs typeface="Arial"/>
            </a:endParaRPr>
          </a:p>
        </p:txBody>
      </p:sp>
    </p:spTree>
    <p:extLst>
      <p:ext uri="{BB962C8B-B14F-4D97-AF65-F5344CB8AC3E}">
        <p14:creationId xmlns:p14="http://schemas.microsoft.com/office/powerpoint/2010/main" val="72532224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39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50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5394"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ea typeface="ＭＳ Ｐゴシック" charset="0"/>
            </a:endParaRPr>
          </a:p>
        </p:txBody>
      </p:sp>
      <p:sp>
        <p:nvSpPr>
          <p:cNvPr id="900098" name="Rectangle 2"/>
          <p:cNvSpPr>
            <a:spLocks noGrp="1" noChangeArrowheads="1"/>
          </p:cNvSpPr>
          <p:nvPr>
            <p:ph type="ctrTitle"/>
          </p:nvPr>
        </p:nvSpPr>
        <p:spPr>
          <a:xfrm>
            <a:off x="0" y="42863"/>
            <a:ext cx="9144000" cy="1079500"/>
          </a:xfrm>
          <a:effectLst>
            <a:outerShdw blurRad="63500" dist="35921" dir="2700000" algn="ctr" rotWithShape="0">
              <a:schemeClr val="tx2">
                <a:alpha val="74998"/>
              </a:schemeClr>
            </a:outerShdw>
          </a:effectLst>
          <a:extLst/>
        </p:spPr>
        <p:txBody>
          <a:bodyPr/>
          <a:lstStyle/>
          <a:p>
            <a:pPr>
              <a:defRPr/>
            </a:pPr>
            <a:r>
              <a:rPr lang="zh-CN" altLang="en-US" b="1" dirty="0">
                <a:effectLst>
                  <a:glow rad="127000">
                    <a:schemeClr val="tx1"/>
                  </a:glow>
                </a:effectLst>
                <a:latin typeface="Arial" charset="0"/>
                <a:ea typeface="ＭＳ Ｐゴシック" charset="0"/>
                <a:cs typeface="ＭＳ Ｐゴシック" charset="0"/>
              </a:rPr>
              <a:t>怎么办</a:t>
            </a:r>
            <a:r>
              <a:rPr lang="en-US" b="1" dirty="0">
                <a:effectLst>
                  <a:glow rad="127000">
                    <a:schemeClr val="tx1"/>
                  </a:glow>
                </a:effectLst>
                <a:latin typeface="Arial" charset="0"/>
                <a:ea typeface="ＭＳ Ｐゴシック" charset="0"/>
                <a:cs typeface="ＭＳ Ｐゴシック" charset="0"/>
              </a:rPr>
              <a:t>?</a:t>
            </a:r>
          </a:p>
        </p:txBody>
      </p:sp>
      <p:sp>
        <p:nvSpPr>
          <p:cNvPr id="315396"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1</a:t>
            </a:r>
          </a:p>
        </p:txBody>
      </p:sp>
    </p:spTree>
    <p:extLst>
      <p:ext uri="{BB962C8B-B14F-4D97-AF65-F5344CB8AC3E}">
        <p14:creationId xmlns:p14="http://schemas.microsoft.com/office/powerpoint/2010/main" val="235978390"/>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17441" name="Picture 1" descr="Religious-Worldview-Chart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1925" y="242888"/>
            <a:ext cx="8874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42" name="Rectangle 3"/>
          <p:cNvSpPr>
            <a:spLocks noGrp="1"/>
          </p:cNvSpPr>
          <p:nvPr>
            <p:ph type="title" idx="4294967295"/>
          </p:nvPr>
        </p:nvSpPr>
        <p:spPr>
          <a:xfrm>
            <a:off x="323850" y="-26988"/>
            <a:ext cx="8229600" cy="863601"/>
          </a:xfrm>
          <a:solidFill>
            <a:srgbClr val="800000"/>
          </a:solidFill>
        </p:spPr>
        <p:txBody>
          <a:bodyPr/>
          <a:lstStyle/>
          <a:p>
            <a:pPr eaLnBrk="1" hangingPunct="1"/>
            <a:r>
              <a:rPr lang="en-US" b="1" dirty="0">
                <a:solidFill>
                  <a:schemeClr val="bg1"/>
                </a:solidFill>
                <a:latin typeface="26" charset="0"/>
                <a:ea typeface="ＭＳ Ｐゴシック" charset="0"/>
                <a:cs typeface="ＭＳ Ｐゴシック" charset="0"/>
              </a:rPr>
              <a:t>Kirkpatrick Worldview Chart</a:t>
            </a:r>
            <a:endParaRPr lang="en-US" dirty="0">
              <a:solidFill>
                <a:schemeClr val="bg1"/>
              </a:solidFill>
              <a:latin typeface="Calibri" charset="0"/>
              <a:ea typeface="ＭＳ Ｐゴシック" charset="0"/>
              <a:cs typeface="ＭＳ Ｐゴシック" charset="0"/>
            </a:endParaRPr>
          </a:p>
        </p:txBody>
      </p:sp>
      <p:sp>
        <p:nvSpPr>
          <p:cNvPr id="317443"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000000"/>
                </a:solidFill>
                <a:latin typeface="Arial" charset="0"/>
              </a:rPr>
              <a:t>1</a:t>
            </a:r>
          </a:p>
        </p:txBody>
      </p:sp>
    </p:spTree>
    <p:extLst>
      <p:ext uri="{BB962C8B-B14F-4D97-AF65-F5344CB8AC3E}">
        <p14:creationId xmlns:p14="http://schemas.microsoft.com/office/powerpoint/2010/main" val="369390871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0">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319489" name="Rectangle 3"/>
          <p:cNvSpPr>
            <a:spLocks noGrp="1"/>
          </p:cNvSpPr>
          <p:nvPr>
            <p:ph type="title" idx="4294967295"/>
          </p:nvPr>
        </p:nvSpPr>
        <p:spPr>
          <a:xfrm>
            <a:off x="827584" y="116458"/>
            <a:ext cx="7330008" cy="720254"/>
          </a:xfrm>
          <a:solidFill>
            <a:srgbClr val="660033"/>
          </a:solidFill>
        </p:spPr>
        <p:txBody>
          <a:bodyPr/>
          <a:lstStyle/>
          <a:p>
            <a:pPr eaLnBrk="1" hangingPunct="1"/>
            <a:r>
              <a:rPr lang="en-US" sz="4000" b="1" dirty="0">
                <a:solidFill>
                  <a:schemeClr val="bg1"/>
                </a:solidFill>
                <a:effectLst>
                  <a:outerShdw blurRad="38100" dist="38100" dir="2700000" algn="tl">
                    <a:srgbClr val="000000">
                      <a:alpha val="43137"/>
                    </a:srgbClr>
                  </a:outerShdw>
                </a:effectLst>
                <a:latin typeface="26" charset="0"/>
                <a:ea typeface="ＭＳ Ｐゴシック" charset="0"/>
                <a:cs typeface="ＭＳ Ｐゴシック" charset="0"/>
              </a:rPr>
              <a:t>Ten Possible Worldviews</a:t>
            </a:r>
            <a:endParaRPr lang="en-US" sz="4000" dirty="0">
              <a:solidFill>
                <a:schemeClr val="bg1"/>
              </a:solidFill>
              <a:effectLst>
                <a:outerShdw blurRad="38100" dist="38100" dir="2700000" algn="tl">
                  <a:srgbClr val="000000">
                    <a:alpha val="43137"/>
                  </a:srgbClr>
                </a:outerShdw>
              </a:effectLst>
              <a:latin typeface="Calibri" charset="0"/>
              <a:ea typeface="ＭＳ Ｐゴシック" charset="0"/>
              <a:cs typeface="ＭＳ Ｐゴシック" charset="0"/>
            </a:endParaRPr>
          </a:p>
        </p:txBody>
      </p:sp>
      <p:sp>
        <p:nvSpPr>
          <p:cNvPr id="319490"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charset="0"/>
              </a:rPr>
              <a:t>2</a:t>
            </a:r>
          </a:p>
        </p:txBody>
      </p:sp>
      <p:sp>
        <p:nvSpPr>
          <p:cNvPr id="5" name="Text Box 12"/>
          <p:cNvSpPr txBox="1">
            <a:spLocks noChangeArrowheads="1"/>
          </p:cNvSpPr>
          <p:nvPr/>
        </p:nvSpPr>
        <p:spPr bwMode="auto">
          <a:xfrm>
            <a:off x="7560" y="980728"/>
            <a:ext cx="2054862" cy="646331"/>
          </a:xfrm>
          <a:prstGeom prst="rect">
            <a:avLst/>
          </a:prstGeom>
          <a:noFill/>
          <a:ln>
            <a:noFill/>
          </a:ln>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b="1" dirty="0">
                <a:solidFill>
                  <a:srgbClr val="FFFFFF"/>
                </a:solidFill>
                <a:effectLst>
                  <a:glow rad="101600">
                    <a:srgbClr val="000000"/>
                  </a:glow>
                </a:effectLst>
                <a:latin typeface="Arial" charset="0"/>
              </a:rPr>
              <a:t>Indecision</a:t>
            </a:r>
            <a:endParaRPr lang="en-US" sz="1800" b="1" i="1" dirty="0">
              <a:solidFill>
                <a:srgbClr val="FFFFFF"/>
              </a:solidFill>
              <a:effectLst>
                <a:glow rad="101600">
                  <a:srgbClr val="000000"/>
                </a:glow>
              </a:effectLst>
              <a:latin typeface="Arial" charset="0"/>
            </a:endParaRPr>
          </a:p>
          <a:p>
            <a:pPr algn="ctr"/>
            <a:r>
              <a:rPr lang="en-US" sz="1800" b="1" i="1" dirty="0">
                <a:solidFill>
                  <a:srgbClr val="FFFFFF"/>
                </a:solidFill>
                <a:effectLst>
                  <a:glow rad="101600">
                    <a:srgbClr val="000000"/>
                  </a:glow>
                </a:effectLst>
                <a:latin typeface="Arial" charset="0"/>
              </a:rPr>
              <a:t>(agnosticism)</a:t>
            </a:r>
          </a:p>
        </p:txBody>
      </p:sp>
      <p:sp>
        <p:nvSpPr>
          <p:cNvPr id="6" name="Text Box 12"/>
          <p:cNvSpPr txBox="1">
            <a:spLocks noChangeArrowheads="1"/>
          </p:cNvSpPr>
          <p:nvPr/>
        </p:nvSpPr>
        <p:spPr bwMode="auto">
          <a:xfrm>
            <a:off x="2051719" y="980728"/>
            <a:ext cx="2054862" cy="369332"/>
          </a:xfrm>
          <a:prstGeom prst="rect">
            <a:avLst/>
          </a:prstGeom>
          <a:noFill/>
          <a:ln>
            <a:noFill/>
          </a:ln>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b="1" dirty="0">
                <a:solidFill>
                  <a:srgbClr val="FFFFFF"/>
                </a:solidFill>
                <a:effectLst>
                  <a:glow rad="101600">
                    <a:srgbClr val="000000"/>
                  </a:glow>
                </a:effectLst>
                <a:latin typeface="Arial" charset="0"/>
              </a:rPr>
              <a:t>Decision</a:t>
            </a:r>
            <a:endParaRPr lang="en-US" sz="1800" b="1" i="1" dirty="0">
              <a:solidFill>
                <a:srgbClr val="FFFFFF"/>
              </a:solidFill>
              <a:effectLst>
                <a:glow rad="101600">
                  <a:srgbClr val="000000"/>
                </a:glow>
              </a:effectLst>
              <a:latin typeface="Arial" charset="0"/>
            </a:endParaRPr>
          </a:p>
        </p:txBody>
      </p:sp>
      <p:cxnSp>
        <p:nvCxnSpPr>
          <p:cNvPr id="3" name="Straight Arrow Connector 2"/>
          <p:cNvCxnSpPr/>
          <p:nvPr/>
        </p:nvCxnSpPr>
        <p:spPr>
          <a:xfrm>
            <a:off x="1691680" y="1196752"/>
            <a:ext cx="720080" cy="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9" name="Text Box 12"/>
          <p:cNvSpPr txBox="1">
            <a:spLocks noChangeArrowheads="1"/>
          </p:cNvSpPr>
          <p:nvPr/>
        </p:nvSpPr>
        <p:spPr bwMode="auto">
          <a:xfrm>
            <a:off x="1015672" y="1844824"/>
            <a:ext cx="2054862" cy="646331"/>
          </a:xfrm>
          <a:prstGeom prst="rect">
            <a:avLst/>
          </a:prstGeom>
          <a:noFill/>
          <a:ln>
            <a:noFill/>
          </a:ln>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b="1" dirty="0">
                <a:solidFill>
                  <a:srgbClr val="FFFFFF"/>
                </a:solidFill>
                <a:effectLst>
                  <a:glow rad="101600">
                    <a:srgbClr val="000000"/>
                  </a:glow>
                </a:effectLst>
                <a:latin typeface="Arial" charset="0"/>
              </a:rPr>
              <a:t>No Divine</a:t>
            </a:r>
            <a:endParaRPr lang="en-US" sz="1800" b="1" i="1" dirty="0">
              <a:solidFill>
                <a:srgbClr val="FFFFFF"/>
              </a:solidFill>
              <a:effectLst>
                <a:glow rad="101600">
                  <a:srgbClr val="000000"/>
                </a:glow>
              </a:effectLst>
              <a:latin typeface="Arial" charset="0"/>
            </a:endParaRPr>
          </a:p>
          <a:p>
            <a:pPr algn="ctr"/>
            <a:r>
              <a:rPr lang="en-US" sz="1800" b="1" i="1" dirty="0">
                <a:solidFill>
                  <a:srgbClr val="FFFFFF"/>
                </a:solidFill>
                <a:effectLst>
                  <a:glow rad="101600">
                    <a:srgbClr val="000000"/>
                  </a:glow>
                </a:effectLst>
                <a:latin typeface="Arial" charset="0"/>
              </a:rPr>
              <a:t>(atheism)</a:t>
            </a:r>
          </a:p>
        </p:txBody>
      </p:sp>
      <p:sp>
        <p:nvSpPr>
          <p:cNvPr id="10" name="Text Box 12"/>
          <p:cNvSpPr txBox="1">
            <a:spLocks noChangeArrowheads="1"/>
          </p:cNvSpPr>
          <p:nvPr/>
        </p:nvSpPr>
        <p:spPr bwMode="auto">
          <a:xfrm>
            <a:off x="2699792" y="1844824"/>
            <a:ext cx="2054862" cy="369332"/>
          </a:xfrm>
          <a:prstGeom prst="rect">
            <a:avLst/>
          </a:prstGeom>
          <a:noFill/>
          <a:ln>
            <a:noFill/>
          </a:ln>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b="1" dirty="0">
                <a:solidFill>
                  <a:srgbClr val="FFFFFF"/>
                </a:solidFill>
                <a:effectLst>
                  <a:glow rad="101600">
                    <a:srgbClr val="000000"/>
                  </a:glow>
                </a:effectLst>
                <a:latin typeface="Arial" charset="0"/>
              </a:rPr>
              <a:t>Divine</a:t>
            </a:r>
            <a:endParaRPr lang="en-US" sz="1800" b="1" i="1" dirty="0">
              <a:solidFill>
                <a:srgbClr val="FFFFFF"/>
              </a:solidFill>
              <a:effectLst>
                <a:glow rad="101600">
                  <a:srgbClr val="000000"/>
                </a:glow>
              </a:effectLst>
              <a:latin typeface="Arial" charset="0"/>
            </a:endParaRPr>
          </a:p>
        </p:txBody>
      </p:sp>
      <p:cxnSp>
        <p:nvCxnSpPr>
          <p:cNvPr id="11" name="Straight Arrow Connector 10"/>
          <p:cNvCxnSpPr/>
          <p:nvPr/>
        </p:nvCxnSpPr>
        <p:spPr>
          <a:xfrm>
            <a:off x="2959889" y="1412776"/>
            <a:ext cx="432048"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a:off x="2239809" y="1412776"/>
            <a:ext cx="504056"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23" name="Text Box 12"/>
          <p:cNvSpPr txBox="1">
            <a:spLocks noChangeArrowheads="1"/>
          </p:cNvSpPr>
          <p:nvPr/>
        </p:nvSpPr>
        <p:spPr bwMode="auto">
          <a:xfrm>
            <a:off x="1619671" y="2636912"/>
            <a:ext cx="2054862" cy="646331"/>
          </a:xfrm>
          <a:prstGeom prst="rect">
            <a:avLst/>
          </a:prstGeom>
          <a:noFill/>
          <a:ln>
            <a:noFill/>
          </a:ln>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b="1" dirty="0">
                <a:solidFill>
                  <a:srgbClr val="FFFFFF"/>
                </a:solidFill>
                <a:effectLst>
                  <a:glow rad="101600">
                    <a:srgbClr val="000000"/>
                  </a:glow>
                </a:effectLst>
                <a:latin typeface="Arial" charset="0"/>
              </a:rPr>
              <a:t>Many gods</a:t>
            </a:r>
            <a:endParaRPr lang="en-US" sz="1800" b="1" i="1" dirty="0">
              <a:solidFill>
                <a:srgbClr val="FFFFFF"/>
              </a:solidFill>
              <a:effectLst>
                <a:glow rad="101600">
                  <a:srgbClr val="000000"/>
                </a:glow>
              </a:effectLst>
              <a:latin typeface="Arial" charset="0"/>
            </a:endParaRPr>
          </a:p>
          <a:p>
            <a:pPr algn="ctr"/>
            <a:r>
              <a:rPr lang="en-US" sz="1800" b="1" i="1" dirty="0">
                <a:solidFill>
                  <a:srgbClr val="FFFFFF"/>
                </a:solidFill>
                <a:effectLst>
                  <a:glow rad="101600">
                    <a:srgbClr val="000000"/>
                  </a:glow>
                </a:effectLst>
                <a:latin typeface="Arial" charset="0"/>
              </a:rPr>
              <a:t>(polytheism)</a:t>
            </a:r>
          </a:p>
        </p:txBody>
      </p:sp>
      <p:sp>
        <p:nvSpPr>
          <p:cNvPr id="24" name="Text Box 12"/>
          <p:cNvSpPr txBox="1">
            <a:spLocks noChangeArrowheads="1"/>
          </p:cNvSpPr>
          <p:nvPr/>
        </p:nvSpPr>
        <p:spPr bwMode="auto">
          <a:xfrm>
            <a:off x="3735838" y="2636912"/>
            <a:ext cx="2054862" cy="369332"/>
          </a:xfrm>
          <a:prstGeom prst="rect">
            <a:avLst/>
          </a:prstGeom>
          <a:noFill/>
          <a:ln>
            <a:noFill/>
          </a:ln>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b="1" dirty="0">
                <a:solidFill>
                  <a:srgbClr val="FFFFFF"/>
                </a:solidFill>
                <a:effectLst>
                  <a:glow rad="101600">
                    <a:srgbClr val="000000"/>
                  </a:glow>
                </a:effectLst>
                <a:latin typeface="Arial" charset="0"/>
              </a:rPr>
              <a:t>One God</a:t>
            </a:r>
            <a:endParaRPr lang="en-US" sz="1800" b="1" i="1" dirty="0">
              <a:solidFill>
                <a:srgbClr val="FFFFFF"/>
              </a:solidFill>
              <a:effectLst>
                <a:glow rad="101600">
                  <a:srgbClr val="000000"/>
                </a:glow>
              </a:effectLst>
              <a:latin typeface="Arial" charset="0"/>
            </a:endParaRPr>
          </a:p>
        </p:txBody>
      </p:sp>
      <p:cxnSp>
        <p:nvCxnSpPr>
          <p:cNvPr id="25" name="Straight Arrow Connector 24"/>
          <p:cNvCxnSpPr/>
          <p:nvPr/>
        </p:nvCxnSpPr>
        <p:spPr>
          <a:xfrm>
            <a:off x="3923928" y="2204864"/>
            <a:ext cx="432048"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H="1">
            <a:off x="2987824" y="2204864"/>
            <a:ext cx="504056"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27" name="Text Box 12"/>
          <p:cNvSpPr txBox="1">
            <a:spLocks noChangeArrowheads="1"/>
          </p:cNvSpPr>
          <p:nvPr/>
        </p:nvSpPr>
        <p:spPr bwMode="auto">
          <a:xfrm>
            <a:off x="1475656" y="3429000"/>
            <a:ext cx="2054862" cy="369332"/>
          </a:xfrm>
          <a:prstGeom prst="rect">
            <a:avLst/>
          </a:prstGeom>
          <a:noFill/>
          <a:ln>
            <a:noFill/>
          </a:ln>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b="1" dirty="0">
                <a:solidFill>
                  <a:srgbClr val="FFFFFF"/>
                </a:solidFill>
                <a:effectLst>
                  <a:glow rad="101600">
                    <a:srgbClr val="000000"/>
                  </a:glow>
                </a:effectLst>
                <a:latin typeface="Arial" charset="0"/>
              </a:rPr>
              <a:t>Finite</a:t>
            </a:r>
            <a:endParaRPr lang="en-US" sz="1800" b="1" i="1" dirty="0">
              <a:solidFill>
                <a:srgbClr val="FFFFFF"/>
              </a:solidFill>
              <a:effectLst>
                <a:glow rad="101600">
                  <a:srgbClr val="000000"/>
                </a:glow>
              </a:effectLst>
              <a:latin typeface="Arial" charset="0"/>
            </a:endParaRPr>
          </a:p>
        </p:txBody>
      </p:sp>
      <p:sp>
        <p:nvSpPr>
          <p:cNvPr id="28" name="Text Box 12"/>
          <p:cNvSpPr txBox="1">
            <a:spLocks noChangeArrowheads="1"/>
          </p:cNvSpPr>
          <p:nvPr/>
        </p:nvSpPr>
        <p:spPr bwMode="auto">
          <a:xfrm>
            <a:off x="5364087" y="3429000"/>
            <a:ext cx="2054862" cy="369332"/>
          </a:xfrm>
          <a:prstGeom prst="rect">
            <a:avLst/>
          </a:prstGeom>
          <a:noFill/>
          <a:ln>
            <a:noFill/>
          </a:ln>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b="1" dirty="0">
                <a:solidFill>
                  <a:srgbClr val="FFFFFF"/>
                </a:solidFill>
                <a:effectLst>
                  <a:glow rad="101600">
                    <a:srgbClr val="000000"/>
                  </a:glow>
                </a:effectLst>
                <a:latin typeface="Arial" charset="0"/>
              </a:rPr>
              <a:t>Infinite</a:t>
            </a:r>
            <a:endParaRPr lang="en-US" sz="1800" b="1" i="1" dirty="0">
              <a:solidFill>
                <a:srgbClr val="FFFFFF"/>
              </a:solidFill>
              <a:effectLst>
                <a:glow rad="101600">
                  <a:srgbClr val="000000"/>
                </a:glow>
              </a:effectLst>
              <a:latin typeface="Arial" charset="0"/>
            </a:endParaRPr>
          </a:p>
        </p:txBody>
      </p:sp>
      <p:cxnSp>
        <p:nvCxnSpPr>
          <p:cNvPr id="29" name="Straight Arrow Connector 28"/>
          <p:cNvCxnSpPr/>
          <p:nvPr/>
        </p:nvCxnSpPr>
        <p:spPr>
          <a:xfrm>
            <a:off x="4860032" y="2996952"/>
            <a:ext cx="1224136" cy="432048"/>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H="1">
            <a:off x="2843808" y="2996952"/>
            <a:ext cx="1584176" cy="504056"/>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31" name="Text Box 12"/>
          <p:cNvSpPr txBox="1">
            <a:spLocks noChangeArrowheads="1"/>
          </p:cNvSpPr>
          <p:nvPr/>
        </p:nvSpPr>
        <p:spPr bwMode="auto">
          <a:xfrm>
            <a:off x="683567" y="4221088"/>
            <a:ext cx="2054862" cy="646331"/>
          </a:xfrm>
          <a:prstGeom prst="rect">
            <a:avLst/>
          </a:prstGeom>
          <a:noFill/>
          <a:ln>
            <a:noFill/>
          </a:ln>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b="1" dirty="0">
                <a:solidFill>
                  <a:srgbClr val="FFFFFF"/>
                </a:solidFill>
                <a:effectLst>
                  <a:glow rad="101600">
                    <a:srgbClr val="000000"/>
                  </a:glow>
                </a:effectLst>
                <a:latin typeface="Arial" charset="0"/>
              </a:rPr>
              <a:t>Impersonal</a:t>
            </a:r>
            <a:endParaRPr lang="en-US" sz="1800" b="1" i="1" dirty="0">
              <a:solidFill>
                <a:srgbClr val="FFFFFF"/>
              </a:solidFill>
              <a:effectLst>
                <a:glow rad="101600">
                  <a:srgbClr val="000000"/>
                </a:glow>
              </a:effectLst>
              <a:latin typeface="Arial" charset="0"/>
            </a:endParaRPr>
          </a:p>
          <a:p>
            <a:pPr algn="ctr"/>
            <a:r>
              <a:rPr lang="en-US" sz="1800" b="1" i="1" dirty="0">
                <a:solidFill>
                  <a:srgbClr val="FFFFFF"/>
                </a:solidFill>
                <a:effectLst>
                  <a:glow rad="101600">
                    <a:srgbClr val="000000"/>
                  </a:glow>
                </a:effectLst>
                <a:latin typeface="Arial" charset="0"/>
              </a:rPr>
              <a:t>(</a:t>
            </a:r>
            <a:r>
              <a:rPr lang="en-US" sz="1800" b="1" i="1" dirty="0" err="1">
                <a:solidFill>
                  <a:srgbClr val="FFFFFF"/>
                </a:solidFill>
                <a:effectLst>
                  <a:glow rad="101600">
                    <a:srgbClr val="000000"/>
                  </a:glow>
                </a:effectLst>
                <a:latin typeface="Arial" charset="0"/>
              </a:rPr>
              <a:t>panentheism</a:t>
            </a:r>
            <a:r>
              <a:rPr lang="en-US" sz="1800" b="1" i="1" dirty="0">
                <a:solidFill>
                  <a:srgbClr val="FFFFFF"/>
                </a:solidFill>
                <a:effectLst>
                  <a:glow rad="101600">
                    <a:srgbClr val="000000"/>
                  </a:glow>
                </a:effectLst>
                <a:latin typeface="Arial" charset="0"/>
              </a:rPr>
              <a:t>)</a:t>
            </a:r>
          </a:p>
        </p:txBody>
      </p:sp>
      <p:sp>
        <p:nvSpPr>
          <p:cNvPr id="32" name="Text Box 12"/>
          <p:cNvSpPr txBox="1">
            <a:spLocks noChangeArrowheads="1"/>
          </p:cNvSpPr>
          <p:nvPr/>
        </p:nvSpPr>
        <p:spPr bwMode="auto">
          <a:xfrm>
            <a:off x="2411760" y="4221088"/>
            <a:ext cx="2054862" cy="646331"/>
          </a:xfrm>
          <a:prstGeom prst="rect">
            <a:avLst/>
          </a:prstGeom>
          <a:noFill/>
          <a:ln>
            <a:noFill/>
          </a:ln>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b="1" dirty="0">
                <a:solidFill>
                  <a:srgbClr val="FFFFFF"/>
                </a:solidFill>
                <a:effectLst>
                  <a:glow rad="101600">
                    <a:srgbClr val="000000"/>
                  </a:glow>
                </a:effectLst>
                <a:latin typeface="Arial" charset="0"/>
              </a:rPr>
              <a:t>Personal</a:t>
            </a:r>
            <a:endParaRPr lang="en-US" sz="1800" b="1" i="1" dirty="0">
              <a:solidFill>
                <a:srgbClr val="FFFFFF"/>
              </a:solidFill>
              <a:effectLst>
                <a:glow rad="101600">
                  <a:srgbClr val="000000"/>
                </a:glow>
              </a:effectLst>
              <a:latin typeface="Arial" charset="0"/>
            </a:endParaRPr>
          </a:p>
          <a:p>
            <a:pPr algn="ctr"/>
            <a:r>
              <a:rPr lang="en-US" sz="1800" b="1" i="1" dirty="0">
                <a:solidFill>
                  <a:srgbClr val="FFFFFF"/>
                </a:solidFill>
                <a:effectLst>
                  <a:glow rad="101600">
                    <a:srgbClr val="000000"/>
                  </a:glow>
                </a:effectLst>
                <a:latin typeface="Arial" charset="0"/>
              </a:rPr>
              <a:t>(finite Godism)</a:t>
            </a:r>
          </a:p>
        </p:txBody>
      </p:sp>
      <p:cxnSp>
        <p:nvCxnSpPr>
          <p:cNvPr id="33" name="Straight Arrow Connector 32"/>
          <p:cNvCxnSpPr/>
          <p:nvPr/>
        </p:nvCxnSpPr>
        <p:spPr>
          <a:xfrm>
            <a:off x="2771800" y="3789040"/>
            <a:ext cx="432048"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flipH="1">
            <a:off x="1763688" y="3789040"/>
            <a:ext cx="504056"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37" name="Text Box 12"/>
          <p:cNvSpPr txBox="1">
            <a:spLocks noChangeArrowheads="1"/>
          </p:cNvSpPr>
          <p:nvPr/>
        </p:nvSpPr>
        <p:spPr bwMode="auto">
          <a:xfrm>
            <a:off x="4644007" y="4221088"/>
            <a:ext cx="2054862" cy="646331"/>
          </a:xfrm>
          <a:prstGeom prst="rect">
            <a:avLst/>
          </a:prstGeom>
          <a:noFill/>
          <a:ln>
            <a:noFill/>
          </a:ln>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b="1" dirty="0">
                <a:solidFill>
                  <a:srgbClr val="FFFFFF"/>
                </a:solidFill>
                <a:effectLst>
                  <a:glow rad="101600">
                    <a:srgbClr val="000000"/>
                  </a:glow>
                </a:effectLst>
                <a:latin typeface="Arial" charset="0"/>
              </a:rPr>
              <a:t>Impersonal</a:t>
            </a:r>
            <a:endParaRPr lang="en-US" sz="1800" b="1" i="1" dirty="0">
              <a:solidFill>
                <a:srgbClr val="FFFFFF"/>
              </a:solidFill>
              <a:effectLst>
                <a:glow rad="101600">
                  <a:srgbClr val="000000"/>
                </a:glow>
              </a:effectLst>
              <a:latin typeface="Arial" charset="0"/>
            </a:endParaRPr>
          </a:p>
          <a:p>
            <a:pPr algn="ctr"/>
            <a:r>
              <a:rPr lang="en-US" sz="1800" b="1" i="1" dirty="0">
                <a:solidFill>
                  <a:srgbClr val="FFFFFF"/>
                </a:solidFill>
                <a:effectLst>
                  <a:glow rad="101600">
                    <a:srgbClr val="000000"/>
                  </a:glow>
                </a:effectLst>
                <a:latin typeface="Arial" charset="0"/>
              </a:rPr>
              <a:t>(pantheism)</a:t>
            </a:r>
          </a:p>
        </p:txBody>
      </p:sp>
      <p:sp>
        <p:nvSpPr>
          <p:cNvPr id="38" name="Text Box 12"/>
          <p:cNvSpPr txBox="1">
            <a:spLocks noChangeArrowheads="1"/>
          </p:cNvSpPr>
          <p:nvPr/>
        </p:nvSpPr>
        <p:spPr bwMode="auto">
          <a:xfrm>
            <a:off x="6444208" y="4221088"/>
            <a:ext cx="2054862" cy="369332"/>
          </a:xfrm>
          <a:prstGeom prst="rect">
            <a:avLst/>
          </a:prstGeom>
          <a:noFill/>
          <a:ln>
            <a:noFill/>
          </a:ln>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b="1" dirty="0">
                <a:solidFill>
                  <a:srgbClr val="FFFFFF"/>
                </a:solidFill>
                <a:effectLst>
                  <a:glow rad="101600">
                    <a:srgbClr val="000000"/>
                  </a:glow>
                </a:effectLst>
                <a:latin typeface="Arial" charset="0"/>
              </a:rPr>
              <a:t>Personal</a:t>
            </a:r>
            <a:endParaRPr lang="en-US" sz="1800" b="1" i="1" dirty="0">
              <a:solidFill>
                <a:srgbClr val="FFFFFF"/>
              </a:solidFill>
              <a:effectLst>
                <a:glow rad="101600">
                  <a:srgbClr val="000000"/>
                </a:glow>
              </a:effectLst>
              <a:latin typeface="Arial" charset="0"/>
            </a:endParaRPr>
          </a:p>
        </p:txBody>
      </p:sp>
      <p:cxnSp>
        <p:nvCxnSpPr>
          <p:cNvPr id="39" name="Straight Arrow Connector 38"/>
          <p:cNvCxnSpPr/>
          <p:nvPr/>
        </p:nvCxnSpPr>
        <p:spPr>
          <a:xfrm>
            <a:off x="6660232" y="3789040"/>
            <a:ext cx="432048"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flipH="1">
            <a:off x="5652120" y="3789040"/>
            <a:ext cx="504056"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41" name="Text Box 12"/>
          <p:cNvSpPr txBox="1">
            <a:spLocks noChangeArrowheads="1"/>
          </p:cNvSpPr>
          <p:nvPr/>
        </p:nvSpPr>
        <p:spPr bwMode="auto">
          <a:xfrm>
            <a:off x="5364087" y="5013176"/>
            <a:ext cx="2054862" cy="646331"/>
          </a:xfrm>
          <a:prstGeom prst="rect">
            <a:avLst/>
          </a:prstGeom>
          <a:noFill/>
          <a:ln>
            <a:noFill/>
          </a:ln>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b="1" dirty="0">
                <a:solidFill>
                  <a:srgbClr val="FFFFFF"/>
                </a:solidFill>
                <a:effectLst>
                  <a:glow rad="101600">
                    <a:srgbClr val="000000"/>
                  </a:glow>
                </a:effectLst>
                <a:latin typeface="Arial" charset="0"/>
              </a:rPr>
              <a:t>Miracles</a:t>
            </a:r>
            <a:endParaRPr lang="en-US" sz="1800" b="1" i="1" dirty="0">
              <a:solidFill>
                <a:srgbClr val="FFFFFF"/>
              </a:solidFill>
              <a:effectLst>
                <a:glow rad="101600">
                  <a:srgbClr val="000000"/>
                </a:glow>
              </a:effectLst>
              <a:latin typeface="Arial" charset="0"/>
            </a:endParaRPr>
          </a:p>
          <a:p>
            <a:pPr algn="ctr"/>
            <a:r>
              <a:rPr lang="en-US" sz="1800" b="1" i="1" dirty="0">
                <a:solidFill>
                  <a:srgbClr val="FFFFFF"/>
                </a:solidFill>
                <a:effectLst>
                  <a:glow rad="101600">
                    <a:srgbClr val="000000"/>
                  </a:glow>
                </a:effectLst>
                <a:latin typeface="Arial" charset="0"/>
              </a:rPr>
              <a:t>(theism)</a:t>
            </a:r>
          </a:p>
        </p:txBody>
      </p:sp>
      <p:sp>
        <p:nvSpPr>
          <p:cNvPr id="42" name="Text Box 12"/>
          <p:cNvSpPr txBox="1">
            <a:spLocks noChangeArrowheads="1"/>
          </p:cNvSpPr>
          <p:nvPr/>
        </p:nvSpPr>
        <p:spPr bwMode="auto">
          <a:xfrm>
            <a:off x="7308303" y="5013176"/>
            <a:ext cx="2054862" cy="646331"/>
          </a:xfrm>
          <a:prstGeom prst="rect">
            <a:avLst/>
          </a:prstGeom>
          <a:noFill/>
          <a:ln>
            <a:noFill/>
          </a:ln>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b="1" dirty="0">
                <a:solidFill>
                  <a:srgbClr val="FFFFFF"/>
                </a:solidFill>
                <a:effectLst>
                  <a:glow rad="101600">
                    <a:srgbClr val="000000"/>
                  </a:glow>
                </a:effectLst>
                <a:latin typeface="Arial" charset="0"/>
              </a:rPr>
              <a:t>No Miracles</a:t>
            </a:r>
            <a:endParaRPr lang="en-US" sz="1800" b="1" i="1" dirty="0">
              <a:solidFill>
                <a:srgbClr val="FFFFFF"/>
              </a:solidFill>
              <a:effectLst>
                <a:glow rad="101600">
                  <a:srgbClr val="000000"/>
                </a:glow>
              </a:effectLst>
              <a:latin typeface="Arial" charset="0"/>
            </a:endParaRPr>
          </a:p>
          <a:p>
            <a:pPr algn="ctr"/>
            <a:r>
              <a:rPr lang="en-US" sz="1800" b="1" i="1" dirty="0">
                <a:solidFill>
                  <a:srgbClr val="FFFFFF"/>
                </a:solidFill>
                <a:effectLst>
                  <a:glow rad="101600">
                    <a:srgbClr val="000000"/>
                  </a:glow>
                </a:effectLst>
                <a:latin typeface="Arial" charset="0"/>
              </a:rPr>
              <a:t>(deism)</a:t>
            </a:r>
          </a:p>
        </p:txBody>
      </p:sp>
      <p:cxnSp>
        <p:nvCxnSpPr>
          <p:cNvPr id="43" name="Straight Arrow Connector 42"/>
          <p:cNvCxnSpPr/>
          <p:nvPr/>
        </p:nvCxnSpPr>
        <p:spPr>
          <a:xfrm>
            <a:off x="7740352" y="4581128"/>
            <a:ext cx="432048"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flipH="1">
            <a:off x="6732240" y="4581128"/>
            <a:ext cx="504056"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45" name="Text Box 12"/>
          <p:cNvSpPr txBox="1">
            <a:spLocks noChangeArrowheads="1"/>
          </p:cNvSpPr>
          <p:nvPr/>
        </p:nvSpPr>
        <p:spPr bwMode="auto">
          <a:xfrm>
            <a:off x="3923928" y="6095037"/>
            <a:ext cx="2687128" cy="646331"/>
          </a:xfrm>
          <a:prstGeom prst="rect">
            <a:avLst/>
          </a:prstGeom>
          <a:noFill/>
          <a:ln>
            <a:noFill/>
          </a:ln>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b="1" dirty="0">
                <a:solidFill>
                  <a:srgbClr val="FFFFFF"/>
                </a:solidFill>
                <a:effectLst>
                  <a:glow rad="101600">
                    <a:srgbClr val="000000"/>
                  </a:glow>
                </a:effectLst>
                <a:latin typeface="Arial" charset="0"/>
              </a:rPr>
              <a:t>Triune</a:t>
            </a:r>
            <a:endParaRPr lang="en-US" sz="1800" b="1" i="1" dirty="0">
              <a:solidFill>
                <a:srgbClr val="FFFFFF"/>
              </a:solidFill>
              <a:effectLst>
                <a:glow rad="101600">
                  <a:srgbClr val="000000"/>
                </a:glow>
              </a:effectLst>
              <a:latin typeface="Arial" charset="0"/>
            </a:endParaRPr>
          </a:p>
          <a:p>
            <a:pPr algn="ctr"/>
            <a:r>
              <a:rPr lang="en-US" sz="1800" b="1" i="1" dirty="0">
                <a:solidFill>
                  <a:srgbClr val="FFFFFF"/>
                </a:solidFill>
                <a:effectLst>
                  <a:glow rad="101600">
                    <a:srgbClr val="000000"/>
                  </a:glow>
                </a:effectLst>
                <a:latin typeface="Arial" charset="0"/>
              </a:rPr>
              <a:t>(Christian theism)</a:t>
            </a:r>
          </a:p>
        </p:txBody>
      </p:sp>
      <p:sp>
        <p:nvSpPr>
          <p:cNvPr id="46" name="Text Box 12"/>
          <p:cNvSpPr txBox="1">
            <a:spLocks noChangeArrowheads="1"/>
          </p:cNvSpPr>
          <p:nvPr/>
        </p:nvSpPr>
        <p:spPr bwMode="auto">
          <a:xfrm>
            <a:off x="6444207" y="6095037"/>
            <a:ext cx="2054862" cy="646331"/>
          </a:xfrm>
          <a:prstGeom prst="rect">
            <a:avLst/>
          </a:prstGeom>
          <a:noFill/>
          <a:ln>
            <a:noFill/>
          </a:ln>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b="1" dirty="0">
                <a:solidFill>
                  <a:srgbClr val="FFFFFF"/>
                </a:solidFill>
                <a:effectLst>
                  <a:glow rad="101600">
                    <a:srgbClr val="000000"/>
                  </a:glow>
                </a:effectLst>
                <a:latin typeface="Arial" charset="0"/>
              </a:rPr>
              <a:t>Unipersonal</a:t>
            </a:r>
            <a:endParaRPr lang="en-US" sz="1800" b="1" i="1" dirty="0">
              <a:solidFill>
                <a:srgbClr val="FFFFFF"/>
              </a:solidFill>
              <a:effectLst>
                <a:glow rad="101600">
                  <a:srgbClr val="000000"/>
                </a:glow>
              </a:effectLst>
              <a:latin typeface="Arial" charset="0"/>
            </a:endParaRPr>
          </a:p>
          <a:p>
            <a:pPr algn="ctr"/>
            <a:r>
              <a:rPr lang="en-US" sz="1800" b="1" i="1" dirty="0">
                <a:solidFill>
                  <a:srgbClr val="FFFFFF"/>
                </a:solidFill>
                <a:effectLst>
                  <a:glow rad="101600">
                    <a:srgbClr val="000000"/>
                  </a:glow>
                </a:effectLst>
                <a:latin typeface="Arial" charset="0"/>
              </a:rPr>
              <a:t>(Unitarianism)</a:t>
            </a:r>
          </a:p>
        </p:txBody>
      </p:sp>
      <p:cxnSp>
        <p:nvCxnSpPr>
          <p:cNvPr id="47" name="Straight Arrow Connector 46"/>
          <p:cNvCxnSpPr/>
          <p:nvPr/>
        </p:nvCxnSpPr>
        <p:spPr>
          <a:xfrm>
            <a:off x="6444208" y="5662989"/>
            <a:ext cx="432048"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flipH="1">
            <a:off x="5724128" y="5662989"/>
            <a:ext cx="504056"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49" name="Text Box 12"/>
          <p:cNvSpPr txBox="1">
            <a:spLocks noChangeArrowheads="1"/>
          </p:cNvSpPr>
          <p:nvPr/>
        </p:nvSpPr>
        <p:spPr bwMode="auto">
          <a:xfrm>
            <a:off x="107504" y="5736158"/>
            <a:ext cx="3240360" cy="1077218"/>
          </a:xfrm>
          <a:prstGeom prst="rect">
            <a:avLst/>
          </a:prstGeom>
          <a:noFill/>
          <a:ln>
            <a:noFill/>
          </a:ln>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600" b="1" dirty="0">
                <a:solidFill>
                  <a:srgbClr val="FFFFFF"/>
                </a:solidFill>
                <a:effectLst>
                  <a:glow rad="101600">
                    <a:srgbClr val="000000"/>
                  </a:glow>
                </a:effectLst>
                <a:latin typeface="Arial" charset="0"/>
              </a:rPr>
              <a:t>Adapted from:</a:t>
            </a:r>
          </a:p>
          <a:p>
            <a:r>
              <a:rPr lang="en-US" sz="1600" b="1" i="1" dirty="0">
                <a:solidFill>
                  <a:srgbClr val="FFFFFF"/>
                </a:solidFill>
                <a:effectLst>
                  <a:glow rad="101600">
                    <a:srgbClr val="000000"/>
                  </a:glow>
                </a:effectLst>
                <a:latin typeface="Arial" charset="0"/>
              </a:rPr>
              <a:t>• Peter </a:t>
            </a:r>
            <a:r>
              <a:rPr lang="en-US" sz="1600" b="1" i="1" dirty="0" err="1">
                <a:solidFill>
                  <a:srgbClr val="FFFFFF"/>
                </a:solidFill>
                <a:effectLst>
                  <a:glow rad="101600">
                    <a:srgbClr val="000000"/>
                  </a:glow>
                </a:effectLst>
                <a:latin typeface="Arial" charset="0"/>
              </a:rPr>
              <a:t>Kreeft</a:t>
            </a:r>
            <a:endParaRPr lang="en-US" sz="1600" b="1" i="1" dirty="0">
              <a:solidFill>
                <a:srgbClr val="FFFFFF"/>
              </a:solidFill>
              <a:effectLst>
                <a:glow rad="101600">
                  <a:srgbClr val="000000"/>
                </a:glow>
              </a:effectLst>
              <a:latin typeface="Arial" charset="0"/>
            </a:endParaRPr>
          </a:p>
          <a:p>
            <a:r>
              <a:rPr lang="en-US" sz="1600" b="1" i="1" dirty="0">
                <a:solidFill>
                  <a:srgbClr val="FFFFFF"/>
                </a:solidFill>
                <a:effectLst>
                  <a:glow rad="101600">
                    <a:srgbClr val="000000"/>
                  </a:glow>
                </a:effectLst>
                <a:latin typeface="Arial" charset="0"/>
              </a:rPr>
              <a:t>• Norman Geisler</a:t>
            </a:r>
          </a:p>
          <a:p>
            <a:r>
              <a:rPr lang="en-US" sz="1600" b="1" i="1" dirty="0">
                <a:solidFill>
                  <a:srgbClr val="FFFFFF"/>
                </a:solidFill>
                <a:effectLst>
                  <a:glow rad="101600">
                    <a:srgbClr val="000000"/>
                  </a:glow>
                </a:effectLst>
                <a:latin typeface="Arial" charset="0"/>
              </a:rPr>
              <a:t>• William D. Watkins</a:t>
            </a:r>
          </a:p>
        </p:txBody>
      </p:sp>
    </p:spTree>
    <p:extLst>
      <p:ext uri="{BB962C8B-B14F-4D97-AF65-F5344CB8AC3E}">
        <p14:creationId xmlns:p14="http://schemas.microsoft.com/office/powerpoint/2010/main" val="7221295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par>
                          <p:cTn id="13" fill="hold">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dissolv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up)">
                                      <p:cBhvr>
                                        <p:cTn id="21" dur="500"/>
                                        <p:tgtEl>
                                          <p:spTgt spid="12"/>
                                        </p:tgtEl>
                                      </p:cBhvr>
                                    </p:animEffect>
                                  </p:childTnLst>
                                </p:cTn>
                              </p:par>
                            </p:childTnLst>
                          </p:cTn>
                        </p:par>
                        <p:par>
                          <p:cTn id="22" fill="hold">
                            <p:stCondLst>
                              <p:cond delay="500"/>
                            </p:stCondLst>
                            <p:childTnLst>
                              <p:par>
                                <p:cTn id="23" presetID="9"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dissolv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up)">
                                      <p:cBhvr>
                                        <p:cTn id="30" dur="500"/>
                                        <p:tgtEl>
                                          <p:spTgt spid="11"/>
                                        </p:tgtEl>
                                      </p:cBhvr>
                                    </p:animEffect>
                                  </p:childTnLst>
                                </p:cTn>
                              </p:par>
                            </p:childTnLst>
                          </p:cTn>
                        </p:par>
                        <p:par>
                          <p:cTn id="31" fill="hold">
                            <p:stCondLst>
                              <p:cond delay="500"/>
                            </p:stCondLst>
                            <p:childTnLst>
                              <p:par>
                                <p:cTn id="32" presetID="9" presetClass="entr" presetSubtype="0"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dissolv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wipe(up)">
                                      <p:cBhvr>
                                        <p:cTn id="39" dur="500"/>
                                        <p:tgtEl>
                                          <p:spTgt spid="26"/>
                                        </p:tgtEl>
                                      </p:cBhvr>
                                    </p:animEffect>
                                  </p:childTnLst>
                                </p:cTn>
                              </p:par>
                            </p:childTnLst>
                          </p:cTn>
                        </p:par>
                        <p:par>
                          <p:cTn id="40" fill="hold">
                            <p:stCondLst>
                              <p:cond delay="500"/>
                            </p:stCondLst>
                            <p:childTnLst>
                              <p:par>
                                <p:cTn id="41" presetID="9" presetClass="entr" presetSubtype="0" fill="hold" grpId="0" nodeType="after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dissolve">
                                      <p:cBhvr>
                                        <p:cTn id="43" dur="500"/>
                                        <p:tgtEl>
                                          <p:spTgt spid="23"/>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wipe(up)">
                                      <p:cBhvr>
                                        <p:cTn id="48" dur="500"/>
                                        <p:tgtEl>
                                          <p:spTgt spid="25"/>
                                        </p:tgtEl>
                                      </p:cBhvr>
                                    </p:animEffect>
                                  </p:childTnLst>
                                </p:cTn>
                              </p:par>
                            </p:childTnLst>
                          </p:cTn>
                        </p:par>
                        <p:par>
                          <p:cTn id="49" fill="hold">
                            <p:stCondLst>
                              <p:cond delay="500"/>
                            </p:stCondLst>
                            <p:childTnLst>
                              <p:par>
                                <p:cTn id="50" presetID="9" presetClass="entr" presetSubtype="0" fill="hold" grpId="0" nodeType="after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dissolve">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wipe(up)">
                                      <p:cBhvr>
                                        <p:cTn id="57" dur="500"/>
                                        <p:tgtEl>
                                          <p:spTgt spid="30"/>
                                        </p:tgtEl>
                                      </p:cBhvr>
                                    </p:animEffect>
                                  </p:childTnLst>
                                </p:cTn>
                              </p:par>
                            </p:childTnLst>
                          </p:cTn>
                        </p:par>
                        <p:par>
                          <p:cTn id="58" fill="hold">
                            <p:stCondLst>
                              <p:cond delay="500"/>
                            </p:stCondLst>
                            <p:childTnLst>
                              <p:par>
                                <p:cTn id="59" presetID="9" presetClass="entr" presetSubtype="0" fill="hold" grpId="0" nodeType="after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dissolve">
                                      <p:cBhvr>
                                        <p:cTn id="61" dur="500"/>
                                        <p:tgtEl>
                                          <p:spTgt spid="27"/>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1" fill="hold" nodeType="click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wipe(up)">
                                      <p:cBhvr>
                                        <p:cTn id="66" dur="500"/>
                                        <p:tgtEl>
                                          <p:spTgt spid="29"/>
                                        </p:tgtEl>
                                      </p:cBhvr>
                                    </p:animEffect>
                                  </p:childTnLst>
                                </p:cTn>
                              </p:par>
                            </p:childTnLst>
                          </p:cTn>
                        </p:par>
                        <p:par>
                          <p:cTn id="67" fill="hold">
                            <p:stCondLst>
                              <p:cond delay="500"/>
                            </p:stCondLst>
                            <p:childTnLst>
                              <p:par>
                                <p:cTn id="68" presetID="9" presetClass="entr" presetSubtype="0" fill="hold" grpId="0" nodeType="after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dissolve">
                                      <p:cBhvr>
                                        <p:cTn id="70" dur="500"/>
                                        <p:tgtEl>
                                          <p:spTgt spid="28"/>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1" fill="hold" nodeType="clickEffect">
                                  <p:stCondLst>
                                    <p:cond delay="0"/>
                                  </p:stCondLst>
                                  <p:childTnLst>
                                    <p:set>
                                      <p:cBhvr>
                                        <p:cTn id="74" dur="1" fill="hold">
                                          <p:stCondLst>
                                            <p:cond delay="0"/>
                                          </p:stCondLst>
                                        </p:cTn>
                                        <p:tgtEl>
                                          <p:spTgt spid="34"/>
                                        </p:tgtEl>
                                        <p:attrNameLst>
                                          <p:attrName>style.visibility</p:attrName>
                                        </p:attrNameLst>
                                      </p:cBhvr>
                                      <p:to>
                                        <p:strVal val="visible"/>
                                      </p:to>
                                    </p:set>
                                    <p:animEffect transition="in" filter="wipe(up)">
                                      <p:cBhvr>
                                        <p:cTn id="75" dur="500"/>
                                        <p:tgtEl>
                                          <p:spTgt spid="34"/>
                                        </p:tgtEl>
                                      </p:cBhvr>
                                    </p:animEffect>
                                  </p:childTnLst>
                                </p:cTn>
                              </p:par>
                            </p:childTnLst>
                          </p:cTn>
                        </p:par>
                        <p:par>
                          <p:cTn id="76" fill="hold">
                            <p:stCondLst>
                              <p:cond delay="500"/>
                            </p:stCondLst>
                            <p:childTnLst>
                              <p:par>
                                <p:cTn id="77" presetID="9" presetClass="entr" presetSubtype="0" fill="hold" grpId="0" nodeType="afterEffect">
                                  <p:stCondLst>
                                    <p:cond delay="0"/>
                                  </p:stCondLst>
                                  <p:childTnLst>
                                    <p:set>
                                      <p:cBhvr>
                                        <p:cTn id="78" dur="1" fill="hold">
                                          <p:stCondLst>
                                            <p:cond delay="0"/>
                                          </p:stCondLst>
                                        </p:cTn>
                                        <p:tgtEl>
                                          <p:spTgt spid="31"/>
                                        </p:tgtEl>
                                        <p:attrNameLst>
                                          <p:attrName>style.visibility</p:attrName>
                                        </p:attrNameLst>
                                      </p:cBhvr>
                                      <p:to>
                                        <p:strVal val="visible"/>
                                      </p:to>
                                    </p:set>
                                    <p:animEffect transition="in" filter="dissolve">
                                      <p:cBhvr>
                                        <p:cTn id="79" dur="500"/>
                                        <p:tgtEl>
                                          <p:spTgt spid="31"/>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1" fill="hold" nodeType="click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wipe(up)">
                                      <p:cBhvr>
                                        <p:cTn id="84" dur="500"/>
                                        <p:tgtEl>
                                          <p:spTgt spid="33"/>
                                        </p:tgtEl>
                                      </p:cBhvr>
                                    </p:animEffect>
                                  </p:childTnLst>
                                </p:cTn>
                              </p:par>
                            </p:childTnLst>
                          </p:cTn>
                        </p:par>
                        <p:par>
                          <p:cTn id="85" fill="hold">
                            <p:stCondLst>
                              <p:cond delay="500"/>
                            </p:stCondLst>
                            <p:childTnLst>
                              <p:par>
                                <p:cTn id="86" presetID="9" presetClass="entr" presetSubtype="0" fill="hold" grpId="0" nodeType="afterEffect">
                                  <p:stCondLst>
                                    <p:cond delay="0"/>
                                  </p:stCondLst>
                                  <p:childTnLst>
                                    <p:set>
                                      <p:cBhvr>
                                        <p:cTn id="87" dur="1" fill="hold">
                                          <p:stCondLst>
                                            <p:cond delay="0"/>
                                          </p:stCondLst>
                                        </p:cTn>
                                        <p:tgtEl>
                                          <p:spTgt spid="32"/>
                                        </p:tgtEl>
                                        <p:attrNameLst>
                                          <p:attrName>style.visibility</p:attrName>
                                        </p:attrNameLst>
                                      </p:cBhvr>
                                      <p:to>
                                        <p:strVal val="visible"/>
                                      </p:to>
                                    </p:set>
                                    <p:animEffect transition="in" filter="dissolve">
                                      <p:cBhvr>
                                        <p:cTn id="88" dur="500"/>
                                        <p:tgtEl>
                                          <p:spTgt spid="32"/>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1" fill="hold" nodeType="clickEffect">
                                  <p:stCondLst>
                                    <p:cond delay="0"/>
                                  </p:stCondLst>
                                  <p:childTnLst>
                                    <p:set>
                                      <p:cBhvr>
                                        <p:cTn id="92" dur="1" fill="hold">
                                          <p:stCondLst>
                                            <p:cond delay="0"/>
                                          </p:stCondLst>
                                        </p:cTn>
                                        <p:tgtEl>
                                          <p:spTgt spid="40"/>
                                        </p:tgtEl>
                                        <p:attrNameLst>
                                          <p:attrName>style.visibility</p:attrName>
                                        </p:attrNameLst>
                                      </p:cBhvr>
                                      <p:to>
                                        <p:strVal val="visible"/>
                                      </p:to>
                                    </p:set>
                                    <p:animEffect transition="in" filter="wipe(up)">
                                      <p:cBhvr>
                                        <p:cTn id="93" dur="500"/>
                                        <p:tgtEl>
                                          <p:spTgt spid="40"/>
                                        </p:tgtEl>
                                      </p:cBhvr>
                                    </p:animEffect>
                                  </p:childTnLst>
                                </p:cTn>
                              </p:par>
                            </p:childTnLst>
                          </p:cTn>
                        </p:par>
                        <p:par>
                          <p:cTn id="94" fill="hold">
                            <p:stCondLst>
                              <p:cond delay="500"/>
                            </p:stCondLst>
                            <p:childTnLst>
                              <p:par>
                                <p:cTn id="95" presetID="9" presetClass="entr" presetSubtype="0" fill="hold" grpId="0" nodeType="afterEffect">
                                  <p:stCondLst>
                                    <p:cond delay="0"/>
                                  </p:stCondLst>
                                  <p:childTnLst>
                                    <p:set>
                                      <p:cBhvr>
                                        <p:cTn id="96" dur="1" fill="hold">
                                          <p:stCondLst>
                                            <p:cond delay="0"/>
                                          </p:stCondLst>
                                        </p:cTn>
                                        <p:tgtEl>
                                          <p:spTgt spid="37"/>
                                        </p:tgtEl>
                                        <p:attrNameLst>
                                          <p:attrName>style.visibility</p:attrName>
                                        </p:attrNameLst>
                                      </p:cBhvr>
                                      <p:to>
                                        <p:strVal val="visible"/>
                                      </p:to>
                                    </p:set>
                                    <p:animEffect transition="in" filter="dissolve">
                                      <p:cBhvr>
                                        <p:cTn id="97" dur="500"/>
                                        <p:tgtEl>
                                          <p:spTgt spid="37"/>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1" fill="hold" nodeType="clickEffect">
                                  <p:stCondLst>
                                    <p:cond delay="0"/>
                                  </p:stCondLst>
                                  <p:childTnLst>
                                    <p:set>
                                      <p:cBhvr>
                                        <p:cTn id="101" dur="1" fill="hold">
                                          <p:stCondLst>
                                            <p:cond delay="0"/>
                                          </p:stCondLst>
                                        </p:cTn>
                                        <p:tgtEl>
                                          <p:spTgt spid="39"/>
                                        </p:tgtEl>
                                        <p:attrNameLst>
                                          <p:attrName>style.visibility</p:attrName>
                                        </p:attrNameLst>
                                      </p:cBhvr>
                                      <p:to>
                                        <p:strVal val="visible"/>
                                      </p:to>
                                    </p:set>
                                    <p:animEffect transition="in" filter="wipe(up)">
                                      <p:cBhvr>
                                        <p:cTn id="102" dur="500"/>
                                        <p:tgtEl>
                                          <p:spTgt spid="39"/>
                                        </p:tgtEl>
                                      </p:cBhvr>
                                    </p:animEffect>
                                  </p:childTnLst>
                                </p:cTn>
                              </p:par>
                            </p:childTnLst>
                          </p:cTn>
                        </p:par>
                        <p:par>
                          <p:cTn id="103" fill="hold">
                            <p:stCondLst>
                              <p:cond delay="500"/>
                            </p:stCondLst>
                            <p:childTnLst>
                              <p:par>
                                <p:cTn id="104" presetID="9" presetClass="entr" presetSubtype="0" fill="hold" grpId="0" nodeType="afterEffect">
                                  <p:stCondLst>
                                    <p:cond delay="0"/>
                                  </p:stCondLst>
                                  <p:childTnLst>
                                    <p:set>
                                      <p:cBhvr>
                                        <p:cTn id="105" dur="1" fill="hold">
                                          <p:stCondLst>
                                            <p:cond delay="0"/>
                                          </p:stCondLst>
                                        </p:cTn>
                                        <p:tgtEl>
                                          <p:spTgt spid="38"/>
                                        </p:tgtEl>
                                        <p:attrNameLst>
                                          <p:attrName>style.visibility</p:attrName>
                                        </p:attrNameLst>
                                      </p:cBhvr>
                                      <p:to>
                                        <p:strVal val="visible"/>
                                      </p:to>
                                    </p:set>
                                    <p:animEffect transition="in" filter="dissolve">
                                      <p:cBhvr>
                                        <p:cTn id="106" dur="500"/>
                                        <p:tgtEl>
                                          <p:spTgt spid="38"/>
                                        </p:tgtEl>
                                      </p:cBhvr>
                                    </p:animEffect>
                                  </p:childTnLst>
                                </p:cTn>
                              </p:par>
                            </p:childTnLst>
                          </p:cTn>
                        </p:par>
                      </p:childTnLst>
                    </p:cTn>
                  </p:par>
                  <p:par>
                    <p:cTn id="107" fill="hold">
                      <p:stCondLst>
                        <p:cond delay="indefinite"/>
                      </p:stCondLst>
                      <p:childTnLst>
                        <p:par>
                          <p:cTn id="108" fill="hold">
                            <p:stCondLst>
                              <p:cond delay="0"/>
                            </p:stCondLst>
                            <p:childTnLst>
                              <p:par>
                                <p:cTn id="109" presetID="22" presetClass="entr" presetSubtype="1" fill="hold" nodeType="clickEffect">
                                  <p:stCondLst>
                                    <p:cond delay="0"/>
                                  </p:stCondLst>
                                  <p:childTnLst>
                                    <p:set>
                                      <p:cBhvr>
                                        <p:cTn id="110" dur="1" fill="hold">
                                          <p:stCondLst>
                                            <p:cond delay="0"/>
                                          </p:stCondLst>
                                        </p:cTn>
                                        <p:tgtEl>
                                          <p:spTgt spid="44"/>
                                        </p:tgtEl>
                                        <p:attrNameLst>
                                          <p:attrName>style.visibility</p:attrName>
                                        </p:attrNameLst>
                                      </p:cBhvr>
                                      <p:to>
                                        <p:strVal val="visible"/>
                                      </p:to>
                                    </p:set>
                                    <p:animEffect transition="in" filter="wipe(up)">
                                      <p:cBhvr>
                                        <p:cTn id="111" dur="500"/>
                                        <p:tgtEl>
                                          <p:spTgt spid="44"/>
                                        </p:tgtEl>
                                      </p:cBhvr>
                                    </p:animEffect>
                                  </p:childTnLst>
                                </p:cTn>
                              </p:par>
                            </p:childTnLst>
                          </p:cTn>
                        </p:par>
                        <p:par>
                          <p:cTn id="112" fill="hold">
                            <p:stCondLst>
                              <p:cond delay="500"/>
                            </p:stCondLst>
                            <p:childTnLst>
                              <p:par>
                                <p:cTn id="113" presetID="9" presetClass="entr" presetSubtype="0" fill="hold" grpId="0" nodeType="afterEffect">
                                  <p:stCondLst>
                                    <p:cond delay="0"/>
                                  </p:stCondLst>
                                  <p:childTnLst>
                                    <p:set>
                                      <p:cBhvr>
                                        <p:cTn id="114" dur="1" fill="hold">
                                          <p:stCondLst>
                                            <p:cond delay="0"/>
                                          </p:stCondLst>
                                        </p:cTn>
                                        <p:tgtEl>
                                          <p:spTgt spid="41"/>
                                        </p:tgtEl>
                                        <p:attrNameLst>
                                          <p:attrName>style.visibility</p:attrName>
                                        </p:attrNameLst>
                                      </p:cBhvr>
                                      <p:to>
                                        <p:strVal val="visible"/>
                                      </p:to>
                                    </p:set>
                                    <p:animEffect transition="in" filter="dissolve">
                                      <p:cBhvr>
                                        <p:cTn id="115" dur="500"/>
                                        <p:tgtEl>
                                          <p:spTgt spid="41"/>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1" fill="hold" nodeType="clickEffect">
                                  <p:stCondLst>
                                    <p:cond delay="0"/>
                                  </p:stCondLst>
                                  <p:childTnLst>
                                    <p:set>
                                      <p:cBhvr>
                                        <p:cTn id="119" dur="1" fill="hold">
                                          <p:stCondLst>
                                            <p:cond delay="0"/>
                                          </p:stCondLst>
                                        </p:cTn>
                                        <p:tgtEl>
                                          <p:spTgt spid="43"/>
                                        </p:tgtEl>
                                        <p:attrNameLst>
                                          <p:attrName>style.visibility</p:attrName>
                                        </p:attrNameLst>
                                      </p:cBhvr>
                                      <p:to>
                                        <p:strVal val="visible"/>
                                      </p:to>
                                    </p:set>
                                    <p:animEffect transition="in" filter="wipe(up)">
                                      <p:cBhvr>
                                        <p:cTn id="120" dur="500"/>
                                        <p:tgtEl>
                                          <p:spTgt spid="43"/>
                                        </p:tgtEl>
                                      </p:cBhvr>
                                    </p:animEffect>
                                  </p:childTnLst>
                                </p:cTn>
                              </p:par>
                            </p:childTnLst>
                          </p:cTn>
                        </p:par>
                        <p:par>
                          <p:cTn id="121" fill="hold">
                            <p:stCondLst>
                              <p:cond delay="500"/>
                            </p:stCondLst>
                            <p:childTnLst>
                              <p:par>
                                <p:cTn id="122" presetID="9" presetClass="entr" presetSubtype="0" fill="hold" grpId="0" nodeType="afterEffect">
                                  <p:stCondLst>
                                    <p:cond delay="0"/>
                                  </p:stCondLst>
                                  <p:childTnLst>
                                    <p:set>
                                      <p:cBhvr>
                                        <p:cTn id="123" dur="1" fill="hold">
                                          <p:stCondLst>
                                            <p:cond delay="0"/>
                                          </p:stCondLst>
                                        </p:cTn>
                                        <p:tgtEl>
                                          <p:spTgt spid="42"/>
                                        </p:tgtEl>
                                        <p:attrNameLst>
                                          <p:attrName>style.visibility</p:attrName>
                                        </p:attrNameLst>
                                      </p:cBhvr>
                                      <p:to>
                                        <p:strVal val="visible"/>
                                      </p:to>
                                    </p:set>
                                    <p:animEffect transition="in" filter="dissolve">
                                      <p:cBhvr>
                                        <p:cTn id="124" dur="500"/>
                                        <p:tgtEl>
                                          <p:spTgt spid="42"/>
                                        </p:tgtEl>
                                      </p:cBhvr>
                                    </p:animEffect>
                                  </p:childTnLst>
                                </p:cTn>
                              </p:par>
                            </p:childTnLst>
                          </p:cTn>
                        </p:par>
                      </p:childTnLst>
                    </p:cTn>
                  </p:par>
                  <p:par>
                    <p:cTn id="125" fill="hold">
                      <p:stCondLst>
                        <p:cond delay="indefinite"/>
                      </p:stCondLst>
                      <p:childTnLst>
                        <p:par>
                          <p:cTn id="126" fill="hold">
                            <p:stCondLst>
                              <p:cond delay="0"/>
                            </p:stCondLst>
                            <p:childTnLst>
                              <p:par>
                                <p:cTn id="127" presetID="22" presetClass="entr" presetSubtype="1" fill="hold" nodeType="clickEffect">
                                  <p:stCondLst>
                                    <p:cond delay="0"/>
                                  </p:stCondLst>
                                  <p:childTnLst>
                                    <p:set>
                                      <p:cBhvr>
                                        <p:cTn id="128" dur="1" fill="hold">
                                          <p:stCondLst>
                                            <p:cond delay="0"/>
                                          </p:stCondLst>
                                        </p:cTn>
                                        <p:tgtEl>
                                          <p:spTgt spid="48"/>
                                        </p:tgtEl>
                                        <p:attrNameLst>
                                          <p:attrName>style.visibility</p:attrName>
                                        </p:attrNameLst>
                                      </p:cBhvr>
                                      <p:to>
                                        <p:strVal val="visible"/>
                                      </p:to>
                                    </p:set>
                                    <p:animEffect transition="in" filter="wipe(up)">
                                      <p:cBhvr>
                                        <p:cTn id="129" dur="500"/>
                                        <p:tgtEl>
                                          <p:spTgt spid="48"/>
                                        </p:tgtEl>
                                      </p:cBhvr>
                                    </p:animEffect>
                                  </p:childTnLst>
                                </p:cTn>
                              </p:par>
                            </p:childTnLst>
                          </p:cTn>
                        </p:par>
                        <p:par>
                          <p:cTn id="130" fill="hold">
                            <p:stCondLst>
                              <p:cond delay="500"/>
                            </p:stCondLst>
                            <p:childTnLst>
                              <p:par>
                                <p:cTn id="131" presetID="9" presetClass="entr" presetSubtype="0" fill="hold" grpId="0" nodeType="afterEffect">
                                  <p:stCondLst>
                                    <p:cond delay="0"/>
                                  </p:stCondLst>
                                  <p:childTnLst>
                                    <p:set>
                                      <p:cBhvr>
                                        <p:cTn id="132" dur="1" fill="hold">
                                          <p:stCondLst>
                                            <p:cond delay="0"/>
                                          </p:stCondLst>
                                        </p:cTn>
                                        <p:tgtEl>
                                          <p:spTgt spid="45"/>
                                        </p:tgtEl>
                                        <p:attrNameLst>
                                          <p:attrName>style.visibility</p:attrName>
                                        </p:attrNameLst>
                                      </p:cBhvr>
                                      <p:to>
                                        <p:strVal val="visible"/>
                                      </p:to>
                                    </p:set>
                                    <p:animEffect transition="in" filter="dissolve">
                                      <p:cBhvr>
                                        <p:cTn id="133" dur="500"/>
                                        <p:tgtEl>
                                          <p:spTgt spid="45"/>
                                        </p:tgtEl>
                                      </p:cBhvr>
                                    </p:animEffect>
                                  </p:childTnLst>
                                </p:cTn>
                              </p:par>
                            </p:childTnLst>
                          </p:cTn>
                        </p:par>
                      </p:childTnLst>
                    </p:cTn>
                  </p:par>
                  <p:par>
                    <p:cTn id="134" fill="hold">
                      <p:stCondLst>
                        <p:cond delay="indefinite"/>
                      </p:stCondLst>
                      <p:childTnLst>
                        <p:par>
                          <p:cTn id="135" fill="hold">
                            <p:stCondLst>
                              <p:cond delay="0"/>
                            </p:stCondLst>
                            <p:childTnLst>
                              <p:par>
                                <p:cTn id="136" presetID="22" presetClass="entr" presetSubtype="1" fill="hold" nodeType="clickEffect">
                                  <p:stCondLst>
                                    <p:cond delay="0"/>
                                  </p:stCondLst>
                                  <p:childTnLst>
                                    <p:set>
                                      <p:cBhvr>
                                        <p:cTn id="137" dur="1" fill="hold">
                                          <p:stCondLst>
                                            <p:cond delay="0"/>
                                          </p:stCondLst>
                                        </p:cTn>
                                        <p:tgtEl>
                                          <p:spTgt spid="47"/>
                                        </p:tgtEl>
                                        <p:attrNameLst>
                                          <p:attrName>style.visibility</p:attrName>
                                        </p:attrNameLst>
                                      </p:cBhvr>
                                      <p:to>
                                        <p:strVal val="visible"/>
                                      </p:to>
                                    </p:set>
                                    <p:animEffect transition="in" filter="wipe(up)">
                                      <p:cBhvr>
                                        <p:cTn id="138" dur="500"/>
                                        <p:tgtEl>
                                          <p:spTgt spid="47"/>
                                        </p:tgtEl>
                                      </p:cBhvr>
                                    </p:animEffect>
                                  </p:childTnLst>
                                </p:cTn>
                              </p:par>
                            </p:childTnLst>
                          </p:cTn>
                        </p:par>
                        <p:par>
                          <p:cTn id="139" fill="hold">
                            <p:stCondLst>
                              <p:cond delay="500"/>
                            </p:stCondLst>
                            <p:childTnLst>
                              <p:par>
                                <p:cTn id="140" presetID="9" presetClass="entr" presetSubtype="0" fill="hold" grpId="0" nodeType="afterEffect">
                                  <p:stCondLst>
                                    <p:cond delay="0"/>
                                  </p:stCondLst>
                                  <p:childTnLst>
                                    <p:set>
                                      <p:cBhvr>
                                        <p:cTn id="141" dur="1" fill="hold">
                                          <p:stCondLst>
                                            <p:cond delay="0"/>
                                          </p:stCondLst>
                                        </p:cTn>
                                        <p:tgtEl>
                                          <p:spTgt spid="46"/>
                                        </p:tgtEl>
                                        <p:attrNameLst>
                                          <p:attrName>style.visibility</p:attrName>
                                        </p:attrNameLst>
                                      </p:cBhvr>
                                      <p:to>
                                        <p:strVal val="visible"/>
                                      </p:to>
                                    </p:set>
                                    <p:animEffect transition="in" filter="dissolve">
                                      <p:cBhvr>
                                        <p:cTn id="14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P spid="10" grpId="0"/>
      <p:bldP spid="23" grpId="0"/>
      <p:bldP spid="24" grpId="0"/>
      <p:bldP spid="27" grpId="0"/>
      <p:bldP spid="28" grpId="0"/>
      <p:bldP spid="31" grpId="0"/>
      <p:bldP spid="32" grpId="0"/>
      <p:bldP spid="37" grpId="0"/>
      <p:bldP spid="38" grpId="0"/>
      <p:bldP spid="41" grpId="0"/>
      <p:bldP spid="42" grpId="0"/>
      <p:bldP spid="45" grpId="0"/>
      <p:bldP spid="46" grpId="0"/>
    </p:bldLst>
  </p:timing>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73688"/>
            <a:ext cx="9144000" cy="1366837"/>
          </a:xfrm>
          <a:effectLst>
            <a:outerShdw blurRad="63500" dist="35921" dir="2700000" algn="ctr" rotWithShape="0">
              <a:schemeClr val="tx2">
                <a:alpha val="74998"/>
              </a:schemeClr>
            </a:outerShdw>
          </a:effectLst>
          <a:extLst/>
        </p:spPr>
        <p:txBody>
          <a:bodyPr/>
          <a:lstStyle/>
          <a:p>
            <a:pPr>
              <a:defRPr/>
            </a:pPr>
            <a:r>
              <a:rPr lang="en-US" b="1" dirty="0">
                <a:effectLst>
                  <a:glow rad="127000">
                    <a:schemeClr val="tx1"/>
                  </a:glow>
                </a:effectLst>
                <a:latin typeface="Arial" charset="0"/>
                <a:ea typeface="ＭＳ Ｐゴシック" charset="0"/>
                <a:cs typeface="ＭＳ Ｐゴシック" charset="0"/>
              </a:rPr>
              <a:t>Worldviews: </a:t>
            </a:r>
            <a:br>
              <a:rPr lang="en-US"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How does God relate to the world?</a:t>
            </a:r>
            <a:endParaRPr lang="en-US" b="1" dirty="0">
              <a:effectLst>
                <a:glow rad="127000">
                  <a:schemeClr val="tx1"/>
                </a:glow>
              </a:effectLst>
              <a:latin typeface="Arial" charset="0"/>
              <a:ea typeface="ＭＳ Ｐゴシック" charset="0"/>
              <a:cs typeface="ＭＳ Ｐゴシック" charset="0"/>
            </a:endParaRPr>
          </a:p>
        </p:txBody>
      </p:sp>
      <p:pic>
        <p:nvPicPr>
          <p:cNvPr id="321538"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9500" y="1125538"/>
            <a:ext cx="6985000" cy="410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1539"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2</a:t>
            </a:r>
          </a:p>
        </p:txBody>
      </p:sp>
    </p:spTree>
    <p:extLst>
      <p:ext uri="{BB962C8B-B14F-4D97-AF65-F5344CB8AC3E}">
        <p14:creationId xmlns:p14="http://schemas.microsoft.com/office/powerpoint/2010/main" val="191897810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2358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9500" y="1125538"/>
            <a:ext cx="6985000" cy="410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4653136"/>
            <a:ext cx="9144000" cy="1655589"/>
          </a:xfrm>
          <a:effectLst>
            <a:outerShdw blurRad="63500" dist="35921" dir="2700000" algn="ctr" rotWithShape="0">
              <a:schemeClr val="tx2">
                <a:alpha val="74998"/>
              </a:schemeClr>
            </a:outerShdw>
          </a:effectLst>
          <a:extLst/>
        </p:spPr>
        <p:txBody>
          <a:bodyPr/>
          <a:lstStyle/>
          <a:p>
            <a:pPr>
              <a:defRPr/>
            </a:pPr>
            <a:r>
              <a:rPr lang="en-US" b="1" dirty="0">
                <a:effectLst>
                  <a:glow rad="127000">
                    <a:schemeClr val="tx1"/>
                  </a:glow>
                </a:effectLst>
                <a:latin typeface="Arial" charset="0"/>
                <a:ea typeface="ＭＳ Ｐゴシック" charset="0"/>
                <a:cs typeface="ＭＳ Ｐゴシック" charset="0"/>
              </a:rPr>
              <a:t>Agnosticism</a:t>
            </a:r>
            <a:r>
              <a:rPr lang="en-US" sz="3200" b="1" dirty="0">
                <a:effectLst>
                  <a:glow rad="127000">
                    <a:schemeClr val="tx1"/>
                  </a:glow>
                </a:effectLst>
                <a:latin typeface="Arial" charset="0"/>
                <a:ea typeface="ＭＳ Ｐゴシック" charset="0"/>
                <a:cs typeface="ＭＳ Ｐゴシック" charset="0"/>
              </a:rPr>
              <a:t>:</a:t>
            </a:r>
            <a:br>
              <a:rPr lang="en-US" sz="3200" b="1" dirty="0">
                <a:effectLst>
                  <a:glow rad="127000">
                    <a:schemeClr val="tx1"/>
                  </a:glow>
                </a:effectLst>
                <a:latin typeface="Arial" charset="0"/>
                <a:ea typeface="ＭＳ Ｐゴシック" charset="0"/>
                <a:cs typeface="ＭＳ Ｐゴシック" charset="0"/>
              </a:rPr>
            </a:br>
            <a:r>
              <a:rPr lang="en-US" sz="3200" b="1" dirty="0"/>
              <a:t>We cannot be sure if a God is involved in our world (Confucius, Kant, Dewey, Bertrand Russell, Carl Sagan)</a:t>
            </a:r>
            <a:r>
              <a:rPr lang="en-SG" sz="3200" b="1" dirty="0"/>
              <a:t> </a:t>
            </a:r>
            <a:endParaRPr lang="en-US" sz="32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rot="20672676">
            <a:off x="683568" y="764704"/>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solidFill>
                  <a:srgbClr val="FFFFFF"/>
                </a:solidFill>
                <a:effectLst>
                  <a:glow rad="127000">
                    <a:srgbClr val="000000"/>
                  </a:glow>
                </a:effectLst>
                <a:latin typeface="Arial" charset="0"/>
                <a:ea typeface="ＭＳ Ｐゴシック" charset="0"/>
                <a:cs typeface="ＭＳ Ｐゴシック" charset="0"/>
              </a:rPr>
              <a:t>God?</a:t>
            </a:r>
          </a:p>
        </p:txBody>
      </p:sp>
      <p:sp>
        <p:nvSpPr>
          <p:cNvPr id="3" name="Down Arrow 2"/>
          <p:cNvSpPr>
            <a:spLocks noChangeArrowheads="1"/>
          </p:cNvSpPr>
          <p:nvPr/>
        </p:nvSpPr>
        <p:spPr bwMode="auto">
          <a:xfrm rot="-3690038">
            <a:off x="3175000" y="758826"/>
            <a:ext cx="720725" cy="1511300"/>
          </a:xfrm>
          <a:prstGeom prst="downArrow">
            <a:avLst>
              <a:gd name="adj1" fmla="val 50000"/>
              <a:gd name="adj2" fmla="val 49928"/>
            </a:avLst>
          </a:prstGeom>
          <a:solidFill>
            <a:schemeClr val="accent1"/>
          </a:solidFill>
          <a:ln w="9525">
            <a:solidFill>
              <a:schemeClr val="tx1"/>
            </a:solidFill>
            <a:round/>
            <a:headEnd/>
            <a:tailEnd type="stealth" w="lg" len="lg"/>
          </a:ln>
        </p:spPr>
        <p:txBody>
          <a:bodyPr lIns="90000" tIns="46800" rIns="90000" bIns="46800">
            <a:spAutoFit/>
          </a:bodyPr>
          <a:lstStyle/>
          <a:p>
            <a:endParaRPr lang="en-US" sz="2400">
              <a:solidFill>
                <a:srgbClr val="000000"/>
              </a:solidFill>
              <a:latin typeface="Comic Sans MS" charset="0"/>
              <a:ea typeface="ＭＳ Ｐゴシック" charset="0"/>
            </a:endParaRPr>
          </a:p>
        </p:txBody>
      </p:sp>
      <p:sp>
        <p:nvSpPr>
          <p:cNvPr id="6" name="Rectangle 2"/>
          <p:cNvSpPr txBox="1">
            <a:spLocks noChangeArrowheads="1"/>
          </p:cNvSpPr>
          <p:nvPr/>
        </p:nvSpPr>
        <p:spPr bwMode="auto">
          <a:xfrm rot="20672676">
            <a:off x="3199060" y="1579848"/>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solidFill>
                  <a:srgbClr val="FFFFFF"/>
                </a:solidFill>
                <a:effectLst>
                  <a:glow rad="127000">
                    <a:srgbClr val="000000"/>
                  </a:glow>
                </a:effectLst>
                <a:latin typeface="Arial" charset="0"/>
                <a:ea typeface="ＭＳ Ｐゴシック" charset="0"/>
                <a:cs typeface="ＭＳ Ｐゴシック" charset="0"/>
              </a:rPr>
              <a:t>?</a:t>
            </a:r>
          </a:p>
        </p:txBody>
      </p:sp>
      <p:sp>
        <p:nvSpPr>
          <p:cNvPr id="323590"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2</a:t>
            </a:r>
          </a:p>
        </p:txBody>
      </p:sp>
      <p:sp>
        <p:nvSpPr>
          <p:cNvPr id="8" name="Rectangle 2"/>
          <p:cNvSpPr txBox="1">
            <a:spLocks noChangeArrowheads="1"/>
          </p:cNvSpPr>
          <p:nvPr/>
        </p:nvSpPr>
        <p:spPr bwMode="auto">
          <a:xfrm rot="20672676">
            <a:off x="2118940" y="1003785"/>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solidFill>
                  <a:srgbClr val="FFFFFF"/>
                </a:solidFill>
                <a:effectLst>
                  <a:glow rad="127000">
                    <a:srgbClr val="000000"/>
                  </a:glow>
                </a:effectLst>
                <a:latin typeface="Arial" charset="0"/>
                <a:ea typeface="ＭＳ Ｐゴシック" charset="0"/>
                <a:cs typeface="ＭＳ Ｐゴシック" charset="0"/>
              </a:rPr>
              <a:t>?</a:t>
            </a:r>
          </a:p>
        </p:txBody>
      </p:sp>
      <p:sp>
        <p:nvSpPr>
          <p:cNvPr id="9" name="Rectangle 2"/>
          <p:cNvSpPr txBox="1">
            <a:spLocks noChangeArrowheads="1"/>
          </p:cNvSpPr>
          <p:nvPr/>
        </p:nvSpPr>
        <p:spPr bwMode="auto">
          <a:xfrm rot="20672676">
            <a:off x="1830908" y="2443946"/>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solidFill>
                  <a:srgbClr val="FFFFFF"/>
                </a:solidFill>
                <a:effectLst>
                  <a:glow rad="127000">
                    <a:srgbClr val="000000"/>
                  </a:glow>
                </a:effectLst>
                <a:latin typeface="Arial" charset="0"/>
                <a:ea typeface="ＭＳ Ｐゴシック" charset="0"/>
                <a:cs typeface="ＭＳ Ｐゴシック" charset="0"/>
              </a:rPr>
              <a:t>?</a:t>
            </a:r>
          </a:p>
        </p:txBody>
      </p:sp>
      <p:sp>
        <p:nvSpPr>
          <p:cNvPr id="10" name="Rectangle 2"/>
          <p:cNvSpPr txBox="1">
            <a:spLocks noChangeArrowheads="1"/>
          </p:cNvSpPr>
          <p:nvPr/>
        </p:nvSpPr>
        <p:spPr bwMode="auto">
          <a:xfrm rot="20672676">
            <a:off x="4351187" y="1291817"/>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solidFill>
                  <a:srgbClr val="FFFFFF"/>
                </a:solidFill>
                <a:effectLst>
                  <a:glow rad="127000">
                    <a:srgbClr val="000000"/>
                  </a:glow>
                </a:effectLst>
                <a:latin typeface="Arial" charset="0"/>
                <a:ea typeface="ＭＳ Ｐゴシック" charset="0"/>
                <a:cs typeface="ＭＳ Ｐゴシック" charset="0"/>
              </a:rPr>
              <a:t>?</a:t>
            </a:r>
          </a:p>
        </p:txBody>
      </p:sp>
      <p:sp>
        <p:nvSpPr>
          <p:cNvPr id="11" name="Rectangle 2"/>
          <p:cNvSpPr txBox="1">
            <a:spLocks noChangeArrowheads="1"/>
          </p:cNvSpPr>
          <p:nvPr/>
        </p:nvSpPr>
        <p:spPr bwMode="auto">
          <a:xfrm rot="20672676">
            <a:off x="3631108" y="1003785"/>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solidFill>
                  <a:srgbClr val="FFFFFF"/>
                </a:solidFill>
                <a:effectLst>
                  <a:glow rad="127000">
                    <a:srgbClr val="000000"/>
                  </a:glow>
                </a:effectLst>
                <a:latin typeface="Arial" charset="0"/>
                <a:ea typeface="ＭＳ Ｐゴシック" charset="0"/>
                <a:cs typeface="ＭＳ Ｐゴシック" charset="0"/>
              </a:rPr>
              <a:t>?</a:t>
            </a:r>
          </a:p>
        </p:txBody>
      </p:sp>
      <p:sp>
        <p:nvSpPr>
          <p:cNvPr id="12" name="Rectangle 2"/>
          <p:cNvSpPr txBox="1">
            <a:spLocks noChangeArrowheads="1"/>
          </p:cNvSpPr>
          <p:nvPr/>
        </p:nvSpPr>
        <p:spPr bwMode="auto">
          <a:xfrm rot="20672676">
            <a:off x="4567212" y="3236033"/>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solidFill>
                  <a:srgbClr val="FFFFFF"/>
                </a:solidFill>
                <a:effectLst>
                  <a:glow rad="127000">
                    <a:srgbClr val="000000"/>
                  </a:glow>
                </a:effectLst>
                <a:latin typeface="Arial" charset="0"/>
                <a:ea typeface="ＭＳ Ｐゴシック" charset="0"/>
                <a:cs typeface="ＭＳ Ｐゴシック" charset="0"/>
              </a:rPr>
              <a:t>?</a:t>
            </a:r>
          </a:p>
        </p:txBody>
      </p:sp>
      <p:sp>
        <p:nvSpPr>
          <p:cNvPr id="13" name="Rectangle 2"/>
          <p:cNvSpPr txBox="1">
            <a:spLocks noChangeArrowheads="1"/>
          </p:cNvSpPr>
          <p:nvPr/>
        </p:nvSpPr>
        <p:spPr bwMode="auto">
          <a:xfrm rot="20672676">
            <a:off x="-545355" y="787761"/>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2333861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2563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9500" y="1125538"/>
            <a:ext cx="6985000" cy="410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4941888"/>
            <a:ext cx="9144000" cy="1366837"/>
          </a:xfrm>
          <a:effectLst>
            <a:outerShdw blurRad="63500" dist="35921" dir="2700000" algn="ctr" rotWithShape="0">
              <a:schemeClr val="tx2">
                <a:alpha val="74998"/>
              </a:schemeClr>
            </a:outerShdw>
          </a:effectLst>
          <a:extLst/>
        </p:spPr>
        <p:txBody>
          <a:bodyPr/>
          <a:lstStyle/>
          <a:p>
            <a:pPr>
              <a:defRPr/>
            </a:pPr>
            <a:r>
              <a:rPr lang="en-US" b="1" dirty="0">
                <a:effectLst>
                  <a:glow rad="127000">
                    <a:schemeClr val="tx1"/>
                  </a:glow>
                </a:effectLst>
                <a:latin typeface="Arial" charset="0"/>
                <a:ea typeface="ＭＳ Ｐゴシック" charset="0"/>
                <a:cs typeface="ＭＳ Ｐゴシック" charset="0"/>
              </a:rPr>
              <a:t>Atheism:</a:t>
            </a:r>
            <a:br>
              <a:rPr lang="en-US"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No God exists or is involved in our world (Dawkins, philosophical Buddhism) </a:t>
            </a:r>
            <a:endParaRPr lang="en-US" b="1" dirty="0">
              <a:effectLst>
                <a:glow rad="127000">
                  <a:schemeClr val="tx1"/>
                </a:glow>
              </a:effectLst>
              <a:latin typeface="Arial" charset="0"/>
              <a:ea typeface="ＭＳ Ｐゴシック" charset="0"/>
              <a:cs typeface="ＭＳ Ｐゴシック" charset="0"/>
            </a:endParaRPr>
          </a:p>
        </p:txBody>
      </p:sp>
      <p:sp>
        <p:nvSpPr>
          <p:cNvPr id="325635"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2</a:t>
            </a:r>
          </a:p>
        </p:txBody>
      </p:sp>
    </p:spTree>
    <p:extLst>
      <p:ext uri="{BB962C8B-B14F-4D97-AF65-F5344CB8AC3E}">
        <p14:creationId xmlns:p14="http://schemas.microsoft.com/office/powerpoint/2010/main" val="369189359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2768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9500" y="1125538"/>
            <a:ext cx="6985000" cy="410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4941888"/>
            <a:ext cx="9144000" cy="1366837"/>
          </a:xfrm>
          <a:effectLst>
            <a:outerShdw blurRad="63500" dist="35921" dir="2700000" algn="ctr" rotWithShape="0">
              <a:schemeClr val="tx2">
                <a:alpha val="74998"/>
              </a:schemeClr>
            </a:outerShdw>
          </a:effectLst>
          <a:extLst/>
        </p:spPr>
        <p:txBody>
          <a:bodyPr/>
          <a:lstStyle/>
          <a:p>
            <a:pPr>
              <a:defRPr/>
            </a:pPr>
            <a:r>
              <a:rPr lang="en-US" b="1" dirty="0">
                <a:effectLst>
                  <a:glow rad="127000">
                    <a:schemeClr val="tx1"/>
                  </a:glow>
                </a:effectLst>
                <a:latin typeface="Arial" charset="0"/>
                <a:ea typeface="ＭＳ Ｐゴシック" charset="0"/>
                <a:cs typeface="ＭＳ Ｐゴシック" charset="0"/>
              </a:rPr>
              <a:t>Polytheism:</a:t>
            </a:r>
            <a:br>
              <a:rPr lang="en-US"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Many gods relate to the worlds (Ancient Near East, Greek &amp; Roman mythology, Mormons) </a:t>
            </a:r>
            <a:endParaRPr lang="en-US"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3347864" y="144016"/>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solidFill>
                  <a:srgbClr val="FFFFFF"/>
                </a:solidFill>
                <a:effectLst>
                  <a:glow rad="127000">
                    <a:srgbClr val="000000"/>
                  </a:glow>
                </a:effectLst>
                <a:latin typeface="Arial" charset="0"/>
                <a:ea typeface="ＭＳ Ｐゴシック" charset="0"/>
                <a:cs typeface="ＭＳ Ｐゴシック" charset="0"/>
              </a:rPr>
              <a:t>god</a:t>
            </a:r>
          </a:p>
        </p:txBody>
      </p:sp>
      <p:sp>
        <p:nvSpPr>
          <p:cNvPr id="3" name="Down Arrow 2"/>
          <p:cNvSpPr>
            <a:spLocks noChangeArrowheads="1"/>
          </p:cNvSpPr>
          <p:nvPr/>
        </p:nvSpPr>
        <p:spPr bwMode="auto">
          <a:xfrm>
            <a:off x="4211638" y="1196975"/>
            <a:ext cx="720725" cy="1511300"/>
          </a:xfrm>
          <a:prstGeom prst="downArrow">
            <a:avLst>
              <a:gd name="adj1" fmla="val 50000"/>
              <a:gd name="adj2" fmla="val 49928"/>
            </a:avLst>
          </a:prstGeom>
          <a:solidFill>
            <a:schemeClr val="accent1"/>
          </a:solidFill>
          <a:ln w="9525">
            <a:solidFill>
              <a:schemeClr val="tx1"/>
            </a:solidFill>
            <a:round/>
            <a:headEnd/>
            <a:tailEnd type="stealth" w="lg" len="lg"/>
          </a:ln>
        </p:spPr>
        <p:txBody>
          <a:bodyPr lIns="90000" tIns="46800" rIns="90000" bIns="46800">
            <a:spAutoFit/>
          </a:bodyPr>
          <a:lstStyle/>
          <a:p>
            <a:endParaRPr lang="en-US" sz="2400">
              <a:solidFill>
                <a:srgbClr val="000000"/>
              </a:solidFill>
              <a:latin typeface="Comic Sans MS" charset="0"/>
              <a:ea typeface="ＭＳ Ｐゴシック" charset="0"/>
            </a:endParaRPr>
          </a:p>
        </p:txBody>
      </p:sp>
      <p:sp>
        <p:nvSpPr>
          <p:cNvPr id="6" name="Rectangle 2"/>
          <p:cNvSpPr txBox="1">
            <a:spLocks noChangeArrowheads="1"/>
          </p:cNvSpPr>
          <p:nvPr/>
        </p:nvSpPr>
        <p:spPr bwMode="auto">
          <a:xfrm>
            <a:off x="1835696" y="476672"/>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solidFill>
                  <a:srgbClr val="FFFFFF"/>
                </a:solidFill>
                <a:effectLst>
                  <a:glow rad="127000">
                    <a:srgbClr val="000000"/>
                  </a:glow>
                </a:effectLst>
                <a:latin typeface="Arial" charset="0"/>
                <a:ea typeface="ＭＳ Ｐゴシック" charset="0"/>
                <a:cs typeface="ＭＳ Ｐゴシック" charset="0"/>
              </a:rPr>
              <a:t>god</a:t>
            </a:r>
          </a:p>
        </p:txBody>
      </p:sp>
      <p:sp>
        <p:nvSpPr>
          <p:cNvPr id="7" name="Down Arrow 6"/>
          <p:cNvSpPr>
            <a:spLocks noChangeArrowheads="1"/>
          </p:cNvSpPr>
          <p:nvPr/>
        </p:nvSpPr>
        <p:spPr bwMode="auto">
          <a:xfrm rot="-1814344">
            <a:off x="3103563" y="1203325"/>
            <a:ext cx="720725" cy="1511300"/>
          </a:xfrm>
          <a:prstGeom prst="downArrow">
            <a:avLst>
              <a:gd name="adj1" fmla="val 50000"/>
              <a:gd name="adj2" fmla="val 49928"/>
            </a:avLst>
          </a:prstGeom>
          <a:solidFill>
            <a:schemeClr val="accent1"/>
          </a:solidFill>
          <a:ln w="9525">
            <a:solidFill>
              <a:schemeClr val="tx1"/>
            </a:solidFill>
            <a:round/>
            <a:headEnd/>
            <a:tailEnd type="stealth" w="lg" len="lg"/>
          </a:ln>
        </p:spPr>
        <p:txBody>
          <a:bodyPr lIns="90000" tIns="46800" rIns="90000" bIns="46800">
            <a:spAutoFit/>
          </a:bodyPr>
          <a:lstStyle/>
          <a:p>
            <a:endParaRPr lang="en-US" sz="2400">
              <a:solidFill>
                <a:srgbClr val="000000"/>
              </a:solidFill>
              <a:latin typeface="Comic Sans MS" charset="0"/>
              <a:ea typeface="ＭＳ Ｐゴシック" charset="0"/>
            </a:endParaRPr>
          </a:p>
        </p:txBody>
      </p:sp>
      <p:sp>
        <p:nvSpPr>
          <p:cNvPr id="8" name="Rectangle 2"/>
          <p:cNvSpPr txBox="1">
            <a:spLocks noChangeArrowheads="1"/>
          </p:cNvSpPr>
          <p:nvPr/>
        </p:nvSpPr>
        <p:spPr bwMode="auto">
          <a:xfrm>
            <a:off x="4860032" y="836712"/>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solidFill>
                  <a:srgbClr val="FFFFFF"/>
                </a:solidFill>
                <a:effectLst>
                  <a:glow rad="127000">
                    <a:srgbClr val="000000"/>
                  </a:glow>
                </a:effectLst>
                <a:latin typeface="Arial" charset="0"/>
                <a:ea typeface="ＭＳ Ｐゴシック" charset="0"/>
                <a:cs typeface="ＭＳ Ｐゴシック" charset="0"/>
              </a:rPr>
              <a:t>god</a:t>
            </a:r>
          </a:p>
        </p:txBody>
      </p:sp>
      <p:sp>
        <p:nvSpPr>
          <p:cNvPr id="9" name="Down Arrow 8"/>
          <p:cNvSpPr>
            <a:spLocks noChangeArrowheads="1"/>
          </p:cNvSpPr>
          <p:nvPr/>
        </p:nvSpPr>
        <p:spPr bwMode="auto">
          <a:xfrm rot="2390614">
            <a:off x="5116513" y="1684338"/>
            <a:ext cx="720725" cy="1511300"/>
          </a:xfrm>
          <a:prstGeom prst="downArrow">
            <a:avLst>
              <a:gd name="adj1" fmla="val 50000"/>
              <a:gd name="adj2" fmla="val 49928"/>
            </a:avLst>
          </a:prstGeom>
          <a:solidFill>
            <a:schemeClr val="accent1"/>
          </a:solidFill>
          <a:ln w="9525">
            <a:solidFill>
              <a:schemeClr val="tx1"/>
            </a:solidFill>
            <a:round/>
            <a:headEnd/>
            <a:tailEnd type="stealth" w="lg" len="lg"/>
          </a:ln>
        </p:spPr>
        <p:txBody>
          <a:bodyPr lIns="90000" tIns="46800" rIns="90000" bIns="46800">
            <a:spAutoFit/>
          </a:bodyPr>
          <a:lstStyle/>
          <a:p>
            <a:endParaRPr lang="en-US" sz="2400">
              <a:solidFill>
                <a:srgbClr val="000000"/>
              </a:solidFill>
              <a:latin typeface="Comic Sans MS" charset="0"/>
              <a:ea typeface="ＭＳ Ｐゴシック" charset="0"/>
            </a:endParaRPr>
          </a:p>
        </p:txBody>
      </p:sp>
      <p:sp>
        <p:nvSpPr>
          <p:cNvPr id="10" name="Rectangle 2"/>
          <p:cNvSpPr txBox="1">
            <a:spLocks noChangeArrowheads="1"/>
          </p:cNvSpPr>
          <p:nvPr/>
        </p:nvSpPr>
        <p:spPr bwMode="auto">
          <a:xfrm>
            <a:off x="6156176" y="2060848"/>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solidFill>
                  <a:srgbClr val="FFFFFF"/>
                </a:solidFill>
                <a:effectLst>
                  <a:glow rad="127000">
                    <a:srgbClr val="000000"/>
                  </a:glow>
                </a:effectLst>
                <a:latin typeface="Arial" charset="0"/>
                <a:ea typeface="ＭＳ Ｐゴシック" charset="0"/>
                <a:cs typeface="ＭＳ Ｐゴシック" charset="0"/>
              </a:rPr>
              <a:t>god</a:t>
            </a:r>
          </a:p>
        </p:txBody>
      </p:sp>
      <p:sp>
        <p:nvSpPr>
          <p:cNvPr id="11" name="Down Arrow 10"/>
          <p:cNvSpPr>
            <a:spLocks noChangeArrowheads="1"/>
          </p:cNvSpPr>
          <p:nvPr/>
        </p:nvSpPr>
        <p:spPr bwMode="auto">
          <a:xfrm rot="3913294">
            <a:off x="5624512" y="2381251"/>
            <a:ext cx="720725" cy="1511300"/>
          </a:xfrm>
          <a:prstGeom prst="downArrow">
            <a:avLst>
              <a:gd name="adj1" fmla="val 50000"/>
              <a:gd name="adj2" fmla="val 49928"/>
            </a:avLst>
          </a:prstGeom>
          <a:solidFill>
            <a:schemeClr val="accent1"/>
          </a:solidFill>
          <a:ln w="9525">
            <a:solidFill>
              <a:schemeClr val="tx1"/>
            </a:solidFill>
            <a:round/>
            <a:headEnd/>
            <a:tailEnd type="stealth" w="lg" len="lg"/>
          </a:ln>
        </p:spPr>
        <p:txBody>
          <a:bodyPr lIns="90000" tIns="46800" rIns="90000" bIns="46800">
            <a:spAutoFit/>
          </a:bodyPr>
          <a:lstStyle/>
          <a:p>
            <a:endParaRPr lang="en-US" sz="2400">
              <a:solidFill>
                <a:srgbClr val="000000"/>
              </a:solidFill>
              <a:latin typeface="Comic Sans MS" charset="0"/>
              <a:ea typeface="ＭＳ Ｐゴシック" charset="0"/>
            </a:endParaRPr>
          </a:p>
        </p:txBody>
      </p:sp>
      <p:sp>
        <p:nvSpPr>
          <p:cNvPr id="12" name="Rectangle 2"/>
          <p:cNvSpPr txBox="1">
            <a:spLocks noChangeArrowheads="1"/>
          </p:cNvSpPr>
          <p:nvPr/>
        </p:nvSpPr>
        <p:spPr bwMode="auto">
          <a:xfrm>
            <a:off x="539552" y="1916832"/>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solidFill>
                  <a:srgbClr val="FFFFFF"/>
                </a:solidFill>
                <a:effectLst>
                  <a:glow rad="127000">
                    <a:srgbClr val="000000"/>
                  </a:glow>
                </a:effectLst>
                <a:latin typeface="Arial" charset="0"/>
                <a:ea typeface="ＭＳ Ｐゴシック" charset="0"/>
                <a:cs typeface="ＭＳ Ｐゴシック" charset="0"/>
              </a:rPr>
              <a:t>god</a:t>
            </a:r>
          </a:p>
        </p:txBody>
      </p:sp>
      <p:sp>
        <p:nvSpPr>
          <p:cNvPr id="13" name="Down Arrow 12"/>
          <p:cNvSpPr>
            <a:spLocks noChangeArrowheads="1"/>
          </p:cNvSpPr>
          <p:nvPr/>
        </p:nvSpPr>
        <p:spPr bwMode="auto">
          <a:xfrm rot="-3775995">
            <a:off x="2835275" y="2098676"/>
            <a:ext cx="720725" cy="1511300"/>
          </a:xfrm>
          <a:prstGeom prst="downArrow">
            <a:avLst>
              <a:gd name="adj1" fmla="val 50000"/>
              <a:gd name="adj2" fmla="val 49928"/>
            </a:avLst>
          </a:prstGeom>
          <a:solidFill>
            <a:schemeClr val="accent1"/>
          </a:solidFill>
          <a:ln w="9525">
            <a:solidFill>
              <a:schemeClr val="tx1"/>
            </a:solidFill>
            <a:round/>
            <a:headEnd/>
            <a:tailEnd type="stealth" w="lg" len="lg"/>
          </a:ln>
        </p:spPr>
        <p:txBody>
          <a:bodyPr lIns="90000" tIns="46800" rIns="90000" bIns="46800">
            <a:spAutoFit/>
          </a:bodyPr>
          <a:lstStyle/>
          <a:p>
            <a:endParaRPr lang="en-US" sz="2400">
              <a:solidFill>
                <a:srgbClr val="000000"/>
              </a:solidFill>
              <a:latin typeface="Comic Sans MS" charset="0"/>
              <a:ea typeface="ＭＳ Ｐゴシック" charset="0"/>
            </a:endParaRPr>
          </a:p>
        </p:txBody>
      </p:sp>
      <p:sp>
        <p:nvSpPr>
          <p:cNvPr id="327693"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2</a:t>
            </a:r>
          </a:p>
        </p:txBody>
      </p:sp>
    </p:spTree>
    <p:extLst>
      <p:ext uri="{BB962C8B-B14F-4D97-AF65-F5344CB8AC3E}">
        <p14:creationId xmlns:p14="http://schemas.microsoft.com/office/powerpoint/2010/main" val="3761953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500"/>
                                        <p:tgtEl>
                                          <p:spTgt spid="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up)">
                                      <p:cBhvr>
                                        <p:cTn id="22" dur="500"/>
                                        <p:tgtEl>
                                          <p:spTgt spid="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up)">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9" grpId="0" animBg="1"/>
      <p:bldP spid="11" grpId="0" animBg="1"/>
      <p:bldP spid="13" grpId="0" animBg="1"/>
    </p:bldLst>
  </p:timing>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2972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9500" y="1125538"/>
            <a:ext cx="6985000" cy="410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4941888"/>
            <a:ext cx="9144000" cy="1366837"/>
          </a:xfrm>
          <a:effectLst>
            <a:outerShdw blurRad="63500" dist="35921" dir="2700000" algn="ctr" rotWithShape="0">
              <a:schemeClr val="tx2">
                <a:alpha val="74998"/>
              </a:schemeClr>
            </a:outerShdw>
          </a:effectLst>
          <a:extLst/>
        </p:spPr>
        <p:txBody>
          <a:bodyPr/>
          <a:lstStyle/>
          <a:p>
            <a:pPr>
              <a:defRPr/>
            </a:pPr>
            <a:r>
              <a:rPr lang="en-US" b="1" dirty="0">
                <a:effectLst>
                  <a:glow rad="127000">
                    <a:schemeClr val="tx1"/>
                  </a:glow>
                </a:effectLst>
                <a:latin typeface="Arial" charset="0"/>
                <a:ea typeface="ＭＳ Ｐゴシック" charset="0"/>
                <a:cs typeface="ＭＳ Ｐゴシック" charset="0"/>
              </a:rPr>
              <a:t>Panentheism:</a:t>
            </a:r>
            <a:br>
              <a:rPr lang="en-US"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 finite impersonal god is </a:t>
            </a:r>
            <a:r>
              <a:rPr lang="en-US" sz="3200" b="1" i="1" dirty="0">
                <a:solidFill>
                  <a:srgbClr val="FFFF00"/>
                </a:solidFill>
                <a:effectLst>
                  <a:glow rad="127000">
                    <a:schemeClr val="tx1"/>
                  </a:glow>
                </a:effectLst>
                <a:latin typeface="Arial" charset="0"/>
                <a:ea typeface="ＭＳ Ｐゴシック" charset="0"/>
                <a:cs typeface="ＭＳ Ｐゴシック" charset="0"/>
              </a:rPr>
              <a:t>in</a:t>
            </a:r>
            <a:r>
              <a:rPr lang="en-US" sz="3200" b="1" dirty="0">
                <a:solidFill>
                  <a:srgbClr val="FFFF00"/>
                </a:solidFill>
                <a:effectLst>
                  <a:glow rad="127000">
                    <a:schemeClr val="tx1"/>
                  </a:glow>
                </a:effectLst>
                <a:latin typeface="Arial" charset="0"/>
                <a:ea typeface="ＭＳ Ｐゴシック" charset="0"/>
                <a:cs typeface="ＭＳ Ｐゴシック" charset="0"/>
              </a:rPr>
              <a:t> </a:t>
            </a:r>
            <a:r>
              <a:rPr lang="en-US" sz="3200" b="1" dirty="0">
                <a:effectLst>
                  <a:glow rad="127000">
                    <a:schemeClr val="tx1"/>
                  </a:glow>
                </a:effectLst>
                <a:latin typeface="Arial" charset="0"/>
                <a:ea typeface="ＭＳ Ｐゴシック" charset="0"/>
                <a:cs typeface="ＭＳ Ｐゴシック" charset="0"/>
              </a:rPr>
              <a:t>the world (animism, Native American religion) </a:t>
            </a:r>
          </a:p>
        </p:txBody>
      </p:sp>
      <p:sp>
        <p:nvSpPr>
          <p:cNvPr id="4" name="Rectangle 2"/>
          <p:cNvSpPr txBox="1">
            <a:spLocks noChangeArrowheads="1"/>
          </p:cNvSpPr>
          <p:nvPr/>
        </p:nvSpPr>
        <p:spPr bwMode="auto">
          <a:xfrm>
            <a:off x="3347864" y="2852936"/>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solidFill>
                  <a:srgbClr val="FFFFFF"/>
                </a:solidFill>
                <a:effectLst>
                  <a:glow rad="127000">
                    <a:srgbClr val="000000"/>
                  </a:glow>
                </a:effectLst>
                <a:latin typeface="Arial" charset="0"/>
                <a:ea typeface="ＭＳ Ｐゴシック" charset="0"/>
                <a:cs typeface="ＭＳ Ｐゴシック" charset="0"/>
              </a:rPr>
              <a:t>God</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329732"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2</a:t>
            </a:r>
          </a:p>
        </p:txBody>
      </p:sp>
    </p:spTree>
    <p:extLst>
      <p:ext uri="{BB962C8B-B14F-4D97-AF65-F5344CB8AC3E}">
        <p14:creationId xmlns:p14="http://schemas.microsoft.com/office/powerpoint/2010/main" val="338805144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3177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9500" y="1125538"/>
            <a:ext cx="6985000" cy="410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4941888"/>
            <a:ext cx="9144000" cy="1366837"/>
          </a:xfrm>
          <a:effectLst>
            <a:outerShdw blurRad="63500" dist="35921" dir="2700000" algn="ctr" rotWithShape="0">
              <a:schemeClr val="tx2">
                <a:alpha val="74998"/>
              </a:schemeClr>
            </a:outerShdw>
          </a:effectLst>
          <a:extLst/>
        </p:spPr>
        <p:txBody>
          <a:bodyPr/>
          <a:lstStyle/>
          <a:p>
            <a:pPr>
              <a:defRPr/>
            </a:pPr>
            <a:r>
              <a:rPr lang="en-US" b="1" dirty="0">
                <a:effectLst>
                  <a:glow rad="127000">
                    <a:schemeClr val="tx1"/>
                  </a:glow>
                </a:effectLst>
                <a:latin typeface="Arial" charset="0"/>
                <a:ea typeface="ＭＳ Ｐゴシック" charset="0"/>
                <a:cs typeface="ＭＳ Ｐゴシック" charset="0"/>
              </a:rPr>
              <a:t>Finite Godism:</a:t>
            </a:r>
            <a:br>
              <a:rPr lang="en-US"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 finite personal god interacts with the world (Kushner)</a:t>
            </a:r>
          </a:p>
        </p:txBody>
      </p:sp>
      <p:sp>
        <p:nvSpPr>
          <p:cNvPr id="4" name="Rectangle 2"/>
          <p:cNvSpPr txBox="1">
            <a:spLocks noChangeArrowheads="1"/>
          </p:cNvSpPr>
          <p:nvPr/>
        </p:nvSpPr>
        <p:spPr bwMode="auto">
          <a:xfrm>
            <a:off x="3347864" y="144016"/>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solidFill>
                  <a:srgbClr val="FFFFFF"/>
                </a:solidFill>
                <a:effectLst>
                  <a:glow rad="127000">
                    <a:srgbClr val="000000"/>
                  </a:glow>
                </a:effectLst>
                <a:latin typeface="Arial" charset="0"/>
                <a:ea typeface="ＭＳ Ｐゴシック" charset="0"/>
                <a:cs typeface="ＭＳ Ｐゴシック" charset="0"/>
              </a:rPr>
              <a:t>god</a:t>
            </a:r>
          </a:p>
        </p:txBody>
      </p:sp>
      <p:sp>
        <p:nvSpPr>
          <p:cNvPr id="3" name="Down Arrow 2"/>
          <p:cNvSpPr>
            <a:spLocks noChangeArrowheads="1"/>
          </p:cNvSpPr>
          <p:nvPr/>
        </p:nvSpPr>
        <p:spPr bwMode="auto">
          <a:xfrm>
            <a:off x="4211638" y="1196975"/>
            <a:ext cx="720725" cy="1511300"/>
          </a:xfrm>
          <a:prstGeom prst="downArrow">
            <a:avLst>
              <a:gd name="adj1" fmla="val 50000"/>
              <a:gd name="adj2" fmla="val 49928"/>
            </a:avLst>
          </a:prstGeom>
          <a:solidFill>
            <a:schemeClr val="accent1"/>
          </a:solidFill>
          <a:ln w="9525">
            <a:solidFill>
              <a:schemeClr val="tx1"/>
            </a:solidFill>
            <a:round/>
            <a:headEnd/>
            <a:tailEnd type="stealth" w="lg" len="lg"/>
          </a:ln>
        </p:spPr>
        <p:txBody>
          <a:bodyPr lIns="90000" tIns="46800" rIns="90000" bIns="46800">
            <a:spAutoFit/>
          </a:bodyPr>
          <a:lstStyle/>
          <a:p>
            <a:endParaRPr lang="en-US" sz="2400">
              <a:solidFill>
                <a:srgbClr val="000000"/>
              </a:solidFill>
              <a:latin typeface="Comic Sans MS" charset="0"/>
              <a:ea typeface="ＭＳ Ｐゴシック" charset="0"/>
            </a:endParaRPr>
          </a:p>
        </p:txBody>
      </p:sp>
      <p:sp>
        <p:nvSpPr>
          <p:cNvPr id="331781"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2</a:t>
            </a:r>
          </a:p>
        </p:txBody>
      </p:sp>
    </p:spTree>
    <p:extLst>
      <p:ext uri="{BB962C8B-B14F-4D97-AF65-F5344CB8AC3E}">
        <p14:creationId xmlns:p14="http://schemas.microsoft.com/office/powerpoint/2010/main" val="15959236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3382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9500" y="1125538"/>
            <a:ext cx="6985000" cy="410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4941888"/>
            <a:ext cx="9144000" cy="1366837"/>
          </a:xfrm>
          <a:effectLst>
            <a:outerShdw blurRad="63500" dist="35921" dir="2700000" algn="ctr" rotWithShape="0">
              <a:schemeClr val="tx2">
                <a:alpha val="74998"/>
              </a:schemeClr>
            </a:outerShdw>
          </a:effectLst>
          <a:extLst/>
        </p:spPr>
        <p:txBody>
          <a:bodyPr/>
          <a:lstStyle/>
          <a:p>
            <a:pPr>
              <a:defRPr/>
            </a:pPr>
            <a:r>
              <a:rPr lang="en-US" b="1" dirty="0">
                <a:effectLst>
                  <a:glow rad="127000">
                    <a:schemeClr val="tx1"/>
                  </a:glow>
                </a:effectLst>
                <a:latin typeface="Arial" charset="0"/>
                <a:ea typeface="ＭＳ Ｐゴシック" charset="0"/>
                <a:cs typeface="ＭＳ Ｐゴシック" charset="0"/>
              </a:rPr>
              <a:t>Pantheism:</a:t>
            </a:r>
            <a:br>
              <a:rPr lang="en-US"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An infinite impersonal god is the world itself (Hinduism, Star Wars)</a:t>
            </a:r>
          </a:p>
        </p:txBody>
      </p:sp>
      <p:sp>
        <p:nvSpPr>
          <p:cNvPr id="4" name="Rectangle 2"/>
          <p:cNvSpPr txBox="1">
            <a:spLocks noChangeArrowheads="1"/>
          </p:cNvSpPr>
          <p:nvPr/>
        </p:nvSpPr>
        <p:spPr bwMode="auto">
          <a:xfrm>
            <a:off x="3347864" y="2780928"/>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6000" b="1" dirty="0">
                <a:solidFill>
                  <a:srgbClr val="FFFFFF"/>
                </a:solidFill>
                <a:effectLst>
                  <a:glow rad="127000">
                    <a:srgbClr val="000000"/>
                  </a:glow>
                </a:effectLst>
                <a:latin typeface="Arial" charset="0"/>
                <a:ea typeface="ＭＳ Ｐゴシック" charset="0"/>
                <a:cs typeface="ＭＳ Ｐゴシック" charset="0"/>
              </a:rPr>
              <a:t>GOD</a:t>
            </a:r>
          </a:p>
        </p:txBody>
      </p:sp>
      <p:sp>
        <p:nvSpPr>
          <p:cNvPr id="333828"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2</a:t>
            </a:r>
          </a:p>
        </p:txBody>
      </p:sp>
    </p:spTree>
    <p:extLst>
      <p:ext uri="{BB962C8B-B14F-4D97-AF65-F5344CB8AC3E}">
        <p14:creationId xmlns:p14="http://schemas.microsoft.com/office/powerpoint/2010/main" val="12618199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3813" y="-46323"/>
            <a:ext cx="4695380" cy="6044235"/>
          </a:xfrm>
          <a:prstGeom prst="rect">
            <a:avLst/>
          </a:prstGeom>
        </p:spPr>
      </p:pic>
      <p:sp>
        <p:nvSpPr>
          <p:cNvPr id="8" name="Rectangle 2"/>
          <p:cNvSpPr txBox="1">
            <a:spLocks noChangeArrowheads="1"/>
          </p:cNvSpPr>
          <p:nvPr/>
        </p:nvSpPr>
        <p:spPr bwMode="auto">
          <a:xfrm>
            <a:off x="4671567" y="3391850"/>
            <a:ext cx="4448620" cy="235254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ko-KR" altLang="en-US" sz="4400" b="1" i="1"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何西阿</a:t>
            </a:r>
            <a:endParaRPr kumimoji="0" lang="en-US" sz="4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80900"/>
            <a:ext cx="9120187" cy="1446653"/>
          </a:xfrm>
          <a:effectLst>
            <a:outerShdw blurRad="63500" dist="35921" dir="2700000" algn="ctr" rotWithShape="0">
              <a:schemeClr val="tx2">
                <a:alpha val="74998"/>
              </a:schemeClr>
            </a:outerShdw>
          </a:effectLst>
          <a:extLst/>
        </p:spPr>
        <p:txBody>
          <a:bodyPr/>
          <a:lstStyle/>
          <a:p>
            <a:pPr>
              <a:defRPr/>
            </a:pPr>
            <a:r>
              <a:rPr lang="zh-CN" altLang="en-US" sz="9600" b="1" dirty="0">
                <a:effectLst>
                  <a:glow rad="127000">
                    <a:schemeClr val="tx1"/>
                  </a:glow>
                </a:effectLst>
                <a:latin typeface="Arial" charset="0"/>
                <a:ea typeface="ＭＳ Ｐゴシック" charset="0"/>
                <a:cs typeface="ＭＳ Ｐゴシック" charset="0"/>
              </a:rPr>
              <a:t>作个忠诚的人 </a:t>
            </a:r>
            <a:endParaRPr lang="en-US" sz="9600" b="1" dirty="0">
              <a:effectLst>
                <a:glow rad="127000">
                  <a:schemeClr val="tx1"/>
                </a:glow>
              </a:effectLst>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3408370956"/>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3587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9500" y="1125538"/>
            <a:ext cx="6985000" cy="410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4941888"/>
            <a:ext cx="9144000" cy="1366837"/>
          </a:xfrm>
          <a:effectLst>
            <a:outerShdw blurRad="63500" dist="35921" dir="2700000" algn="ctr" rotWithShape="0">
              <a:schemeClr val="tx2">
                <a:alpha val="74998"/>
              </a:schemeClr>
            </a:outerShdw>
          </a:effectLst>
          <a:extLst/>
        </p:spPr>
        <p:txBody>
          <a:bodyPr/>
          <a:lstStyle/>
          <a:p>
            <a:pPr>
              <a:defRPr/>
            </a:pPr>
            <a:r>
              <a:rPr lang="en-US" b="1" dirty="0">
                <a:effectLst>
                  <a:glow rad="127000">
                    <a:schemeClr val="tx1"/>
                  </a:glow>
                </a:effectLst>
                <a:latin typeface="Arial" charset="0"/>
                <a:ea typeface="ＭＳ Ｐゴシック" charset="0"/>
                <a:cs typeface="ＭＳ Ｐゴシック" charset="0"/>
              </a:rPr>
              <a:t>Deism:</a:t>
            </a:r>
            <a:br>
              <a:rPr lang="en-US"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God created the world but left it alone so no miracles occur (Jefferson, Franklin) </a:t>
            </a:r>
            <a:endParaRPr lang="en-US"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rot="2624500">
            <a:off x="7113801" y="126820"/>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solidFill>
                  <a:srgbClr val="FFFFFF"/>
                </a:solidFill>
                <a:effectLst>
                  <a:glow rad="127000">
                    <a:srgbClr val="000000"/>
                  </a:glow>
                </a:effectLst>
                <a:latin typeface="Arial" charset="0"/>
                <a:ea typeface="ＭＳ Ｐゴシック" charset="0"/>
                <a:cs typeface="ＭＳ Ｐゴシック" charset="0"/>
              </a:rPr>
              <a:t>God</a:t>
            </a:r>
          </a:p>
        </p:txBody>
      </p:sp>
      <p:sp>
        <p:nvSpPr>
          <p:cNvPr id="335876"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2</a:t>
            </a:r>
          </a:p>
        </p:txBody>
      </p:sp>
    </p:spTree>
    <p:extLst>
      <p:ext uri="{BB962C8B-B14F-4D97-AF65-F5344CB8AC3E}">
        <p14:creationId xmlns:p14="http://schemas.microsoft.com/office/powerpoint/2010/main" val="87207606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3792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9500" y="1125538"/>
            <a:ext cx="6985000" cy="410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22" name="Isosceles Triangle 1"/>
          <p:cNvSpPr>
            <a:spLocks noChangeArrowheads="1"/>
          </p:cNvSpPr>
          <p:nvPr/>
        </p:nvSpPr>
        <p:spPr bwMode="auto">
          <a:xfrm>
            <a:off x="3348038" y="-14288"/>
            <a:ext cx="2376487" cy="1844676"/>
          </a:xfrm>
          <a:prstGeom prst="triangle">
            <a:avLst>
              <a:gd name="adj" fmla="val 50000"/>
            </a:avLst>
          </a:prstGeom>
          <a:solidFill>
            <a:schemeClr val="accent1"/>
          </a:solidFill>
          <a:ln w="9525">
            <a:solidFill>
              <a:schemeClr val="tx1"/>
            </a:solidFill>
            <a:round/>
            <a:headEnd/>
            <a:tailEnd type="stealth" w="lg" len="lg"/>
          </a:ln>
        </p:spPr>
        <p:txBody>
          <a:bodyPr lIns="90000" tIns="46800" rIns="90000" bIns="46800">
            <a:spAutoFit/>
          </a:bodyPr>
          <a:lstStyle/>
          <a:p>
            <a:endParaRPr lang="en-US" sz="2400">
              <a:solidFill>
                <a:srgbClr val="000000"/>
              </a:solidFill>
              <a:latin typeface="Comic Sans MS" charset="0"/>
              <a:ea typeface="ＭＳ Ｐゴシック" charset="0"/>
            </a:endParaRPr>
          </a:p>
        </p:txBody>
      </p:sp>
      <p:sp>
        <p:nvSpPr>
          <p:cNvPr id="900098" name="Rectangle 2"/>
          <p:cNvSpPr>
            <a:spLocks noGrp="1" noChangeArrowheads="1"/>
          </p:cNvSpPr>
          <p:nvPr>
            <p:ph type="ctrTitle"/>
          </p:nvPr>
        </p:nvSpPr>
        <p:spPr>
          <a:xfrm>
            <a:off x="0" y="4941888"/>
            <a:ext cx="9144000" cy="1366837"/>
          </a:xfrm>
          <a:effectLst>
            <a:outerShdw blurRad="63500" dist="35921" dir="2700000" algn="ctr" rotWithShape="0">
              <a:schemeClr val="tx2">
                <a:alpha val="74998"/>
              </a:schemeClr>
            </a:outerShdw>
          </a:effectLst>
          <a:extLst/>
        </p:spPr>
        <p:txBody>
          <a:bodyPr/>
          <a:lstStyle/>
          <a:p>
            <a:pPr>
              <a:defRPr/>
            </a:pPr>
            <a:r>
              <a:rPr lang="en-US" b="1" dirty="0">
                <a:effectLst>
                  <a:glow rad="127000">
                    <a:schemeClr val="tx1"/>
                  </a:glow>
                </a:effectLst>
                <a:latin typeface="Arial" charset="0"/>
                <a:ea typeface="ＭＳ Ｐゴシック" charset="0"/>
                <a:cs typeface="ＭＳ Ｐゴシック" charset="0"/>
              </a:rPr>
              <a:t>Christian Theism:</a:t>
            </a:r>
            <a:br>
              <a:rPr lang="en-US"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The Triune God loves our world and works miracles (Biblical view)</a:t>
            </a:r>
            <a:endParaRPr lang="en-US"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3275856" y="720080"/>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solidFill>
                  <a:srgbClr val="FFFFFF"/>
                </a:solidFill>
                <a:effectLst>
                  <a:glow rad="127000">
                    <a:srgbClr val="000000"/>
                  </a:glow>
                </a:effectLst>
                <a:latin typeface="Arial" charset="0"/>
                <a:ea typeface="ＭＳ Ｐゴシック" charset="0"/>
                <a:cs typeface="ＭＳ Ｐゴシック" charset="0"/>
              </a:rPr>
              <a:t>God</a:t>
            </a:r>
          </a:p>
        </p:txBody>
      </p:sp>
      <p:sp>
        <p:nvSpPr>
          <p:cNvPr id="3" name="Down Arrow 2"/>
          <p:cNvSpPr>
            <a:spLocks noChangeArrowheads="1"/>
          </p:cNvSpPr>
          <p:nvPr/>
        </p:nvSpPr>
        <p:spPr bwMode="auto">
          <a:xfrm>
            <a:off x="4211638" y="1989138"/>
            <a:ext cx="720725" cy="1511300"/>
          </a:xfrm>
          <a:prstGeom prst="downArrow">
            <a:avLst>
              <a:gd name="adj1" fmla="val 50000"/>
              <a:gd name="adj2" fmla="val 49928"/>
            </a:avLst>
          </a:prstGeom>
          <a:solidFill>
            <a:schemeClr val="accent1"/>
          </a:solidFill>
          <a:ln w="9525">
            <a:solidFill>
              <a:schemeClr val="tx1"/>
            </a:solidFill>
            <a:round/>
            <a:headEnd/>
            <a:tailEnd type="stealth" w="lg" len="lg"/>
          </a:ln>
        </p:spPr>
        <p:txBody>
          <a:bodyPr lIns="90000" tIns="46800" rIns="90000" bIns="46800">
            <a:spAutoFit/>
          </a:bodyPr>
          <a:lstStyle/>
          <a:p>
            <a:endParaRPr lang="en-US" sz="2400">
              <a:solidFill>
                <a:srgbClr val="000000"/>
              </a:solidFill>
              <a:latin typeface="Comic Sans MS" charset="0"/>
              <a:ea typeface="ＭＳ Ｐゴシック" charset="0"/>
            </a:endParaRPr>
          </a:p>
        </p:txBody>
      </p:sp>
      <p:sp>
        <p:nvSpPr>
          <p:cNvPr id="7" name="Rectangle 2"/>
          <p:cNvSpPr txBox="1">
            <a:spLocks noChangeArrowheads="1"/>
          </p:cNvSpPr>
          <p:nvPr/>
        </p:nvSpPr>
        <p:spPr bwMode="auto">
          <a:xfrm>
            <a:off x="2195736" y="1484784"/>
            <a:ext cx="2448272" cy="504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a:solidFill>
                  <a:srgbClr val="FFFFFF"/>
                </a:solidFill>
                <a:effectLst>
                  <a:glow rad="127000">
                    <a:srgbClr val="000000"/>
                  </a:glow>
                </a:effectLst>
                <a:latin typeface="Arial" charset="0"/>
                <a:ea typeface="ＭＳ Ｐゴシック" charset="0"/>
                <a:cs typeface="ＭＳ Ｐゴシック" charset="0"/>
              </a:rPr>
              <a:t>Son</a:t>
            </a:r>
          </a:p>
        </p:txBody>
      </p:sp>
      <p:sp>
        <p:nvSpPr>
          <p:cNvPr id="8" name="Rectangle 2"/>
          <p:cNvSpPr txBox="1">
            <a:spLocks noChangeArrowheads="1"/>
          </p:cNvSpPr>
          <p:nvPr/>
        </p:nvSpPr>
        <p:spPr bwMode="auto">
          <a:xfrm>
            <a:off x="4355976" y="1484784"/>
            <a:ext cx="2448272" cy="504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a:solidFill>
                  <a:srgbClr val="FFFFFF"/>
                </a:solidFill>
                <a:effectLst>
                  <a:glow rad="127000">
                    <a:srgbClr val="000000"/>
                  </a:glow>
                </a:effectLst>
                <a:latin typeface="Arial" charset="0"/>
                <a:ea typeface="ＭＳ Ｐゴシック" charset="0"/>
                <a:cs typeface="ＭＳ Ｐゴシック" charset="0"/>
              </a:rPr>
              <a:t>Spirit</a:t>
            </a:r>
          </a:p>
        </p:txBody>
      </p:sp>
      <p:sp>
        <p:nvSpPr>
          <p:cNvPr id="9" name="Rectangle 2"/>
          <p:cNvSpPr txBox="1">
            <a:spLocks noChangeArrowheads="1"/>
          </p:cNvSpPr>
          <p:nvPr/>
        </p:nvSpPr>
        <p:spPr bwMode="auto">
          <a:xfrm>
            <a:off x="3347864" y="-27384"/>
            <a:ext cx="2448272" cy="504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a:solidFill>
                  <a:srgbClr val="FFFFFF"/>
                </a:solidFill>
                <a:effectLst>
                  <a:glow rad="127000">
                    <a:srgbClr val="000000"/>
                  </a:glow>
                </a:effectLst>
                <a:latin typeface="Arial" charset="0"/>
                <a:ea typeface="ＭＳ Ｐゴシック" charset="0"/>
                <a:cs typeface="ＭＳ Ｐゴシック" charset="0"/>
              </a:rPr>
              <a:t>Father</a:t>
            </a:r>
          </a:p>
        </p:txBody>
      </p:sp>
      <p:sp>
        <p:nvSpPr>
          <p:cNvPr id="337929"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2</a:t>
            </a:r>
          </a:p>
        </p:txBody>
      </p:sp>
    </p:spTree>
    <p:extLst>
      <p:ext uri="{BB962C8B-B14F-4D97-AF65-F5344CB8AC3E}">
        <p14:creationId xmlns:p14="http://schemas.microsoft.com/office/powerpoint/2010/main" val="6856563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3996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9500" y="1125538"/>
            <a:ext cx="6985000" cy="410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4941888"/>
            <a:ext cx="9144000" cy="1366837"/>
          </a:xfrm>
          <a:effectLst>
            <a:outerShdw blurRad="63500" dist="35921" dir="2700000" algn="ctr" rotWithShape="0">
              <a:schemeClr val="tx2">
                <a:alpha val="74998"/>
              </a:schemeClr>
            </a:outerShdw>
          </a:effectLst>
          <a:extLst/>
        </p:spPr>
        <p:txBody>
          <a:bodyPr/>
          <a:lstStyle/>
          <a:p>
            <a:pPr>
              <a:defRPr/>
            </a:pPr>
            <a:r>
              <a:rPr lang="en-US" b="1" dirty="0">
                <a:effectLst>
                  <a:glow rad="127000">
                    <a:schemeClr val="tx1"/>
                  </a:glow>
                </a:effectLst>
                <a:latin typeface="Arial" charset="0"/>
                <a:ea typeface="ＭＳ Ｐゴシック" charset="0"/>
                <a:cs typeface="ＭＳ Ｐゴシック" charset="0"/>
              </a:rPr>
              <a:t>Unipersonal Theism:</a:t>
            </a:r>
            <a:br>
              <a:rPr lang="en-US"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The Unitarian God relates to our world and works miracles (Islam, Jehovah Witnesses) </a:t>
            </a:r>
            <a:endParaRPr lang="en-US"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3347864" y="144016"/>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solidFill>
                  <a:srgbClr val="FFFFFF"/>
                </a:solidFill>
                <a:effectLst>
                  <a:glow rad="127000">
                    <a:srgbClr val="000000"/>
                  </a:glow>
                </a:effectLst>
                <a:latin typeface="Arial" charset="0"/>
                <a:ea typeface="ＭＳ Ｐゴシック" charset="0"/>
                <a:cs typeface="ＭＳ Ｐゴシック" charset="0"/>
              </a:rPr>
              <a:t>God</a:t>
            </a:r>
          </a:p>
        </p:txBody>
      </p:sp>
      <p:sp>
        <p:nvSpPr>
          <p:cNvPr id="3" name="Down Arrow 2"/>
          <p:cNvSpPr>
            <a:spLocks noChangeArrowheads="1"/>
          </p:cNvSpPr>
          <p:nvPr/>
        </p:nvSpPr>
        <p:spPr bwMode="auto">
          <a:xfrm>
            <a:off x="4211638" y="1196975"/>
            <a:ext cx="720725" cy="1511300"/>
          </a:xfrm>
          <a:prstGeom prst="downArrow">
            <a:avLst>
              <a:gd name="adj1" fmla="val 50000"/>
              <a:gd name="adj2" fmla="val 49928"/>
            </a:avLst>
          </a:prstGeom>
          <a:solidFill>
            <a:schemeClr val="accent1"/>
          </a:solidFill>
          <a:ln w="9525">
            <a:solidFill>
              <a:schemeClr val="tx1"/>
            </a:solidFill>
            <a:round/>
            <a:headEnd/>
            <a:tailEnd type="stealth" w="lg" len="lg"/>
          </a:ln>
        </p:spPr>
        <p:txBody>
          <a:bodyPr lIns="90000" tIns="46800" rIns="90000" bIns="46800">
            <a:spAutoFit/>
          </a:bodyPr>
          <a:lstStyle/>
          <a:p>
            <a:endParaRPr lang="en-US" sz="2400">
              <a:solidFill>
                <a:srgbClr val="000000"/>
              </a:solidFill>
              <a:latin typeface="Comic Sans MS" charset="0"/>
              <a:ea typeface="ＭＳ Ｐゴシック" charset="0"/>
            </a:endParaRPr>
          </a:p>
        </p:txBody>
      </p:sp>
      <p:sp>
        <p:nvSpPr>
          <p:cNvPr id="339973"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2</a:t>
            </a:r>
          </a:p>
        </p:txBody>
      </p:sp>
    </p:spTree>
    <p:extLst>
      <p:ext uri="{BB962C8B-B14F-4D97-AF65-F5344CB8AC3E}">
        <p14:creationId xmlns:p14="http://schemas.microsoft.com/office/powerpoint/2010/main" val="23194935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2017" name="Rectangle 3"/>
          <p:cNvSpPr>
            <a:spLocks noGrp="1"/>
          </p:cNvSpPr>
          <p:nvPr>
            <p:ph type="title" idx="4294967295"/>
          </p:nvPr>
        </p:nvSpPr>
        <p:spPr>
          <a:xfrm>
            <a:off x="457200" y="188913"/>
            <a:ext cx="8229600" cy="1570037"/>
          </a:xfrm>
          <a:solidFill>
            <a:srgbClr val="000090"/>
          </a:solidFill>
        </p:spPr>
        <p:txBody>
          <a:bodyPr/>
          <a:lstStyle/>
          <a:p>
            <a:pPr eaLnBrk="1" hangingPunct="1"/>
            <a:r>
              <a:rPr lang="en-US" b="1">
                <a:solidFill>
                  <a:schemeClr val="bg1"/>
                </a:solidFill>
                <a:latin typeface="26" charset="0"/>
                <a:ea typeface="ＭＳ Ｐゴシック" charset="0"/>
                <a:cs typeface="ＭＳ Ｐゴシック" charset="0"/>
              </a:rPr>
              <a:t>The Quick Guide for Dealing with Atheists</a:t>
            </a:r>
            <a:endParaRPr lang="en-US">
              <a:solidFill>
                <a:schemeClr val="bg1"/>
              </a:solidFill>
              <a:latin typeface="Calibri" charset="0"/>
              <a:ea typeface="ＭＳ Ｐゴシック" charset="0"/>
              <a:cs typeface="ＭＳ Ｐゴシック" charset="0"/>
            </a:endParaRPr>
          </a:p>
        </p:txBody>
      </p:sp>
      <p:sp>
        <p:nvSpPr>
          <p:cNvPr id="3" name="Oval 2"/>
          <p:cNvSpPr/>
          <p:nvPr/>
        </p:nvSpPr>
        <p:spPr>
          <a:xfrm>
            <a:off x="2484438" y="2133600"/>
            <a:ext cx="4175125" cy="3959225"/>
          </a:xfrm>
          <a:prstGeom prst="ellipse">
            <a:avLst/>
          </a:prstGeom>
          <a:solidFill>
            <a:schemeClr val="bg1"/>
          </a:solidFill>
          <a:effectLst>
            <a:outerShdw blurRad="50800" dist="38100" dir="27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prstClr val="white"/>
              </a:solidFill>
            </a:endParaRPr>
          </a:p>
        </p:txBody>
      </p:sp>
      <p:cxnSp>
        <p:nvCxnSpPr>
          <p:cNvPr id="5" name="Straight Connector 4"/>
          <p:cNvCxnSpPr>
            <a:endCxn id="3" idx="4"/>
          </p:cNvCxnSpPr>
          <p:nvPr/>
        </p:nvCxnSpPr>
        <p:spPr>
          <a:xfrm>
            <a:off x="4572000" y="4076700"/>
            <a:ext cx="0" cy="2016125"/>
          </a:xfrm>
          <a:prstGeom prst="line">
            <a:avLst/>
          </a:prstGeom>
        </p:spPr>
        <p:style>
          <a:lnRef idx="2">
            <a:schemeClr val="accent1"/>
          </a:lnRef>
          <a:fillRef idx="0">
            <a:schemeClr val="accent1"/>
          </a:fillRef>
          <a:effectRef idx="1">
            <a:schemeClr val="accent1"/>
          </a:effectRef>
          <a:fontRef idx="minor">
            <a:schemeClr val="tx1"/>
          </a:fontRef>
        </p:style>
      </p:cxnSp>
      <p:sp>
        <p:nvSpPr>
          <p:cNvPr id="342020" name="Rectangle 3"/>
          <p:cNvSpPr txBox="1">
            <a:spLocks/>
          </p:cNvSpPr>
          <p:nvPr/>
        </p:nvSpPr>
        <p:spPr bwMode="auto">
          <a:xfrm>
            <a:off x="539750" y="23574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defTabSz="457200">
              <a:defRPr sz="2400">
                <a:solidFill>
                  <a:schemeClr val="tx1"/>
                </a:solidFill>
                <a:latin typeface="Times New Roman" charset="0"/>
                <a:ea typeface="ＭＳ Ｐゴシック" charset="0"/>
                <a:cs typeface="ＭＳ Ｐゴシック" charset="0"/>
              </a:defRPr>
            </a:lvl1pPr>
            <a:lvl2pPr marL="742950" indent="-285750" defTabSz="457200">
              <a:defRPr sz="2400">
                <a:solidFill>
                  <a:schemeClr val="tx1"/>
                </a:solidFill>
                <a:latin typeface="Times New Roman" charset="0"/>
                <a:ea typeface="ＭＳ Ｐゴシック" charset="0"/>
              </a:defRPr>
            </a:lvl2pPr>
            <a:lvl3pPr marL="1143000" indent="-228600" defTabSz="457200">
              <a:defRPr sz="2400">
                <a:solidFill>
                  <a:schemeClr val="tx1"/>
                </a:solidFill>
                <a:latin typeface="Times New Roman" charset="0"/>
                <a:ea typeface="ＭＳ Ｐゴシック" charset="0"/>
              </a:defRPr>
            </a:lvl3pPr>
            <a:lvl4pPr marL="1600200" indent="-228600" defTabSz="457200">
              <a:defRPr sz="2400">
                <a:solidFill>
                  <a:schemeClr val="tx1"/>
                </a:solidFill>
                <a:latin typeface="Times New Roman" charset="0"/>
                <a:ea typeface="ＭＳ Ｐゴシック" charset="0"/>
              </a:defRPr>
            </a:lvl4pPr>
            <a:lvl5pPr marL="2057400" indent="-228600" defTabSz="4572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b="1">
                <a:solidFill>
                  <a:srgbClr val="000000"/>
                </a:solidFill>
                <a:latin typeface="26" charset="0"/>
              </a:rPr>
              <a:t>All Knowledge</a:t>
            </a:r>
            <a:endParaRPr lang="en-US" sz="2800">
              <a:solidFill>
                <a:srgbClr val="000000"/>
              </a:solidFill>
              <a:latin typeface="Calibri" charset="0"/>
            </a:endParaRPr>
          </a:p>
        </p:txBody>
      </p:sp>
    </p:spTree>
    <p:extLst>
      <p:ext uri="{BB962C8B-B14F-4D97-AF65-F5344CB8AC3E}">
        <p14:creationId xmlns:p14="http://schemas.microsoft.com/office/powerpoint/2010/main" val="122805659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descr="&quot;Total Solar Eclipse, Seahorse Prominence&quot; © Gerald Lodriguss / Photo Researchers">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3251" name="Rectangle 3"/>
          <p:cNvSpPr>
            <a:spLocks noGrp="1" noChangeArrowheads="1"/>
          </p:cNvSpPr>
          <p:nvPr>
            <p:ph type="title"/>
          </p:nvPr>
        </p:nvSpPr>
        <p:spPr/>
        <p:txBody>
          <a:bodyPr/>
          <a:lstStyle/>
          <a:p>
            <a:pPr eaLnBrk="1" hangingPunct="1"/>
            <a:r>
              <a:rPr lang="zh-TW" altLang="en-US" sz="5400" b="1" i="1" u="sng">
                <a:solidFill>
                  <a:schemeClr val="bg1"/>
                </a:solidFill>
                <a:latin typeface="Verdana" charset="0"/>
                <a:ea typeface="SimSun" charset="0"/>
                <a:cs typeface="SimSun" charset="0"/>
              </a:rPr>
              <a:t>耶</a:t>
            </a:r>
            <a:r>
              <a:rPr lang="zh-CN" altLang="en-US" sz="5400" b="1" i="1" u="sng">
                <a:solidFill>
                  <a:schemeClr val="bg1"/>
                </a:solidFill>
                <a:latin typeface="Verdana" charset="0"/>
                <a:ea typeface="SimSun" charset="0"/>
                <a:cs typeface="SimSun" charset="0"/>
              </a:rPr>
              <a:t>稣</a:t>
            </a:r>
            <a:r>
              <a:rPr lang="zh-TW" altLang="en-US" sz="5400" b="1" i="1" u="sng">
                <a:solidFill>
                  <a:schemeClr val="bg1"/>
                </a:solidFill>
                <a:latin typeface="Verdana" charset="0"/>
                <a:ea typeface="SimSun" charset="0"/>
                <a:cs typeface="SimSun" charset="0"/>
              </a:rPr>
              <a:t>自始至</a:t>
            </a:r>
            <a:r>
              <a:rPr lang="zh-CN" altLang="en-US" sz="5400" b="1" i="1" u="sng">
                <a:solidFill>
                  <a:schemeClr val="bg1"/>
                </a:solidFill>
                <a:latin typeface="Verdana" charset="0"/>
                <a:ea typeface="SimSun" charset="0"/>
                <a:cs typeface="SimSun" charset="0"/>
              </a:rPr>
              <a:t>终</a:t>
            </a:r>
            <a:r>
              <a:rPr lang="zh-TW" altLang="en-US" sz="5400" b="1" i="1" u="sng">
                <a:solidFill>
                  <a:schemeClr val="bg1"/>
                </a:solidFill>
                <a:latin typeface="Verdana" charset="0"/>
                <a:ea typeface="SimSun" charset="0"/>
                <a:cs typeface="SimSun" charset="0"/>
              </a:rPr>
              <a:t>就是神</a:t>
            </a:r>
            <a:endParaRPr lang="zh-TW" altLang="en-US" sz="5400" b="1">
              <a:solidFill>
                <a:schemeClr val="bg1"/>
              </a:solidFill>
              <a:latin typeface="Verdana" charset="0"/>
              <a:ea typeface="SimSun" charset="0"/>
              <a:cs typeface="SimSun" charset="0"/>
            </a:endParaRPr>
          </a:p>
        </p:txBody>
      </p:sp>
      <p:sp>
        <p:nvSpPr>
          <p:cNvPr id="53252" name="Rectangle 4"/>
          <p:cNvSpPr>
            <a:spLocks noGrp="1" noChangeArrowheads="1"/>
          </p:cNvSpPr>
          <p:nvPr>
            <p:ph type="body" idx="1"/>
          </p:nvPr>
        </p:nvSpPr>
        <p:spPr>
          <a:xfrm>
            <a:off x="5638800" y="2057400"/>
            <a:ext cx="3352800" cy="4191000"/>
          </a:xfrm>
        </p:spPr>
        <p:txBody>
          <a:bodyPr/>
          <a:lstStyle/>
          <a:p>
            <a:pPr marL="0" indent="0" algn="r" eaLnBrk="1" hangingPunct="1">
              <a:buFontTx/>
              <a:buNone/>
            </a:pPr>
            <a:r>
              <a:rPr lang="zh-TW" altLang="en-US" sz="3600" b="1" i="1">
                <a:solidFill>
                  <a:schemeClr val="bg1"/>
                </a:solidFill>
                <a:latin typeface="SimSun" charset="0"/>
                <a:ea typeface="SimSun" charset="0"/>
                <a:cs typeface="SimSun" charset="0"/>
              </a:rPr>
              <a:t>「太初有道 。</a:t>
            </a:r>
          </a:p>
          <a:p>
            <a:pPr marL="0" indent="0" algn="r" eaLnBrk="1" hangingPunct="1">
              <a:buFontTx/>
              <a:buNone/>
            </a:pPr>
            <a:r>
              <a:rPr lang="zh-TW" altLang="en-US" sz="3600" b="1" i="1">
                <a:solidFill>
                  <a:schemeClr val="bg1"/>
                </a:solidFill>
                <a:latin typeface="SimSun" charset="0"/>
                <a:ea typeface="SimSun" charset="0"/>
                <a:cs typeface="SimSun" charset="0"/>
              </a:rPr>
              <a:t>道</a:t>
            </a:r>
            <a:r>
              <a:rPr lang="zh-CN" altLang="en-US" sz="3600" b="1" i="1">
                <a:solidFill>
                  <a:schemeClr val="bg1"/>
                </a:solidFill>
                <a:latin typeface="SimSun" charset="0"/>
                <a:ea typeface="SimSun" charset="0"/>
                <a:cs typeface="SimSun" charset="0"/>
              </a:rPr>
              <a:t>与</a:t>
            </a:r>
            <a:r>
              <a:rPr lang="zh-TW" altLang="en-US" sz="3600" b="1" i="1">
                <a:solidFill>
                  <a:schemeClr val="bg1"/>
                </a:solidFill>
                <a:latin typeface="SimSun" charset="0"/>
                <a:ea typeface="SimSun" charset="0"/>
                <a:cs typeface="SimSun" charset="0"/>
              </a:rPr>
              <a:t>神同在。 </a:t>
            </a:r>
          </a:p>
          <a:p>
            <a:pPr marL="0" indent="0" algn="r" eaLnBrk="1" hangingPunct="1">
              <a:buFontTx/>
              <a:buNone/>
            </a:pPr>
            <a:r>
              <a:rPr lang="zh-TW" altLang="en-US" sz="3600" b="1" i="1">
                <a:solidFill>
                  <a:schemeClr val="bg1"/>
                </a:solidFill>
                <a:latin typeface="SimSun" charset="0"/>
                <a:ea typeface="SimSun" charset="0"/>
                <a:cs typeface="SimSun" charset="0"/>
              </a:rPr>
              <a:t>道就是神。」 </a:t>
            </a:r>
          </a:p>
          <a:p>
            <a:pPr marL="0" indent="0" algn="r" eaLnBrk="1" hangingPunct="1">
              <a:buFontTx/>
              <a:buNone/>
            </a:pPr>
            <a:r>
              <a:rPr lang="en-US" altLang="zh-TW" sz="3600" b="1" i="1">
                <a:solidFill>
                  <a:schemeClr val="bg1"/>
                </a:solidFill>
                <a:latin typeface="SimSun" charset="0"/>
                <a:ea typeface="SimSun" charset="0"/>
                <a:cs typeface="SimSun" charset="0"/>
              </a:rPr>
              <a:t>(</a:t>
            </a:r>
            <a:r>
              <a:rPr lang="zh-CN" altLang="en-US" sz="3600" b="1" i="1">
                <a:solidFill>
                  <a:schemeClr val="bg1"/>
                </a:solidFill>
                <a:latin typeface="SimSun" charset="0"/>
                <a:ea typeface="SimSun" charset="0"/>
                <a:cs typeface="SimSun" charset="0"/>
              </a:rPr>
              <a:t>约</a:t>
            </a:r>
            <a:r>
              <a:rPr lang="zh-TW" altLang="en-US" sz="3600" b="1" i="1">
                <a:solidFill>
                  <a:schemeClr val="bg1"/>
                </a:solidFill>
                <a:latin typeface="SimSun" charset="0"/>
                <a:ea typeface="SimSun" charset="0"/>
                <a:cs typeface="SimSun" charset="0"/>
              </a:rPr>
              <a:t>翰福音 </a:t>
            </a:r>
            <a:r>
              <a:rPr lang="en-US" altLang="zh-TW" sz="3600" b="1" i="1">
                <a:solidFill>
                  <a:schemeClr val="bg1"/>
                </a:solidFill>
                <a:latin typeface="SimSun" charset="0"/>
                <a:ea typeface="SimSun" charset="0"/>
                <a:cs typeface="SimSun" charset="0"/>
              </a:rPr>
              <a:t>1:1)</a:t>
            </a:r>
          </a:p>
        </p:txBody>
      </p:sp>
    </p:spTree>
    <p:extLst>
      <p:ext uri="{BB962C8B-B14F-4D97-AF65-F5344CB8AC3E}">
        <p14:creationId xmlns:p14="http://schemas.microsoft.com/office/powerpoint/2010/main" val="36230203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53251"/>
                                        </p:tgtEl>
                                        <p:attrNameLst>
                                          <p:attrName>style.visibility</p:attrName>
                                        </p:attrNameLst>
                                      </p:cBhvr>
                                      <p:to>
                                        <p:strVal val="visible"/>
                                      </p:to>
                                    </p:set>
                                    <p:animEffect transition="in" filter="fade">
                                      <p:cBhvr>
                                        <p:cTn id="7" dur="500"/>
                                        <p:tgtEl>
                                          <p:spTgt spid="53251"/>
                                        </p:tgtEl>
                                      </p:cBhvr>
                                    </p:animEffect>
                                  </p:childTnLst>
                                </p:cTn>
                              </p:par>
                            </p:childTnLst>
                          </p:cTn>
                        </p:par>
                        <p:par>
                          <p:cTn id="8" fill="hold" nodeType="afterGroup">
                            <p:stCondLst>
                              <p:cond delay="1500"/>
                            </p:stCondLst>
                            <p:childTnLst>
                              <p:par>
                                <p:cTn id="9" presetID="10" presetClass="entr" presetSubtype="0" fill="hold" grpId="0" nodeType="afterEffect">
                                  <p:stCondLst>
                                    <p:cond delay="1000"/>
                                  </p:stCondLst>
                                  <p:childTnLst>
                                    <p:set>
                                      <p:cBhvr>
                                        <p:cTn id="10" dur="1" fill="hold">
                                          <p:stCondLst>
                                            <p:cond delay="0"/>
                                          </p:stCondLst>
                                        </p:cTn>
                                        <p:tgtEl>
                                          <p:spTgt spid="53252">
                                            <p:txEl>
                                              <p:pRg st="0" end="0"/>
                                            </p:txEl>
                                          </p:spTgt>
                                        </p:tgtEl>
                                        <p:attrNameLst>
                                          <p:attrName>style.visibility</p:attrName>
                                        </p:attrNameLst>
                                      </p:cBhvr>
                                      <p:to>
                                        <p:strVal val="visible"/>
                                      </p:to>
                                    </p:set>
                                    <p:animEffect transition="in" filter="fade">
                                      <p:cBhvr>
                                        <p:cTn id="11" dur="500"/>
                                        <p:tgtEl>
                                          <p:spTgt spid="53252">
                                            <p:txEl>
                                              <p:pRg st="0" end="0"/>
                                            </p:txEl>
                                          </p:spTgt>
                                        </p:tgtEl>
                                      </p:cBhvr>
                                    </p:animEffect>
                                  </p:childTnLst>
                                </p:cTn>
                              </p:par>
                            </p:childTnLst>
                          </p:cTn>
                        </p:par>
                        <p:par>
                          <p:cTn id="12" fill="hold" nodeType="afterGroup">
                            <p:stCondLst>
                              <p:cond delay="3000"/>
                            </p:stCondLst>
                            <p:childTnLst>
                              <p:par>
                                <p:cTn id="13" presetID="10" presetClass="entr" presetSubtype="0" fill="hold" grpId="0" nodeType="afterEffect">
                                  <p:stCondLst>
                                    <p:cond delay="1000"/>
                                  </p:stCondLst>
                                  <p:childTnLst>
                                    <p:set>
                                      <p:cBhvr>
                                        <p:cTn id="14" dur="1" fill="hold">
                                          <p:stCondLst>
                                            <p:cond delay="0"/>
                                          </p:stCondLst>
                                        </p:cTn>
                                        <p:tgtEl>
                                          <p:spTgt spid="53252">
                                            <p:txEl>
                                              <p:pRg st="1" end="1"/>
                                            </p:txEl>
                                          </p:spTgt>
                                        </p:tgtEl>
                                        <p:attrNameLst>
                                          <p:attrName>style.visibility</p:attrName>
                                        </p:attrNameLst>
                                      </p:cBhvr>
                                      <p:to>
                                        <p:strVal val="visible"/>
                                      </p:to>
                                    </p:set>
                                    <p:animEffect transition="in" filter="fade">
                                      <p:cBhvr>
                                        <p:cTn id="15" dur="500"/>
                                        <p:tgtEl>
                                          <p:spTgt spid="53252">
                                            <p:txEl>
                                              <p:pRg st="1" end="1"/>
                                            </p:txEl>
                                          </p:spTgt>
                                        </p:tgtEl>
                                      </p:cBhvr>
                                    </p:animEffect>
                                  </p:childTnLst>
                                </p:cTn>
                              </p:par>
                            </p:childTnLst>
                          </p:cTn>
                        </p:par>
                        <p:par>
                          <p:cTn id="16" fill="hold" nodeType="afterGroup">
                            <p:stCondLst>
                              <p:cond delay="4500"/>
                            </p:stCondLst>
                            <p:childTnLst>
                              <p:par>
                                <p:cTn id="17" presetID="10" presetClass="entr" presetSubtype="0" fill="hold" grpId="0" nodeType="afterEffect">
                                  <p:stCondLst>
                                    <p:cond delay="1000"/>
                                  </p:stCondLst>
                                  <p:childTnLst>
                                    <p:set>
                                      <p:cBhvr>
                                        <p:cTn id="18" dur="1" fill="hold">
                                          <p:stCondLst>
                                            <p:cond delay="0"/>
                                          </p:stCondLst>
                                        </p:cTn>
                                        <p:tgtEl>
                                          <p:spTgt spid="53252">
                                            <p:txEl>
                                              <p:pRg st="2" end="2"/>
                                            </p:txEl>
                                          </p:spTgt>
                                        </p:tgtEl>
                                        <p:attrNameLst>
                                          <p:attrName>style.visibility</p:attrName>
                                        </p:attrNameLst>
                                      </p:cBhvr>
                                      <p:to>
                                        <p:strVal val="visible"/>
                                      </p:to>
                                    </p:set>
                                    <p:animEffect transition="in" filter="fade">
                                      <p:cBhvr>
                                        <p:cTn id="19" dur="500"/>
                                        <p:tgtEl>
                                          <p:spTgt spid="53252">
                                            <p:txEl>
                                              <p:pRg st="2" end="2"/>
                                            </p:txEl>
                                          </p:spTgt>
                                        </p:tgtEl>
                                      </p:cBhvr>
                                    </p:animEffect>
                                  </p:childTnLst>
                                </p:cTn>
                              </p:par>
                            </p:childTnLst>
                          </p:cTn>
                        </p:par>
                        <p:par>
                          <p:cTn id="20" fill="hold" nodeType="afterGroup">
                            <p:stCondLst>
                              <p:cond delay="6000"/>
                            </p:stCondLst>
                            <p:childTnLst>
                              <p:par>
                                <p:cTn id="21" presetID="10" presetClass="entr" presetSubtype="0" fill="hold" grpId="0" nodeType="afterEffect">
                                  <p:stCondLst>
                                    <p:cond delay="1000"/>
                                  </p:stCondLst>
                                  <p:childTnLst>
                                    <p:set>
                                      <p:cBhvr>
                                        <p:cTn id="22" dur="1" fill="hold">
                                          <p:stCondLst>
                                            <p:cond delay="0"/>
                                          </p:stCondLst>
                                        </p:cTn>
                                        <p:tgtEl>
                                          <p:spTgt spid="53252">
                                            <p:txEl>
                                              <p:pRg st="3" end="3"/>
                                            </p:txEl>
                                          </p:spTgt>
                                        </p:tgtEl>
                                        <p:attrNameLst>
                                          <p:attrName>style.visibility</p:attrName>
                                        </p:attrNameLst>
                                      </p:cBhvr>
                                      <p:to>
                                        <p:strVal val="visible"/>
                                      </p:to>
                                    </p:set>
                                    <p:animEffect transition="in" filter="fade">
                                      <p:cBhvr>
                                        <p:cTn id="23" dur="500"/>
                                        <p:tgtEl>
                                          <p:spTgt spid="5325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1" grpId="0" autoUpdateAnimBg="0"/>
      <p:bldP spid="53252" grpId="0" build="p" autoUpdateAnimBg="0" advAuto="1000"/>
    </p:bldLst>
  </p:timing>
</p:sld>
</file>

<file path=ppt/slides/slide125.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2"/>
            </a:gs>
            <a:gs pos="50000">
              <a:schemeClr val="accent2">
                <a:gamma/>
                <a:shade val="46275"/>
                <a:invGamma/>
              </a:schemeClr>
            </a:gs>
            <a:gs pos="100000">
              <a:schemeClr val="accent2"/>
            </a:gs>
          </a:gsLst>
          <a:lin ang="2700000" scaled="1"/>
        </a:gradFill>
        <a:effectLst/>
      </p:bgPr>
    </p:bg>
    <p:spTree>
      <p:nvGrpSpPr>
        <p:cNvPr id="1" name=""/>
        <p:cNvGrpSpPr/>
        <p:nvPr/>
      </p:nvGrpSpPr>
      <p:grpSpPr>
        <a:xfrm>
          <a:off x="0" y="0"/>
          <a:ext cx="0" cy="0"/>
          <a:chOff x="0" y="0"/>
          <a:chExt cx="0" cy="0"/>
        </a:xfrm>
      </p:grpSpPr>
      <p:pic>
        <p:nvPicPr>
          <p:cNvPr id="34818" name="Picture 4" descr="jesuswashesfee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494088"/>
            <a:ext cx="6007100" cy="3363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819" name="Rectangle 5"/>
          <p:cNvSpPr>
            <a:spLocks noGrp="1" noChangeArrowheads="1"/>
          </p:cNvSpPr>
          <p:nvPr>
            <p:ph type="title"/>
          </p:nvPr>
        </p:nvSpPr>
        <p:spPr>
          <a:xfrm>
            <a:off x="457200" y="0"/>
            <a:ext cx="8229600" cy="838200"/>
          </a:xfrm>
        </p:spPr>
        <p:txBody>
          <a:bodyPr/>
          <a:lstStyle/>
          <a:p>
            <a:pPr eaLnBrk="1" hangingPunct="1"/>
            <a:r>
              <a:rPr lang="zh-TW" altLang="en-US" b="1" u="sng">
                <a:solidFill>
                  <a:schemeClr val="bg1"/>
                </a:solidFill>
                <a:latin typeface="SimSun" charset="0"/>
                <a:ea typeface="SimSun" charset="0"/>
                <a:cs typeface="SimSun" charset="0"/>
              </a:rPr>
              <a:t>神在耶</a:t>
            </a:r>
            <a:r>
              <a:rPr lang="zh-CN" altLang="en-US" b="1" u="sng">
                <a:solidFill>
                  <a:schemeClr val="bg1"/>
                </a:solidFill>
                <a:latin typeface="SimSun" charset="0"/>
                <a:ea typeface="SimSun" charset="0"/>
                <a:cs typeface="SimSun" charset="0"/>
              </a:rPr>
              <a:t>稣</a:t>
            </a:r>
            <a:r>
              <a:rPr lang="zh-TW" altLang="en-US" b="1" u="sng">
                <a:solidFill>
                  <a:schemeClr val="bg1"/>
                </a:solidFill>
                <a:latin typeface="SimSun" charset="0"/>
                <a:ea typeface="SimSun" charset="0"/>
                <a:cs typeface="SimSun" charset="0"/>
              </a:rPr>
              <a:t>里成了人</a:t>
            </a:r>
          </a:p>
        </p:txBody>
      </p:sp>
      <p:sp>
        <p:nvSpPr>
          <p:cNvPr id="34820" name="Rectangle 6"/>
          <p:cNvSpPr>
            <a:spLocks noGrp="1" noChangeArrowheads="1"/>
          </p:cNvSpPr>
          <p:nvPr>
            <p:ph type="body" idx="1"/>
          </p:nvPr>
        </p:nvSpPr>
        <p:spPr>
          <a:xfrm>
            <a:off x="457200" y="990600"/>
            <a:ext cx="8229600" cy="2286000"/>
          </a:xfrm>
        </p:spPr>
        <p:txBody>
          <a:bodyPr/>
          <a:lstStyle/>
          <a:p>
            <a:pPr eaLnBrk="1" hangingPunct="1">
              <a:lnSpc>
                <a:spcPct val="90000"/>
              </a:lnSpc>
              <a:buFontTx/>
              <a:buNone/>
            </a:pPr>
            <a:r>
              <a:rPr lang="zh-TW" altLang="en-US" sz="3600" b="1">
                <a:solidFill>
                  <a:schemeClr val="bg1"/>
                </a:solidFill>
                <a:latin typeface="SimSun" charset="0"/>
                <a:ea typeface="SimSun" charset="0"/>
                <a:cs typeface="SimSun" charset="0"/>
              </a:rPr>
              <a:t>	道成了肉身，住在我</a:t>
            </a:r>
            <a:r>
              <a:rPr lang="zh-CN" altLang="en-US" sz="3600" b="1">
                <a:solidFill>
                  <a:schemeClr val="bg1"/>
                </a:solidFill>
                <a:latin typeface="SimSun" charset="0"/>
                <a:ea typeface="SimSun" charset="0"/>
                <a:cs typeface="SimSun" charset="0"/>
              </a:rPr>
              <a:t>们</a:t>
            </a:r>
            <a:r>
              <a:rPr lang="zh-TW" altLang="en-US" sz="3600" b="1">
                <a:solidFill>
                  <a:schemeClr val="bg1"/>
                </a:solidFill>
                <a:latin typeface="SimSun" charset="0"/>
                <a:ea typeface="SimSun" charset="0"/>
                <a:cs typeface="SimSun" charset="0"/>
              </a:rPr>
              <a:t>中</a:t>
            </a:r>
            <a:r>
              <a:rPr lang="zh-CN" altLang="en-US" sz="3600" b="1">
                <a:solidFill>
                  <a:schemeClr val="bg1"/>
                </a:solidFill>
                <a:latin typeface="SimSun" charset="0"/>
                <a:ea typeface="SimSun" charset="0"/>
                <a:cs typeface="SimSun" charset="0"/>
              </a:rPr>
              <a:t>间</a:t>
            </a:r>
            <a:r>
              <a:rPr lang="zh-TW" altLang="en-US" sz="3600" b="1">
                <a:solidFill>
                  <a:schemeClr val="bg1"/>
                </a:solidFill>
                <a:latin typeface="SimSun" charset="0"/>
                <a:ea typeface="SimSun" charset="0"/>
                <a:cs typeface="SimSun" charset="0"/>
              </a:rPr>
              <a:t>，滿有恩典和真理。我</a:t>
            </a:r>
            <a:r>
              <a:rPr lang="zh-CN" altLang="en-US" sz="3600" b="1">
                <a:solidFill>
                  <a:schemeClr val="bg1"/>
                </a:solidFill>
                <a:latin typeface="SimSun" charset="0"/>
                <a:ea typeface="SimSun" charset="0"/>
                <a:cs typeface="SimSun" charset="0"/>
              </a:rPr>
              <a:t>们见过</a:t>
            </a:r>
            <a:r>
              <a:rPr lang="zh-TW" altLang="en-US" sz="3600" b="1">
                <a:solidFill>
                  <a:schemeClr val="bg1"/>
                </a:solidFill>
                <a:latin typeface="SimSun" charset="0"/>
                <a:ea typeface="SimSun" charset="0"/>
                <a:cs typeface="SimSun" charset="0"/>
              </a:rPr>
              <a:t>他的</a:t>
            </a:r>
            <a:r>
              <a:rPr lang="zh-CN" altLang="en-US" sz="3600" b="1">
                <a:solidFill>
                  <a:schemeClr val="bg1"/>
                </a:solidFill>
                <a:latin typeface="SimSun" charset="0"/>
                <a:ea typeface="SimSun" charset="0"/>
                <a:cs typeface="SimSun" charset="0"/>
              </a:rPr>
              <a:t>荣</a:t>
            </a:r>
            <a:r>
              <a:rPr lang="zh-TW" altLang="en-US" sz="3600" b="1">
                <a:solidFill>
                  <a:schemeClr val="bg1"/>
                </a:solidFill>
                <a:latin typeface="SimSun" charset="0"/>
                <a:ea typeface="SimSun" charset="0"/>
                <a:cs typeface="SimSun" charset="0"/>
              </a:rPr>
              <a:t>光，正是</a:t>
            </a:r>
            <a:r>
              <a:rPr lang="zh-CN" altLang="en-US" sz="3600" b="1">
                <a:solidFill>
                  <a:schemeClr val="bg1"/>
                </a:solidFill>
                <a:latin typeface="SimSun" charset="0"/>
                <a:ea typeface="SimSun" charset="0"/>
                <a:cs typeface="SimSun" charset="0"/>
              </a:rPr>
              <a:t>从</a:t>
            </a:r>
            <a:r>
              <a:rPr lang="zh-TW" altLang="en-US" sz="3600" b="1">
                <a:solidFill>
                  <a:schemeClr val="bg1"/>
                </a:solidFill>
                <a:latin typeface="SimSun" charset="0"/>
                <a:ea typeface="SimSun" charset="0"/>
                <a:cs typeface="SimSun" charset="0"/>
              </a:rPr>
              <a:t>父而來的</a:t>
            </a:r>
            <a:r>
              <a:rPr lang="zh-CN" altLang="en-US" sz="3600" b="1">
                <a:solidFill>
                  <a:schemeClr val="bg1"/>
                </a:solidFill>
                <a:latin typeface="SimSun" charset="0"/>
                <a:ea typeface="SimSun" charset="0"/>
                <a:cs typeface="SimSun" charset="0"/>
              </a:rPr>
              <a:t>独</a:t>
            </a:r>
            <a:r>
              <a:rPr lang="zh-TW" altLang="en-US" sz="3600" b="1">
                <a:solidFill>
                  <a:schemeClr val="bg1"/>
                </a:solidFill>
                <a:latin typeface="SimSun" charset="0"/>
                <a:ea typeface="SimSun" charset="0"/>
                <a:cs typeface="SimSun" charset="0"/>
              </a:rPr>
              <a:t>生子的</a:t>
            </a:r>
            <a:r>
              <a:rPr lang="zh-CN" altLang="en-US" sz="3600" b="1">
                <a:solidFill>
                  <a:schemeClr val="bg1"/>
                </a:solidFill>
                <a:latin typeface="SimSun" charset="0"/>
                <a:ea typeface="SimSun" charset="0"/>
                <a:cs typeface="SimSun" charset="0"/>
              </a:rPr>
              <a:t>荣</a:t>
            </a:r>
            <a:r>
              <a:rPr lang="zh-TW" altLang="en-US" sz="3600" b="1">
                <a:solidFill>
                  <a:schemeClr val="bg1"/>
                </a:solidFill>
                <a:latin typeface="SimSun" charset="0"/>
                <a:ea typeface="SimSun" charset="0"/>
                <a:cs typeface="SimSun" charset="0"/>
              </a:rPr>
              <a:t>光。</a:t>
            </a:r>
          </a:p>
          <a:p>
            <a:pPr algn="r" eaLnBrk="1" hangingPunct="1">
              <a:lnSpc>
                <a:spcPct val="90000"/>
              </a:lnSpc>
              <a:buFontTx/>
              <a:buNone/>
            </a:pPr>
            <a:r>
              <a:rPr lang="zh-TW" altLang="en-US" sz="3600" b="1">
                <a:solidFill>
                  <a:schemeClr val="bg1"/>
                </a:solidFill>
                <a:latin typeface="SimSun" charset="0"/>
                <a:ea typeface="SimSun" charset="0"/>
                <a:cs typeface="SimSun" charset="0"/>
              </a:rPr>
              <a:t>	</a:t>
            </a:r>
            <a:r>
              <a:rPr lang="en-US" altLang="zh-TW" sz="3600" b="1">
                <a:solidFill>
                  <a:schemeClr val="bg1"/>
                </a:solidFill>
                <a:latin typeface="SimSun" charset="0"/>
                <a:ea typeface="SimSun" charset="0"/>
                <a:cs typeface="SimSun" charset="0"/>
              </a:rPr>
              <a:t>- </a:t>
            </a:r>
            <a:r>
              <a:rPr lang="zh-CN" altLang="en-US" sz="3600" b="1">
                <a:solidFill>
                  <a:schemeClr val="bg1"/>
                </a:solidFill>
                <a:latin typeface="SimSun" charset="0"/>
                <a:ea typeface="SimSun" charset="0"/>
                <a:cs typeface="SimSun" charset="0"/>
              </a:rPr>
              <a:t>约</a:t>
            </a:r>
            <a:r>
              <a:rPr lang="en-US" altLang="zh-TW" sz="3600" b="1">
                <a:solidFill>
                  <a:schemeClr val="bg1"/>
                </a:solidFill>
                <a:latin typeface="SimSun" charset="0"/>
                <a:ea typeface="SimSun" charset="0"/>
                <a:cs typeface="SimSun" charset="0"/>
              </a:rPr>
              <a:t>1:14</a:t>
            </a:r>
            <a:r>
              <a:rPr lang="zh-TW" altLang="en-US" sz="3600" b="1">
                <a:solidFill>
                  <a:schemeClr val="bg1"/>
                </a:solidFill>
                <a:latin typeface="SimSun" charset="0"/>
                <a:ea typeface="SimSun" charset="0"/>
                <a:cs typeface="SimSun" charset="0"/>
              </a:rPr>
              <a:t>（新</a:t>
            </a:r>
            <a:r>
              <a:rPr lang="zh-CN" altLang="en-US" sz="3600" b="1">
                <a:solidFill>
                  <a:schemeClr val="bg1"/>
                </a:solidFill>
                <a:latin typeface="SimSun" charset="0"/>
                <a:ea typeface="SimSun" charset="0"/>
                <a:cs typeface="SimSun" charset="0"/>
              </a:rPr>
              <a:t>译</a:t>
            </a:r>
            <a:r>
              <a:rPr lang="zh-TW" altLang="en-US" sz="3600" b="1">
                <a:solidFill>
                  <a:schemeClr val="bg1"/>
                </a:solidFill>
                <a:latin typeface="SimSun" charset="0"/>
                <a:ea typeface="SimSun" charset="0"/>
                <a:cs typeface="SimSun" charset="0"/>
              </a:rPr>
              <a:t>本）</a:t>
            </a:r>
          </a:p>
        </p:txBody>
      </p:sp>
    </p:spTree>
    <p:extLst>
      <p:ext uri="{BB962C8B-B14F-4D97-AF65-F5344CB8AC3E}">
        <p14:creationId xmlns:p14="http://schemas.microsoft.com/office/powerpoint/2010/main" val="27456352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48161" name="Picture 2" descr="TheWordBullet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6659" name="Rectangle 3"/>
          <p:cNvSpPr>
            <a:spLocks noGrp="1" noChangeArrowheads="1"/>
          </p:cNvSpPr>
          <p:nvPr>
            <p:ph type="title"/>
          </p:nvPr>
        </p:nvSpPr>
        <p:spPr>
          <a:xfrm>
            <a:off x="2057400" y="1066800"/>
            <a:ext cx="6629400" cy="609600"/>
          </a:xfrm>
          <a:effectLst>
            <a:outerShdw blurRad="63500" dist="35921" dir="2700000" algn="ctr" rotWithShape="0">
              <a:schemeClr val="bg1">
                <a:alpha val="74998"/>
              </a:schemeClr>
            </a:outerShdw>
          </a:effectLst>
        </p:spPr>
        <p:txBody>
          <a:bodyPr/>
          <a:lstStyle/>
          <a:p>
            <a:pPr eaLnBrk="1" hangingPunct="1">
              <a:defRPr/>
            </a:pPr>
            <a:r>
              <a:rPr lang="en-US" sz="4800">
                <a:latin typeface="Arial" charset="0"/>
                <a:ea typeface="ＭＳ Ｐゴシック" charset="0"/>
                <a:cs typeface="ＭＳ Ｐゴシック" charset="0"/>
              </a:rPr>
              <a:t>Answer the Critics</a:t>
            </a:r>
            <a:endParaRPr lang="en-US">
              <a:solidFill>
                <a:schemeClr val="bg1"/>
              </a:solidFill>
              <a:latin typeface="Arial" charset="0"/>
              <a:ea typeface="ＭＳ Ｐゴシック" charset="0"/>
              <a:cs typeface="ＭＳ Ｐゴシック" charset="0"/>
            </a:endParaRPr>
          </a:p>
        </p:txBody>
      </p:sp>
      <p:sp>
        <p:nvSpPr>
          <p:cNvPr id="5" name="Rectangle 4"/>
          <p:cNvSpPr txBox="1">
            <a:spLocks noChangeArrowheads="1"/>
          </p:cNvSpPr>
          <p:nvPr/>
        </p:nvSpPr>
        <p:spPr bwMode="auto">
          <a:xfrm>
            <a:off x="2438400" y="2514600"/>
            <a:ext cx="6324600" cy="4191000"/>
          </a:xfrm>
          <a:prstGeom prst="rect">
            <a:avLst/>
          </a:prstGeom>
          <a:noFill/>
          <a:ln w="9525">
            <a:noFill/>
            <a:miter lim="800000"/>
            <a:headEnd/>
            <a:tailEnd/>
          </a:ln>
          <a:effectLst>
            <a:outerShdw blurRad="63500" dist="35921" dir="2700000" algn="ctr" rotWithShape="0">
              <a:schemeClr val="tx2">
                <a:alpha val="74998"/>
              </a:schemeClr>
            </a:outerShdw>
          </a:effectLst>
        </p:spPr>
        <p:txBody>
          <a:bodyPr/>
          <a:lstStyle>
            <a:lvl1pPr>
              <a:defRPr sz="2400">
                <a:solidFill>
                  <a:schemeClr val="tx1"/>
                </a:solidFill>
                <a:latin typeface="BONES" charset="0"/>
                <a:ea typeface="ＭＳ Ｐゴシック" charset="0"/>
                <a:cs typeface="ＭＳ Ｐゴシック" charset="0"/>
              </a:defRPr>
            </a:lvl1pPr>
            <a:lvl2pPr marL="37931725" indent="-37474525">
              <a:defRPr sz="2400">
                <a:solidFill>
                  <a:schemeClr val="tx1"/>
                </a:solidFill>
                <a:latin typeface="BONES" charset="0"/>
                <a:ea typeface="ＭＳ Ｐゴシック" charset="0"/>
              </a:defRPr>
            </a:lvl2pPr>
            <a:lvl3pPr>
              <a:defRPr sz="2400">
                <a:solidFill>
                  <a:schemeClr val="tx1"/>
                </a:solidFill>
                <a:latin typeface="BONES" charset="0"/>
                <a:ea typeface="ＭＳ Ｐゴシック" charset="0"/>
              </a:defRPr>
            </a:lvl3pPr>
            <a:lvl4pPr>
              <a:defRPr sz="2400">
                <a:solidFill>
                  <a:schemeClr val="tx1"/>
                </a:solidFill>
                <a:latin typeface="BONES" charset="0"/>
                <a:ea typeface="ＭＳ Ｐゴシック" charset="0"/>
              </a:defRPr>
            </a:lvl4pPr>
            <a:lvl5pPr>
              <a:defRPr sz="2400">
                <a:solidFill>
                  <a:schemeClr val="tx1"/>
                </a:solidFill>
                <a:latin typeface="BONES" charset="0"/>
                <a:ea typeface="ＭＳ Ｐゴシック" charset="0"/>
              </a:defRPr>
            </a:lvl5pPr>
            <a:lvl6pPr marL="457200" eaLnBrk="0" fontAlgn="base" hangingPunct="0">
              <a:spcBef>
                <a:spcPct val="0"/>
              </a:spcBef>
              <a:spcAft>
                <a:spcPct val="0"/>
              </a:spcAft>
              <a:defRPr sz="2400">
                <a:solidFill>
                  <a:schemeClr val="tx1"/>
                </a:solidFill>
                <a:latin typeface="BONES" charset="0"/>
                <a:ea typeface="ＭＳ Ｐゴシック" charset="0"/>
              </a:defRPr>
            </a:lvl6pPr>
            <a:lvl7pPr marL="914400" eaLnBrk="0" fontAlgn="base" hangingPunct="0">
              <a:spcBef>
                <a:spcPct val="0"/>
              </a:spcBef>
              <a:spcAft>
                <a:spcPct val="0"/>
              </a:spcAft>
              <a:defRPr sz="2400">
                <a:solidFill>
                  <a:schemeClr val="tx1"/>
                </a:solidFill>
                <a:latin typeface="BONES" charset="0"/>
                <a:ea typeface="ＭＳ Ｐゴシック" charset="0"/>
              </a:defRPr>
            </a:lvl7pPr>
            <a:lvl8pPr marL="1371600" eaLnBrk="0" fontAlgn="base" hangingPunct="0">
              <a:spcBef>
                <a:spcPct val="0"/>
              </a:spcBef>
              <a:spcAft>
                <a:spcPct val="0"/>
              </a:spcAft>
              <a:defRPr sz="2400">
                <a:solidFill>
                  <a:schemeClr val="tx1"/>
                </a:solidFill>
                <a:latin typeface="BONES" charset="0"/>
                <a:ea typeface="ＭＳ Ｐゴシック" charset="0"/>
              </a:defRPr>
            </a:lvl8pPr>
            <a:lvl9pPr marL="1828800" eaLnBrk="0" fontAlgn="base" hangingPunct="0">
              <a:spcBef>
                <a:spcPct val="0"/>
              </a:spcBef>
              <a:spcAft>
                <a:spcPct val="0"/>
              </a:spcAft>
              <a:defRPr sz="2400">
                <a:solidFill>
                  <a:schemeClr val="tx1"/>
                </a:solidFill>
                <a:latin typeface="BONES" charset="0"/>
                <a:ea typeface="ＭＳ Ｐゴシック" charset="0"/>
              </a:defRPr>
            </a:lvl9pPr>
          </a:lstStyle>
          <a:p>
            <a:pPr eaLnBrk="1" hangingPunct="1">
              <a:spcBef>
                <a:spcPct val="20000"/>
              </a:spcBef>
              <a:defRPr/>
            </a:pPr>
            <a:r>
              <a:rPr lang="en-US" sz="3200" b="1" dirty="0">
                <a:solidFill>
                  <a:srgbClr val="FFFFFF"/>
                </a:solidFill>
                <a:latin typeface="Arial" charset="0"/>
              </a:rPr>
              <a:t>"But in your hearts set apart Christ as Lord.  </a:t>
            </a:r>
            <a:r>
              <a:rPr lang="en-US" sz="3200" b="1" dirty="0">
                <a:solidFill>
                  <a:srgbClr val="FCE20C"/>
                </a:solidFill>
                <a:latin typeface="Arial" charset="0"/>
              </a:rPr>
              <a:t>Always be prepared to give an answer </a:t>
            </a:r>
            <a:r>
              <a:rPr lang="en-US" sz="3200" b="1" dirty="0">
                <a:solidFill>
                  <a:srgbClr val="FFFFFF"/>
                </a:solidFill>
                <a:latin typeface="Arial" charset="0"/>
              </a:rPr>
              <a:t>to everyone who asks you to give the reason for the hope that you have.  But do this with gentleness and respect."</a:t>
            </a:r>
          </a:p>
          <a:p>
            <a:pPr algn="r" eaLnBrk="1" hangingPunct="1">
              <a:spcBef>
                <a:spcPct val="20000"/>
              </a:spcBef>
              <a:defRPr/>
            </a:pPr>
            <a:r>
              <a:rPr lang="en-US" sz="3200" b="1" dirty="0">
                <a:solidFill>
                  <a:srgbClr val="FFFFFF"/>
                </a:solidFill>
                <a:latin typeface="Arial" charset="0"/>
              </a:rPr>
              <a:t>1 Peter 3:15</a:t>
            </a:r>
          </a:p>
        </p:txBody>
      </p:sp>
      <p:sp>
        <p:nvSpPr>
          <p:cNvPr id="348164"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3</a:t>
            </a:r>
          </a:p>
        </p:txBody>
      </p:sp>
    </p:spTree>
    <p:extLst>
      <p:ext uri="{BB962C8B-B14F-4D97-AF65-F5344CB8AC3E}">
        <p14:creationId xmlns:p14="http://schemas.microsoft.com/office/powerpoint/2010/main" val="146133017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50209"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44000" cy="642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323850" y="2852738"/>
            <a:ext cx="5291138" cy="3671887"/>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Atheism is a faith system</a:t>
            </a:r>
          </a:p>
        </p:txBody>
      </p:sp>
      <p:sp>
        <p:nvSpPr>
          <p:cNvPr id="4"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fontAlgn="auto" hangingPunct="1">
              <a:spcBef>
                <a:spcPts val="0"/>
              </a:spcBef>
              <a:spcAft>
                <a:spcPts val="0"/>
              </a:spcAft>
              <a:defRPr/>
            </a:pPr>
            <a:r>
              <a:rPr lang="en-US" b="1" kern="0" dirty="0">
                <a:solidFill>
                  <a:srgbClr val="000000"/>
                </a:solidFill>
                <a:latin typeface="Arial" charset="0"/>
              </a:rPr>
              <a:t>3</a:t>
            </a:r>
          </a:p>
        </p:txBody>
      </p:sp>
    </p:spTree>
    <p:extLst>
      <p:ext uri="{BB962C8B-B14F-4D97-AF65-F5344CB8AC3E}">
        <p14:creationId xmlns:p14="http://schemas.microsoft.com/office/powerpoint/2010/main" val="38795528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5225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16463" y="0"/>
            <a:ext cx="4427537" cy="681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323850" y="2852738"/>
            <a:ext cx="5291138" cy="3671887"/>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Atheism is a faith system</a:t>
            </a:r>
          </a:p>
        </p:txBody>
      </p:sp>
      <p:sp>
        <p:nvSpPr>
          <p:cNvPr id="4"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fontAlgn="auto" hangingPunct="1">
              <a:spcBef>
                <a:spcPts val="0"/>
              </a:spcBef>
              <a:spcAft>
                <a:spcPts val="0"/>
              </a:spcAft>
              <a:defRPr/>
            </a:pPr>
            <a:r>
              <a:rPr lang="en-US" b="1" kern="0" dirty="0">
                <a:solidFill>
                  <a:srgbClr val="FFFFFF"/>
                </a:solidFill>
                <a:latin typeface="Arial" charset="0"/>
              </a:rPr>
              <a:t>3</a:t>
            </a:r>
          </a:p>
        </p:txBody>
      </p:sp>
    </p:spTree>
    <p:extLst>
      <p:ext uri="{BB962C8B-B14F-4D97-AF65-F5344CB8AC3E}">
        <p14:creationId xmlns:p14="http://schemas.microsoft.com/office/powerpoint/2010/main" val="108413634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54305"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2913" y="0"/>
            <a:ext cx="87010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Creation: The Argument from Design</a:t>
            </a:r>
          </a:p>
        </p:txBody>
      </p:sp>
      <p:sp>
        <p:nvSpPr>
          <p:cNvPr id="4"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fontAlgn="auto" hangingPunct="1">
              <a:spcBef>
                <a:spcPts val="0"/>
              </a:spcBef>
              <a:spcAft>
                <a:spcPts val="0"/>
              </a:spcAft>
              <a:defRPr/>
            </a:pPr>
            <a:r>
              <a:rPr lang="en-US" b="1" kern="0" dirty="0">
                <a:solidFill>
                  <a:srgbClr val="FFFFFF"/>
                </a:solidFill>
                <a:latin typeface="Arial" charset="0"/>
              </a:rPr>
              <a:t>3</a:t>
            </a:r>
          </a:p>
        </p:txBody>
      </p:sp>
    </p:spTree>
    <p:extLst>
      <p:ext uri="{BB962C8B-B14F-4D97-AF65-F5344CB8AC3E}">
        <p14:creationId xmlns:p14="http://schemas.microsoft.com/office/powerpoint/2010/main" val="14979659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r>
              <a:rPr lang="zh-CN" altLang="en-US" sz="5400" dirty="0">
                <a:cs typeface="ＭＳ Ｐゴシック" charset="0"/>
              </a:rPr>
              <a:t>你忠诚吗？</a:t>
            </a:r>
            <a:endParaRPr lang="en-US" altLang="zh-CN" sz="5400" dirty="0">
              <a:cs typeface="ＭＳ Ｐゴシック" charset="0"/>
            </a:endParaRPr>
          </a:p>
        </p:txBody>
      </p:sp>
      <p:pic>
        <p:nvPicPr>
          <p:cNvPr id="3" name="Picture 2"/>
          <p:cNvPicPr>
            <a:picLocks noChangeAspect="1"/>
          </p:cNvPicPr>
          <p:nvPr/>
        </p:nvPicPr>
        <p:blipFill>
          <a:blip r:embed="rId3"/>
          <a:stretch>
            <a:fillRect/>
          </a:stretch>
        </p:blipFill>
        <p:spPr>
          <a:xfrm>
            <a:off x="0" y="1714500"/>
            <a:ext cx="9144000" cy="5143500"/>
          </a:xfrm>
          <a:prstGeom prst="rect">
            <a:avLst/>
          </a:prstGeom>
        </p:spPr>
      </p:pic>
    </p:spTree>
    <p:extLst>
      <p:ext uri="{BB962C8B-B14F-4D97-AF65-F5344CB8AC3E}">
        <p14:creationId xmlns:p14="http://schemas.microsoft.com/office/powerpoint/2010/main" val="11810076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56353"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90500"/>
            <a:ext cx="9144000" cy="646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6354"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ea typeface="ＭＳ Ｐゴシック" charset="0"/>
            </a:endParaRPr>
          </a:p>
        </p:txBody>
      </p:sp>
      <p:sp>
        <p:nvSpPr>
          <p:cNvPr id="900098" name="Rectangle 2"/>
          <p:cNvSpPr>
            <a:spLocks noGrp="1" noChangeArrowheads="1"/>
          </p:cNvSpPr>
          <p:nvPr>
            <p:ph type="ctrTitle"/>
          </p:nvPr>
        </p:nvSpPr>
        <p:spPr>
          <a:xfrm>
            <a:off x="0" y="5026025"/>
            <a:ext cx="9144000" cy="949325"/>
          </a:xfrm>
          <a:solidFill>
            <a:schemeClr val="tx1"/>
          </a:solidFill>
          <a:effectLst>
            <a:outerShdw blurRad="63500" dist="35921" dir="2700000" algn="ctr" rotWithShape="0">
              <a:schemeClr val="tx2">
                <a:alpha val="74998"/>
              </a:schemeClr>
            </a:outerShdw>
          </a:effectLst>
          <a:extLst/>
        </p:spPr>
        <p:txBody>
          <a:bodyPr/>
          <a:lstStyle/>
          <a:p>
            <a:pPr>
              <a:defRPr/>
            </a:pPr>
            <a:r>
              <a:rPr lang="en-US" sz="6600" b="1" dirty="0">
                <a:effectLst>
                  <a:glow rad="127000">
                    <a:schemeClr val="tx1"/>
                  </a:glow>
                </a:effectLst>
                <a:latin typeface="Times New Roman"/>
                <a:ea typeface="ＭＳ Ｐゴシック" charset="0"/>
                <a:cs typeface="Times New Roman"/>
              </a:rPr>
              <a:t>A</a:t>
            </a:r>
            <a:r>
              <a:rPr lang="en-US" sz="4800" b="1" dirty="0">
                <a:effectLst>
                  <a:glow rad="127000">
                    <a:schemeClr val="tx1"/>
                  </a:glow>
                </a:effectLst>
                <a:latin typeface="Times New Roman"/>
                <a:ea typeface="ＭＳ Ｐゴシック" charset="0"/>
                <a:cs typeface="Times New Roman"/>
              </a:rPr>
              <a:t>THEISM</a:t>
            </a:r>
          </a:p>
        </p:txBody>
      </p:sp>
      <p:sp>
        <p:nvSpPr>
          <p:cNvPr id="6" name="Rectangle 2"/>
          <p:cNvSpPr txBox="1">
            <a:spLocks noChangeArrowheads="1"/>
          </p:cNvSpPr>
          <p:nvPr/>
        </p:nvSpPr>
        <p:spPr bwMode="auto">
          <a:xfrm>
            <a:off x="0" y="5889625"/>
            <a:ext cx="9144000" cy="949325"/>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effectLst>
                  <a:glow rad="127000">
                    <a:srgbClr val="000000"/>
                  </a:glow>
                </a:effectLst>
                <a:latin typeface="Arial" charset="0"/>
                <a:ea typeface="ＭＳ Ｐゴシック" charset="0"/>
                <a:cs typeface="ＭＳ Ｐゴシック" charset="0"/>
              </a:rPr>
              <a:t>In the beginning there was nothing…</a:t>
            </a:r>
            <a:br>
              <a:rPr lang="en-US" sz="2800" b="1" dirty="0">
                <a:solidFill>
                  <a:srgbClr val="FFFFFF"/>
                </a:solidFill>
                <a:effectLst>
                  <a:glow rad="127000">
                    <a:srgbClr val="000000"/>
                  </a:glow>
                </a:effectLst>
                <a:latin typeface="Arial" charset="0"/>
                <a:ea typeface="ＭＳ Ｐゴシック" charset="0"/>
                <a:cs typeface="ＭＳ Ｐゴシック" charset="0"/>
              </a:rPr>
            </a:br>
            <a:r>
              <a:rPr lang="en-US" sz="2800" b="1" dirty="0">
                <a:solidFill>
                  <a:srgbClr val="FFFFFF"/>
                </a:solidFill>
                <a:effectLst>
                  <a:glow rad="127000">
                    <a:srgbClr val="000000"/>
                  </a:glow>
                </a:effectLst>
                <a:latin typeface="Arial" charset="0"/>
                <a:ea typeface="ＭＳ Ｐゴシック" charset="0"/>
                <a:cs typeface="ＭＳ Ｐゴシック" charset="0"/>
              </a:rPr>
              <a:t>and then it exploded.</a:t>
            </a:r>
          </a:p>
        </p:txBody>
      </p:sp>
      <p:sp>
        <p:nvSpPr>
          <p:cNvPr id="7"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fontAlgn="auto" hangingPunct="1">
              <a:spcBef>
                <a:spcPts val="0"/>
              </a:spcBef>
              <a:spcAft>
                <a:spcPts val="0"/>
              </a:spcAft>
              <a:defRPr/>
            </a:pPr>
            <a:r>
              <a:rPr lang="en-US" b="1" kern="0" dirty="0">
                <a:solidFill>
                  <a:srgbClr val="FFFFFF"/>
                </a:solidFill>
                <a:latin typeface="Arial" charset="0"/>
              </a:rPr>
              <a:t>3</a:t>
            </a:r>
          </a:p>
        </p:txBody>
      </p:sp>
    </p:spTree>
    <p:extLst>
      <p:ext uri="{BB962C8B-B14F-4D97-AF65-F5344CB8AC3E}">
        <p14:creationId xmlns:p14="http://schemas.microsoft.com/office/powerpoint/2010/main" val="775012156"/>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58401"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95288" y="44450"/>
            <a:ext cx="83820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02"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ea typeface="ＭＳ Ｐゴシック" charset="0"/>
            </a:endParaRPr>
          </a:p>
        </p:txBody>
      </p:sp>
      <p:sp>
        <p:nvSpPr>
          <p:cNvPr id="900098" name="Rectangle 2"/>
          <p:cNvSpPr>
            <a:spLocks noGrp="1" noChangeArrowheads="1"/>
          </p:cNvSpPr>
          <p:nvPr>
            <p:ph type="ctrTitle"/>
          </p:nvPr>
        </p:nvSpPr>
        <p:spPr>
          <a:xfrm>
            <a:off x="0" y="5026025"/>
            <a:ext cx="9144000" cy="949325"/>
          </a:xfrm>
          <a:solidFill>
            <a:schemeClr val="tx1"/>
          </a:solidFill>
          <a:effectLst>
            <a:outerShdw blurRad="63500" dist="35921" dir="2700000" algn="ctr" rotWithShape="0">
              <a:schemeClr val="tx2">
                <a:alpha val="74998"/>
              </a:schemeClr>
            </a:outerShdw>
          </a:effectLst>
          <a:extLst/>
        </p:spPr>
        <p:txBody>
          <a:bodyPr/>
          <a:lstStyle/>
          <a:p>
            <a:pPr>
              <a:defRPr/>
            </a:pPr>
            <a:r>
              <a:rPr lang="en-US" sz="6600" b="1" dirty="0">
                <a:effectLst>
                  <a:glow rad="127000">
                    <a:schemeClr val="tx1"/>
                  </a:glow>
                </a:effectLst>
                <a:latin typeface="Times New Roman"/>
                <a:ea typeface="ＭＳ Ｐゴシック" charset="0"/>
                <a:cs typeface="Times New Roman"/>
              </a:rPr>
              <a:t>A</a:t>
            </a:r>
            <a:r>
              <a:rPr lang="en-US" sz="4800" b="1" dirty="0">
                <a:effectLst>
                  <a:glow rad="127000">
                    <a:schemeClr val="tx1"/>
                  </a:glow>
                </a:effectLst>
                <a:latin typeface="Times New Roman"/>
                <a:ea typeface="ＭＳ Ｐゴシック" charset="0"/>
                <a:cs typeface="Times New Roman"/>
              </a:rPr>
              <a:t>THEISM</a:t>
            </a:r>
          </a:p>
        </p:txBody>
      </p:sp>
      <p:sp>
        <p:nvSpPr>
          <p:cNvPr id="6" name="Rectangle 2"/>
          <p:cNvSpPr txBox="1">
            <a:spLocks noChangeArrowheads="1"/>
          </p:cNvSpPr>
          <p:nvPr/>
        </p:nvSpPr>
        <p:spPr bwMode="auto">
          <a:xfrm>
            <a:off x="0" y="5889625"/>
            <a:ext cx="9144000" cy="949325"/>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effectLst>
                  <a:glow rad="127000">
                    <a:srgbClr val="000000"/>
                  </a:glow>
                </a:effectLst>
                <a:latin typeface="Arial" charset="0"/>
                <a:ea typeface="ＭＳ Ｐゴシック" charset="0"/>
                <a:cs typeface="ＭＳ Ｐゴシック" charset="0"/>
              </a:rPr>
              <a:t>The religious belief in a spontaneous, causeless, </a:t>
            </a:r>
            <a:r>
              <a:rPr lang="en-US" sz="2800" b="1" dirty="0" err="1">
                <a:solidFill>
                  <a:srgbClr val="FFFFFF"/>
                </a:solidFill>
                <a:effectLst>
                  <a:glow rad="127000">
                    <a:srgbClr val="000000"/>
                  </a:glow>
                </a:effectLst>
                <a:latin typeface="Arial" charset="0"/>
                <a:ea typeface="ＭＳ Ｐゴシック" charset="0"/>
                <a:cs typeface="ＭＳ Ｐゴシック" charset="0"/>
              </a:rPr>
              <a:t>sourceless</a:t>
            </a:r>
            <a:r>
              <a:rPr lang="en-US" sz="2800" b="1" dirty="0">
                <a:solidFill>
                  <a:srgbClr val="FFFFFF"/>
                </a:solidFill>
                <a:effectLst>
                  <a:glow rad="127000">
                    <a:srgbClr val="000000"/>
                  </a:glow>
                </a:effectLst>
                <a:latin typeface="Arial" charset="0"/>
                <a:ea typeface="ＭＳ Ｐゴシック" charset="0"/>
                <a:cs typeface="ＭＳ Ｐゴシック" charset="0"/>
              </a:rPr>
              <a:t>, purposeless, meaningless existence.</a:t>
            </a:r>
          </a:p>
        </p:txBody>
      </p:sp>
      <p:sp>
        <p:nvSpPr>
          <p:cNvPr id="7"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fontAlgn="auto" hangingPunct="1">
              <a:spcBef>
                <a:spcPts val="0"/>
              </a:spcBef>
              <a:spcAft>
                <a:spcPts val="0"/>
              </a:spcAft>
              <a:defRPr/>
            </a:pPr>
            <a:r>
              <a:rPr lang="en-US" b="1" kern="0" dirty="0">
                <a:solidFill>
                  <a:srgbClr val="FFFFFF"/>
                </a:solidFill>
                <a:latin typeface="Arial" charset="0"/>
              </a:rPr>
              <a:t>3</a:t>
            </a:r>
          </a:p>
        </p:txBody>
      </p:sp>
    </p:spTree>
    <p:extLst>
      <p:ext uri="{BB962C8B-B14F-4D97-AF65-F5344CB8AC3E}">
        <p14:creationId xmlns:p14="http://schemas.microsoft.com/office/powerpoint/2010/main" val="2974888208"/>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495800"/>
            <a:ext cx="9144000" cy="2016125"/>
          </a:xfrm>
          <a:effectLst>
            <a:outerShdw blurRad="63500" dist="35921" dir="2700000" algn="ctr" rotWithShape="0">
              <a:schemeClr val="tx2">
                <a:alpha val="74998"/>
              </a:schemeClr>
            </a:outerShdw>
          </a:effectLst>
          <a:extLst/>
        </p:spPr>
        <p:txBody>
          <a:bodyPr/>
          <a:lstStyle/>
          <a:p>
            <a:pPr>
              <a:defRPr/>
            </a:pPr>
            <a:r>
              <a:rPr lang="en-US" b="1" dirty="0">
                <a:solidFill>
                  <a:srgbClr val="FFFFFF"/>
                </a:solidFill>
                <a:effectLst>
                  <a:glow rad="127000">
                    <a:srgbClr val="000000"/>
                  </a:glow>
                </a:effectLst>
                <a:latin typeface="Arial" charset="0"/>
                <a:ea typeface="ＭＳ Ｐゴシック" charset="0"/>
                <a:cs typeface="ＭＳ Ｐゴシック" charset="0"/>
              </a:rPr>
              <a:t>Are our computers and smart phones designed?</a:t>
            </a:r>
            <a:endParaRPr lang="en-US" sz="5400" b="1" dirty="0">
              <a:effectLst>
                <a:glow rad="127000">
                  <a:schemeClr val="tx1"/>
                </a:glow>
              </a:effectLst>
              <a:latin typeface="Arial" charset="0"/>
              <a:ea typeface="ＭＳ Ｐゴシック" charset="0"/>
              <a:cs typeface="ＭＳ Ｐゴシック" charset="0"/>
            </a:endParaRPr>
          </a:p>
        </p:txBody>
      </p:sp>
      <p:pic>
        <p:nvPicPr>
          <p:cNvPr id="36045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8575" y="0"/>
            <a:ext cx="9144000" cy="397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fontAlgn="auto" hangingPunct="1">
              <a:spcBef>
                <a:spcPts val="0"/>
              </a:spcBef>
              <a:spcAft>
                <a:spcPts val="0"/>
              </a:spcAft>
              <a:defRPr/>
            </a:pPr>
            <a:r>
              <a:rPr lang="en-US" b="1" kern="0" dirty="0">
                <a:solidFill>
                  <a:srgbClr val="FFFFFF"/>
                </a:solidFill>
                <a:latin typeface="Arial" charset="0"/>
              </a:rPr>
              <a:t>3</a:t>
            </a:r>
          </a:p>
        </p:txBody>
      </p:sp>
    </p:spTree>
    <p:extLst>
      <p:ext uri="{BB962C8B-B14F-4D97-AF65-F5344CB8AC3E}">
        <p14:creationId xmlns:p14="http://schemas.microsoft.com/office/powerpoint/2010/main" val="181136381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6249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02725" cy="590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5756275"/>
            <a:ext cx="9144000" cy="1101725"/>
          </a:xfrm>
          <a:solidFill>
            <a:srgbClr val="000000"/>
          </a:solidFill>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Is this building designed?</a:t>
            </a:r>
          </a:p>
        </p:txBody>
      </p:sp>
      <p:sp>
        <p:nvSpPr>
          <p:cNvPr id="4"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fontAlgn="auto" hangingPunct="1">
              <a:spcBef>
                <a:spcPts val="0"/>
              </a:spcBef>
              <a:spcAft>
                <a:spcPts val="0"/>
              </a:spcAft>
              <a:defRPr/>
            </a:pPr>
            <a:r>
              <a:rPr lang="en-US" b="1" kern="0" dirty="0">
                <a:solidFill>
                  <a:srgbClr val="FFFFFF"/>
                </a:solidFill>
                <a:latin typeface="Arial" charset="0"/>
              </a:rPr>
              <a:t>3</a:t>
            </a:r>
          </a:p>
        </p:txBody>
      </p:sp>
    </p:spTree>
    <p:extLst>
      <p:ext uri="{BB962C8B-B14F-4D97-AF65-F5344CB8AC3E}">
        <p14:creationId xmlns:p14="http://schemas.microsoft.com/office/powerpoint/2010/main" val="308173127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6454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5400" y="0"/>
            <a:ext cx="9169400" cy="609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4546"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ea typeface="ＭＳ Ｐゴシック" charset="0"/>
            </a:endParaRPr>
          </a:p>
        </p:txBody>
      </p:sp>
      <p:sp>
        <p:nvSpPr>
          <p:cNvPr id="900098" name="Rectangle 2"/>
          <p:cNvSpPr>
            <a:spLocks noGrp="1" noChangeArrowheads="1"/>
          </p:cNvSpPr>
          <p:nvPr>
            <p:ph type="ctrTitle"/>
          </p:nvPr>
        </p:nvSpPr>
        <p:spPr>
          <a:xfrm>
            <a:off x="-10435" y="6047184"/>
            <a:ext cx="9144000" cy="838200"/>
          </a:xfrm>
          <a:effectLst>
            <a:outerShdw blurRad="63500" dist="35921" dir="2700000" algn="ctr" rotWithShape="0">
              <a:schemeClr val="tx2">
                <a:alpha val="74998"/>
              </a:schemeClr>
            </a:outerShdw>
          </a:effectLst>
          <a:ex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Is this baby designed?</a:t>
            </a:r>
          </a:p>
        </p:txBody>
      </p:sp>
      <p:sp>
        <p:nvSpPr>
          <p:cNvPr id="364548" name="Picture 1"/>
          <p:cNvSpPr>
            <a:spLocks noChangeAspect="1"/>
          </p:cNvSpPr>
          <p:nvPr/>
        </p:nvSpPr>
        <p:spPr bwMode="auto">
          <a:xfrm>
            <a:off x="-17463" y="762000"/>
            <a:ext cx="9144001"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2400">
              <a:solidFill>
                <a:srgbClr val="000000"/>
              </a:solidFill>
              <a:latin typeface="BONES" charset="0"/>
              <a:ea typeface="ＭＳ Ｐゴシック" charset="0"/>
            </a:endParaRPr>
          </a:p>
        </p:txBody>
      </p:sp>
      <p:sp>
        <p:nvSpPr>
          <p:cNvPr id="6"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fontAlgn="auto" hangingPunct="1">
              <a:spcBef>
                <a:spcPts val="0"/>
              </a:spcBef>
              <a:spcAft>
                <a:spcPts val="0"/>
              </a:spcAft>
              <a:defRPr/>
            </a:pPr>
            <a:r>
              <a:rPr lang="en-US" b="1" kern="0" dirty="0">
                <a:solidFill>
                  <a:srgbClr val="FFFFFF"/>
                </a:solidFill>
                <a:latin typeface="Arial" charset="0"/>
              </a:rPr>
              <a:t>3</a:t>
            </a:r>
          </a:p>
        </p:txBody>
      </p:sp>
    </p:spTree>
    <p:extLst>
      <p:ext uri="{BB962C8B-B14F-4D97-AF65-F5344CB8AC3E}">
        <p14:creationId xmlns:p14="http://schemas.microsoft.com/office/powerpoint/2010/main" val="2688740204"/>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66593"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6713" y="-177800"/>
            <a:ext cx="8491537" cy="679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6594"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ea typeface="ＭＳ Ｐゴシック" charset="0"/>
            </a:endParaRPr>
          </a:p>
        </p:txBody>
      </p:sp>
      <p:sp>
        <p:nvSpPr>
          <p:cNvPr id="900098" name="Rectangle 2"/>
          <p:cNvSpPr>
            <a:spLocks noGrp="1" noChangeArrowheads="1"/>
          </p:cNvSpPr>
          <p:nvPr>
            <p:ph type="ctrTitle"/>
          </p:nvPr>
        </p:nvSpPr>
        <p:spPr>
          <a:xfrm>
            <a:off x="0" y="5026025"/>
            <a:ext cx="9144000" cy="949325"/>
          </a:xfrm>
          <a:solidFill>
            <a:schemeClr val="tx1"/>
          </a:solidFill>
          <a:effectLst>
            <a:outerShdw blurRad="63500" dist="35921" dir="2700000" algn="ctr" rotWithShape="0">
              <a:schemeClr val="tx2">
                <a:alpha val="74998"/>
              </a:schemeClr>
            </a:outerShdw>
          </a:effectLst>
          <a:extLst/>
        </p:spPr>
        <p:txBody>
          <a:bodyPr/>
          <a:lstStyle/>
          <a:p>
            <a:pPr>
              <a:defRPr/>
            </a:pPr>
            <a:r>
              <a:rPr lang="en-US" b="1" dirty="0">
                <a:effectLst>
                  <a:glow rad="127000">
                    <a:schemeClr val="tx1"/>
                  </a:glow>
                </a:effectLst>
                <a:latin typeface="Arial" charset="0"/>
                <a:ea typeface="ＭＳ Ｐゴシック" charset="0"/>
                <a:cs typeface="ＭＳ Ｐゴシック" charset="0"/>
              </a:rPr>
              <a:t>Did this turtle get here by itself?</a:t>
            </a:r>
          </a:p>
        </p:txBody>
      </p:sp>
      <p:sp>
        <p:nvSpPr>
          <p:cNvPr id="6" name="Rectangle 2"/>
          <p:cNvSpPr txBox="1">
            <a:spLocks noChangeArrowheads="1"/>
          </p:cNvSpPr>
          <p:nvPr/>
        </p:nvSpPr>
        <p:spPr bwMode="auto">
          <a:xfrm>
            <a:off x="0" y="5889625"/>
            <a:ext cx="9144000" cy="949325"/>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effectLst>
                  <a:glow rad="127000">
                    <a:srgbClr val="000000"/>
                  </a:glow>
                </a:effectLst>
                <a:latin typeface="Arial" charset="0"/>
                <a:ea typeface="ＭＳ Ｐゴシック" charset="0"/>
                <a:cs typeface="ＭＳ Ｐゴシック" charset="0"/>
              </a:rPr>
              <a:t>If not, what is your explanation?</a:t>
            </a:r>
          </a:p>
        </p:txBody>
      </p:sp>
      <p:sp>
        <p:nvSpPr>
          <p:cNvPr id="7"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fontAlgn="auto" hangingPunct="1">
              <a:spcBef>
                <a:spcPts val="0"/>
              </a:spcBef>
              <a:spcAft>
                <a:spcPts val="0"/>
              </a:spcAft>
              <a:defRPr/>
            </a:pPr>
            <a:r>
              <a:rPr lang="en-US" b="1" kern="0" dirty="0">
                <a:solidFill>
                  <a:srgbClr val="FFFFFF"/>
                </a:solidFill>
                <a:latin typeface="Arial" charset="0"/>
              </a:rPr>
              <a:t>3</a:t>
            </a:r>
          </a:p>
        </p:txBody>
      </p:sp>
    </p:spTree>
    <p:extLst>
      <p:ext uri="{BB962C8B-B14F-4D97-AF65-F5344CB8AC3E}">
        <p14:creationId xmlns:p14="http://schemas.microsoft.com/office/powerpoint/2010/main" val="1339244302"/>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Atheism</a:t>
            </a:r>
          </a:p>
        </p:txBody>
      </p:sp>
      <p:pic>
        <p:nvPicPr>
          <p:cNvPr id="368642"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85738" y="0"/>
            <a:ext cx="8753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43" name="TextBox 1"/>
          <p:cNvSpPr txBox="1">
            <a:spLocks noChangeArrowheads="1"/>
          </p:cNvSpPr>
          <p:nvPr/>
        </p:nvSpPr>
        <p:spPr bwMode="auto">
          <a:xfrm>
            <a:off x="8626475" y="7620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rPr>
              <a:t>5</a:t>
            </a:r>
          </a:p>
        </p:txBody>
      </p:sp>
    </p:spTree>
    <p:extLst>
      <p:ext uri="{BB962C8B-B14F-4D97-AF65-F5344CB8AC3E}">
        <p14:creationId xmlns:p14="http://schemas.microsoft.com/office/powerpoint/2010/main" val="400385181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7068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rot="-887773">
            <a:off x="468313" y="260350"/>
            <a:ext cx="6624637"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0690" name="Picture 1"/>
          <p:cNvSpPr>
            <a:spLocks noChangeAspect="1"/>
          </p:cNvSpPr>
          <p:nvPr/>
        </p:nvSpPr>
        <p:spPr bwMode="auto">
          <a:xfrm>
            <a:off x="-36513" y="-100013"/>
            <a:ext cx="9191626" cy="695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2400">
              <a:solidFill>
                <a:srgbClr val="000000"/>
              </a:solidFill>
              <a:latin typeface="BONES" charset="0"/>
              <a:ea typeface="ＭＳ Ｐゴシック" charset="0"/>
            </a:endParaRPr>
          </a:p>
        </p:txBody>
      </p:sp>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We must deal with facts instead of speculation</a:t>
            </a:r>
          </a:p>
        </p:txBody>
      </p:sp>
      <p:sp>
        <p:nvSpPr>
          <p:cNvPr id="370692" name="TextBox 1"/>
          <p:cNvSpPr txBox="1">
            <a:spLocks noChangeArrowheads="1"/>
          </p:cNvSpPr>
          <p:nvPr/>
        </p:nvSpPr>
        <p:spPr bwMode="auto">
          <a:xfrm>
            <a:off x="8626475" y="7620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rPr>
              <a:t>6</a:t>
            </a:r>
          </a:p>
        </p:txBody>
      </p:sp>
    </p:spTree>
    <p:extLst>
      <p:ext uri="{BB962C8B-B14F-4D97-AF65-F5344CB8AC3E}">
        <p14:creationId xmlns:p14="http://schemas.microsoft.com/office/powerpoint/2010/main" val="349847102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372738"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8150" y="-103188"/>
            <a:ext cx="8024813"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2739"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ea typeface="ＭＳ Ｐゴシック" charset="0"/>
            </a:endParaRPr>
          </a:p>
        </p:txBody>
      </p:sp>
      <p:sp>
        <p:nvSpPr>
          <p:cNvPr id="900098" name="Rectangle 2"/>
          <p:cNvSpPr>
            <a:spLocks noGrp="1" noChangeArrowheads="1"/>
          </p:cNvSpPr>
          <p:nvPr>
            <p:ph type="ctrTitle"/>
          </p:nvPr>
        </p:nvSpPr>
        <p:spPr>
          <a:xfrm>
            <a:off x="0" y="5688013"/>
            <a:ext cx="9144000" cy="1081087"/>
          </a:xfrm>
          <a:solidFill>
            <a:schemeClr val="bg1"/>
          </a:solidFill>
          <a:extLst/>
        </p:spPr>
        <p:txBody>
          <a:bodyPr/>
          <a:lstStyle/>
          <a:p>
            <a:pPr>
              <a:defRPr/>
            </a:pPr>
            <a:r>
              <a:rPr lang="en-US" sz="3600" b="1" dirty="0">
                <a:solidFill>
                  <a:schemeClr val="tx2"/>
                </a:solidFill>
                <a:effectLst>
                  <a:glow rad="127000">
                    <a:schemeClr val="bg1"/>
                  </a:glow>
                </a:effectLst>
                <a:latin typeface="Arial" charset="0"/>
                <a:ea typeface="ＭＳ Ｐゴシック" charset="0"/>
                <a:cs typeface="ＭＳ Ｐゴシック" charset="0"/>
              </a:rPr>
              <a:t>"Can we, just for a moment, Your Honor, ignore the facts?"</a:t>
            </a:r>
          </a:p>
        </p:txBody>
      </p:sp>
      <p:sp>
        <p:nvSpPr>
          <p:cNvPr id="372741" name="TextBox 1"/>
          <p:cNvSpPr txBox="1">
            <a:spLocks noChangeArrowheads="1"/>
          </p:cNvSpPr>
          <p:nvPr/>
        </p:nvSpPr>
        <p:spPr bwMode="auto">
          <a:xfrm>
            <a:off x="8626475" y="7620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6</a:t>
            </a:r>
          </a:p>
        </p:txBody>
      </p:sp>
    </p:spTree>
    <p:extLst>
      <p:ext uri="{BB962C8B-B14F-4D97-AF65-F5344CB8AC3E}">
        <p14:creationId xmlns:p14="http://schemas.microsoft.com/office/powerpoint/2010/main" val="3199643020"/>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7478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73138" y="0"/>
            <a:ext cx="7343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rot="16200000">
            <a:off x="-2995612" y="3106737"/>
            <a:ext cx="6858000" cy="644525"/>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No genealogies?</a:t>
            </a:r>
          </a:p>
        </p:txBody>
      </p:sp>
      <p:sp>
        <p:nvSpPr>
          <p:cNvPr id="374787" name="TextBox 1"/>
          <p:cNvSpPr txBox="1">
            <a:spLocks noChangeArrowheads="1"/>
          </p:cNvSpPr>
          <p:nvPr/>
        </p:nvSpPr>
        <p:spPr bwMode="auto">
          <a:xfrm>
            <a:off x="8626475" y="7620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rPr>
              <a:t>6</a:t>
            </a:r>
          </a:p>
        </p:txBody>
      </p:sp>
    </p:spTree>
    <p:extLst>
      <p:ext uri="{BB962C8B-B14F-4D97-AF65-F5344CB8AC3E}">
        <p14:creationId xmlns:p14="http://schemas.microsoft.com/office/powerpoint/2010/main" val="12028798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0604"/>
            <a:ext cx="9144000" cy="2033256"/>
          </a:xfrm>
          <a:effectLst>
            <a:outerShdw blurRad="63500" dist="35921" dir="2700000" algn="ctr" rotWithShape="0">
              <a:schemeClr val="tx2">
                <a:alpha val="74998"/>
              </a:schemeClr>
            </a:outerShdw>
          </a:effectLst>
          <a:extLst/>
        </p:spPr>
        <p:txBody>
          <a:bodyPr anchor="ctr"/>
          <a:lstStyle/>
          <a:p>
            <a:pPr>
              <a:defRPr/>
            </a:pPr>
            <a:r>
              <a:rPr lang="zh-CN" altLang="en-US" sz="4800" dirty="0"/>
              <a:t>上帝如何激励我们</a:t>
            </a:r>
            <a:r>
              <a:rPr lang="zh-CN" altLang="en-US" sz="4800" dirty="0">
                <a:solidFill>
                  <a:srgbClr val="FFFF00"/>
                </a:solidFill>
              </a:rPr>
              <a:t>效忠</a:t>
            </a:r>
            <a:r>
              <a:rPr lang="zh-CN" altLang="en-US" sz="4800" dirty="0"/>
              <a:t>于他？</a:t>
            </a:r>
            <a:br>
              <a:rPr lang="en-US" altLang="zh-CN" sz="4800" dirty="0"/>
            </a:br>
            <a:endParaRPr lang="en-US" sz="4800" b="1" dirty="0">
              <a:effectLst>
                <a:glow rad="127000">
                  <a:schemeClr val="tx1"/>
                </a:glow>
              </a:effectLst>
              <a:latin typeface="Arial" charset="0"/>
              <a:ea typeface="ＭＳ Ｐゴシック" charset="0"/>
              <a:cs typeface="ＭＳ Ｐゴシック" charset="0"/>
            </a:endParaRPr>
          </a:p>
        </p:txBody>
      </p:sp>
      <p:pic>
        <p:nvPicPr>
          <p:cNvPr id="7" name="Picture 6"/>
          <p:cNvPicPr>
            <a:picLocks noChangeAspect="1"/>
          </p:cNvPicPr>
          <p:nvPr/>
        </p:nvPicPr>
        <p:blipFill>
          <a:blip r:embed="rId3"/>
          <a:stretch>
            <a:fillRect/>
          </a:stretch>
        </p:blipFill>
        <p:spPr>
          <a:xfrm>
            <a:off x="0" y="2057400"/>
            <a:ext cx="9144000" cy="4800600"/>
          </a:xfrm>
          <a:prstGeom prst="rect">
            <a:avLst/>
          </a:prstGeom>
        </p:spPr>
      </p:pic>
      <p:sp>
        <p:nvSpPr>
          <p:cNvPr id="4" name="Rectangle 2"/>
          <p:cNvSpPr txBox="1">
            <a:spLocks noChangeArrowheads="1"/>
          </p:cNvSpPr>
          <p:nvPr/>
        </p:nvSpPr>
        <p:spPr bwMode="auto">
          <a:xfrm rot="20387377">
            <a:off x="3326715" y="2164507"/>
            <a:ext cx="5388029" cy="1225212"/>
          </a:xfrm>
          <a:prstGeom prst="rect">
            <a:avLst/>
          </a:prstGeom>
          <a:solidFill>
            <a:srgbClr val="0000FF"/>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6000" b="1" dirty="0">
                <a:solidFill>
                  <a:srgbClr val="FFFFFF"/>
                </a:solidFill>
                <a:effectLst>
                  <a:glow rad="127000">
                    <a:srgbClr val="000000"/>
                  </a:glow>
                </a:effectLst>
                <a:latin typeface="Arial" charset="0"/>
                <a:ea typeface="ＭＳ Ｐゴシック" charset="0"/>
                <a:cs typeface="ＭＳ Ｐゴシック" charset="0"/>
              </a:rPr>
              <a:t>两种方式</a:t>
            </a:r>
            <a:endParaRPr lang="en-US" sz="60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98650269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221163"/>
            <a:ext cx="9144000" cy="2519362"/>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Moral Argument: Why do atheists believe in morality?</a:t>
            </a:r>
          </a:p>
        </p:txBody>
      </p:sp>
      <p:sp>
        <p:nvSpPr>
          <p:cNvPr id="376834" name="Picture 1"/>
          <p:cNvSpPr>
            <a:spLocks noChangeAspect="1"/>
          </p:cNvSpPr>
          <p:nvPr/>
        </p:nvSpPr>
        <p:spPr bwMode="auto">
          <a:xfrm>
            <a:off x="2411413" y="188913"/>
            <a:ext cx="381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2400">
              <a:solidFill>
                <a:srgbClr val="000000"/>
              </a:solidFill>
              <a:latin typeface="BONES" charset="0"/>
              <a:ea typeface="ＭＳ Ｐゴシック" charset="0"/>
            </a:endParaRPr>
          </a:p>
        </p:txBody>
      </p:sp>
      <p:pic>
        <p:nvPicPr>
          <p:cNvPr id="37683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76350" y="-26988"/>
            <a:ext cx="6464300" cy="4267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6836" name="TextBox 1"/>
          <p:cNvSpPr txBox="1">
            <a:spLocks noChangeArrowheads="1"/>
          </p:cNvSpPr>
          <p:nvPr/>
        </p:nvSpPr>
        <p:spPr bwMode="auto">
          <a:xfrm>
            <a:off x="8626475" y="7620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5</a:t>
            </a:r>
          </a:p>
        </p:txBody>
      </p:sp>
      <p:sp>
        <p:nvSpPr>
          <p:cNvPr id="376837" name="TextBox 1"/>
          <p:cNvSpPr txBox="1">
            <a:spLocks noChangeArrowheads="1"/>
          </p:cNvSpPr>
          <p:nvPr/>
        </p:nvSpPr>
        <p:spPr bwMode="auto">
          <a:xfrm>
            <a:off x="8680450" y="4445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rPr>
              <a:t>6</a:t>
            </a:r>
          </a:p>
        </p:txBody>
      </p:sp>
    </p:spTree>
    <p:extLst>
      <p:ext uri="{BB962C8B-B14F-4D97-AF65-F5344CB8AC3E}">
        <p14:creationId xmlns:p14="http://schemas.microsoft.com/office/powerpoint/2010/main" val="321051057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78881"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56700" cy="584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5715000"/>
            <a:ext cx="9144000" cy="1025525"/>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Richard Dawkins</a:t>
            </a:r>
          </a:p>
        </p:txBody>
      </p:sp>
      <p:sp>
        <p:nvSpPr>
          <p:cNvPr id="378883" name="TextBox 1"/>
          <p:cNvSpPr txBox="1">
            <a:spLocks noChangeArrowheads="1"/>
          </p:cNvSpPr>
          <p:nvPr/>
        </p:nvSpPr>
        <p:spPr bwMode="auto">
          <a:xfrm>
            <a:off x="8680450" y="4445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rPr>
              <a:t>6</a:t>
            </a:r>
          </a:p>
        </p:txBody>
      </p:sp>
    </p:spTree>
    <p:extLst>
      <p:ext uri="{BB962C8B-B14F-4D97-AF65-F5344CB8AC3E}">
        <p14:creationId xmlns:p14="http://schemas.microsoft.com/office/powerpoint/2010/main" val="148812898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221163"/>
            <a:ext cx="9144000" cy="2519362"/>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Moral Argument: Why do atheists believe in morality?</a:t>
            </a:r>
          </a:p>
        </p:txBody>
      </p:sp>
      <p:sp>
        <p:nvSpPr>
          <p:cNvPr id="380930" name="Picture 1"/>
          <p:cNvSpPr>
            <a:spLocks noChangeAspect="1"/>
          </p:cNvSpPr>
          <p:nvPr/>
        </p:nvSpPr>
        <p:spPr bwMode="auto">
          <a:xfrm>
            <a:off x="2411413" y="188913"/>
            <a:ext cx="381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2400">
              <a:solidFill>
                <a:srgbClr val="000000"/>
              </a:solidFill>
              <a:latin typeface="BONES" charset="0"/>
              <a:ea typeface="ＭＳ Ｐゴシック" charset="0"/>
            </a:endParaRPr>
          </a:p>
        </p:txBody>
      </p:sp>
      <p:pic>
        <p:nvPicPr>
          <p:cNvPr id="380931"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875" y="-63500"/>
            <a:ext cx="9159875"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0932" name="TextBox 1"/>
          <p:cNvSpPr txBox="1">
            <a:spLocks noChangeArrowheads="1"/>
          </p:cNvSpPr>
          <p:nvPr/>
        </p:nvSpPr>
        <p:spPr bwMode="auto">
          <a:xfrm>
            <a:off x="8680450" y="4445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rPr>
              <a:t>6</a:t>
            </a:r>
          </a:p>
        </p:txBody>
      </p:sp>
    </p:spTree>
    <p:extLst>
      <p:ext uri="{BB962C8B-B14F-4D97-AF65-F5344CB8AC3E}">
        <p14:creationId xmlns:p14="http://schemas.microsoft.com/office/powerpoint/2010/main" val="135190865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82977" name="Title 1"/>
          <p:cNvSpPr>
            <a:spLocks noGrp="1"/>
          </p:cNvSpPr>
          <p:nvPr>
            <p:ph type="title"/>
          </p:nvPr>
        </p:nvSpPr>
        <p:spPr>
          <a:xfrm>
            <a:off x="468313" y="763588"/>
            <a:ext cx="8280400" cy="2305050"/>
          </a:xfrm>
          <a:ln w="57150">
            <a:solidFill>
              <a:schemeClr val="bg1"/>
            </a:solidFill>
            <a:miter lim="800000"/>
            <a:headEnd/>
            <a:tailEnd/>
          </a:ln>
        </p:spPr>
        <p:txBody>
          <a:bodyPr/>
          <a:lstStyle/>
          <a:p>
            <a:r>
              <a:rPr lang="en-US" b="1" dirty="0">
                <a:latin typeface="Arial" charset="0"/>
                <a:ea typeface="ＭＳ Ｐゴシック" charset="0"/>
              </a:rPr>
              <a:t>“</a:t>
            </a:r>
            <a:r>
              <a:rPr lang="zh-CN" altLang="en-US" b="1" dirty="0">
                <a:latin typeface="Arial" charset="0"/>
                <a:ea typeface="ＭＳ Ｐゴシック" charset="0"/>
              </a:rPr>
              <a:t>愚顽人心里说：</a:t>
            </a:r>
            <a:br>
              <a:rPr lang="en-GB" altLang="zh-CN" b="1" dirty="0">
                <a:latin typeface="Arial" charset="0"/>
                <a:ea typeface="ＭＳ Ｐゴシック" charset="0"/>
              </a:rPr>
            </a:br>
            <a:r>
              <a:rPr lang="zh-CN" altLang="en-US" b="1" dirty="0">
                <a:latin typeface="Arial" charset="0"/>
                <a:ea typeface="ＭＳ Ｐゴシック" charset="0"/>
              </a:rPr>
              <a:t>“没有　神。”</a:t>
            </a:r>
            <a:r>
              <a:rPr lang="fr-FR" b="1" dirty="0">
                <a:latin typeface="Arial" charset="0"/>
                <a:ea typeface="ＭＳ Ｐゴシック" charset="0"/>
              </a:rPr>
              <a:t>”</a:t>
            </a:r>
            <a:r>
              <a:rPr lang="en-US" b="1" dirty="0">
                <a:latin typeface="Arial" charset="0"/>
                <a:ea typeface="ＭＳ Ｐゴシック" charset="0"/>
              </a:rPr>
              <a:t> </a:t>
            </a:r>
            <a:br>
              <a:rPr lang="en-US" b="1" dirty="0">
                <a:latin typeface="Arial" charset="0"/>
                <a:ea typeface="ＭＳ Ｐゴシック" charset="0"/>
              </a:rPr>
            </a:br>
            <a:r>
              <a:rPr lang="en-US" b="1" dirty="0">
                <a:latin typeface="Arial" charset="0"/>
                <a:ea typeface="ＭＳ Ｐゴシック" charset="0"/>
              </a:rPr>
              <a:t>(</a:t>
            </a:r>
            <a:r>
              <a:rPr lang="zh-CN" altLang="en-US" b="1" dirty="0">
                <a:latin typeface="Arial" charset="0"/>
                <a:ea typeface="ＭＳ Ｐゴシック" charset="0"/>
              </a:rPr>
              <a:t>诗篇</a:t>
            </a:r>
            <a:r>
              <a:rPr lang="en-US" b="1" dirty="0">
                <a:latin typeface="Arial" charset="0"/>
                <a:ea typeface="ＭＳ Ｐゴシック" charset="0"/>
              </a:rPr>
              <a:t>14:1)</a:t>
            </a:r>
          </a:p>
        </p:txBody>
      </p:sp>
      <p:sp>
        <p:nvSpPr>
          <p:cNvPr id="382978" name="Title 1"/>
          <p:cNvSpPr txBox="1">
            <a:spLocks/>
          </p:cNvSpPr>
          <p:nvPr/>
        </p:nvSpPr>
        <p:spPr bwMode="auto">
          <a:xfrm rot="-565394">
            <a:off x="33338" y="4235450"/>
            <a:ext cx="9070975"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6000" b="1" i="1">
                <a:solidFill>
                  <a:srgbClr val="FFFFFF"/>
                </a:solidFill>
                <a:latin typeface="Arial" charset="0"/>
                <a:cs typeface="Arial" charset="0"/>
              </a:rPr>
              <a:t>Why is this true?</a:t>
            </a:r>
          </a:p>
        </p:txBody>
      </p:sp>
    </p:spTree>
    <p:extLst>
      <p:ext uri="{BB962C8B-B14F-4D97-AF65-F5344CB8AC3E}">
        <p14:creationId xmlns:p14="http://schemas.microsoft.com/office/powerpoint/2010/main" val="72031765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7937" y="2852936"/>
            <a:ext cx="9144000" cy="2519362"/>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Moral Argument: Why do atheists believe in morality?</a:t>
            </a:r>
          </a:p>
        </p:txBody>
      </p:sp>
      <p:sp>
        <p:nvSpPr>
          <p:cNvPr id="384002" name="Picture 1"/>
          <p:cNvSpPr>
            <a:spLocks noChangeAspect="1"/>
          </p:cNvSpPr>
          <p:nvPr/>
        </p:nvSpPr>
        <p:spPr bwMode="auto">
          <a:xfrm>
            <a:off x="2411413" y="188913"/>
            <a:ext cx="381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2400">
              <a:solidFill>
                <a:srgbClr val="000000"/>
              </a:solidFill>
              <a:latin typeface="BONES" charset="0"/>
              <a:ea typeface="ＭＳ Ｐゴシック" charset="0"/>
            </a:endParaRPr>
          </a:p>
        </p:txBody>
      </p:sp>
      <p:pic>
        <p:nvPicPr>
          <p:cNvPr id="38400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875" y="333375"/>
            <a:ext cx="9144000"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4004" name="TextBox 1"/>
          <p:cNvSpPr txBox="1">
            <a:spLocks noChangeArrowheads="1"/>
          </p:cNvSpPr>
          <p:nvPr/>
        </p:nvSpPr>
        <p:spPr bwMode="auto">
          <a:xfrm>
            <a:off x="8680450" y="4445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rPr>
              <a:t>6</a:t>
            </a:r>
          </a:p>
        </p:txBody>
      </p:sp>
    </p:spTree>
    <p:extLst>
      <p:ext uri="{BB962C8B-B14F-4D97-AF65-F5344CB8AC3E}">
        <p14:creationId xmlns:p14="http://schemas.microsoft.com/office/powerpoint/2010/main" val="76537674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715000"/>
            <a:ext cx="9144000" cy="1025525"/>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Mark Twain</a:t>
            </a:r>
          </a:p>
        </p:txBody>
      </p:sp>
      <p:pic>
        <p:nvPicPr>
          <p:cNvPr id="38605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6051" name="TextBox 1"/>
          <p:cNvSpPr txBox="1">
            <a:spLocks noChangeArrowheads="1"/>
          </p:cNvSpPr>
          <p:nvPr/>
        </p:nvSpPr>
        <p:spPr bwMode="auto">
          <a:xfrm>
            <a:off x="8680450" y="4445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rPr>
              <a:t>6</a:t>
            </a:r>
          </a:p>
        </p:txBody>
      </p:sp>
    </p:spTree>
    <p:extLst>
      <p:ext uri="{BB962C8B-B14F-4D97-AF65-F5344CB8AC3E}">
        <p14:creationId xmlns:p14="http://schemas.microsoft.com/office/powerpoint/2010/main" val="327625314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715000"/>
            <a:ext cx="9144000" cy="1025525"/>
          </a:xfrm>
          <a:effectLst>
            <a:outerShdw blurRad="63500" dist="35921" dir="2700000" algn="ctr" rotWithShape="0">
              <a:schemeClr val="tx2">
                <a:alpha val="74998"/>
              </a:schemeClr>
            </a:outerShdw>
          </a:effectLst>
          <a:extLst/>
        </p:spPr>
        <p:txBody>
          <a:bodyPr/>
          <a:lstStyle/>
          <a:p>
            <a:pPr>
              <a:defRPr/>
            </a:pPr>
            <a:r>
              <a:rPr lang="en-US" sz="3600" b="1" dirty="0">
                <a:effectLst>
                  <a:glow rad="127000">
                    <a:schemeClr val="tx1"/>
                  </a:glow>
                </a:effectLst>
                <a:latin typeface="Arial" charset="0"/>
                <a:ea typeface="ＭＳ Ｐゴシック" charset="0"/>
                <a:cs typeface="ＭＳ Ｐゴシック" charset="0"/>
              </a:rPr>
              <a:t>Ben Stein Interview of Richard Dawkins</a:t>
            </a:r>
          </a:p>
        </p:txBody>
      </p:sp>
      <p:sp>
        <p:nvSpPr>
          <p:cNvPr id="388098" name="TextBox 1"/>
          <p:cNvSpPr txBox="1">
            <a:spLocks noChangeArrowheads="1"/>
          </p:cNvSpPr>
          <p:nvPr/>
        </p:nvSpPr>
        <p:spPr bwMode="auto">
          <a:xfrm>
            <a:off x="8680450" y="4445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rPr>
              <a:t>6</a:t>
            </a:r>
          </a:p>
        </p:txBody>
      </p:sp>
      <p:sp>
        <p:nvSpPr>
          <p:cNvPr id="5" name="Rectangle 2"/>
          <p:cNvSpPr txBox="1">
            <a:spLocks noChangeArrowheads="1"/>
          </p:cNvSpPr>
          <p:nvPr/>
        </p:nvSpPr>
        <p:spPr bwMode="auto">
          <a:xfrm>
            <a:off x="0" y="908720"/>
            <a:ext cx="4932040" cy="388843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solidFill>
                  <a:srgbClr val="FFFFFF"/>
                </a:solidFill>
                <a:effectLst>
                  <a:glow rad="127000">
                    <a:srgbClr val="000000"/>
                  </a:glow>
                </a:effectLst>
                <a:latin typeface="Arial" charset="0"/>
                <a:ea typeface="ＭＳ Ｐゴシック" charset="0"/>
                <a:cs typeface="ＭＳ Ｐゴシック" charset="0"/>
              </a:rPr>
              <a:t>His View on Origins</a:t>
            </a:r>
          </a:p>
        </p:txBody>
      </p:sp>
      <p:pic>
        <p:nvPicPr>
          <p:cNvPr id="388100" name="2 Minute Richard Dawkins &amp; Ben Stein.mp4">
            <a:hlinkClick r:id="" action="ppaction://media"/>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3338" y="528638"/>
            <a:ext cx="9110662" cy="513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002727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idx="4294967295"/>
          </p:nvPr>
        </p:nvSpPr>
        <p:spPr>
          <a:xfrm>
            <a:off x="533400" y="-1139825"/>
            <a:ext cx="8229600" cy="1139825"/>
          </a:xfrm>
        </p:spPr>
        <p:txBody>
          <a:bodyPr/>
          <a:lstStyle/>
          <a:p>
            <a:pPr eaLnBrk="1" hangingPunct="1">
              <a:defRPr/>
            </a:pPr>
            <a:r>
              <a:rPr lang="en-US">
                <a:solidFill>
                  <a:schemeClr val="bg1"/>
                </a:solidFill>
                <a:effectLst>
                  <a:outerShdw blurRad="38100" dist="38100" dir="2700000" algn="tl">
                    <a:srgbClr val="FFFFFF"/>
                  </a:outerShdw>
                </a:effectLst>
                <a:latin typeface="Arial" charset="0"/>
                <a:ea typeface="ＭＳ Ｐゴシック" charset="0"/>
                <a:cs typeface="ＭＳ Ｐゴシック" charset="0"/>
              </a:rPr>
              <a:t>Black</a:t>
            </a:r>
            <a:endParaRPr lang="en-US">
              <a:effectLst>
                <a:outerShdw blurRad="38100" dist="38100" dir="2700000" algn="tl">
                  <a:srgbClr val="000000"/>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664329989"/>
      </p:ext>
    </p:extLst>
  </p:cSld>
  <p:clrMapOvr>
    <a:masterClrMapping/>
  </p:clrMapOvr>
  <p:transition spd="slow">
    <p:dissolve/>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ChangeArrowheads="1"/>
          </p:cNvSpPr>
          <p:nvPr/>
        </p:nvSpPr>
        <p:spPr bwMode="auto">
          <a:xfrm>
            <a:off x="8647113" y="6604000"/>
            <a:ext cx="228600"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marL="0" marR="0" lvl="0" indent="0" algn="l" defTabSz="814388" rtl="0" eaLnBrk="0" fontAlgn="base" latinLnBrk="0" hangingPunct="0">
              <a:lnSpc>
                <a:spcPct val="100000"/>
              </a:lnSpc>
              <a:spcBef>
                <a:spcPct val="0"/>
              </a:spcBef>
              <a:spcAft>
                <a:spcPct val="0"/>
              </a:spcAft>
              <a:buClrTx/>
              <a:buSzTx/>
              <a:buFontTx/>
              <a:buNone/>
              <a:tabLst/>
              <a:defRPr/>
            </a:pPr>
            <a:fld id="{B4ACB6A4-15EB-7144-AAE1-018AA7139977}" type="slidenum">
              <a:rPr kumimoji="0" lang="en-US" altLang="zh-TW" sz="900" b="0" i="0" u="none" strike="noStrike" kern="1200" cap="none" spc="0" normalizeH="0" baseline="0" noProof="0">
                <a:ln>
                  <a:noFill/>
                </a:ln>
                <a:solidFill>
                  <a:srgbClr val="808080"/>
                </a:solidFill>
                <a:effectLst/>
                <a:uLnTx/>
                <a:uFillTx/>
                <a:latin typeface="Arial" charset="0"/>
                <a:ea typeface="新細明體" charset="0"/>
                <a:cs typeface="新細明體" charset="0"/>
              </a:rPr>
              <a:pPr marL="0" marR="0" lvl="0" indent="0" algn="l" defTabSz="814388" rtl="0" eaLnBrk="0" fontAlgn="base" latinLnBrk="0" hangingPunct="0">
                <a:lnSpc>
                  <a:spcPct val="100000"/>
                </a:lnSpc>
                <a:spcBef>
                  <a:spcPct val="0"/>
                </a:spcBef>
                <a:spcAft>
                  <a:spcPct val="0"/>
                </a:spcAft>
                <a:buClrTx/>
                <a:buSzTx/>
                <a:buFontTx/>
                <a:buNone/>
                <a:tabLst/>
                <a:defRPr/>
              </a:pPr>
              <a:t>148</a:t>
            </a:fld>
            <a:endParaRPr kumimoji="0" lang="en-US" altLang="zh-TW" sz="900" b="0" i="0" u="none" strike="noStrike" kern="1200" cap="none" spc="0" normalizeH="0" baseline="0" noProof="0">
              <a:ln>
                <a:noFill/>
              </a:ln>
              <a:solidFill>
                <a:srgbClr val="808080"/>
              </a:solidFill>
              <a:effectLst/>
              <a:uLnTx/>
              <a:uFillTx/>
              <a:latin typeface="Arial" charset="0"/>
              <a:ea typeface="新細明體" charset="0"/>
              <a:cs typeface="新細明體" charset="0"/>
            </a:endParaRPr>
          </a:p>
        </p:txBody>
      </p:sp>
      <p:sp>
        <p:nvSpPr>
          <p:cNvPr id="36866" name="Rectangle 3"/>
          <p:cNvSpPr>
            <a:spLocks noChangeArrowheads="1"/>
          </p:cNvSpPr>
          <p:nvPr/>
        </p:nvSpPr>
        <p:spPr bwMode="auto">
          <a:xfrm>
            <a:off x="8647113" y="6604000"/>
            <a:ext cx="228600"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marL="0" marR="0" lvl="0" indent="0" algn="l" defTabSz="814388" rtl="0" eaLnBrk="0" fontAlgn="base" latinLnBrk="0" hangingPunct="0">
              <a:lnSpc>
                <a:spcPct val="100000"/>
              </a:lnSpc>
              <a:spcBef>
                <a:spcPct val="0"/>
              </a:spcBef>
              <a:spcAft>
                <a:spcPct val="0"/>
              </a:spcAft>
              <a:buClrTx/>
              <a:buSzTx/>
              <a:buFontTx/>
              <a:buNone/>
              <a:tabLst/>
              <a:defRPr/>
            </a:pPr>
            <a:fld id="{9757BE94-57A2-3147-84EA-5911F58209B7}" type="slidenum">
              <a:rPr kumimoji="0" lang="en-US" altLang="zh-TW" sz="900" b="0" i="0" u="none" strike="noStrike" kern="1200" cap="none" spc="0" normalizeH="0" baseline="0" noProof="0">
                <a:ln>
                  <a:noFill/>
                </a:ln>
                <a:solidFill>
                  <a:srgbClr val="808080"/>
                </a:solidFill>
                <a:effectLst/>
                <a:uLnTx/>
                <a:uFillTx/>
                <a:latin typeface="Arial" charset="0"/>
                <a:ea typeface="新細明體" charset="0"/>
                <a:cs typeface="新細明體" charset="0"/>
              </a:rPr>
              <a:pPr marL="0" marR="0" lvl="0" indent="0" algn="l" defTabSz="814388" rtl="0" eaLnBrk="0" fontAlgn="base" latinLnBrk="0" hangingPunct="0">
                <a:lnSpc>
                  <a:spcPct val="100000"/>
                </a:lnSpc>
                <a:spcBef>
                  <a:spcPct val="0"/>
                </a:spcBef>
                <a:spcAft>
                  <a:spcPct val="0"/>
                </a:spcAft>
                <a:buClrTx/>
                <a:buSzTx/>
                <a:buFontTx/>
                <a:buNone/>
                <a:tabLst/>
                <a:defRPr/>
              </a:pPr>
              <a:t>148</a:t>
            </a:fld>
            <a:endParaRPr kumimoji="0" lang="en-US" altLang="zh-TW" sz="900" b="0" i="0" u="none" strike="noStrike" kern="1200" cap="none" spc="0" normalizeH="0" baseline="0" noProof="0">
              <a:ln>
                <a:noFill/>
              </a:ln>
              <a:solidFill>
                <a:srgbClr val="808080"/>
              </a:solidFill>
              <a:effectLst/>
              <a:uLnTx/>
              <a:uFillTx/>
              <a:latin typeface="Arial" charset="0"/>
              <a:ea typeface="新細明體" charset="0"/>
              <a:cs typeface="新細明體" charset="0"/>
            </a:endParaRPr>
          </a:p>
        </p:txBody>
      </p:sp>
      <p:sp>
        <p:nvSpPr>
          <p:cNvPr id="36867" name="Rectangle 4"/>
          <p:cNvSpPr>
            <a:spLocks noChangeArrowheads="1"/>
          </p:cNvSpPr>
          <p:nvPr/>
        </p:nvSpPr>
        <p:spPr bwMode="auto">
          <a:xfrm>
            <a:off x="8647113" y="6604000"/>
            <a:ext cx="228600"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marL="0" marR="0" lvl="0" indent="0" algn="l" defTabSz="814388" rtl="0" eaLnBrk="0" fontAlgn="base" latinLnBrk="0" hangingPunct="0">
              <a:lnSpc>
                <a:spcPct val="100000"/>
              </a:lnSpc>
              <a:spcBef>
                <a:spcPct val="0"/>
              </a:spcBef>
              <a:spcAft>
                <a:spcPct val="0"/>
              </a:spcAft>
              <a:buClrTx/>
              <a:buSzTx/>
              <a:buFontTx/>
              <a:buNone/>
              <a:tabLst/>
              <a:defRPr/>
            </a:pPr>
            <a:fld id="{46939F1D-8567-8A46-91DD-2ED7375787B2}" type="slidenum">
              <a:rPr kumimoji="0" lang="en-US" altLang="zh-TW" sz="900" b="0" i="0" u="none" strike="noStrike" kern="1200" cap="none" spc="0" normalizeH="0" baseline="0" noProof="0">
                <a:ln>
                  <a:noFill/>
                </a:ln>
                <a:solidFill>
                  <a:srgbClr val="808080"/>
                </a:solidFill>
                <a:effectLst/>
                <a:uLnTx/>
                <a:uFillTx/>
                <a:latin typeface="Arial" charset="0"/>
                <a:ea typeface="新細明體" charset="0"/>
                <a:cs typeface="新細明體" charset="0"/>
              </a:rPr>
              <a:pPr marL="0" marR="0" lvl="0" indent="0" algn="l" defTabSz="814388" rtl="0" eaLnBrk="0" fontAlgn="base" latinLnBrk="0" hangingPunct="0">
                <a:lnSpc>
                  <a:spcPct val="100000"/>
                </a:lnSpc>
                <a:spcBef>
                  <a:spcPct val="0"/>
                </a:spcBef>
                <a:spcAft>
                  <a:spcPct val="0"/>
                </a:spcAft>
                <a:buClrTx/>
                <a:buSzTx/>
                <a:buFontTx/>
                <a:buNone/>
                <a:tabLst/>
                <a:defRPr/>
              </a:pPr>
              <a:t>148</a:t>
            </a:fld>
            <a:endParaRPr kumimoji="0" lang="en-US" altLang="zh-TW" sz="900" b="0" i="0" u="none" strike="noStrike" kern="1200" cap="none" spc="0" normalizeH="0" baseline="0" noProof="0">
              <a:ln>
                <a:noFill/>
              </a:ln>
              <a:solidFill>
                <a:srgbClr val="808080"/>
              </a:solidFill>
              <a:effectLst/>
              <a:uLnTx/>
              <a:uFillTx/>
              <a:latin typeface="Arial" charset="0"/>
              <a:ea typeface="新細明體" charset="0"/>
              <a:cs typeface="新細明體" charset="0"/>
            </a:endParaRPr>
          </a:p>
        </p:txBody>
      </p:sp>
      <p:sp>
        <p:nvSpPr>
          <p:cNvPr id="36868" name="Rectangle 5"/>
          <p:cNvSpPr>
            <a:spLocks noChangeArrowheads="1"/>
          </p:cNvSpPr>
          <p:nvPr/>
        </p:nvSpPr>
        <p:spPr bwMode="auto">
          <a:xfrm>
            <a:off x="1814513" y="6634163"/>
            <a:ext cx="2120900" cy="188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marL="0" marR="0" lvl="0" indent="0" algn="l" defTabSz="814388" rtl="0" eaLnBrk="0" fontAlgn="base" latinLnBrk="0" hangingPunct="0">
              <a:lnSpc>
                <a:spcPct val="100000"/>
              </a:lnSpc>
              <a:spcBef>
                <a:spcPct val="0"/>
              </a:spcBef>
              <a:spcAft>
                <a:spcPct val="0"/>
              </a:spcAft>
              <a:buClrTx/>
              <a:buSzTx/>
              <a:buFontTx/>
              <a:buNone/>
              <a:tabLst/>
              <a:defRPr/>
            </a:pPr>
            <a:r>
              <a:rPr kumimoji="0" lang="en-US" altLang="zh-TW" sz="700" b="0" i="0" u="none" strike="noStrike" kern="1200" cap="none" spc="0" normalizeH="0" baseline="0" noProof="0">
                <a:ln>
                  <a:noFill/>
                </a:ln>
                <a:solidFill>
                  <a:srgbClr val="808080"/>
                </a:solidFill>
                <a:effectLst/>
                <a:uLnTx/>
                <a:uFillTx/>
                <a:latin typeface="Arial" charset="0"/>
                <a:ea typeface="新細明體" charset="0"/>
                <a:cs typeface="新細明體" charset="0"/>
              </a:rPr>
              <a:t>© 2003 Cisco Systems, Inc. All rights reserved.</a:t>
            </a:r>
          </a:p>
        </p:txBody>
      </p:sp>
      <p:sp>
        <p:nvSpPr>
          <p:cNvPr id="36869" name="Rectangle 6"/>
          <p:cNvSpPr>
            <a:spLocks noChangeArrowheads="1"/>
          </p:cNvSpPr>
          <p:nvPr/>
        </p:nvSpPr>
        <p:spPr bwMode="auto">
          <a:xfrm>
            <a:off x="76200" y="6467475"/>
            <a:ext cx="1322388" cy="35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2124" tIns="41061" rIns="82124" bIns="41061" anchor="b" anchorCtr="1">
            <a:spAutoFit/>
          </a:bodyPr>
          <a:lstStyle/>
          <a:p>
            <a:pPr marL="0" marR="0" lvl="0" indent="0" algn="l" defTabSz="814388" rtl="0" eaLnBrk="0" fontAlgn="base" latinLnBrk="0" hangingPunct="0">
              <a:lnSpc>
                <a:spcPct val="100000"/>
              </a:lnSpc>
              <a:spcBef>
                <a:spcPct val="0"/>
              </a:spcBef>
              <a:spcAft>
                <a:spcPct val="0"/>
              </a:spcAft>
              <a:buClrTx/>
              <a:buSzTx/>
              <a:buFontTx/>
              <a:buNone/>
              <a:tabLst/>
              <a:defRPr/>
            </a:pPr>
            <a:endParaRPr kumimoji="0" lang="zh-TW" altLang="en-US" sz="900" b="0" i="0" u="none" strike="noStrike" kern="1200" cap="none" spc="0" normalizeH="0" baseline="0" noProof="0">
              <a:ln>
                <a:noFill/>
              </a:ln>
              <a:solidFill>
                <a:srgbClr val="808080"/>
              </a:solidFill>
              <a:effectLst/>
              <a:uLnTx/>
              <a:uFillTx/>
              <a:latin typeface="Arial" charset="0"/>
              <a:ea typeface="新細明體" charset="0"/>
              <a:cs typeface="新細明體" charset="0"/>
            </a:endParaRPr>
          </a:p>
          <a:p>
            <a:pPr marL="0" marR="0" lvl="0" indent="0" algn="l" defTabSz="814388" rtl="0" eaLnBrk="0" fontAlgn="base" latinLnBrk="0" hangingPunct="0">
              <a:lnSpc>
                <a:spcPct val="100000"/>
              </a:lnSpc>
              <a:spcBef>
                <a:spcPct val="0"/>
              </a:spcBef>
              <a:spcAft>
                <a:spcPct val="0"/>
              </a:spcAft>
              <a:buClrTx/>
              <a:buSzTx/>
              <a:buFontTx/>
              <a:buNone/>
              <a:tabLst/>
              <a:defRPr/>
            </a:pPr>
            <a:r>
              <a:rPr kumimoji="0" lang="en-US" altLang="zh-TW" sz="900" b="0" i="0" u="none" strike="noStrike" kern="1200" cap="none" spc="0" normalizeH="0" baseline="0" noProof="0">
                <a:ln>
                  <a:noFill/>
                </a:ln>
                <a:solidFill>
                  <a:srgbClr val="808080"/>
                </a:solidFill>
                <a:effectLst/>
                <a:uLnTx/>
                <a:uFillTx/>
                <a:latin typeface="Arial" charset="0"/>
                <a:ea typeface="新細明體" charset="0"/>
                <a:cs typeface="新細明體" charset="0"/>
              </a:rPr>
              <a:t>Presentation_ID</a:t>
            </a:r>
          </a:p>
        </p:txBody>
      </p:sp>
      <p:pic>
        <p:nvPicPr>
          <p:cNvPr id="36870" name="Picture 7" descr="b_fy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871" name="Rectangle 8"/>
          <p:cNvSpPr>
            <a:spLocks noGrp="1" noChangeArrowheads="1"/>
          </p:cNvSpPr>
          <p:nvPr>
            <p:ph type="title"/>
          </p:nvPr>
        </p:nvSpPr>
        <p:spPr>
          <a:xfrm>
            <a:off x="152400" y="225425"/>
            <a:ext cx="8648700" cy="1069975"/>
          </a:xfrm>
          <a:noFill/>
        </p:spPr>
        <p:txBody>
          <a:bodyPr lIns="82124" tIns="41061" rIns="82124" bIns="41061" anchor="b"/>
          <a:lstStyle/>
          <a:p>
            <a:pPr eaLnBrk="1" hangingPunct="1"/>
            <a:r>
              <a:rPr lang="zh-CN" altLang="en-US" sz="5400" b="1">
                <a:solidFill>
                  <a:schemeClr val="bg1"/>
                </a:solidFill>
                <a:latin typeface="Arial" charset="0"/>
                <a:ea typeface="SimSun" charset="0"/>
                <a:cs typeface="SimSun" charset="0"/>
              </a:rPr>
              <a:t>对圣经的攻击</a:t>
            </a:r>
            <a:endParaRPr lang="en-US" altLang="zh-CN" sz="5400" b="1">
              <a:latin typeface="Arial" charset="0"/>
              <a:ea typeface="SimSun" charset="0"/>
              <a:cs typeface="SimSun" charset="0"/>
            </a:endParaRPr>
          </a:p>
        </p:txBody>
      </p:sp>
      <p:sp>
        <p:nvSpPr>
          <p:cNvPr id="36872" name="Text Box 9"/>
          <p:cNvSpPr txBox="1">
            <a:spLocks noChangeArrowheads="1"/>
          </p:cNvSpPr>
          <p:nvPr/>
        </p:nvSpPr>
        <p:spPr bwMode="auto">
          <a:xfrm>
            <a:off x="381000" y="5165725"/>
            <a:ext cx="8458200" cy="1362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4000" b="1" i="1" u="none" strike="noStrike" kern="1200" cap="none" spc="0" normalizeH="0" baseline="0" noProof="0">
                <a:ln>
                  <a:noFill/>
                </a:ln>
                <a:solidFill>
                  <a:srgbClr val="FFFFFF"/>
                </a:solidFill>
                <a:effectLst/>
                <a:uLnTx/>
                <a:uFillTx/>
                <a:latin typeface="書法家簡中圓體" charset="0"/>
                <a:ea typeface="SimSun" charset="0"/>
              </a:rPr>
              <a:t>自</a:t>
            </a:r>
            <a:r>
              <a:rPr kumimoji="0" lang="zh-CN" altLang="en-US" sz="4000" b="1" i="1" u="none" strike="noStrike" kern="1200" cap="none" spc="0" normalizeH="0" baseline="0" noProof="0">
                <a:ln>
                  <a:noFill/>
                </a:ln>
                <a:solidFill>
                  <a:srgbClr val="FFFFFF"/>
                </a:solidFill>
                <a:effectLst/>
                <a:uLnTx/>
                <a:uFillTx/>
                <a:latin typeface="書法家簡中圓體" charset="0"/>
                <a:ea typeface="SimSun" charset="0"/>
              </a:rPr>
              <a:t>从</a:t>
            </a:r>
            <a:r>
              <a:rPr kumimoji="0" lang="zh-TW" altLang="en-US" sz="4000" b="1" i="1" u="none" strike="noStrike" kern="1200" cap="none" spc="0" normalizeH="0" baseline="0" noProof="0">
                <a:ln>
                  <a:noFill/>
                </a:ln>
                <a:solidFill>
                  <a:srgbClr val="FFFFFF"/>
                </a:solidFill>
                <a:effectLst/>
                <a:uLnTx/>
                <a:uFillTx/>
                <a:latin typeface="書法家簡中圓體" charset="0"/>
                <a:ea typeface="SimSun" charset="0"/>
              </a:rPr>
              <a:t>早期教</a:t>
            </a:r>
            <a:r>
              <a:rPr kumimoji="0" lang="zh-CN" altLang="en-US" sz="4000" b="1" i="1" u="none" strike="noStrike" kern="1200" cap="none" spc="0" normalizeH="0" baseline="0" noProof="0">
                <a:ln>
                  <a:noFill/>
                </a:ln>
                <a:solidFill>
                  <a:srgbClr val="FFFFFF"/>
                </a:solidFill>
                <a:effectLst/>
                <a:uLnTx/>
                <a:uFillTx/>
                <a:latin typeface="書法家簡中圓體" charset="0"/>
                <a:ea typeface="SimSun" charset="0"/>
              </a:rPr>
              <a:t>会</a:t>
            </a:r>
            <a:r>
              <a:rPr kumimoji="0" lang="zh-TW" altLang="en-US" sz="4000" b="1" i="1" u="none" strike="noStrike" kern="1200" cap="none" spc="0" normalizeH="0" baseline="0" noProof="0">
                <a:ln>
                  <a:noFill/>
                </a:ln>
                <a:solidFill>
                  <a:srgbClr val="FFFFFF"/>
                </a:solidFill>
                <a:effectLst/>
                <a:uLnTx/>
                <a:uFillTx/>
                <a:latin typeface="書法家簡中圓體" charset="0"/>
                <a:ea typeface="SimSun" charset="0"/>
              </a:rPr>
              <a:t>以來，我</a:t>
            </a:r>
            <a:r>
              <a:rPr kumimoji="0" lang="zh-CN" altLang="en-US" sz="4000" b="1" i="1" u="none" strike="noStrike" kern="1200" cap="none" spc="0" normalizeH="0" baseline="0" noProof="0">
                <a:ln>
                  <a:noFill/>
                </a:ln>
                <a:solidFill>
                  <a:srgbClr val="FFFFFF"/>
                </a:solidFill>
                <a:effectLst/>
                <a:uLnTx/>
                <a:uFillTx/>
                <a:latin typeface="書法家簡中圓體" charset="0"/>
                <a:ea typeface="SimSun" charset="0"/>
              </a:rPr>
              <a:t>们</a:t>
            </a:r>
            <a:r>
              <a:rPr kumimoji="0" lang="zh-TW" altLang="en-US" sz="4000" b="1" i="1" u="none" strike="noStrike" kern="1200" cap="none" spc="0" normalizeH="0" baseline="0" noProof="0">
                <a:ln>
                  <a:noFill/>
                </a:ln>
                <a:solidFill>
                  <a:srgbClr val="FFFFFF"/>
                </a:solidFill>
                <a:effectLst/>
                <a:uLnTx/>
                <a:uFillTx/>
                <a:latin typeface="書法家簡中圓體" charset="0"/>
                <a:ea typeface="SimSun" charset="0"/>
              </a:rPr>
              <a:t>的信仰一直</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4000" b="1" i="1" u="none" strike="noStrike" kern="1200" cap="none" spc="0" normalizeH="0" baseline="0" noProof="0">
                <a:ln>
                  <a:noFill/>
                </a:ln>
                <a:solidFill>
                  <a:srgbClr val="FFFFFF"/>
                </a:solidFill>
                <a:effectLst/>
                <a:uLnTx/>
                <a:uFillTx/>
                <a:latin typeface="書法家簡中圓體" charset="0"/>
                <a:ea typeface="SimSun" charset="0"/>
              </a:rPr>
              <a:t>面</a:t>
            </a:r>
            <a:r>
              <a:rPr kumimoji="0" lang="zh-CN" altLang="en-US" sz="4000" b="1" i="1" u="none" strike="noStrike" kern="1200" cap="none" spc="0" normalizeH="0" baseline="0" noProof="0">
                <a:ln>
                  <a:noFill/>
                </a:ln>
                <a:solidFill>
                  <a:srgbClr val="FFFFFF"/>
                </a:solidFill>
                <a:effectLst/>
                <a:uLnTx/>
                <a:uFillTx/>
                <a:latin typeface="書法家簡中圓體" charset="0"/>
                <a:ea typeface="SimSun" charset="0"/>
              </a:rPr>
              <a:t>对着</a:t>
            </a:r>
            <a:r>
              <a:rPr kumimoji="0" lang="zh-TW" altLang="en-US" sz="4000" b="1" i="1" u="none" strike="noStrike" kern="1200" cap="none" spc="0" normalizeH="0" baseline="0" noProof="0">
                <a:ln>
                  <a:noFill/>
                </a:ln>
                <a:solidFill>
                  <a:srgbClr val="FFFFFF"/>
                </a:solidFill>
                <a:effectLst/>
                <a:uLnTx/>
                <a:uFillTx/>
                <a:latin typeface="書法家簡中圓體" charset="0"/>
                <a:ea typeface="SimSun" charset="0"/>
              </a:rPr>
              <a:t>來自</a:t>
            </a:r>
            <a:r>
              <a:rPr kumimoji="0" lang="zh-CN" altLang="en-US" sz="4000" b="1" i="1" u="none" strike="noStrike" kern="1200" cap="none" spc="0" normalizeH="0" baseline="0" noProof="0">
                <a:ln>
                  <a:noFill/>
                </a:ln>
                <a:solidFill>
                  <a:srgbClr val="FFFFFF"/>
                </a:solidFill>
                <a:effectLst/>
                <a:uLnTx/>
                <a:uFillTx/>
                <a:latin typeface="書法家簡中圓體" charset="0"/>
                <a:ea typeface="SimSun" charset="0"/>
              </a:rPr>
              <a:t>错谬</a:t>
            </a:r>
            <a:r>
              <a:rPr kumimoji="0" lang="zh-TW" altLang="en-US" sz="4000" b="1" i="1" u="none" strike="noStrike" kern="1200" cap="none" spc="0" normalizeH="0" baseline="0" noProof="0">
                <a:ln>
                  <a:noFill/>
                </a:ln>
                <a:solidFill>
                  <a:srgbClr val="FFFFFF"/>
                </a:solidFill>
                <a:effectLst/>
                <a:uLnTx/>
                <a:uFillTx/>
                <a:latin typeface="書法家簡中圓體" charset="0"/>
                <a:ea typeface="SimSun" charset="0"/>
              </a:rPr>
              <a:t>教</a:t>
            </a:r>
            <a:r>
              <a:rPr kumimoji="0" lang="zh-CN" altLang="en-US" sz="4000" b="1" i="1" u="none" strike="noStrike" kern="1200" cap="none" spc="0" normalizeH="0" baseline="0" noProof="0">
                <a:ln>
                  <a:noFill/>
                </a:ln>
                <a:solidFill>
                  <a:srgbClr val="FFFFFF"/>
                </a:solidFill>
                <a:effectLst/>
                <a:uLnTx/>
                <a:uFillTx/>
                <a:latin typeface="書法家簡中圓體" charset="0"/>
                <a:ea typeface="SimSun" charset="0"/>
              </a:rPr>
              <a:t>导</a:t>
            </a:r>
            <a:r>
              <a:rPr kumimoji="0" lang="zh-TW" altLang="en-US" sz="4000" b="1" i="1" u="none" strike="noStrike" kern="1200" cap="none" spc="0" normalizeH="0" baseline="0" noProof="0">
                <a:ln>
                  <a:noFill/>
                </a:ln>
                <a:solidFill>
                  <a:srgbClr val="FFFFFF"/>
                </a:solidFill>
                <a:effectLst/>
                <a:uLnTx/>
                <a:uFillTx/>
                <a:latin typeface="書法家簡中圓體" charset="0"/>
                <a:ea typeface="SimSun" charset="0"/>
              </a:rPr>
              <a:t>的攻</a:t>
            </a:r>
            <a:r>
              <a:rPr kumimoji="0" lang="zh-CN" altLang="en-US" sz="4000" b="1" i="1" u="none" strike="noStrike" kern="1200" cap="none" spc="0" normalizeH="0" baseline="0" noProof="0">
                <a:ln>
                  <a:noFill/>
                </a:ln>
                <a:solidFill>
                  <a:srgbClr val="FFFFFF"/>
                </a:solidFill>
                <a:effectLst/>
                <a:uLnTx/>
                <a:uFillTx/>
                <a:latin typeface="書法家簡中圓體" charset="0"/>
                <a:ea typeface="SimSun" charset="0"/>
              </a:rPr>
              <a:t>击</a:t>
            </a:r>
            <a:r>
              <a:rPr kumimoji="0" lang="zh-TW" altLang="en-US" sz="4000" b="1" i="1" u="none" strike="noStrike" kern="1200" cap="none" spc="0" normalizeH="0" baseline="0" noProof="0">
                <a:ln>
                  <a:noFill/>
                </a:ln>
                <a:solidFill>
                  <a:srgbClr val="FFFFFF"/>
                </a:solidFill>
                <a:effectLst/>
                <a:uLnTx/>
                <a:uFillTx/>
                <a:latin typeface="書法家簡中圓體" charset="0"/>
                <a:ea typeface="SimSun" charset="0"/>
              </a:rPr>
              <a:t>。</a:t>
            </a:r>
          </a:p>
        </p:txBody>
      </p:sp>
      <p:pic>
        <p:nvPicPr>
          <p:cNvPr id="36873" name="Picture 10" descr="Bible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52600" y="2711450"/>
            <a:ext cx="2020888" cy="1627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6843762"/>
      </p:ext>
    </p:extLst>
  </p:cSld>
  <p:clrMapOvr>
    <a:masterClrMapping/>
  </p:clrMapOvr>
  <p:transition>
    <p:zoom/>
  </p:transition>
</p:sld>
</file>

<file path=ppt/slides/slide149.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66"/>
            </a:gs>
            <a:gs pos="50000">
              <a:srgbClr val="00002F"/>
            </a:gs>
            <a:gs pos="100000">
              <a:srgbClr val="000066"/>
            </a:gs>
          </a:gsLst>
          <a:lin ang="2700000" scaled="1"/>
        </a:gra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304800" y="1219200"/>
            <a:ext cx="3810000" cy="1143000"/>
          </a:xfrm>
        </p:spPr>
        <p:txBody>
          <a:bodyPr/>
          <a:lstStyle/>
          <a:p>
            <a:pPr eaLnBrk="1" hangingPunct="1"/>
            <a:r>
              <a:rPr lang="en-US">
                <a:latin typeface="Arial" charset="0"/>
                <a:ea typeface="ヒラギノ角ゴ Pro W3" charset="0"/>
                <a:cs typeface="ヒラギノ角ゴ Pro W3" charset="0"/>
              </a:rPr>
              <a:t>Attacks Continue</a:t>
            </a:r>
          </a:p>
        </p:txBody>
      </p:sp>
      <p:sp>
        <p:nvSpPr>
          <p:cNvPr id="38915" name="Rectangle 3"/>
          <p:cNvSpPr>
            <a:spLocks noGrp="1" noChangeArrowheads="1"/>
          </p:cNvSpPr>
          <p:nvPr>
            <p:ph type="body" idx="1"/>
          </p:nvPr>
        </p:nvSpPr>
        <p:spPr>
          <a:xfrm>
            <a:off x="5410200" y="914400"/>
            <a:ext cx="3505200" cy="3276600"/>
          </a:xfrm>
        </p:spPr>
        <p:txBody>
          <a:bodyPr/>
          <a:lstStyle/>
          <a:p>
            <a:pPr eaLnBrk="1" hangingPunct="1"/>
            <a:r>
              <a:rPr lang="zh-CN" altLang="en-US" sz="3600">
                <a:solidFill>
                  <a:schemeClr val="bg1"/>
                </a:solidFill>
                <a:latin typeface="Arial" charset="0"/>
                <a:ea typeface="SimSun" charset="0"/>
                <a:cs typeface="SimSun" charset="0"/>
              </a:rPr>
              <a:t>圣经不断地被攻击</a:t>
            </a:r>
            <a:endParaRPr lang="en-US" altLang="ja-JP" sz="3600">
              <a:solidFill>
                <a:schemeClr val="bg1"/>
              </a:solidFill>
              <a:latin typeface="Arial" charset="0"/>
              <a:ea typeface="SimSun" charset="0"/>
              <a:cs typeface="SimSun" charset="0"/>
            </a:endParaRPr>
          </a:p>
          <a:p>
            <a:pPr eaLnBrk="1" hangingPunct="1"/>
            <a:r>
              <a:rPr lang="zh-CN" altLang="en-US" sz="3600">
                <a:solidFill>
                  <a:schemeClr val="bg1"/>
                </a:solidFill>
                <a:latin typeface="Arial" charset="0"/>
                <a:ea typeface="SimSun" charset="0"/>
                <a:cs typeface="SimSun" charset="0"/>
              </a:rPr>
              <a:t>可是，持续的发现查证出它是正确的</a:t>
            </a:r>
            <a:endParaRPr lang="en-US" sz="3600">
              <a:solidFill>
                <a:schemeClr val="bg1"/>
              </a:solidFill>
              <a:latin typeface="Arial" charset="0"/>
              <a:ea typeface="SimSun" charset="0"/>
              <a:cs typeface="SimSun" charset="0"/>
            </a:endParaRPr>
          </a:p>
        </p:txBody>
      </p:sp>
      <p:pic>
        <p:nvPicPr>
          <p:cNvPr id="38916" name="Picture 4" descr="Bible Ficti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266938">
            <a:off x="0" y="228600"/>
            <a:ext cx="5105400" cy="638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19112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5315097"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5315096" y="49784"/>
            <a:ext cx="3828903" cy="6808216"/>
          </a:xfrm>
          <a:effectLst>
            <a:outerShdw blurRad="63500" dist="35921" dir="2700000" algn="ctr" rotWithShape="0">
              <a:schemeClr val="tx2">
                <a:alpha val="74998"/>
              </a:schemeClr>
            </a:outerShdw>
          </a:effectLst>
          <a:extLst/>
        </p:spPr>
        <p:txBody>
          <a:bodyPr anchor="t"/>
          <a:lstStyle/>
          <a:p>
            <a:pPr>
              <a:defRPr/>
            </a:pPr>
            <a:br>
              <a:rPr lang="en-US" altLang="zh-CN" dirty="0"/>
            </a:br>
            <a:r>
              <a:rPr lang="zh-CN" altLang="en-US" dirty="0"/>
              <a:t>一。 上帝以身作则来激励我们</a:t>
            </a:r>
            <a:r>
              <a:rPr lang="zh-CN" altLang="en-US" dirty="0">
                <a:solidFill>
                  <a:srgbClr val="FFFF00"/>
                </a:solidFill>
              </a:rPr>
              <a:t>忠诚</a:t>
            </a:r>
            <a:br>
              <a:rPr lang="en-US" altLang="zh-CN" dirty="0"/>
            </a:br>
            <a:r>
              <a:rPr lang="en-US" b="1" dirty="0">
                <a:effectLst>
                  <a:glow rad="127000">
                    <a:schemeClr val="tx1"/>
                  </a:glow>
                </a:effectLst>
                <a:latin typeface="Arial" charset="0"/>
                <a:ea typeface="ＭＳ Ｐゴシック" charset="0"/>
                <a:cs typeface="ＭＳ Ｐゴシック" charset="0"/>
              </a:rPr>
              <a:t> (</a:t>
            </a:r>
            <a:r>
              <a:rPr lang="ko-KR" altLang="en-US" b="1" dirty="0" err="1">
                <a:effectLst>
                  <a:glow rad="127000">
                    <a:schemeClr val="tx1"/>
                  </a:glow>
                </a:effectLst>
                <a:latin typeface="Arial" charset="0"/>
                <a:ea typeface="ＭＳ Ｐゴシック" charset="0"/>
                <a:cs typeface="ＭＳ Ｐゴシック" charset="0"/>
              </a:rPr>
              <a:t>何西阿</a:t>
            </a:r>
            <a:r>
              <a:rPr lang="en-US" b="1" dirty="0">
                <a:effectLst>
                  <a:glow rad="127000">
                    <a:schemeClr val="tx1"/>
                  </a:glow>
                </a:effectLst>
                <a:latin typeface="Arial" charset="0"/>
                <a:ea typeface="ＭＳ Ｐゴシック" charset="0"/>
                <a:cs typeface="ＭＳ Ｐゴシック" charset="0"/>
              </a:rPr>
              <a:t> 1–3).</a:t>
            </a:r>
          </a:p>
        </p:txBody>
      </p:sp>
    </p:spTree>
    <p:extLst>
      <p:ext uri="{BB962C8B-B14F-4D97-AF65-F5344CB8AC3E}">
        <p14:creationId xmlns:p14="http://schemas.microsoft.com/office/powerpoint/2010/main" val="3882767993"/>
      </p:ext>
    </p:ext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96289" name="Picture 9" descr="Teabi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90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8611" name="Rectangle 3"/>
          <p:cNvSpPr>
            <a:spLocks noGrp="1" noChangeArrowheads="1"/>
          </p:cNvSpPr>
          <p:nvPr>
            <p:ph type="subTitle" idx="1"/>
          </p:nvPr>
        </p:nvSpPr>
        <p:spPr>
          <a:xfrm>
            <a:off x="0" y="1066800"/>
            <a:ext cx="3810000" cy="2209800"/>
          </a:xfrm>
          <a:solidFill>
            <a:srgbClr val="020009"/>
          </a:solidFill>
          <a:effectLst>
            <a:outerShdw blurRad="63500" dist="35921" dir="2700000" algn="ctr" rotWithShape="0">
              <a:srgbClr val="020009">
                <a:alpha val="74998"/>
              </a:srgbClr>
            </a:outerShdw>
          </a:effectLst>
        </p:spPr>
        <p:txBody>
          <a:bodyPr/>
          <a:lstStyle/>
          <a:p>
            <a:pPr eaLnBrk="1" hangingPunct="1">
              <a:defRPr/>
            </a:pPr>
            <a:r>
              <a:rPr lang="en-US" sz="2800" dirty="0">
                <a:latin typeface="Arial Black" charset="0"/>
                <a:ea typeface="ＭＳ Ｐゴシック" charset="0"/>
                <a:cs typeface="ＭＳ Ｐゴシック" charset="0"/>
              </a:rPr>
              <a:t>Brown accuses via the mouth of </a:t>
            </a:r>
            <a:r>
              <a:rPr lang="en-US" altLang="ja-JP" sz="2800" dirty="0">
                <a:latin typeface="Arial Black" charset="0"/>
                <a:ea typeface="ＭＳ Ｐゴシック" charset="0"/>
                <a:cs typeface="ＭＳ Ｐゴシック" charset="0"/>
              </a:rPr>
              <a:t>"</a:t>
            </a:r>
            <a:r>
              <a:rPr lang="en-US" sz="2800" dirty="0">
                <a:latin typeface="Arial Black" charset="0"/>
                <a:ea typeface="ＭＳ Ｐゴシック" charset="0"/>
                <a:cs typeface="ＭＳ Ｐゴシック" charset="0"/>
              </a:rPr>
              <a:t>historian</a:t>
            </a:r>
            <a:r>
              <a:rPr lang="en-US" altLang="ja-JP" sz="2800" dirty="0">
                <a:latin typeface="Arial Black" charset="0"/>
                <a:ea typeface="ＭＳ Ｐゴシック" charset="0"/>
                <a:cs typeface="ＭＳ Ｐゴシック" charset="0"/>
              </a:rPr>
              <a:t>"</a:t>
            </a:r>
            <a:r>
              <a:rPr lang="en-US" sz="2800" dirty="0">
                <a:latin typeface="Arial Black" charset="0"/>
                <a:ea typeface="ＭＳ Ｐゴシック" charset="0"/>
                <a:cs typeface="ＭＳ Ｐゴシック" charset="0"/>
              </a:rPr>
              <a:t> Leigh </a:t>
            </a:r>
            <a:r>
              <a:rPr lang="en-US" sz="2800" dirty="0" err="1">
                <a:latin typeface="Arial Black" charset="0"/>
                <a:ea typeface="ＭＳ Ｐゴシック" charset="0"/>
                <a:cs typeface="ＭＳ Ｐゴシック" charset="0"/>
              </a:rPr>
              <a:t>Teabing</a:t>
            </a:r>
            <a:r>
              <a:rPr lang="en-US" sz="2800" dirty="0">
                <a:latin typeface="Arial Black" charset="0"/>
                <a:ea typeface="ＭＳ Ｐゴシック" charset="0"/>
                <a:cs typeface="ＭＳ Ｐゴシック" charset="0"/>
              </a:rPr>
              <a:t>…</a:t>
            </a:r>
          </a:p>
        </p:txBody>
      </p:sp>
      <p:sp>
        <p:nvSpPr>
          <p:cNvPr id="396291" name="Rectangle 2"/>
          <p:cNvSpPr>
            <a:spLocks noGrp="1" noChangeArrowheads="1"/>
          </p:cNvSpPr>
          <p:nvPr>
            <p:ph type="ctrTitle"/>
          </p:nvPr>
        </p:nvSpPr>
        <p:spPr>
          <a:xfrm>
            <a:off x="2771775" y="0"/>
            <a:ext cx="5715000" cy="914400"/>
          </a:xfrm>
          <a:solidFill>
            <a:srgbClr val="020009"/>
          </a:solidFill>
        </p:spPr>
        <p:txBody>
          <a:bodyPr/>
          <a:lstStyle/>
          <a:p>
            <a:pPr eaLnBrk="1" hangingPunct="1"/>
            <a:r>
              <a:rPr lang="en-US" sz="3600">
                <a:latin typeface="Arial Black" charset="0"/>
                <a:ea typeface="ＭＳ Ｐゴシック" charset="0"/>
                <a:cs typeface="ＭＳ Ｐゴシック" charset="0"/>
              </a:rPr>
              <a:t>Is the Bible reliable?</a:t>
            </a:r>
          </a:p>
        </p:txBody>
      </p:sp>
      <p:sp>
        <p:nvSpPr>
          <p:cNvPr id="1348615" name="AutoShape 7"/>
          <p:cNvSpPr>
            <a:spLocks noChangeArrowheads="1"/>
          </p:cNvSpPr>
          <p:nvPr/>
        </p:nvSpPr>
        <p:spPr bwMode="auto">
          <a:xfrm>
            <a:off x="0" y="3810000"/>
            <a:ext cx="6096000" cy="2819400"/>
          </a:xfrm>
          <a:prstGeom prst="wedgeRectCallout">
            <a:avLst>
              <a:gd name="adj1" fmla="val 25782"/>
              <a:gd name="adj2" fmla="val -75394"/>
            </a:avLst>
          </a:prstGeom>
          <a:gradFill rotWithShape="0">
            <a:gsLst>
              <a:gs pos="0">
                <a:srgbClr val="515151"/>
              </a:gs>
              <a:gs pos="100000">
                <a:srgbClr val="0D0D0D"/>
              </a:gs>
            </a:gsLst>
            <a:lin ang="5400000" scaled="1"/>
          </a:gradFill>
          <a:ln w="9525">
            <a:solidFill>
              <a:schemeClr val="tx1"/>
            </a:solidFill>
            <a:miter lim="800000"/>
            <a:headEnd/>
            <a:tailEnd/>
          </a:ln>
        </p:spPr>
        <p:txBody>
          <a:bodyPr wrap="none" anchor="ctr"/>
          <a:lstStyle/>
          <a:p>
            <a:pPr algn="ctr"/>
            <a:endParaRPr lang="en-US" sz="2400">
              <a:solidFill>
                <a:srgbClr val="FFFFFF"/>
              </a:solidFill>
              <a:latin typeface="26" charset="0"/>
              <a:ea typeface="ＭＳ Ｐゴシック" charset="0"/>
            </a:endParaRPr>
          </a:p>
        </p:txBody>
      </p:sp>
      <p:sp>
        <p:nvSpPr>
          <p:cNvPr id="1348614" name="Rectangle 6"/>
          <p:cNvSpPr>
            <a:spLocks noChangeArrowheads="1"/>
          </p:cNvSpPr>
          <p:nvPr/>
        </p:nvSpPr>
        <p:spPr bwMode="auto">
          <a:xfrm>
            <a:off x="228600" y="3810000"/>
            <a:ext cx="5715000" cy="2819400"/>
          </a:xfrm>
          <a:prstGeom prst="rect">
            <a:avLst/>
          </a:prstGeom>
          <a:noFill/>
          <a:ln w="9525">
            <a:noFill/>
            <a:miter lim="800000"/>
            <a:headEnd/>
            <a:tailEnd/>
          </a:ln>
          <a:effectLst>
            <a:outerShdw blurRad="63500" dist="38099" dir="2700000" algn="ctr" rotWithShape="0">
              <a:schemeClr val="bg1">
                <a:alpha val="74998"/>
              </a:schemeClr>
            </a:outerShdw>
          </a:effectLst>
        </p:spPr>
        <p:txBody>
          <a:bodyPr/>
          <a:lstStyle/>
          <a:p>
            <a:pPr algn="ctr" eaLnBrk="1" hangingPunct="1">
              <a:spcBef>
                <a:spcPct val="20000"/>
              </a:spcBef>
              <a:defRPr/>
            </a:pPr>
            <a:r>
              <a:rPr lang="en-US" sz="2400" dirty="0">
                <a:solidFill>
                  <a:srgbClr val="FFFFFF"/>
                </a:solidFill>
                <a:latin typeface="Arial Black" pitchFamily="-105" charset="0"/>
                <a:ea typeface="ＭＳ Ｐゴシック" charset="0"/>
              </a:rPr>
              <a:t>"The Bible is a product of man, my dear. Not of God… [It] has evolved through countless translations, additions, and revisions. History has never had a definitive version of the book." </a:t>
            </a:r>
          </a:p>
        </p:txBody>
      </p:sp>
      <p:sp>
        <p:nvSpPr>
          <p:cNvPr id="396294" name="Text Box 8"/>
          <p:cNvSpPr txBox="1">
            <a:spLocks noChangeArrowheads="1"/>
          </p:cNvSpPr>
          <p:nvPr/>
        </p:nvSpPr>
        <p:spPr bwMode="auto">
          <a:xfrm>
            <a:off x="7639050" y="6384925"/>
            <a:ext cx="1504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26" charset="0"/>
              </a:rPr>
              <a:t>DVC, 195</a:t>
            </a:r>
          </a:p>
        </p:txBody>
      </p:sp>
      <p:sp>
        <p:nvSpPr>
          <p:cNvPr id="396295" name="TextBox 1"/>
          <p:cNvSpPr txBox="1">
            <a:spLocks noChangeArrowheads="1"/>
          </p:cNvSpPr>
          <p:nvPr/>
        </p:nvSpPr>
        <p:spPr bwMode="auto">
          <a:xfrm>
            <a:off x="8680450" y="4445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rPr>
              <a:t>7</a:t>
            </a:r>
          </a:p>
        </p:txBody>
      </p:sp>
    </p:spTree>
    <p:extLst>
      <p:ext uri="{BB962C8B-B14F-4D97-AF65-F5344CB8AC3E}">
        <p14:creationId xmlns:p14="http://schemas.microsoft.com/office/powerpoint/2010/main" val="40036930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48611">
                                            <p:bg/>
                                          </p:spTgt>
                                        </p:tgtEl>
                                        <p:attrNameLst>
                                          <p:attrName>style.visibility</p:attrName>
                                        </p:attrNameLst>
                                      </p:cBhvr>
                                      <p:to>
                                        <p:strVal val="visible"/>
                                      </p:to>
                                    </p:set>
                                    <p:animEffect transition="in" filter="wipe(left)">
                                      <p:cBhvr>
                                        <p:cTn id="7" dur="500"/>
                                        <p:tgtEl>
                                          <p:spTgt spid="1348611">
                                            <p:bg/>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48611">
                                            <p:txEl>
                                              <p:pRg st="0" end="0"/>
                                            </p:txEl>
                                          </p:spTgt>
                                        </p:tgtEl>
                                        <p:attrNameLst>
                                          <p:attrName>style.visibility</p:attrName>
                                        </p:attrNameLst>
                                      </p:cBhvr>
                                      <p:to>
                                        <p:strVal val="visible"/>
                                      </p:to>
                                    </p:set>
                                    <p:animEffect transition="in" filter="wipe(left)">
                                      <p:cBhvr>
                                        <p:cTn id="10" dur="500"/>
                                        <p:tgtEl>
                                          <p:spTgt spid="1348611">
                                            <p:txEl>
                                              <p:pRg st="0" end="0"/>
                                            </p:txEl>
                                          </p:spTgt>
                                        </p:tgtEl>
                                      </p:cBhvr>
                                    </p:animEffect>
                                  </p:childTnLst>
                                </p:cTn>
                              </p:par>
                            </p:childTnLst>
                          </p:cTn>
                        </p:par>
                        <p:par>
                          <p:cTn id="11" fill="hold" nodeType="afterGroup">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348615"/>
                                        </p:tgtEl>
                                        <p:attrNameLst>
                                          <p:attrName>style.visibility</p:attrName>
                                        </p:attrNameLst>
                                      </p:cBhvr>
                                      <p:to>
                                        <p:strVal val="visible"/>
                                      </p:to>
                                    </p:set>
                                    <p:animEffect transition="in" filter="wipe(left)">
                                      <p:cBhvr>
                                        <p:cTn id="14" dur="500"/>
                                        <p:tgtEl>
                                          <p:spTgt spid="1348615"/>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348614"/>
                                        </p:tgtEl>
                                        <p:attrNameLst>
                                          <p:attrName>style.visibility</p:attrName>
                                        </p:attrNameLst>
                                      </p:cBhvr>
                                      <p:to>
                                        <p:strVal val="visible"/>
                                      </p:to>
                                    </p:set>
                                    <p:animEffect transition="in" filter="wipe(left)">
                                      <p:cBhvr>
                                        <p:cTn id="17" dur="500"/>
                                        <p:tgtEl>
                                          <p:spTgt spid="13486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8611" grpId="0" build="p" animBg="1"/>
      <p:bldP spid="1348615" grpId="0" animBg="1"/>
      <p:bldP spid="1348614" grpId="0"/>
    </p:bldLst>
  </p:timing>
</p:sld>
</file>

<file path=ppt/slides/slide1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44450"/>
            <a:ext cx="9144000" cy="2252663"/>
          </a:xfrm>
        </p:spPr>
        <p:txBody>
          <a:bodyPr anchor="t"/>
          <a:lstStyle/>
          <a:p>
            <a:pPr>
              <a:defRPr/>
            </a:pPr>
            <a:r>
              <a:rPr lang="en-US" sz="6000" b="1" dirty="0">
                <a:solidFill>
                  <a:srgbClr val="FFFFFF"/>
                </a:solidFill>
                <a:effectLst>
                  <a:outerShdw blurRad="38100" dist="38100" dir="2700000" algn="tl">
                    <a:srgbClr val="000000">
                      <a:alpha val="43137"/>
                    </a:srgbClr>
                  </a:outerShdw>
                </a:effectLst>
              </a:rPr>
              <a:t>We trust </a:t>
            </a:r>
            <a:r>
              <a:rPr lang="en-US" sz="6000" b="1" dirty="0">
                <a:solidFill>
                  <a:srgbClr val="FFFF00"/>
                </a:solidFill>
                <a:effectLst>
                  <a:outerShdw blurRad="38100" dist="38100" dir="2700000" algn="tl">
                    <a:srgbClr val="000000">
                      <a:alpha val="43137"/>
                    </a:srgbClr>
                  </a:outerShdw>
                </a:effectLst>
              </a:rPr>
              <a:t>ourselves</a:t>
            </a:r>
            <a:r>
              <a:rPr lang="en-US" sz="6000" b="1" dirty="0">
                <a:solidFill>
                  <a:srgbClr val="FFFFFF"/>
                </a:solidFill>
                <a:effectLst>
                  <a:outerShdw blurRad="38100" dist="38100" dir="2700000" algn="tl">
                    <a:srgbClr val="000000">
                      <a:alpha val="43137"/>
                    </a:srgbClr>
                  </a:outerShdw>
                </a:effectLst>
              </a:rPr>
              <a:t> instead of God.</a:t>
            </a:r>
          </a:p>
        </p:txBody>
      </p:sp>
      <p:pic>
        <p:nvPicPr>
          <p:cNvPr id="398338"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297113"/>
            <a:ext cx="9144000" cy="456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bwMode="auto">
          <a:xfrm>
            <a:off x="435994" y="3877077"/>
            <a:ext cx="6198679" cy="1146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3600" b="1" kern="0" dirty="0">
                <a:solidFill>
                  <a:srgbClr val="000000"/>
                </a:solidFill>
                <a:effectLst>
                  <a:glow rad="355600">
                    <a:srgbClr val="FFFFFF"/>
                  </a:glow>
                </a:effectLst>
              </a:rPr>
              <a:t>Praying won</a:t>
            </a:r>
            <a:r>
              <a:rPr lang="fr-FR" sz="3600" b="1" kern="0" dirty="0">
                <a:solidFill>
                  <a:srgbClr val="000000"/>
                </a:solidFill>
                <a:effectLst>
                  <a:glow rad="355600">
                    <a:srgbClr val="FFFFFF"/>
                  </a:glow>
                </a:effectLst>
              </a:rPr>
              <a:t>'</a:t>
            </a:r>
            <a:r>
              <a:rPr lang="en-US" sz="3600" b="1" kern="0" dirty="0">
                <a:solidFill>
                  <a:srgbClr val="000000"/>
                </a:solidFill>
                <a:effectLst>
                  <a:glow rad="355600">
                    <a:srgbClr val="FFFFFF"/>
                  </a:glow>
                </a:effectLst>
              </a:rPr>
              <a:t>t help.  </a:t>
            </a:r>
            <a:br>
              <a:rPr lang="en-US" sz="3600" b="1" kern="0" dirty="0">
                <a:solidFill>
                  <a:srgbClr val="000000"/>
                </a:solidFill>
                <a:effectLst>
                  <a:glow rad="355600">
                    <a:srgbClr val="FFFFFF"/>
                  </a:glow>
                </a:effectLst>
              </a:rPr>
            </a:br>
            <a:r>
              <a:rPr lang="en-US" sz="3600" b="1" kern="0" dirty="0">
                <a:solidFill>
                  <a:srgbClr val="000000"/>
                </a:solidFill>
                <a:effectLst>
                  <a:glow rad="355600">
                    <a:srgbClr val="FFFFFF"/>
                  </a:glow>
                </a:effectLst>
              </a:rPr>
              <a:t>Doing will.</a:t>
            </a:r>
          </a:p>
        </p:txBody>
      </p:sp>
      <p:sp>
        <p:nvSpPr>
          <p:cNvPr id="398340" name="TextBox 1"/>
          <p:cNvSpPr txBox="1">
            <a:spLocks noChangeArrowheads="1"/>
          </p:cNvSpPr>
          <p:nvPr/>
        </p:nvSpPr>
        <p:spPr bwMode="auto">
          <a:xfrm>
            <a:off x="8680450" y="4445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rPr>
              <a:t>7</a:t>
            </a:r>
          </a:p>
        </p:txBody>
      </p:sp>
    </p:spTree>
    <p:extLst>
      <p:ext uri="{BB962C8B-B14F-4D97-AF65-F5344CB8AC3E}">
        <p14:creationId xmlns:p14="http://schemas.microsoft.com/office/powerpoint/2010/main" val="902706"/>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44450"/>
            <a:ext cx="9144000" cy="2252663"/>
          </a:xfrm>
        </p:spPr>
        <p:txBody>
          <a:bodyPr anchor="t"/>
          <a:lstStyle/>
          <a:p>
            <a:pPr>
              <a:defRPr/>
            </a:pPr>
            <a:r>
              <a:rPr lang="en-US" sz="6000" b="1" dirty="0">
                <a:solidFill>
                  <a:srgbClr val="FFFFFF"/>
                </a:solidFill>
                <a:effectLst>
                  <a:outerShdw blurRad="38100" dist="38100" dir="2700000" algn="tl">
                    <a:srgbClr val="000000">
                      <a:alpha val="43137"/>
                    </a:srgbClr>
                  </a:outerShdw>
                </a:effectLst>
              </a:rPr>
              <a:t>We trust </a:t>
            </a:r>
            <a:r>
              <a:rPr lang="en-US" sz="6000" b="1" dirty="0">
                <a:solidFill>
                  <a:srgbClr val="FFFF00"/>
                </a:solidFill>
                <a:effectLst>
                  <a:outerShdw blurRad="38100" dist="38100" dir="2700000" algn="tl">
                    <a:srgbClr val="000000">
                      <a:alpha val="43137"/>
                    </a:srgbClr>
                  </a:outerShdw>
                </a:effectLst>
              </a:rPr>
              <a:t>ourselves</a:t>
            </a:r>
            <a:r>
              <a:rPr lang="en-US" sz="6000" b="1" dirty="0">
                <a:solidFill>
                  <a:srgbClr val="FFFFFF"/>
                </a:solidFill>
                <a:effectLst>
                  <a:outerShdw blurRad="38100" dist="38100" dir="2700000" algn="tl">
                    <a:srgbClr val="000000">
                      <a:alpha val="43137"/>
                    </a:srgbClr>
                  </a:outerShdw>
                </a:effectLst>
              </a:rPr>
              <a:t> instead of God.</a:t>
            </a:r>
          </a:p>
        </p:txBody>
      </p:sp>
      <p:pic>
        <p:nvPicPr>
          <p:cNvPr id="400386"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282825"/>
            <a:ext cx="9144000" cy="457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251520" y="3877077"/>
            <a:ext cx="6198679" cy="1146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defPPr>
              <a:defRPr lang="en-US"/>
            </a:defPPr>
            <a:lvl1pPr>
              <a:defRPr sz="3600" b="1" kern="0">
                <a:solidFill>
                  <a:srgbClr val="000000"/>
                </a:solidFill>
                <a:effectLst>
                  <a:glow rad="355600">
                    <a:schemeClr val="tx1"/>
                  </a:glow>
                </a:effectLst>
                <a:latin typeface="Arial"/>
                <a:ea typeface="ＭＳ Ｐゴシック" pitchFamily="-108" charset="-128"/>
                <a:cs typeface="Arial"/>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defTabSz="457200" eaLnBrk="1" fontAlgn="auto" hangingPunct="1">
              <a:spcBef>
                <a:spcPts val="0"/>
              </a:spcBef>
              <a:spcAft>
                <a:spcPts val="0"/>
              </a:spcAft>
              <a:defRPr/>
            </a:pPr>
            <a:r>
              <a:rPr lang="en-US" dirty="0">
                <a:effectLst>
                  <a:glow rad="355600">
                    <a:srgbClr val="FFFFFF"/>
                  </a:glow>
                </a:effectLst>
              </a:rPr>
              <a:t>Lead with your heart.  </a:t>
            </a:r>
            <a:br>
              <a:rPr lang="en-US" dirty="0">
                <a:effectLst>
                  <a:glow rad="355600">
                    <a:srgbClr val="FFFFFF"/>
                  </a:glow>
                </a:effectLst>
              </a:rPr>
            </a:br>
            <a:r>
              <a:rPr lang="en-US" dirty="0">
                <a:effectLst>
                  <a:glow rad="355600">
                    <a:srgbClr val="FFFFFF"/>
                  </a:glow>
                </a:effectLst>
              </a:rPr>
              <a:t>Not with your Bible.</a:t>
            </a:r>
          </a:p>
        </p:txBody>
      </p:sp>
      <p:sp>
        <p:nvSpPr>
          <p:cNvPr id="400388" name="TextBox 1"/>
          <p:cNvSpPr txBox="1">
            <a:spLocks noChangeArrowheads="1"/>
          </p:cNvSpPr>
          <p:nvPr/>
        </p:nvSpPr>
        <p:spPr bwMode="auto">
          <a:xfrm>
            <a:off x="8680450" y="4445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rPr>
              <a:t>7</a:t>
            </a:r>
          </a:p>
        </p:txBody>
      </p:sp>
    </p:spTree>
    <p:extLst>
      <p:ext uri="{BB962C8B-B14F-4D97-AF65-F5344CB8AC3E}">
        <p14:creationId xmlns:p14="http://schemas.microsoft.com/office/powerpoint/2010/main" val="1766459355"/>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2433" name="Rectangle 2"/>
          <p:cNvSpPr>
            <a:spLocks noGrp="1" noChangeArrowheads="1"/>
          </p:cNvSpPr>
          <p:nvPr>
            <p:ph type="title"/>
          </p:nvPr>
        </p:nvSpPr>
        <p:spPr>
          <a:xfrm>
            <a:off x="4495800" y="0"/>
            <a:ext cx="4648200" cy="1828800"/>
          </a:xfrm>
          <a:solidFill>
            <a:srgbClr val="FA0020"/>
          </a:solidFill>
        </p:spPr>
        <p:txBody>
          <a:bodyPr/>
          <a:lstStyle/>
          <a:p>
            <a:pPr eaLnBrk="1" hangingPunct="1"/>
            <a:r>
              <a:rPr lang="en-US" sz="3600">
                <a:latin typeface="Arial Black" charset="0"/>
                <a:ea typeface="ＭＳ Ｐゴシック" charset="0"/>
                <a:cs typeface="ＭＳ Ｐゴシック" charset="0"/>
              </a:rPr>
              <a:t>Some liberal scholars redefine Christianity</a:t>
            </a:r>
            <a:endParaRPr lang="en-US">
              <a:latin typeface="Arial Black" charset="0"/>
              <a:ea typeface="ＭＳ Ｐゴシック" charset="0"/>
              <a:cs typeface="ＭＳ Ｐゴシック" charset="0"/>
            </a:endParaRPr>
          </a:p>
        </p:txBody>
      </p:sp>
      <p:sp>
        <p:nvSpPr>
          <p:cNvPr id="2635779" name="Rectangle 3"/>
          <p:cNvSpPr>
            <a:spLocks noGrp="1" noChangeArrowheads="1"/>
          </p:cNvSpPr>
          <p:nvPr>
            <p:ph type="body" idx="1"/>
          </p:nvPr>
        </p:nvSpPr>
        <p:spPr>
          <a:xfrm>
            <a:off x="4648200" y="2133600"/>
            <a:ext cx="4419600" cy="3886200"/>
          </a:xfrm>
        </p:spPr>
        <p:txBody>
          <a:bodyPr/>
          <a:lstStyle/>
          <a:p>
            <a:pPr algn="ctr" eaLnBrk="1" hangingPunct="1">
              <a:buFontTx/>
              <a:buNone/>
            </a:pPr>
            <a:r>
              <a:rPr lang="en-US" i="1">
                <a:latin typeface="Arial Black" charset="0"/>
                <a:ea typeface="ＭＳ Ｐゴシック" charset="0"/>
                <a:cs typeface="ＭＳ Ｐゴシック" charset="0"/>
              </a:rPr>
              <a:t>Elaine Pagels teaches at Princeton that first century Christianity was also Gnostic!</a:t>
            </a:r>
          </a:p>
        </p:txBody>
      </p:sp>
      <p:pic>
        <p:nvPicPr>
          <p:cNvPr id="2635781" name="Picture 5" descr="ElainePagels_bi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5085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35783" name="Picture 7" descr="gnostic"/>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43200" y="3363913"/>
            <a:ext cx="2236788" cy="334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35782" name="Picture 6" descr="PagelsGnosticPaul"/>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982201">
            <a:off x="474663" y="3476625"/>
            <a:ext cx="2178050" cy="332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2438" name="TextBox 1"/>
          <p:cNvSpPr txBox="1">
            <a:spLocks noChangeArrowheads="1"/>
          </p:cNvSpPr>
          <p:nvPr/>
        </p:nvSpPr>
        <p:spPr bwMode="auto">
          <a:xfrm>
            <a:off x="8680450" y="4445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rPr>
              <a:t>7</a:t>
            </a:r>
          </a:p>
        </p:txBody>
      </p:sp>
    </p:spTree>
    <p:extLst>
      <p:ext uri="{BB962C8B-B14F-4D97-AF65-F5344CB8AC3E}">
        <p14:creationId xmlns:p14="http://schemas.microsoft.com/office/powerpoint/2010/main" val="18759171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2635781"/>
                                        </p:tgtEl>
                                        <p:attrNameLst>
                                          <p:attrName>style.visibility</p:attrName>
                                        </p:attrNameLst>
                                      </p:cBhvr>
                                      <p:to>
                                        <p:strVal val="visible"/>
                                      </p:to>
                                    </p:set>
                                    <p:animEffect transition="in" filter="blinds(horizontal)">
                                      <p:cBhvr>
                                        <p:cTn id="7" dur="500"/>
                                        <p:tgtEl>
                                          <p:spTgt spid="2635781"/>
                                        </p:tgtEl>
                                      </p:cBhvr>
                                    </p:animEffect>
                                  </p:childTnLst>
                                </p:cTn>
                              </p:par>
                            </p:childTnLst>
                          </p:cTn>
                        </p:par>
                        <p:par>
                          <p:cTn id="8" fill="hold" nodeType="afterGroup">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2635779">
                                            <p:txEl>
                                              <p:pRg st="0" end="0"/>
                                            </p:txEl>
                                          </p:spTgt>
                                        </p:tgtEl>
                                        <p:attrNameLst>
                                          <p:attrName>style.visibility</p:attrName>
                                        </p:attrNameLst>
                                      </p:cBhvr>
                                      <p:to>
                                        <p:strVal val="visible"/>
                                      </p:to>
                                    </p:set>
                                    <p:animEffect transition="in" filter="blinds(horizontal)">
                                      <p:cBhvr>
                                        <p:cTn id="11" dur="500"/>
                                        <p:tgtEl>
                                          <p:spTgt spid="2635779">
                                            <p:txEl>
                                              <p:pRg st="0" end="0"/>
                                            </p:txEl>
                                          </p:spTgt>
                                        </p:tgtEl>
                                      </p:cBhvr>
                                    </p:animEffect>
                                  </p:childTnLst>
                                </p:cTn>
                              </p:par>
                            </p:childTnLst>
                          </p:cTn>
                        </p:par>
                        <p:par>
                          <p:cTn id="12" fill="hold" nodeType="afterGroup">
                            <p:stCondLst>
                              <p:cond delay="1000"/>
                            </p:stCondLst>
                            <p:childTnLst>
                              <p:par>
                                <p:cTn id="13" presetID="3" presetClass="entr" presetSubtype="10" fill="hold" nodeType="afterEffect">
                                  <p:stCondLst>
                                    <p:cond delay="0"/>
                                  </p:stCondLst>
                                  <p:childTnLst>
                                    <p:set>
                                      <p:cBhvr>
                                        <p:cTn id="14" dur="1" fill="hold">
                                          <p:stCondLst>
                                            <p:cond delay="0"/>
                                          </p:stCondLst>
                                        </p:cTn>
                                        <p:tgtEl>
                                          <p:spTgt spid="2635783"/>
                                        </p:tgtEl>
                                        <p:attrNameLst>
                                          <p:attrName>style.visibility</p:attrName>
                                        </p:attrNameLst>
                                      </p:cBhvr>
                                      <p:to>
                                        <p:strVal val="visible"/>
                                      </p:to>
                                    </p:set>
                                    <p:animEffect transition="in" filter="blinds(horizontal)">
                                      <p:cBhvr>
                                        <p:cTn id="15" dur="500"/>
                                        <p:tgtEl>
                                          <p:spTgt spid="2635783"/>
                                        </p:tgtEl>
                                      </p:cBhvr>
                                    </p:animEffect>
                                  </p:childTnLst>
                                </p:cTn>
                              </p:par>
                            </p:childTnLst>
                          </p:cTn>
                        </p:par>
                        <p:par>
                          <p:cTn id="16" fill="hold" nodeType="afterGroup">
                            <p:stCondLst>
                              <p:cond delay="1500"/>
                            </p:stCondLst>
                            <p:childTnLst>
                              <p:par>
                                <p:cTn id="17" presetID="3" presetClass="entr" presetSubtype="10" fill="hold" nodeType="afterEffect">
                                  <p:stCondLst>
                                    <p:cond delay="0"/>
                                  </p:stCondLst>
                                  <p:childTnLst>
                                    <p:set>
                                      <p:cBhvr>
                                        <p:cTn id="18" dur="1" fill="hold">
                                          <p:stCondLst>
                                            <p:cond delay="0"/>
                                          </p:stCondLst>
                                        </p:cTn>
                                        <p:tgtEl>
                                          <p:spTgt spid="2635782"/>
                                        </p:tgtEl>
                                        <p:attrNameLst>
                                          <p:attrName>style.visibility</p:attrName>
                                        </p:attrNameLst>
                                      </p:cBhvr>
                                      <p:to>
                                        <p:strVal val="visible"/>
                                      </p:to>
                                    </p:set>
                                    <p:animEffect transition="in" filter="blinds(horizontal)">
                                      <p:cBhvr>
                                        <p:cTn id="19" dur="500"/>
                                        <p:tgtEl>
                                          <p:spTgt spid="26357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5779" grpId="0" build="p"/>
    </p:bldLst>
  </p:timing>
</p:sld>
</file>

<file path=ppt/slides/slide1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4690" name="Picture 2" descr="septuagint"/>
          <p:cNvPicPr>
            <a:picLocks noChangeAspect="1" noChangeArrowheads="1"/>
          </p:cNvPicPr>
          <p:nvPr/>
        </p:nvPicPr>
        <p:blipFill>
          <a:blip r:embed="rId3" cstate="screen">
            <a:extLst>
              <a:ext uri="{28A0092B-C50C-407E-A947-70E740481C1C}">
                <a14:useLocalDpi xmlns:a14="http://schemas.microsoft.com/office/drawing/2010/main"/>
              </a:ext>
            </a:extLst>
          </a:blip>
          <a:srcRect r="11505" b="36986"/>
          <a:stretch>
            <a:fillRect/>
          </a:stretch>
        </p:blipFill>
        <p:spPr bwMode="auto">
          <a:xfrm>
            <a:off x="0" y="0"/>
            <a:ext cx="1066800" cy="981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4691" name="Picture 3" descr="septuagint"/>
          <p:cNvPicPr>
            <a:picLocks noChangeAspect="1" noChangeArrowheads="1"/>
          </p:cNvPicPr>
          <p:nvPr/>
        </p:nvPicPr>
        <p:blipFill>
          <a:blip r:embed="rId3" cstate="screen">
            <a:extLst>
              <a:ext uri="{28A0092B-C50C-407E-A947-70E740481C1C}">
                <a14:useLocalDpi xmlns:a14="http://schemas.microsoft.com/office/drawing/2010/main"/>
              </a:ext>
            </a:extLst>
          </a:blip>
          <a:srcRect r="11505" b="36986"/>
          <a:stretch>
            <a:fillRect/>
          </a:stretch>
        </p:blipFill>
        <p:spPr bwMode="auto">
          <a:xfrm>
            <a:off x="1219200" y="0"/>
            <a:ext cx="1066800" cy="981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4692" name="Picture 4" descr="septuagint"/>
          <p:cNvPicPr>
            <a:picLocks noChangeAspect="1" noChangeArrowheads="1"/>
          </p:cNvPicPr>
          <p:nvPr/>
        </p:nvPicPr>
        <p:blipFill>
          <a:blip r:embed="rId3" cstate="screen">
            <a:extLst>
              <a:ext uri="{28A0092B-C50C-407E-A947-70E740481C1C}">
                <a14:useLocalDpi xmlns:a14="http://schemas.microsoft.com/office/drawing/2010/main"/>
              </a:ext>
            </a:extLst>
          </a:blip>
          <a:srcRect r="11505" b="36986"/>
          <a:stretch>
            <a:fillRect/>
          </a:stretch>
        </p:blipFill>
        <p:spPr bwMode="auto">
          <a:xfrm>
            <a:off x="0" y="1143000"/>
            <a:ext cx="1066800" cy="981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4693" name="Picture 5" descr="septuagint"/>
          <p:cNvPicPr>
            <a:picLocks noChangeAspect="1" noChangeArrowheads="1"/>
          </p:cNvPicPr>
          <p:nvPr/>
        </p:nvPicPr>
        <p:blipFill>
          <a:blip r:embed="rId3" cstate="screen">
            <a:extLst>
              <a:ext uri="{28A0092B-C50C-407E-A947-70E740481C1C}">
                <a14:useLocalDpi xmlns:a14="http://schemas.microsoft.com/office/drawing/2010/main"/>
              </a:ext>
            </a:extLst>
          </a:blip>
          <a:srcRect r="11505" b="36986"/>
          <a:stretch>
            <a:fillRect/>
          </a:stretch>
        </p:blipFill>
        <p:spPr bwMode="auto">
          <a:xfrm>
            <a:off x="1219200" y="1143000"/>
            <a:ext cx="1066800" cy="981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4694" name="Rectangle 6"/>
          <p:cNvSpPr>
            <a:spLocks noChangeArrowheads="1"/>
          </p:cNvSpPr>
          <p:nvPr/>
        </p:nvSpPr>
        <p:spPr bwMode="auto">
          <a:xfrm>
            <a:off x="0" y="5638800"/>
            <a:ext cx="9144000" cy="152400"/>
          </a:xfrm>
          <a:prstGeom prst="rect">
            <a:avLst/>
          </a:prstGeom>
          <a:solidFill>
            <a:schemeClr val="accent1"/>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SimSun" charset="0"/>
              <a:ea typeface="SimSun" charset="0"/>
            </a:endParaRPr>
          </a:p>
        </p:txBody>
      </p:sp>
      <p:sp>
        <p:nvSpPr>
          <p:cNvPr id="114695" name="Text Box 7"/>
          <p:cNvSpPr txBox="1">
            <a:spLocks noChangeArrowheads="1"/>
          </p:cNvSpPr>
          <p:nvPr/>
        </p:nvSpPr>
        <p:spPr bwMode="auto">
          <a:xfrm>
            <a:off x="1600200" y="6019800"/>
            <a:ext cx="2073275" cy="600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3200" b="1" i="0" u="none" strike="noStrike" kern="1200" cap="none" spc="0" normalizeH="0" baseline="0" noProof="0">
                <a:ln>
                  <a:noFill/>
                </a:ln>
                <a:solidFill>
                  <a:srgbClr val="FFFFFF"/>
                </a:solidFill>
                <a:effectLst/>
                <a:uLnTx/>
                <a:uFillTx/>
                <a:latin typeface="Arial" charset="0"/>
                <a:ea typeface="SimSun" charset="0"/>
              </a:rPr>
              <a:t>第一世</a:t>
            </a:r>
            <a:r>
              <a:rPr kumimoji="0" lang="zh-CN" altLang="en-US" sz="3200" b="1" i="0" u="none" strike="noStrike" kern="1200" cap="none" spc="0" normalizeH="0" baseline="0" noProof="0">
                <a:ln>
                  <a:noFill/>
                </a:ln>
                <a:solidFill>
                  <a:srgbClr val="FFFFFF"/>
                </a:solidFill>
                <a:effectLst/>
                <a:uLnTx/>
                <a:uFillTx/>
                <a:latin typeface="Arial" charset="0"/>
                <a:ea typeface="SimSun" charset="0"/>
              </a:rPr>
              <a:t>纪</a:t>
            </a:r>
            <a:endParaRPr kumimoji="0" lang="en-US" altLang="zh-TW" sz="3200" b="1" i="0" u="none" strike="noStrike" kern="1200" cap="none" spc="0" normalizeH="0" baseline="0" noProof="0">
              <a:ln>
                <a:noFill/>
              </a:ln>
              <a:solidFill>
                <a:srgbClr val="FFFFFF"/>
              </a:solidFill>
              <a:effectLst/>
              <a:uLnTx/>
              <a:uFillTx/>
              <a:latin typeface="Arial" charset="0"/>
              <a:ea typeface="SimSun" charset="0"/>
            </a:endParaRPr>
          </a:p>
        </p:txBody>
      </p:sp>
      <p:sp>
        <p:nvSpPr>
          <p:cNvPr id="114696" name="Text Box 8"/>
          <p:cNvSpPr txBox="1">
            <a:spLocks noChangeArrowheads="1"/>
          </p:cNvSpPr>
          <p:nvPr/>
        </p:nvSpPr>
        <p:spPr bwMode="auto">
          <a:xfrm>
            <a:off x="5249863" y="5867400"/>
            <a:ext cx="2073275" cy="85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2400" b="1" i="0" u="none" strike="noStrike" kern="1200" cap="none" spc="0" normalizeH="0" baseline="0" noProof="0">
                <a:ln>
                  <a:noFill/>
                </a:ln>
                <a:solidFill>
                  <a:srgbClr val="FFFFFF"/>
                </a:solidFill>
                <a:effectLst/>
                <a:uLnTx/>
                <a:uFillTx/>
                <a:latin typeface="SimSun" charset="0"/>
                <a:ea typeface="SimSun" charset="0"/>
              </a:rPr>
              <a:t>公元</a:t>
            </a:r>
            <a:r>
              <a:rPr kumimoji="0" lang="en-US" altLang="zh-TW" sz="2400" b="1" i="0" u="none" strike="noStrike" kern="1200" cap="none" spc="0" normalizeH="0" baseline="0" noProof="0">
                <a:ln>
                  <a:noFill/>
                </a:ln>
                <a:solidFill>
                  <a:srgbClr val="FFFFFF"/>
                </a:solidFill>
                <a:effectLst/>
                <a:uLnTx/>
                <a:uFillTx/>
                <a:latin typeface="SimSun" charset="0"/>
                <a:ea typeface="SimSun" charset="0"/>
              </a:rPr>
              <a:t>325</a:t>
            </a:r>
            <a:r>
              <a:rPr kumimoji="0" lang="zh-TW" altLang="en-US" sz="2400" b="1" i="0" u="none" strike="noStrike" kern="1200" cap="none" spc="0" normalizeH="0" baseline="0" noProof="0">
                <a:ln>
                  <a:noFill/>
                </a:ln>
                <a:solidFill>
                  <a:srgbClr val="FFFFFF"/>
                </a:solidFill>
                <a:effectLst/>
                <a:uLnTx/>
                <a:uFillTx/>
                <a:latin typeface="SimSun" charset="0"/>
                <a:ea typeface="SimSun" charset="0"/>
              </a:rPr>
              <a:t>年</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2400" b="1" i="0" u="none" strike="noStrike" kern="1200" cap="none" spc="0" normalizeH="0" baseline="0" noProof="0">
                <a:ln>
                  <a:noFill/>
                </a:ln>
                <a:solidFill>
                  <a:srgbClr val="FFFFFF"/>
                </a:solidFill>
                <a:effectLst/>
                <a:uLnTx/>
                <a:uFillTx/>
                <a:latin typeface="SimSun" charset="0"/>
                <a:ea typeface="SimSun" charset="0"/>
              </a:rPr>
              <a:t>尼西</a:t>
            </a:r>
            <a:r>
              <a:rPr kumimoji="0" lang="zh-CN" altLang="en-US" sz="2400" b="1" i="0" u="none" strike="noStrike" kern="1200" cap="none" spc="0" normalizeH="0" baseline="0" noProof="0">
                <a:ln>
                  <a:noFill/>
                </a:ln>
                <a:solidFill>
                  <a:srgbClr val="FFFFFF"/>
                </a:solidFill>
                <a:effectLst/>
                <a:uLnTx/>
                <a:uFillTx/>
                <a:latin typeface="SimSun" charset="0"/>
                <a:ea typeface="SimSun" charset="0"/>
              </a:rPr>
              <a:t>亚会议</a:t>
            </a:r>
            <a:endParaRPr kumimoji="0" lang="zh-TW" altLang="en-US" sz="2400" b="1" i="0" u="none" strike="noStrike" kern="1200" cap="none" spc="0" normalizeH="0" baseline="0" noProof="0">
              <a:ln>
                <a:noFill/>
              </a:ln>
              <a:solidFill>
                <a:srgbClr val="FFFFFF"/>
              </a:solidFill>
              <a:effectLst/>
              <a:uLnTx/>
              <a:uFillTx/>
              <a:latin typeface="SimSun" charset="0"/>
              <a:ea typeface="SimSun" charset="0"/>
            </a:endParaRPr>
          </a:p>
        </p:txBody>
      </p:sp>
      <p:sp>
        <p:nvSpPr>
          <p:cNvPr id="114697" name="Rectangle 9"/>
          <p:cNvSpPr>
            <a:spLocks noGrp="1" noChangeArrowheads="1"/>
          </p:cNvSpPr>
          <p:nvPr>
            <p:ph type="ctrTitle"/>
          </p:nvPr>
        </p:nvSpPr>
        <p:spPr>
          <a:xfrm>
            <a:off x="3581400" y="152400"/>
            <a:ext cx="5410200" cy="914400"/>
          </a:xfrm>
        </p:spPr>
        <p:txBody>
          <a:bodyPr/>
          <a:lstStyle/>
          <a:p>
            <a:pPr algn="r" eaLnBrk="1" hangingPunct="1"/>
            <a:r>
              <a:rPr lang="zh-TW" altLang="en-US" sz="5400" b="1">
                <a:solidFill>
                  <a:schemeClr val="accent1"/>
                </a:solidFill>
                <a:latin typeface="Arial" charset="0"/>
                <a:ea typeface="SimSun" charset="0"/>
                <a:cs typeface="SimSun" charset="0"/>
              </a:rPr>
              <a:t>被模糊了的</a:t>
            </a:r>
            <a:r>
              <a:rPr lang="zh-CN" altLang="en-US" sz="5400" b="1">
                <a:solidFill>
                  <a:schemeClr val="accent1"/>
                </a:solidFill>
                <a:latin typeface="Arial" charset="0"/>
                <a:ea typeface="SimSun" charset="0"/>
                <a:cs typeface="SimSun" charset="0"/>
              </a:rPr>
              <a:t>历</a:t>
            </a:r>
            <a:r>
              <a:rPr lang="zh-TW" altLang="en-US" sz="5400" b="1">
                <a:solidFill>
                  <a:schemeClr val="accent1"/>
                </a:solidFill>
                <a:latin typeface="Arial" charset="0"/>
                <a:ea typeface="SimSun" charset="0"/>
                <a:cs typeface="SimSun" charset="0"/>
              </a:rPr>
              <a:t>史</a:t>
            </a:r>
            <a:endParaRPr lang="en-US" altLang="zh-TW" sz="5400" b="1">
              <a:solidFill>
                <a:schemeClr val="accent1"/>
              </a:solidFill>
              <a:latin typeface="Arial" charset="0"/>
              <a:ea typeface="SimSun" charset="0"/>
              <a:cs typeface="SimSun" charset="0"/>
            </a:endParaRPr>
          </a:p>
        </p:txBody>
      </p:sp>
      <p:sp>
        <p:nvSpPr>
          <p:cNvPr id="45066" name="Freeform 10"/>
          <p:cNvSpPr>
            <a:spLocks/>
          </p:cNvSpPr>
          <p:nvPr/>
        </p:nvSpPr>
        <p:spPr bwMode="auto">
          <a:xfrm>
            <a:off x="263525" y="193675"/>
            <a:ext cx="1473200" cy="1566863"/>
          </a:xfrm>
          <a:custGeom>
            <a:avLst/>
            <a:gdLst>
              <a:gd name="T0" fmla="*/ 0 w 928"/>
              <a:gd name="T1" fmla="*/ 1566863 h 987"/>
              <a:gd name="T2" fmla="*/ 773113 w 928"/>
              <a:gd name="T3" fmla="*/ 442913 h 987"/>
              <a:gd name="T4" fmla="*/ 977900 w 928"/>
              <a:gd name="T5" fmla="*/ 311150 h 987"/>
              <a:gd name="T6" fmla="*/ 1400175 w 928"/>
              <a:gd name="T7" fmla="*/ 92075 h 987"/>
              <a:gd name="T8" fmla="*/ 1473200 w 928"/>
              <a:gd name="T9" fmla="*/ 4763 h 987"/>
              <a:gd name="T10" fmla="*/ 0 60000 65536"/>
              <a:gd name="T11" fmla="*/ 0 60000 65536"/>
              <a:gd name="T12" fmla="*/ 0 60000 65536"/>
              <a:gd name="T13" fmla="*/ 0 60000 65536"/>
              <a:gd name="T14" fmla="*/ 0 60000 65536"/>
              <a:gd name="T15" fmla="*/ 0 w 928"/>
              <a:gd name="T16" fmla="*/ 0 h 987"/>
              <a:gd name="T17" fmla="*/ 928 w 928"/>
              <a:gd name="T18" fmla="*/ 987 h 987"/>
            </a:gdLst>
            <a:ahLst/>
            <a:cxnLst>
              <a:cxn ang="T10">
                <a:pos x="T0" y="T1"/>
              </a:cxn>
              <a:cxn ang="T11">
                <a:pos x="T2" y="T3"/>
              </a:cxn>
              <a:cxn ang="T12">
                <a:pos x="T4" y="T5"/>
              </a:cxn>
              <a:cxn ang="T13">
                <a:pos x="T6" y="T7"/>
              </a:cxn>
              <a:cxn ang="T14">
                <a:pos x="T8" y="T9"/>
              </a:cxn>
            </a:cxnLst>
            <a:rect l="T15" t="T16" r="T17" b="T18"/>
            <a:pathLst>
              <a:path w="928" h="987">
                <a:moveTo>
                  <a:pt x="0" y="987"/>
                </a:moveTo>
                <a:cubicBezTo>
                  <a:pt x="101" y="786"/>
                  <a:pt x="242" y="397"/>
                  <a:pt x="487" y="279"/>
                </a:cubicBezTo>
                <a:cubicBezTo>
                  <a:pt x="526" y="225"/>
                  <a:pt x="553" y="232"/>
                  <a:pt x="616" y="196"/>
                </a:cubicBezTo>
                <a:cubicBezTo>
                  <a:pt x="703" y="145"/>
                  <a:pt x="798" y="113"/>
                  <a:pt x="882" y="58"/>
                </a:cubicBezTo>
                <a:cubicBezTo>
                  <a:pt x="920" y="0"/>
                  <a:pt x="896" y="3"/>
                  <a:pt x="928" y="3"/>
                </a:cubicBezTo>
              </a:path>
            </a:pathLst>
          </a:custGeom>
          <a:noFill/>
          <a:ln w="76200">
            <a:solidFill>
              <a:srgbClr val="FA002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SimSun" charset="0"/>
              <a:ea typeface="SimSun" charset="0"/>
            </a:endParaRPr>
          </a:p>
        </p:txBody>
      </p:sp>
      <p:sp>
        <p:nvSpPr>
          <p:cNvPr id="45067" name="Freeform 11"/>
          <p:cNvSpPr>
            <a:spLocks/>
          </p:cNvSpPr>
          <p:nvPr/>
        </p:nvSpPr>
        <p:spPr bwMode="auto">
          <a:xfrm>
            <a:off x="407988" y="-152400"/>
            <a:ext cx="1884362" cy="2351088"/>
          </a:xfrm>
          <a:custGeom>
            <a:avLst/>
            <a:gdLst>
              <a:gd name="T0" fmla="*/ 0 w 1187"/>
              <a:gd name="T1" fmla="*/ 2351088 h 1481"/>
              <a:gd name="T2" fmla="*/ 292100 w 1187"/>
              <a:gd name="T3" fmla="*/ 1912938 h 1481"/>
              <a:gd name="T4" fmla="*/ 541337 w 1187"/>
              <a:gd name="T5" fmla="*/ 1606550 h 1481"/>
              <a:gd name="T6" fmla="*/ 833437 w 1187"/>
              <a:gd name="T7" fmla="*/ 1270000 h 1481"/>
              <a:gd name="T8" fmla="*/ 1182687 w 1187"/>
              <a:gd name="T9" fmla="*/ 1227138 h 1481"/>
              <a:gd name="T10" fmla="*/ 1373187 w 1187"/>
              <a:gd name="T11" fmla="*/ 904875 h 1481"/>
              <a:gd name="T12" fmla="*/ 1431925 w 1187"/>
              <a:gd name="T13" fmla="*/ 831850 h 1481"/>
              <a:gd name="T14" fmla="*/ 1562100 w 1187"/>
              <a:gd name="T15" fmla="*/ 730250 h 1481"/>
              <a:gd name="T16" fmla="*/ 1766887 w 1187"/>
              <a:gd name="T17" fmla="*/ 701675 h 1481"/>
              <a:gd name="T18" fmla="*/ 1825625 w 1187"/>
              <a:gd name="T19" fmla="*/ 320675 h 1481"/>
              <a:gd name="T20" fmla="*/ 1884362 w 1187"/>
              <a:gd name="T21" fmla="*/ 0 h 148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87"/>
              <a:gd name="T34" fmla="*/ 0 h 1481"/>
              <a:gd name="T35" fmla="*/ 1187 w 1187"/>
              <a:gd name="T36" fmla="*/ 1481 h 148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87" h="1481">
                <a:moveTo>
                  <a:pt x="0" y="1481"/>
                </a:moveTo>
                <a:cubicBezTo>
                  <a:pt x="93" y="1409"/>
                  <a:pt x="112" y="1298"/>
                  <a:pt x="184" y="1205"/>
                </a:cubicBezTo>
                <a:cubicBezTo>
                  <a:pt x="234" y="1138"/>
                  <a:pt x="293" y="1081"/>
                  <a:pt x="341" y="1012"/>
                </a:cubicBezTo>
                <a:cubicBezTo>
                  <a:pt x="390" y="940"/>
                  <a:pt x="440" y="837"/>
                  <a:pt x="525" y="800"/>
                </a:cubicBezTo>
                <a:cubicBezTo>
                  <a:pt x="586" y="772"/>
                  <a:pt x="678" y="780"/>
                  <a:pt x="745" y="773"/>
                </a:cubicBezTo>
                <a:cubicBezTo>
                  <a:pt x="836" y="710"/>
                  <a:pt x="815" y="649"/>
                  <a:pt x="865" y="570"/>
                </a:cubicBezTo>
                <a:cubicBezTo>
                  <a:pt x="875" y="553"/>
                  <a:pt x="889" y="539"/>
                  <a:pt x="902" y="524"/>
                </a:cubicBezTo>
                <a:cubicBezTo>
                  <a:pt x="916" y="480"/>
                  <a:pt x="932" y="467"/>
                  <a:pt x="984" y="460"/>
                </a:cubicBezTo>
                <a:cubicBezTo>
                  <a:pt x="1027" y="454"/>
                  <a:pt x="1113" y="442"/>
                  <a:pt x="1113" y="442"/>
                </a:cubicBezTo>
                <a:cubicBezTo>
                  <a:pt x="1150" y="368"/>
                  <a:pt x="1138" y="282"/>
                  <a:pt x="1150" y="202"/>
                </a:cubicBezTo>
                <a:cubicBezTo>
                  <a:pt x="1159" y="134"/>
                  <a:pt x="1187" y="68"/>
                  <a:pt x="1187" y="0"/>
                </a:cubicBezTo>
              </a:path>
            </a:pathLst>
          </a:custGeom>
          <a:noFill/>
          <a:ln w="76200">
            <a:solidFill>
              <a:srgbClr val="FA002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SimSun" charset="0"/>
              <a:ea typeface="SimSun" charset="0"/>
            </a:endParaRPr>
          </a:p>
        </p:txBody>
      </p:sp>
      <p:sp>
        <p:nvSpPr>
          <p:cNvPr id="45068" name="Text Box 12"/>
          <p:cNvSpPr txBox="1">
            <a:spLocks noChangeArrowheads="1"/>
          </p:cNvSpPr>
          <p:nvPr/>
        </p:nvSpPr>
        <p:spPr bwMode="auto">
          <a:xfrm>
            <a:off x="2971800" y="3886200"/>
            <a:ext cx="1981200" cy="1616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charset="0"/>
                <a:ea typeface="SimSun" charset="0"/>
              </a:rPr>
              <a:t>马</a:t>
            </a:r>
            <a:r>
              <a:rPr kumimoji="0" lang="zh-TW" altLang="en-US" sz="2400" b="1" i="0" u="none" strike="noStrike" kern="1200" cap="none" spc="0" normalizeH="0" baseline="0" noProof="0">
                <a:ln>
                  <a:noFill/>
                </a:ln>
                <a:solidFill>
                  <a:srgbClr val="FFFFFF"/>
                </a:solidFill>
                <a:effectLst/>
                <a:uLnTx/>
                <a:uFillTx/>
                <a:latin typeface="Arial" charset="0"/>
                <a:ea typeface="SimSun" charset="0"/>
              </a:rPr>
              <a:t>太福音</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charset="0"/>
                <a:ea typeface="SimSun" charset="0"/>
              </a:rPr>
              <a:t>马</a:t>
            </a:r>
            <a:r>
              <a:rPr kumimoji="0" lang="zh-TW" altLang="en-US" sz="2400" b="1" i="0" u="none" strike="noStrike" kern="1200" cap="none" spc="0" normalizeH="0" baseline="0" noProof="0">
                <a:ln>
                  <a:noFill/>
                </a:ln>
                <a:solidFill>
                  <a:srgbClr val="FFFFFF"/>
                </a:solidFill>
                <a:effectLst/>
                <a:uLnTx/>
                <a:uFillTx/>
                <a:latin typeface="Arial" charset="0"/>
                <a:ea typeface="SimSun" charset="0"/>
              </a:rPr>
              <a:t>可福音</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2400" b="1" i="0" u="none" strike="noStrike" kern="1200" cap="none" spc="0" normalizeH="0" baseline="0" noProof="0">
                <a:ln>
                  <a:noFill/>
                </a:ln>
                <a:solidFill>
                  <a:srgbClr val="FFFFFF"/>
                </a:solidFill>
                <a:effectLst/>
                <a:uLnTx/>
                <a:uFillTx/>
                <a:latin typeface="Arial" charset="0"/>
                <a:ea typeface="SimSun" charset="0"/>
              </a:rPr>
              <a:t>路加福音</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charset="0"/>
                <a:ea typeface="SimSun" charset="0"/>
              </a:rPr>
              <a:t>约</a:t>
            </a:r>
            <a:r>
              <a:rPr kumimoji="0" lang="zh-TW" altLang="en-US" sz="2400" b="1" i="0" u="none" strike="noStrike" kern="1200" cap="none" spc="0" normalizeH="0" baseline="0" noProof="0">
                <a:ln>
                  <a:noFill/>
                </a:ln>
                <a:solidFill>
                  <a:srgbClr val="FFFFFF"/>
                </a:solidFill>
                <a:effectLst/>
                <a:uLnTx/>
                <a:uFillTx/>
                <a:latin typeface="Arial" charset="0"/>
                <a:ea typeface="SimSun" charset="0"/>
              </a:rPr>
              <a:t>翰福音</a:t>
            </a:r>
          </a:p>
        </p:txBody>
      </p:sp>
      <p:sp>
        <p:nvSpPr>
          <p:cNvPr id="45070" name="Text Box 14"/>
          <p:cNvSpPr txBox="1">
            <a:spLocks noChangeArrowheads="1"/>
          </p:cNvSpPr>
          <p:nvPr/>
        </p:nvSpPr>
        <p:spPr bwMode="auto">
          <a:xfrm rot="-709062">
            <a:off x="4875213" y="4216400"/>
            <a:ext cx="2605087" cy="981075"/>
          </a:xfrm>
          <a:prstGeom prst="rect">
            <a:avLst/>
          </a:prstGeom>
          <a:solidFill>
            <a:srgbClr val="C70045"/>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uLnTx/>
                <a:uFillTx/>
                <a:latin typeface="Arial" charset="0"/>
                <a:ea typeface="SimSun" charset="0"/>
              </a:rPr>
              <a:t>伪</a:t>
            </a:r>
            <a:r>
              <a:rPr kumimoji="0" lang="zh-TW" altLang="en-US" sz="2800" b="1" i="0" u="none" strike="noStrike" kern="1200" cap="none" spc="0" normalizeH="0" baseline="0" noProof="0">
                <a:ln>
                  <a:noFill/>
                </a:ln>
                <a:solidFill>
                  <a:srgbClr val="FFFFFF"/>
                </a:solidFill>
                <a:effectLst/>
                <a:uLnTx/>
                <a:uFillTx/>
                <a:latin typeface="Arial" charset="0"/>
                <a:ea typeface="SimSun" charset="0"/>
              </a:rPr>
              <a:t>造的福音</a:t>
            </a:r>
            <a:r>
              <a:rPr kumimoji="0" lang="zh-CN" altLang="en-US" sz="2800" b="1" i="0" u="none" strike="noStrike" kern="1200" cap="none" spc="0" normalizeH="0" baseline="0" noProof="0">
                <a:ln>
                  <a:noFill/>
                </a:ln>
                <a:solidFill>
                  <a:srgbClr val="FFFFFF"/>
                </a:solidFill>
                <a:effectLst/>
                <a:uLnTx/>
                <a:uFillTx/>
                <a:latin typeface="Arial" charset="0"/>
                <a:ea typeface="SimSun" charset="0"/>
              </a:rPr>
              <a:t>书</a:t>
            </a:r>
            <a:r>
              <a:rPr kumimoji="0" lang="zh-TW" altLang="en-US" sz="2800" b="1" i="0" u="none" strike="noStrike" kern="1200" cap="none" spc="0" normalizeH="0" baseline="0" noProof="0">
                <a:ln>
                  <a:noFill/>
                </a:ln>
                <a:solidFill>
                  <a:srgbClr val="FFFFFF"/>
                </a:solidFill>
                <a:effectLst/>
                <a:uLnTx/>
                <a:uFillTx/>
                <a:latin typeface="Arial" charset="0"/>
                <a:ea typeface="SimSun" charset="0"/>
              </a:rPr>
              <a:t>只有十三卷</a:t>
            </a:r>
            <a:endParaRPr kumimoji="0" lang="en-US" altLang="zh-TW" sz="2800" b="1" i="0" u="none" strike="noStrike" kern="1200" cap="none" spc="0" normalizeH="0" baseline="0" noProof="0">
              <a:ln>
                <a:noFill/>
              </a:ln>
              <a:solidFill>
                <a:srgbClr val="FFFFFF"/>
              </a:solidFill>
              <a:effectLst/>
              <a:uLnTx/>
              <a:uFillTx/>
              <a:latin typeface="Arial" charset="0"/>
              <a:ea typeface="SimSun" charset="0"/>
            </a:endParaRPr>
          </a:p>
        </p:txBody>
      </p:sp>
      <p:sp>
        <p:nvSpPr>
          <p:cNvPr id="45071" name="Text Box 15"/>
          <p:cNvSpPr txBox="1">
            <a:spLocks noChangeArrowheads="1"/>
          </p:cNvSpPr>
          <p:nvPr/>
        </p:nvSpPr>
        <p:spPr bwMode="auto">
          <a:xfrm>
            <a:off x="2133600" y="2286000"/>
            <a:ext cx="1752600" cy="85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charset="0"/>
                <a:ea typeface="SimSun" charset="0"/>
              </a:rPr>
              <a:t>据说</a:t>
            </a:r>
            <a:r>
              <a:rPr kumimoji="0" lang="zh-TW" altLang="en-US" sz="2400" b="1" i="0" u="none" strike="noStrike" kern="1200" cap="none" spc="0" normalizeH="0" baseline="0" noProof="0">
                <a:ln>
                  <a:noFill/>
                </a:ln>
                <a:solidFill>
                  <a:srgbClr val="FFFFFF"/>
                </a:solidFill>
                <a:effectLst/>
                <a:uLnTx/>
                <a:uFillTx/>
                <a:latin typeface="Arial" charset="0"/>
                <a:ea typeface="SimSun" charset="0"/>
              </a:rPr>
              <a:t>有八十卷福音</a:t>
            </a:r>
            <a:r>
              <a:rPr kumimoji="0" lang="zh-CN" altLang="en-US" sz="2400" b="1" i="0" u="none" strike="noStrike" kern="1200" cap="none" spc="0" normalizeH="0" baseline="0" noProof="0">
                <a:ln>
                  <a:noFill/>
                </a:ln>
                <a:solidFill>
                  <a:srgbClr val="FFFFFF"/>
                </a:solidFill>
                <a:effectLst/>
                <a:uLnTx/>
                <a:uFillTx/>
                <a:latin typeface="Arial" charset="0"/>
                <a:ea typeface="SimSun" charset="0"/>
              </a:rPr>
              <a:t>书</a:t>
            </a:r>
            <a:endParaRPr kumimoji="0" lang="en-US" altLang="zh-TW" sz="2400" b="1" i="0" u="none" strike="noStrike" kern="1200" cap="none" spc="0" normalizeH="0" baseline="0" noProof="0">
              <a:ln>
                <a:noFill/>
              </a:ln>
              <a:solidFill>
                <a:srgbClr val="FFFFFF"/>
              </a:solidFill>
              <a:effectLst/>
              <a:uLnTx/>
              <a:uFillTx/>
              <a:latin typeface="Arial" charset="0"/>
              <a:ea typeface="SimSun" charset="0"/>
            </a:endParaRPr>
          </a:p>
        </p:txBody>
      </p:sp>
      <p:sp>
        <p:nvSpPr>
          <p:cNvPr id="45072" name="Text Box 16"/>
          <p:cNvSpPr txBox="1">
            <a:spLocks noChangeArrowheads="1"/>
          </p:cNvSpPr>
          <p:nvPr/>
        </p:nvSpPr>
        <p:spPr bwMode="auto">
          <a:xfrm>
            <a:off x="5295900" y="2019300"/>
            <a:ext cx="1981200" cy="1616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charset="0"/>
                <a:ea typeface="SimSun" charset="0"/>
              </a:rPr>
              <a:t>马</a:t>
            </a:r>
            <a:r>
              <a:rPr kumimoji="0" lang="zh-TW" altLang="en-US" sz="2400" b="1" i="0" u="none" strike="noStrike" kern="1200" cap="none" spc="0" normalizeH="0" baseline="0" noProof="0">
                <a:ln>
                  <a:noFill/>
                </a:ln>
                <a:solidFill>
                  <a:srgbClr val="FFFFFF"/>
                </a:solidFill>
                <a:effectLst/>
                <a:uLnTx/>
                <a:uFillTx/>
                <a:latin typeface="Arial" charset="0"/>
                <a:ea typeface="SimSun" charset="0"/>
              </a:rPr>
              <a:t>太福音</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charset="0"/>
                <a:ea typeface="SimSun" charset="0"/>
              </a:rPr>
              <a:t>马</a:t>
            </a:r>
            <a:r>
              <a:rPr kumimoji="0" lang="zh-TW" altLang="en-US" sz="2400" b="1" i="0" u="none" strike="noStrike" kern="1200" cap="none" spc="0" normalizeH="0" baseline="0" noProof="0">
                <a:ln>
                  <a:noFill/>
                </a:ln>
                <a:solidFill>
                  <a:srgbClr val="FFFFFF"/>
                </a:solidFill>
                <a:effectLst/>
                <a:uLnTx/>
                <a:uFillTx/>
                <a:latin typeface="Arial" charset="0"/>
                <a:ea typeface="SimSun" charset="0"/>
              </a:rPr>
              <a:t>可福音</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2400" b="1" i="0" u="none" strike="noStrike" kern="1200" cap="none" spc="0" normalizeH="0" baseline="0" noProof="0">
                <a:ln>
                  <a:noFill/>
                </a:ln>
                <a:solidFill>
                  <a:srgbClr val="FFFFFF"/>
                </a:solidFill>
                <a:effectLst/>
                <a:uLnTx/>
                <a:uFillTx/>
                <a:latin typeface="Arial" charset="0"/>
                <a:ea typeface="SimSun" charset="0"/>
              </a:rPr>
              <a:t>路加福音</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charset="0"/>
                <a:ea typeface="SimSun" charset="0"/>
              </a:rPr>
              <a:t>约</a:t>
            </a:r>
            <a:r>
              <a:rPr kumimoji="0" lang="zh-TW" altLang="en-US" sz="2400" b="1" i="0" u="none" strike="noStrike" kern="1200" cap="none" spc="0" normalizeH="0" baseline="0" noProof="0">
                <a:ln>
                  <a:noFill/>
                </a:ln>
                <a:solidFill>
                  <a:srgbClr val="FFFFFF"/>
                </a:solidFill>
                <a:effectLst/>
                <a:uLnTx/>
                <a:uFillTx/>
                <a:latin typeface="Arial" charset="0"/>
                <a:ea typeface="SimSun" charset="0"/>
              </a:rPr>
              <a:t>翰福音</a:t>
            </a:r>
          </a:p>
        </p:txBody>
      </p:sp>
      <p:sp>
        <p:nvSpPr>
          <p:cNvPr id="114704" name="Line 17"/>
          <p:cNvSpPr>
            <a:spLocks noChangeShapeType="1"/>
          </p:cNvSpPr>
          <p:nvPr/>
        </p:nvSpPr>
        <p:spPr bwMode="auto">
          <a:xfrm>
            <a:off x="-304800" y="3733800"/>
            <a:ext cx="9677400" cy="0"/>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SimSun" charset="0"/>
              <a:ea typeface="SimSun" charset="0"/>
            </a:endParaRPr>
          </a:p>
        </p:txBody>
      </p:sp>
      <p:sp>
        <p:nvSpPr>
          <p:cNvPr id="114705" name="WordArt 18"/>
          <p:cNvSpPr>
            <a:spLocks noChangeArrowheads="1" noChangeShapeType="1" noTextEdit="1"/>
          </p:cNvSpPr>
          <p:nvPr/>
        </p:nvSpPr>
        <p:spPr bwMode="auto">
          <a:xfrm>
            <a:off x="0" y="1828800"/>
            <a:ext cx="1625600" cy="1711325"/>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CurveUp">
              <a:avLst>
                <a:gd name="adj" fmla="val 403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a:noFill/>
                </a:ln>
                <a:solidFill>
                  <a:srgbClr val="FFFF00"/>
                </a:solidFill>
                <a:effectLst>
                  <a:outerShdw blurRad="63500" dist="46662" dir="2115817" algn="ctr" rotWithShape="0">
                    <a:srgbClr val="000000">
                      <a:alpha val="74997"/>
                    </a:srgbClr>
                  </a:outerShdw>
                </a:effectLst>
                <a:uLnTx/>
                <a:uFillTx/>
                <a:latin typeface="SimSun"/>
                <a:ea typeface="SimSun"/>
                <a:cs typeface="SimSun"/>
              </a:rPr>
              <a:t>Brown的</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a:noFill/>
                </a:ln>
                <a:solidFill>
                  <a:srgbClr val="FFFF00"/>
                </a:solidFill>
                <a:effectLst>
                  <a:outerShdw blurRad="63500" dist="46662" dir="2115817" algn="ctr" rotWithShape="0">
                    <a:srgbClr val="000000">
                      <a:alpha val="74997"/>
                    </a:srgbClr>
                  </a:outerShdw>
                </a:effectLst>
                <a:uLnTx/>
                <a:uFillTx/>
                <a:latin typeface="SimSun"/>
                <a:ea typeface="SimSun"/>
                <a:cs typeface="SimSun"/>
              </a:rPr>
              <a:t>"福音书"</a:t>
            </a:r>
          </a:p>
        </p:txBody>
      </p:sp>
      <p:sp>
        <p:nvSpPr>
          <p:cNvPr id="114706" name="WordArt 19"/>
          <p:cNvSpPr>
            <a:spLocks noChangeArrowheads="1" noChangeShapeType="1" noTextEdit="1"/>
          </p:cNvSpPr>
          <p:nvPr/>
        </p:nvSpPr>
        <p:spPr bwMode="auto">
          <a:xfrm>
            <a:off x="0" y="3962400"/>
            <a:ext cx="3276600" cy="12954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600" b="1" i="0" u="none" strike="noStrike" kern="10" cap="none" spc="0" normalizeH="0" baseline="0" noProof="0">
                <a:ln w="12700">
                  <a:solidFill>
                    <a:srgbClr val="B2B2B2"/>
                  </a:solidFill>
                  <a:round/>
                  <a:headEnd/>
                  <a:tailEnd/>
                </a:ln>
                <a:solidFill>
                  <a:srgbClr val="800000"/>
                </a:solidFill>
                <a:effectLst>
                  <a:outerShdw blurRad="63500" dist="38099" dir="2700000" sy="50000" rotWithShape="0">
                    <a:srgbClr val="875B0D">
                      <a:alpha val="74997"/>
                    </a:srgbClr>
                  </a:outerShdw>
                </a:effectLst>
                <a:uLnTx/>
                <a:uFillTx/>
                <a:latin typeface="SimSun"/>
                <a:ea typeface="SimSun"/>
                <a:cs typeface="SimSun"/>
              </a:rPr>
              <a:t>关乎福音书的事实</a:t>
            </a:r>
            <a:endParaRPr kumimoji="0" lang="en-US" sz="3600" b="1" i="0" u="none" strike="noStrike" kern="10" cap="none" spc="0" normalizeH="0" baseline="0" noProof="0">
              <a:ln w="12700">
                <a:solidFill>
                  <a:srgbClr val="B2B2B2"/>
                </a:solidFill>
                <a:round/>
                <a:headEnd/>
                <a:tailEnd/>
              </a:ln>
              <a:solidFill>
                <a:srgbClr val="800000"/>
              </a:solidFill>
              <a:effectLst>
                <a:outerShdw blurRad="63500" dist="38099" dir="2700000" sy="50000" rotWithShape="0">
                  <a:srgbClr val="875B0D">
                    <a:alpha val="74997"/>
                  </a:srgbClr>
                </a:outerShdw>
              </a:effectLst>
              <a:uLnTx/>
              <a:uFillTx/>
              <a:latin typeface="SimSun"/>
              <a:ea typeface="SimSun"/>
              <a:cs typeface="SimSun"/>
            </a:endParaRPr>
          </a:p>
        </p:txBody>
      </p:sp>
      <p:grpSp>
        <p:nvGrpSpPr>
          <p:cNvPr id="2" name="Group 20"/>
          <p:cNvGrpSpPr>
            <a:grpSpLocks/>
          </p:cNvGrpSpPr>
          <p:nvPr/>
        </p:nvGrpSpPr>
        <p:grpSpPr bwMode="auto">
          <a:xfrm>
            <a:off x="7086600" y="2057400"/>
            <a:ext cx="1676400" cy="1692275"/>
            <a:chOff x="4272" y="1344"/>
            <a:chExt cx="1392" cy="1066"/>
          </a:xfrm>
        </p:grpSpPr>
        <p:sp>
          <p:nvSpPr>
            <p:cNvPr id="114708" name="Text Box 21"/>
            <p:cNvSpPr txBox="1">
              <a:spLocks noChangeArrowheads="1"/>
            </p:cNvSpPr>
            <p:nvPr/>
          </p:nvSpPr>
          <p:spPr bwMode="auto">
            <a:xfrm>
              <a:off x="4512" y="1392"/>
              <a:ext cx="1152" cy="10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2400" b="1" i="0" u="none" strike="noStrike" kern="1200" cap="none" spc="0" normalizeH="0" baseline="0" noProof="0">
                  <a:ln>
                    <a:noFill/>
                  </a:ln>
                  <a:solidFill>
                    <a:srgbClr val="FFFFFF"/>
                  </a:solidFill>
                  <a:effectLst/>
                  <a:uLnTx/>
                  <a:uFillTx/>
                  <a:latin typeface="Arial" charset="0"/>
                  <a:ea typeface="SimSun" charset="0"/>
                </a:rPr>
                <a:t>因其「男性偏</a:t>
              </a:r>
              <a:r>
                <a:rPr kumimoji="0" lang="zh-CN" altLang="en-US" sz="2400" b="1" i="0" u="none" strike="noStrike" kern="1200" cap="none" spc="0" normalizeH="0" baseline="0" noProof="0">
                  <a:ln>
                    <a:noFill/>
                  </a:ln>
                  <a:solidFill>
                    <a:srgbClr val="FFFFFF"/>
                  </a:solidFill>
                  <a:effectLst/>
                  <a:uLnTx/>
                  <a:uFillTx/>
                  <a:latin typeface="Arial" charset="0"/>
                  <a:ea typeface="SimSun" charset="0"/>
                </a:rPr>
                <a:t>见</a:t>
              </a:r>
              <a:r>
                <a:rPr kumimoji="0" lang="zh-TW" altLang="en-US" sz="2400" b="1" i="0" u="none" strike="noStrike" kern="1200" cap="none" spc="0" normalizeH="0" baseline="0" noProof="0">
                  <a:ln>
                    <a:noFill/>
                  </a:ln>
                  <a:solidFill>
                    <a:srgbClr val="FFFFFF"/>
                  </a:solidFill>
                  <a:effectLst/>
                  <a:uLnTx/>
                  <a:uFillTx/>
                  <a:latin typeface="Arial" charset="0"/>
                  <a:ea typeface="SimSun" charset="0"/>
                </a:rPr>
                <a:t>」而被</a:t>
              </a:r>
              <a:r>
                <a:rPr kumimoji="0" lang="zh-CN" altLang="en-US" sz="2400" b="1" i="0" u="none" strike="noStrike" kern="1200" cap="none" spc="0" normalizeH="0" baseline="0" noProof="0">
                  <a:ln>
                    <a:noFill/>
                  </a:ln>
                  <a:solidFill>
                    <a:srgbClr val="FFFFFF"/>
                  </a:solidFill>
                  <a:effectLst/>
                  <a:uLnTx/>
                  <a:uFillTx/>
                  <a:latin typeface="Arial" charset="0"/>
                  <a:ea typeface="SimSun" charset="0"/>
                </a:rPr>
                <a:t>选</a:t>
              </a:r>
              <a:r>
                <a:rPr kumimoji="0" lang="zh-TW" altLang="en-US" sz="2400" b="1" i="0" u="none" strike="noStrike" kern="1200" cap="none" spc="0" normalizeH="0" baseline="0" noProof="0">
                  <a:ln>
                    <a:noFill/>
                  </a:ln>
                  <a:solidFill>
                    <a:srgbClr val="FFFFFF"/>
                  </a:solidFill>
                  <a:effectLst/>
                  <a:uLnTx/>
                  <a:uFillTx/>
                  <a:latin typeface="Arial" charset="0"/>
                  <a:ea typeface="SimSun" charset="0"/>
                </a:rPr>
                <a:t>上</a:t>
              </a:r>
              <a:endParaRPr kumimoji="0" lang="en-US" altLang="zh-TW" sz="2400" b="1" i="0" u="none" strike="noStrike" kern="1200" cap="none" spc="0" normalizeH="0" baseline="0" noProof="0">
                <a:ln>
                  <a:noFill/>
                </a:ln>
                <a:solidFill>
                  <a:srgbClr val="FFFFFF"/>
                </a:solidFill>
                <a:effectLst/>
                <a:uLnTx/>
                <a:uFillTx/>
                <a:latin typeface="Arial" charset="0"/>
                <a:ea typeface="SimSun" charset="0"/>
              </a:endParaRPr>
            </a:p>
          </p:txBody>
        </p:sp>
        <p:sp>
          <p:nvSpPr>
            <p:cNvPr id="114709" name="AutoShape 22"/>
            <p:cNvSpPr>
              <a:spLocks/>
            </p:cNvSpPr>
            <p:nvPr/>
          </p:nvSpPr>
          <p:spPr bwMode="auto">
            <a:xfrm>
              <a:off x="4272" y="1344"/>
              <a:ext cx="384" cy="1008"/>
            </a:xfrm>
            <a:prstGeom prst="rightBrace">
              <a:avLst>
                <a:gd name="adj1" fmla="val 21875"/>
                <a:gd name="adj2" fmla="val 50000"/>
              </a:avLst>
            </a:prstGeom>
            <a:noFill/>
            <a:ln w="5715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342900" marR="0" lvl="0" indent="-342900" algn="ctr" defTabSz="914400" rtl="0" eaLnBrk="1" fontAlgn="base" latinLnBrk="0" hangingPunct="1">
                <a:lnSpc>
                  <a:spcPct val="100000"/>
                </a:lnSpc>
                <a:spcBef>
                  <a:spcPct val="20000"/>
                </a:spcBef>
                <a:spcAft>
                  <a:spcPct val="0"/>
                </a:spcAft>
                <a:buClrTx/>
                <a:buSzTx/>
                <a:buFontTx/>
                <a:buChar char="•"/>
                <a:tabLst/>
                <a:defRPr/>
              </a:pPr>
              <a:endParaRPr kumimoji="0" lang="en-US" sz="3200" b="1" i="0" u="none" strike="noStrike" kern="1200" cap="none" spc="0" normalizeH="0" baseline="0" noProof="0">
                <a:ln>
                  <a:noFill/>
                </a:ln>
                <a:solidFill>
                  <a:srgbClr val="FFFFFF"/>
                </a:solidFill>
                <a:effectLst/>
                <a:uLnTx/>
                <a:uFillTx/>
                <a:latin typeface="SimSun" charset="0"/>
                <a:ea typeface="SimSun" charset="0"/>
              </a:endParaRPr>
            </a:p>
          </p:txBody>
        </p:sp>
      </p:grpSp>
    </p:spTree>
    <p:extLst>
      <p:ext uri="{BB962C8B-B14F-4D97-AF65-F5344CB8AC3E}">
        <p14:creationId xmlns:p14="http://schemas.microsoft.com/office/powerpoint/2010/main" val="35970740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5067"/>
                                        </p:tgtEl>
                                        <p:attrNameLst>
                                          <p:attrName>style.visibility</p:attrName>
                                        </p:attrNameLst>
                                      </p:cBhvr>
                                      <p:to>
                                        <p:strVal val="visible"/>
                                      </p:to>
                                    </p:set>
                                    <p:animEffect transition="in" filter="wipe(down)">
                                      <p:cBhvr>
                                        <p:cTn id="7" dur="500"/>
                                        <p:tgtEl>
                                          <p:spTgt spid="45067"/>
                                        </p:tgtEl>
                                      </p:cBhvr>
                                    </p:animEffect>
                                  </p:childTnLst>
                                </p:cTn>
                              </p:par>
                            </p:childTnLst>
                          </p:cTn>
                        </p:par>
                        <p:par>
                          <p:cTn id="8" fill="hold" nodeType="afterGroup">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5066"/>
                                        </p:tgtEl>
                                        <p:attrNameLst>
                                          <p:attrName>style.visibility</p:attrName>
                                        </p:attrNameLst>
                                      </p:cBhvr>
                                      <p:to>
                                        <p:strVal val="visible"/>
                                      </p:to>
                                    </p:set>
                                    <p:animEffect transition="in" filter="wipe(down)">
                                      <p:cBhvr>
                                        <p:cTn id="11" dur="500"/>
                                        <p:tgtEl>
                                          <p:spTgt spid="4506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45071"/>
                                        </p:tgtEl>
                                        <p:attrNameLst>
                                          <p:attrName>style.visibility</p:attrName>
                                        </p:attrNameLst>
                                      </p:cBhvr>
                                      <p:to>
                                        <p:strVal val="visible"/>
                                      </p:to>
                                    </p:set>
                                    <p:animEffect transition="in" filter="fade">
                                      <p:cBhvr>
                                        <p:cTn id="16" dur="1000"/>
                                        <p:tgtEl>
                                          <p:spTgt spid="45071"/>
                                        </p:tgtEl>
                                      </p:cBhvr>
                                    </p:animEffect>
                                    <p:anim calcmode="lin" valueType="num">
                                      <p:cBhvr>
                                        <p:cTn id="17" dur="1000" fill="hold"/>
                                        <p:tgtEl>
                                          <p:spTgt spid="45071"/>
                                        </p:tgtEl>
                                        <p:attrNameLst>
                                          <p:attrName>ppt_x</p:attrName>
                                        </p:attrNameLst>
                                      </p:cBhvr>
                                      <p:tavLst>
                                        <p:tav tm="0">
                                          <p:val>
                                            <p:strVal val="#ppt_x"/>
                                          </p:val>
                                        </p:tav>
                                        <p:tav tm="100000">
                                          <p:val>
                                            <p:strVal val="#ppt_x"/>
                                          </p:val>
                                        </p:tav>
                                      </p:tavLst>
                                    </p:anim>
                                    <p:anim calcmode="lin" valueType="num">
                                      <p:cBhvr>
                                        <p:cTn id="18" dur="1000" fill="hold"/>
                                        <p:tgtEl>
                                          <p:spTgt spid="45071"/>
                                        </p:tgtEl>
                                        <p:attrNameLst>
                                          <p:attrName>ppt_y</p:attrName>
                                        </p:attrNameLst>
                                      </p:cBhvr>
                                      <p:tavLst>
                                        <p:tav tm="0">
                                          <p:val>
                                            <p:strVal val="#ppt_y+.1"/>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45072"/>
                                        </p:tgtEl>
                                        <p:attrNameLst>
                                          <p:attrName>style.visibility</p:attrName>
                                        </p:attrNameLst>
                                      </p:cBhvr>
                                      <p:to>
                                        <p:strVal val="visible"/>
                                      </p:to>
                                    </p:set>
                                    <p:animEffect transition="in" filter="fade">
                                      <p:cBhvr>
                                        <p:cTn id="23" dur="1000"/>
                                        <p:tgtEl>
                                          <p:spTgt spid="45072"/>
                                        </p:tgtEl>
                                      </p:cBhvr>
                                    </p:animEffect>
                                    <p:anim calcmode="lin" valueType="num">
                                      <p:cBhvr>
                                        <p:cTn id="24" dur="1000" fill="hold"/>
                                        <p:tgtEl>
                                          <p:spTgt spid="45072"/>
                                        </p:tgtEl>
                                        <p:attrNameLst>
                                          <p:attrName>ppt_x</p:attrName>
                                        </p:attrNameLst>
                                      </p:cBhvr>
                                      <p:tavLst>
                                        <p:tav tm="0">
                                          <p:val>
                                            <p:strVal val="#ppt_x"/>
                                          </p:val>
                                        </p:tav>
                                        <p:tav tm="100000">
                                          <p:val>
                                            <p:strVal val="#ppt_x"/>
                                          </p:val>
                                        </p:tav>
                                      </p:tavLst>
                                    </p:anim>
                                    <p:anim calcmode="lin" valueType="num">
                                      <p:cBhvr>
                                        <p:cTn id="25" dur="1000" fill="hold"/>
                                        <p:tgtEl>
                                          <p:spTgt spid="45072"/>
                                        </p:tgtEl>
                                        <p:attrNameLst>
                                          <p:attrName>ppt_y</p:attrName>
                                        </p:attrNameLst>
                                      </p:cBhvr>
                                      <p:tavLst>
                                        <p:tav tm="0">
                                          <p:val>
                                            <p:strVal val="#ppt_y+.1"/>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left)">
                                      <p:cBhvr>
                                        <p:cTn id="30" dur="500"/>
                                        <p:tgtEl>
                                          <p:spTgt spid="2"/>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5068"/>
                                        </p:tgtEl>
                                        <p:attrNameLst>
                                          <p:attrName>style.visibility</p:attrName>
                                        </p:attrNameLst>
                                      </p:cBhvr>
                                      <p:to>
                                        <p:strVal val="visible"/>
                                      </p:to>
                                    </p:set>
                                    <p:animEffect transition="in" filter="fade">
                                      <p:cBhvr>
                                        <p:cTn id="35" dur="1000"/>
                                        <p:tgtEl>
                                          <p:spTgt spid="45068"/>
                                        </p:tgtEl>
                                      </p:cBhvr>
                                    </p:animEffect>
                                    <p:anim calcmode="lin" valueType="num">
                                      <p:cBhvr>
                                        <p:cTn id="36" dur="1000" fill="hold"/>
                                        <p:tgtEl>
                                          <p:spTgt spid="45068"/>
                                        </p:tgtEl>
                                        <p:attrNameLst>
                                          <p:attrName>ppt_x</p:attrName>
                                        </p:attrNameLst>
                                      </p:cBhvr>
                                      <p:tavLst>
                                        <p:tav tm="0">
                                          <p:val>
                                            <p:strVal val="#ppt_x"/>
                                          </p:val>
                                        </p:tav>
                                        <p:tav tm="100000">
                                          <p:val>
                                            <p:strVal val="#ppt_x"/>
                                          </p:val>
                                        </p:tav>
                                      </p:tavLst>
                                    </p:anim>
                                    <p:anim calcmode="lin" valueType="num">
                                      <p:cBhvr>
                                        <p:cTn id="37" dur="1000" fill="hold"/>
                                        <p:tgtEl>
                                          <p:spTgt spid="45068"/>
                                        </p:tgtEl>
                                        <p:attrNameLst>
                                          <p:attrName>ppt_y</p:attrName>
                                        </p:attrNameLst>
                                      </p:cBhvr>
                                      <p:tavLst>
                                        <p:tav tm="0">
                                          <p:val>
                                            <p:strVal val="#ppt_y+.1"/>
                                          </p:val>
                                        </p:tav>
                                        <p:tav tm="100000">
                                          <p:val>
                                            <p:strVal val="#ppt_y"/>
                                          </p:val>
                                        </p:tav>
                                      </p:tavLst>
                                    </p:anim>
                                  </p:childTnLst>
                                </p:cTn>
                              </p:par>
                            </p:childTnLst>
                          </p:cTn>
                        </p:par>
                        <p:par>
                          <p:cTn id="38" fill="hold" nodeType="afterGroup">
                            <p:stCondLst>
                              <p:cond delay="1000"/>
                            </p:stCondLst>
                            <p:childTnLst>
                              <p:par>
                                <p:cTn id="39" presetID="22" presetClass="entr" presetSubtype="4" fill="hold" grpId="0" nodeType="afterEffect">
                                  <p:stCondLst>
                                    <p:cond delay="0"/>
                                  </p:stCondLst>
                                  <p:childTnLst>
                                    <p:set>
                                      <p:cBhvr>
                                        <p:cTn id="40" dur="1" fill="hold">
                                          <p:stCondLst>
                                            <p:cond delay="0"/>
                                          </p:stCondLst>
                                        </p:cTn>
                                        <p:tgtEl>
                                          <p:spTgt spid="45070"/>
                                        </p:tgtEl>
                                        <p:attrNameLst>
                                          <p:attrName>style.visibility</p:attrName>
                                        </p:attrNameLst>
                                      </p:cBhvr>
                                      <p:to>
                                        <p:strVal val="visible"/>
                                      </p:to>
                                    </p:set>
                                    <p:animEffect transition="in" filter="wipe(down)">
                                      <p:cBhvr>
                                        <p:cTn id="41" dur="500"/>
                                        <p:tgtEl>
                                          <p:spTgt spid="450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6" grpId="0" animBg="1"/>
      <p:bldP spid="45067" grpId="0" animBg="1"/>
      <p:bldP spid="45068" grpId="0"/>
      <p:bldP spid="45070" grpId="0" animBg="1"/>
      <p:bldP spid="45071" grpId="0"/>
      <p:bldP spid="45072" grpId="0"/>
    </p:bldLst>
  </p:timing>
</p:sld>
</file>

<file path=ppt/slides/slide1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6738" name="Picture 2" descr="septuagint"/>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r="11505" b="36986"/>
          <a:stretch>
            <a:fillRect/>
          </a:stretch>
        </p:blipFill>
        <p:spPr bwMode="auto">
          <a:xfrm>
            <a:off x="0" y="0"/>
            <a:ext cx="1066800" cy="981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6739" name="Picture 3" descr="septuagint"/>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r="11505" b="36986"/>
          <a:stretch>
            <a:fillRect/>
          </a:stretch>
        </p:blipFill>
        <p:spPr bwMode="auto">
          <a:xfrm>
            <a:off x="1219200" y="0"/>
            <a:ext cx="1066800" cy="981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6740" name="Picture 4" descr="septuagint"/>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r="11505" b="36986"/>
          <a:stretch>
            <a:fillRect/>
          </a:stretch>
        </p:blipFill>
        <p:spPr bwMode="auto">
          <a:xfrm>
            <a:off x="0" y="1143000"/>
            <a:ext cx="1066800" cy="981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6741" name="Picture 5" descr="septuagint"/>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r="11505" b="36986"/>
          <a:stretch>
            <a:fillRect/>
          </a:stretch>
        </p:blipFill>
        <p:spPr bwMode="auto">
          <a:xfrm>
            <a:off x="1219200" y="1143000"/>
            <a:ext cx="1066800" cy="981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6742" name="Rectangle 6"/>
          <p:cNvSpPr>
            <a:spLocks noChangeArrowheads="1"/>
          </p:cNvSpPr>
          <p:nvPr/>
        </p:nvSpPr>
        <p:spPr bwMode="auto">
          <a:xfrm>
            <a:off x="0" y="5638800"/>
            <a:ext cx="9144000" cy="152400"/>
          </a:xfrm>
          <a:prstGeom prst="rect">
            <a:avLst/>
          </a:prstGeom>
          <a:solidFill>
            <a:schemeClr val="accent1"/>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SimSun" charset="0"/>
              <a:ea typeface="SimSun" charset="0"/>
            </a:endParaRPr>
          </a:p>
        </p:txBody>
      </p:sp>
      <p:sp>
        <p:nvSpPr>
          <p:cNvPr id="116743" name="Rectangle 9"/>
          <p:cNvSpPr>
            <a:spLocks noGrp="1" noChangeArrowheads="1"/>
          </p:cNvSpPr>
          <p:nvPr>
            <p:ph type="ctrTitle"/>
          </p:nvPr>
        </p:nvSpPr>
        <p:spPr>
          <a:xfrm>
            <a:off x="3886200" y="-76200"/>
            <a:ext cx="3200400" cy="990600"/>
          </a:xfrm>
        </p:spPr>
        <p:txBody>
          <a:bodyPr/>
          <a:lstStyle/>
          <a:p>
            <a:pPr algn="r" eaLnBrk="1" hangingPunct="1"/>
            <a:r>
              <a:rPr lang="zh-TW" altLang="en-US" sz="5400" b="1">
                <a:solidFill>
                  <a:schemeClr val="accent1"/>
                </a:solidFill>
                <a:latin typeface="書法家簡魏碑" charset="0"/>
                <a:ea typeface="SimSun" charset="0"/>
                <a:cs typeface="SimSun" charset="0"/>
              </a:rPr>
              <a:t>清理</a:t>
            </a:r>
            <a:r>
              <a:rPr lang="zh-CN" altLang="en-US" sz="5400" b="1">
                <a:solidFill>
                  <a:schemeClr val="accent1"/>
                </a:solidFill>
                <a:latin typeface="書法家簡魏碑" charset="0"/>
                <a:ea typeface="SimSun" charset="0"/>
                <a:cs typeface="SimSun" charset="0"/>
              </a:rPr>
              <a:t>历</a:t>
            </a:r>
            <a:r>
              <a:rPr lang="zh-TW" altLang="en-US" sz="5400" b="1">
                <a:solidFill>
                  <a:schemeClr val="accent1"/>
                </a:solidFill>
                <a:latin typeface="書法家簡魏碑" charset="0"/>
                <a:ea typeface="SimSun" charset="0"/>
                <a:cs typeface="SimSun" charset="0"/>
              </a:rPr>
              <a:t>史</a:t>
            </a:r>
          </a:p>
        </p:txBody>
      </p:sp>
      <p:sp>
        <p:nvSpPr>
          <p:cNvPr id="116744" name="Text Box 10"/>
          <p:cNvSpPr txBox="1">
            <a:spLocks noChangeArrowheads="1"/>
          </p:cNvSpPr>
          <p:nvPr/>
        </p:nvSpPr>
        <p:spPr bwMode="auto">
          <a:xfrm>
            <a:off x="-304800" y="4010025"/>
            <a:ext cx="1981200" cy="1616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charset="0"/>
                <a:ea typeface="SimSun" charset="0"/>
              </a:rPr>
              <a:t>马</a:t>
            </a:r>
            <a:r>
              <a:rPr kumimoji="0" lang="zh-TW" altLang="en-US" sz="2400" b="1" i="0" u="none" strike="noStrike" kern="1200" cap="none" spc="0" normalizeH="0" baseline="0" noProof="0">
                <a:ln>
                  <a:noFill/>
                </a:ln>
                <a:solidFill>
                  <a:srgbClr val="FFFFFF"/>
                </a:solidFill>
                <a:effectLst/>
                <a:uLnTx/>
                <a:uFillTx/>
                <a:latin typeface="Arial" charset="0"/>
                <a:ea typeface="SimSun" charset="0"/>
              </a:rPr>
              <a:t>太福音</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charset="0"/>
                <a:ea typeface="SimSun" charset="0"/>
              </a:rPr>
              <a:t>马</a:t>
            </a:r>
            <a:r>
              <a:rPr kumimoji="0" lang="zh-TW" altLang="en-US" sz="2400" b="1" i="0" u="none" strike="noStrike" kern="1200" cap="none" spc="0" normalizeH="0" baseline="0" noProof="0">
                <a:ln>
                  <a:noFill/>
                </a:ln>
                <a:solidFill>
                  <a:srgbClr val="FFFFFF"/>
                </a:solidFill>
                <a:effectLst/>
                <a:uLnTx/>
                <a:uFillTx/>
                <a:latin typeface="Arial" charset="0"/>
                <a:ea typeface="SimSun" charset="0"/>
              </a:rPr>
              <a:t>可福音</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2400" b="1" i="0" u="none" strike="noStrike" kern="1200" cap="none" spc="0" normalizeH="0" baseline="0" noProof="0">
                <a:ln>
                  <a:noFill/>
                </a:ln>
                <a:solidFill>
                  <a:srgbClr val="FFFFFF"/>
                </a:solidFill>
                <a:effectLst/>
                <a:uLnTx/>
                <a:uFillTx/>
                <a:latin typeface="Arial" charset="0"/>
                <a:ea typeface="SimSun" charset="0"/>
              </a:rPr>
              <a:t>路加福音</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charset="0"/>
                <a:ea typeface="SimSun" charset="0"/>
              </a:rPr>
              <a:t>约</a:t>
            </a:r>
            <a:r>
              <a:rPr kumimoji="0" lang="zh-TW" altLang="en-US" sz="2400" b="1" i="0" u="none" strike="noStrike" kern="1200" cap="none" spc="0" normalizeH="0" baseline="0" noProof="0">
                <a:ln>
                  <a:noFill/>
                </a:ln>
                <a:solidFill>
                  <a:srgbClr val="FFFFFF"/>
                </a:solidFill>
                <a:effectLst/>
                <a:uLnTx/>
                <a:uFillTx/>
                <a:latin typeface="Arial" charset="0"/>
                <a:ea typeface="SimSun" charset="0"/>
              </a:rPr>
              <a:t>翰福音</a:t>
            </a:r>
            <a:endParaRPr kumimoji="0" lang="en-US" altLang="zh-TW" sz="2400" b="1" i="0" u="none" strike="noStrike" kern="1200" cap="none" spc="0" normalizeH="0" baseline="0" noProof="0">
              <a:ln>
                <a:noFill/>
              </a:ln>
              <a:solidFill>
                <a:srgbClr val="FFFFFF"/>
              </a:solidFill>
              <a:effectLst/>
              <a:uLnTx/>
              <a:uFillTx/>
              <a:latin typeface="Arial" charset="0"/>
              <a:ea typeface="SimSun" charset="0"/>
            </a:endParaRPr>
          </a:p>
        </p:txBody>
      </p:sp>
      <p:sp>
        <p:nvSpPr>
          <p:cNvPr id="116745" name="Line 12"/>
          <p:cNvSpPr>
            <a:spLocks noChangeShapeType="1"/>
          </p:cNvSpPr>
          <p:nvPr/>
        </p:nvSpPr>
        <p:spPr bwMode="auto">
          <a:xfrm>
            <a:off x="-304800" y="3933825"/>
            <a:ext cx="9677400" cy="0"/>
          </a:xfrm>
          <a:prstGeom prst="line">
            <a:avLst/>
          </a:prstGeom>
          <a:noFill/>
          <a:ln w="28575">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SimSun" charset="0"/>
              <a:ea typeface="SimSun" charset="0"/>
            </a:endParaRPr>
          </a:p>
        </p:txBody>
      </p:sp>
      <p:sp>
        <p:nvSpPr>
          <p:cNvPr id="272397" name="Text Box 13"/>
          <p:cNvSpPr txBox="1">
            <a:spLocks noChangeArrowheads="1"/>
          </p:cNvSpPr>
          <p:nvPr/>
        </p:nvSpPr>
        <p:spPr bwMode="auto">
          <a:xfrm>
            <a:off x="3733800" y="914400"/>
            <a:ext cx="2073275" cy="473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書法家簡魏碑" charset="0"/>
                <a:ea typeface="SimSun" charset="0"/>
              </a:rPr>
              <a:t>个</a:t>
            </a:r>
            <a:r>
              <a:rPr kumimoji="0" lang="zh-TW" altLang="en-US" sz="2400" b="1" i="0" u="none" strike="noStrike" kern="1200" cap="none" spc="0" normalizeH="0" baseline="0" noProof="0">
                <a:ln>
                  <a:noFill/>
                </a:ln>
                <a:solidFill>
                  <a:srgbClr val="FFFFFF"/>
                </a:solidFill>
                <a:effectLst/>
                <a:uLnTx/>
                <a:uFillTx/>
                <a:latin typeface="書法家簡魏碑" charset="0"/>
                <a:ea typeface="SimSun" charset="0"/>
              </a:rPr>
              <a:t>別人士</a:t>
            </a:r>
          </a:p>
        </p:txBody>
      </p:sp>
      <p:sp>
        <p:nvSpPr>
          <p:cNvPr id="272398" name="Text Box 14"/>
          <p:cNvSpPr txBox="1">
            <a:spLocks noChangeArrowheads="1"/>
          </p:cNvSpPr>
          <p:nvPr/>
        </p:nvSpPr>
        <p:spPr bwMode="auto">
          <a:xfrm rot="-2783676">
            <a:off x="787401" y="2181225"/>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2000" b="1" i="0" u="none" strike="noStrike" kern="1200" cap="none" spc="0" normalizeH="0" baseline="0" noProof="0">
                <a:ln>
                  <a:noFill/>
                </a:ln>
                <a:solidFill>
                  <a:srgbClr val="FFFFFF"/>
                </a:solidFill>
                <a:effectLst/>
                <a:uLnTx/>
                <a:uFillTx/>
                <a:latin typeface="Arial" charset="0"/>
                <a:ea typeface="新細明體" charset="0"/>
                <a:cs typeface="新細明體" charset="0"/>
              </a:rPr>
              <a:t>Pseudo-Barnabas (70-130)</a:t>
            </a:r>
          </a:p>
        </p:txBody>
      </p:sp>
      <p:sp>
        <p:nvSpPr>
          <p:cNvPr id="116748" name="Text Box 15"/>
          <p:cNvSpPr txBox="1">
            <a:spLocks noChangeArrowheads="1"/>
          </p:cNvSpPr>
          <p:nvPr/>
        </p:nvSpPr>
        <p:spPr bwMode="auto">
          <a:xfrm>
            <a:off x="76200" y="2286000"/>
            <a:ext cx="1752600" cy="377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書法家簡中圓體" charset="0"/>
                <a:cs typeface="書法家簡中圓體" charset="0"/>
              </a:rPr>
              <a:t>X= </a:t>
            </a:r>
            <a:r>
              <a:rPr kumimoji="0" lang="zh-TW" altLang="en-US" sz="1800" b="1" i="0" u="none" strike="noStrike" kern="1200" cap="none" spc="0" normalizeH="0" baseline="0" noProof="0">
                <a:ln>
                  <a:noFill/>
                </a:ln>
                <a:solidFill>
                  <a:srgbClr val="FFFFFF"/>
                </a:solidFill>
                <a:effectLst/>
                <a:uLnTx/>
                <a:uFillTx/>
                <a:latin typeface="Arial" charset="0"/>
                <a:ea typeface="書法家簡中圓體" charset="0"/>
                <a:cs typeface="書法家簡中圓體" charset="0"/>
              </a:rPr>
              <a:t>引用</a:t>
            </a:r>
          </a:p>
        </p:txBody>
      </p:sp>
      <p:sp>
        <p:nvSpPr>
          <p:cNvPr id="116749" name="Text Box 16"/>
          <p:cNvSpPr txBox="1">
            <a:spLocks noChangeArrowheads="1"/>
          </p:cNvSpPr>
          <p:nvPr/>
        </p:nvSpPr>
        <p:spPr bwMode="auto">
          <a:xfrm>
            <a:off x="76200" y="2971800"/>
            <a:ext cx="1752600" cy="377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書法家簡中圓體" charset="0"/>
                <a:cs typeface="書法家簡中圓體" charset="0"/>
              </a:rPr>
              <a:t>O= </a:t>
            </a:r>
            <a:r>
              <a:rPr kumimoji="0" lang="zh-TW" altLang="en-US" sz="1800" b="1" i="0" u="none" strike="noStrike" kern="1200" cap="none" spc="0" normalizeH="0" baseline="0" noProof="0">
                <a:ln>
                  <a:noFill/>
                </a:ln>
                <a:solidFill>
                  <a:srgbClr val="FFFFFF"/>
                </a:solidFill>
                <a:effectLst/>
                <a:uLnTx/>
                <a:uFillTx/>
                <a:latin typeface="Arial" charset="0"/>
                <a:ea typeface="書法家簡中圓體" charset="0"/>
                <a:cs typeface="書法家簡中圓體" charset="0"/>
              </a:rPr>
              <a:t>指</a:t>
            </a:r>
            <a:r>
              <a:rPr kumimoji="0" lang="zh-CN" altLang="en-US" sz="1800" b="1" i="0" u="none" strike="noStrike" kern="1200" cap="none" spc="0" normalizeH="0" baseline="0" noProof="0">
                <a:ln>
                  <a:noFill/>
                </a:ln>
                <a:solidFill>
                  <a:srgbClr val="FFFFFF"/>
                </a:solidFill>
                <a:effectLst/>
                <a:uLnTx/>
                <a:uFillTx/>
                <a:latin typeface="Arial" charset="0"/>
                <a:ea typeface="SimSun" charset="0"/>
              </a:rPr>
              <a:t>为</a:t>
            </a:r>
            <a:r>
              <a:rPr kumimoji="0" lang="zh-TW" altLang="en-US" sz="1800" b="1" i="0" u="none" strike="noStrike" kern="1200" cap="none" spc="0" normalizeH="0" baseline="0" noProof="0">
                <a:ln>
                  <a:noFill/>
                </a:ln>
                <a:solidFill>
                  <a:srgbClr val="FFFFFF"/>
                </a:solidFill>
                <a:effectLst/>
                <a:uLnTx/>
                <a:uFillTx/>
                <a:latin typeface="Arial" charset="0"/>
                <a:ea typeface="書法家簡中圓體" charset="0"/>
                <a:cs typeface="書法家簡中圓體" charset="0"/>
              </a:rPr>
              <a:t>正典</a:t>
            </a:r>
          </a:p>
        </p:txBody>
      </p:sp>
      <p:sp>
        <p:nvSpPr>
          <p:cNvPr id="272401" name="Text Box 17"/>
          <p:cNvSpPr txBox="1">
            <a:spLocks noChangeArrowheads="1"/>
          </p:cNvSpPr>
          <p:nvPr/>
        </p:nvSpPr>
        <p:spPr bwMode="auto">
          <a:xfrm>
            <a:off x="1403350" y="4027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X</a:t>
            </a:r>
          </a:p>
        </p:txBody>
      </p:sp>
      <p:sp>
        <p:nvSpPr>
          <p:cNvPr id="272402" name="Text Box 18"/>
          <p:cNvSpPr txBox="1">
            <a:spLocks noChangeArrowheads="1"/>
          </p:cNvSpPr>
          <p:nvPr/>
        </p:nvSpPr>
        <p:spPr bwMode="auto">
          <a:xfrm>
            <a:off x="1403350" y="4408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X</a:t>
            </a:r>
          </a:p>
        </p:txBody>
      </p:sp>
      <p:sp>
        <p:nvSpPr>
          <p:cNvPr id="272403" name="Text Box 19"/>
          <p:cNvSpPr txBox="1">
            <a:spLocks noChangeArrowheads="1"/>
          </p:cNvSpPr>
          <p:nvPr/>
        </p:nvSpPr>
        <p:spPr bwMode="auto">
          <a:xfrm>
            <a:off x="1403350" y="47386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X</a:t>
            </a:r>
          </a:p>
        </p:txBody>
      </p:sp>
      <p:sp>
        <p:nvSpPr>
          <p:cNvPr id="272404" name="Text Box 20"/>
          <p:cNvSpPr txBox="1">
            <a:spLocks noChangeArrowheads="1"/>
          </p:cNvSpPr>
          <p:nvPr/>
        </p:nvSpPr>
        <p:spPr bwMode="auto">
          <a:xfrm rot="-2783676">
            <a:off x="1138238" y="2181225"/>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2000" b="1" i="0" u="none" strike="noStrike" kern="1200" cap="none" spc="0" normalizeH="0" baseline="0" noProof="0">
                <a:ln>
                  <a:noFill/>
                </a:ln>
                <a:solidFill>
                  <a:srgbClr val="FFFFFF"/>
                </a:solidFill>
                <a:effectLst/>
                <a:uLnTx/>
                <a:uFillTx/>
                <a:latin typeface="Arial" charset="0"/>
                <a:ea typeface="新細明體" charset="0"/>
                <a:cs typeface="新細明體" charset="0"/>
              </a:rPr>
              <a:t>Clement of Rome (95-97)</a:t>
            </a:r>
          </a:p>
        </p:txBody>
      </p:sp>
      <p:sp>
        <p:nvSpPr>
          <p:cNvPr id="272405" name="Text Box 21"/>
          <p:cNvSpPr txBox="1">
            <a:spLocks noChangeArrowheads="1"/>
          </p:cNvSpPr>
          <p:nvPr/>
        </p:nvSpPr>
        <p:spPr bwMode="auto">
          <a:xfrm>
            <a:off x="1762125" y="4027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X</a:t>
            </a:r>
          </a:p>
        </p:txBody>
      </p:sp>
      <p:sp>
        <p:nvSpPr>
          <p:cNvPr id="272406" name="Text Box 22"/>
          <p:cNvSpPr txBox="1">
            <a:spLocks noChangeArrowheads="1"/>
          </p:cNvSpPr>
          <p:nvPr/>
        </p:nvSpPr>
        <p:spPr bwMode="auto">
          <a:xfrm>
            <a:off x="1762125" y="510222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X</a:t>
            </a:r>
          </a:p>
        </p:txBody>
      </p:sp>
      <p:sp>
        <p:nvSpPr>
          <p:cNvPr id="272407" name="Text Box 23"/>
          <p:cNvSpPr txBox="1">
            <a:spLocks noChangeArrowheads="1"/>
          </p:cNvSpPr>
          <p:nvPr/>
        </p:nvSpPr>
        <p:spPr bwMode="auto">
          <a:xfrm rot="-2783676">
            <a:off x="1487488" y="2181225"/>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2000" b="1" i="0" u="none" strike="noStrike" kern="1200" cap="none" spc="0" normalizeH="0" baseline="0" noProof="0">
                <a:ln>
                  <a:noFill/>
                </a:ln>
                <a:solidFill>
                  <a:srgbClr val="FFFFFF"/>
                </a:solidFill>
                <a:effectLst/>
                <a:uLnTx/>
                <a:uFillTx/>
                <a:latin typeface="Arial" charset="0"/>
                <a:ea typeface="新細明體" charset="0"/>
                <a:cs typeface="新細明體" charset="0"/>
              </a:rPr>
              <a:t>Polycarp (110-50)</a:t>
            </a:r>
          </a:p>
        </p:txBody>
      </p:sp>
      <p:sp>
        <p:nvSpPr>
          <p:cNvPr id="272408" name="Text Box 24"/>
          <p:cNvSpPr txBox="1">
            <a:spLocks noChangeArrowheads="1"/>
          </p:cNvSpPr>
          <p:nvPr/>
        </p:nvSpPr>
        <p:spPr bwMode="auto">
          <a:xfrm>
            <a:off x="2130425" y="4027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X</a:t>
            </a:r>
          </a:p>
        </p:txBody>
      </p:sp>
      <p:sp>
        <p:nvSpPr>
          <p:cNvPr id="272409" name="Text Box 25"/>
          <p:cNvSpPr txBox="1">
            <a:spLocks noChangeArrowheads="1"/>
          </p:cNvSpPr>
          <p:nvPr/>
        </p:nvSpPr>
        <p:spPr bwMode="auto">
          <a:xfrm>
            <a:off x="2130425" y="4408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X</a:t>
            </a:r>
          </a:p>
        </p:txBody>
      </p:sp>
      <p:sp>
        <p:nvSpPr>
          <p:cNvPr id="272410" name="Text Box 26"/>
          <p:cNvSpPr txBox="1">
            <a:spLocks noChangeArrowheads="1"/>
          </p:cNvSpPr>
          <p:nvPr/>
        </p:nvSpPr>
        <p:spPr bwMode="auto">
          <a:xfrm>
            <a:off x="2130425" y="47386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X</a:t>
            </a:r>
          </a:p>
        </p:txBody>
      </p:sp>
      <p:sp>
        <p:nvSpPr>
          <p:cNvPr id="272411" name="Text Box 27"/>
          <p:cNvSpPr txBox="1">
            <a:spLocks noChangeArrowheads="1"/>
          </p:cNvSpPr>
          <p:nvPr/>
        </p:nvSpPr>
        <p:spPr bwMode="auto">
          <a:xfrm>
            <a:off x="2130425" y="510222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X</a:t>
            </a:r>
          </a:p>
        </p:txBody>
      </p:sp>
      <p:sp>
        <p:nvSpPr>
          <p:cNvPr id="272412" name="Text Box 28"/>
          <p:cNvSpPr txBox="1">
            <a:spLocks noChangeArrowheads="1"/>
          </p:cNvSpPr>
          <p:nvPr/>
        </p:nvSpPr>
        <p:spPr bwMode="auto">
          <a:xfrm rot="-2783676">
            <a:off x="1836738" y="2185987"/>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2000" b="1" i="0" u="none" strike="noStrike" kern="1200" cap="none" spc="0" normalizeH="0" baseline="0" noProof="0">
                <a:ln>
                  <a:noFill/>
                </a:ln>
                <a:solidFill>
                  <a:srgbClr val="FFFFFF"/>
                </a:solidFill>
                <a:effectLst/>
                <a:uLnTx/>
                <a:uFillTx/>
                <a:latin typeface="Arial" charset="0"/>
                <a:ea typeface="新細明體" charset="0"/>
                <a:cs typeface="新細明體" charset="0"/>
              </a:rPr>
              <a:t>Hermas (115-40)</a:t>
            </a:r>
          </a:p>
        </p:txBody>
      </p:sp>
      <p:sp>
        <p:nvSpPr>
          <p:cNvPr id="272413" name="Text Box 29"/>
          <p:cNvSpPr txBox="1">
            <a:spLocks noChangeArrowheads="1"/>
          </p:cNvSpPr>
          <p:nvPr/>
        </p:nvSpPr>
        <p:spPr bwMode="auto">
          <a:xfrm>
            <a:off x="2486025" y="4027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X</a:t>
            </a:r>
          </a:p>
        </p:txBody>
      </p:sp>
      <p:sp>
        <p:nvSpPr>
          <p:cNvPr id="272414" name="Text Box 30"/>
          <p:cNvSpPr txBox="1">
            <a:spLocks noChangeArrowheads="1"/>
          </p:cNvSpPr>
          <p:nvPr/>
        </p:nvSpPr>
        <p:spPr bwMode="auto">
          <a:xfrm>
            <a:off x="2486025" y="4408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X</a:t>
            </a:r>
          </a:p>
        </p:txBody>
      </p:sp>
      <p:sp>
        <p:nvSpPr>
          <p:cNvPr id="272415" name="Text Box 31"/>
          <p:cNvSpPr txBox="1">
            <a:spLocks noChangeArrowheads="1"/>
          </p:cNvSpPr>
          <p:nvPr/>
        </p:nvSpPr>
        <p:spPr bwMode="auto">
          <a:xfrm rot="-2783676">
            <a:off x="2185988" y="2174875"/>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2000" b="1" i="0" u="none" strike="noStrike" kern="1200" cap="none" spc="0" normalizeH="0" baseline="0" noProof="0">
                <a:ln>
                  <a:noFill/>
                </a:ln>
                <a:solidFill>
                  <a:srgbClr val="FFFFFF"/>
                </a:solidFill>
                <a:effectLst/>
                <a:uLnTx/>
                <a:uFillTx/>
                <a:latin typeface="Arial" charset="0"/>
                <a:ea typeface="新細明體" charset="0"/>
                <a:cs typeface="新細明體" charset="0"/>
              </a:rPr>
              <a:t>Didache (120-50)</a:t>
            </a:r>
          </a:p>
        </p:txBody>
      </p:sp>
      <p:sp>
        <p:nvSpPr>
          <p:cNvPr id="272416" name="Text Box 32"/>
          <p:cNvSpPr txBox="1">
            <a:spLocks noChangeArrowheads="1"/>
          </p:cNvSpPr>
          <p:nvPr/>
        </p:nvSpPr>
        <p:spPr bwMode="auto">
          <a:xfrm>
            <a:off x="2844800" y="4027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X</a:t>
            </a:r>
          </a:p>
        </p:txBody>
      </p:sp>
      <p:sp>
        <p:nvSpPr>
          <p:cNvPr id="272417" name="Text Box 33"/>
          <p:cNvSpPr txBox="1">
            <a:spLocks noChangeArrowheads="1"/>
          </p:cNvSpPr>
          <p:nvPr/>
        </p:nvSpPr>
        <p:spPr bwMode="auto">
          <a:xfrm>
            <a:off x="2844800" y="47386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X</a:t>
            </a:r>
          </a:p>
        </p:txBody>
      </p:sp>
      <p:sp>
        <p:nvSpPr>
          <p:cNvPr id="272418" name="Text Box 34"/>
          <p:cNvSpPr txBox="1">
            <a:spLocks noChangeArrowheads="1"/>
          </p:cNvSpPr>
          <p:nvPr/>
        </p:nvSpPr>
        <p:spPr bwMode="auto">
          <a:xfrm rot="-2783676">
            <a:off x="2597151" y="2178050"/>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2000" b="1" i="0" u="none" strike="noStrike" kern="1200" cap="none" spc="0" normalizeH="0" baseline="0" noProof="0">
                <a:ln>
                  <a:noFill/>
                </a:ln>
                <a:solidFill>
                  <a:srgbClr val="FFFFFF"/>
                </a:solidFill>
                <a:effectLst/>
                <a:uLnTx/>
                <a:uFillTx/>
                <a:latin typeface="Arial" charset="0"/>
                <a:ea typeface="新細明體" charset="0"/>
                <a:cs typeface="新細明體" charset="0"/>
              </a:rPr>
              <a:t>Papias (130-40)</a:t>
            </a:r>
          </a:p>
        </p:txBody>
      </p:sp>
      <p:sp>
        <p:nvSpPr>
          <p:cNvPr id="272419" name="Text Box 35"/>
          <p:cNvSpPr txBox="1">
            <a:spLocks noChangeArrowheads="1"/>
          </p:cNvSpPr>
          <p:nvPr/>
        </p:nvSpPr>
        <p:spPr bwMode="auto">
          <a:xfrm>
            <a:off x="3213100" y="510222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X</a:t>
            </a:r>
          </a:p>
        </p:txBody>
      </p:sp>
      <p:sp>
        <p:nvSpPr>
          <p:cNvPr id="272420" name="Text Box 36"/>
          <p:cNvSpPr txBox="1">
            <a:spLocks noChangeArrowheads="1"/>
          </p:cNvSpPr>
          <p:nvPr/>
        </p:nvSpPr>
        <p:spPr bwMode="auto">
          <a:xfrm rot="-2783676">
            <a:off x="2978151" y="2178050"/>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2000" b="1" i="0" u="none" strike="noStrike" kern="1200" cap="none" spc="0" normalizeH="0" baseline="0" noProof="0">
                <a:ln>
                  <a:noFill/>
                </a:ln>
                <a:solidFill>
                  <a:srgbClr val="FFFFFF"/>
                </a:solidFill>
                <a:effectLst/>
                <a:uLnTx/>
                <a:uFillTx/>
                <a:latin typeface="Arial" charset="0"/>
                <a:ea typeface="新細明體" charset="0"/>
                <a:cs typeface="新細明體" charset="0"/>
              </a:rPr>
              <a:t>Irenaeus (130-202)</a:t>
            </a:r>
          </a:p>
        </p:txBody>
      </p:sp>
      <p:sp>
        <p:nvSpPr>
          <p:cNvPr id="272421" name="Text Box 37"/>
          <p:cNvSpPr txBox="1">
            <a:spLocks noChangeArrowheads="1"/>
          </p:cNvSpPr>
          <p:nvPr/>
        </p:nvSpPr>
        <p:spPr bwMode="auto">
          <a:xfrm>
            <a:off x="3605213" y="4027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O</a:t>
            </a:r>
          </a:p>
        </p:txBody>
      </p:sp>
      <p:sp>
        <p:nvSpPr>
          <p:cNvPr id="272422" name="Text Box 38"/>
          <p:cNvSpPr txBox="1">
            <a:spLocks noChangeArrowheads="1"/>
          </p:cNvSpPr>
          <p:nvPr/>
        </p:nvSpPr>
        <p:spPr bwMode="auto">
          <a:xfrm>
            <a:off x="3605213" y="4408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O</a:t>
            </a:r>
          </a:p>
        </p:txBody>
      </p:sp>
      <p:sp>
        <p:nvSpPr>
          <p:cNvPr id="272423" name="Text Box 39"/>
          <p:cNvSpPr txBox="1">
            <a:spLocks noChangeArrowheads="1"/>
          </p:cNvSpPr>
          <p:nvPr/>
        </p:nvSpPr>
        <p:spPr bwMode="auto">
          <a:xfrm>
            <a:off x="3605213" y="47386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O</a:t>
            </a:r>
          </a:p>
        </p:txBody>
      </p:sp>
      <p:sp>
        <p:nvSpPr>
          <p:cNvPr id="272424" name="Text Box 40"/>
          <p:cNvSpPr txBox="1">
            <a:spLocks noChangeArrowheads="1"/>
          </p:cNvSpPr>
          <p:nvPr/>
        </p:nvSpPr>
        <p:spPr bwMode="auto">
          <a:xfrm>
            <a:off x="3605213" y="510222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O</a:t>
            </a:r>
          </a:p>
        </p:txBody>
      </p:sp>
      <p:sp>
        <p:nvSpPr>
          <p:cNvPr id="272474" name="Text Box 90"/>
          <p:cNvSpPr txBox="1">
            <a:spLocks noChangeArrowheads="1"/>
          </p:cNvSpPr>
          <p:nvPr/>
        </p:nvSpPr>
        <p:spPr bwMode="auto">
          <a:xfrm>
            <a:off x="0" y="180975"/>
            <a:ext cx="2362200" cy="1425575"/>
          </a:xfrm>
          <a:prstGeom prst="rect">
            <a:avLst/>
          </a:prstGeom>
          <a:noFill/>
          <a:ln w="9525">
            <a:noFill/>
            <a:miter lim="800000"/>
            <a:headEnd/>
            <a:tailEnd/>
          </a:ln>
          <a:effectLst>
            <a:outerShdw blurRad="63500" dist="38099" dir="2700000" algn="ctr" rotWithShape="0">
              <a:srgbClr val="020009">
                <a:alpha val="74998"/>
              </a:srgbClr>
            </a:outerShdw>
          </a:effectLst>
        </p:spPr>
        <p:txBody>
          <a:bodyPr>
            <a:spAutoFit/>
          </a:bodyPr>
          <a:lstStyle>
            <a:lvl1pPr eaLnBrk="0" hangingPunct="0">
              <a:defRPr sz="4000">
                <a:solidFill>
                  <a:schemeClr val="bg1"/>
                </a:solidFill>
                <a:latin typeface="SimSun" charset="0"/>
                <a:ea typeface="SimSun" charset="0"/>
                <a:cs typeface="SimSun" charset="0"/>
              </a:defRPr>
            </a:lvl1pPr>
            <a:lvl2pPr marL="37931725" indent="-37474525" eaLnBrk="0" hangingPunct="0">
              <a:defRPr sz="4000">
                <a:solidFill>
                  <a:schemeClr val="bg1"/>
                </a:solidFill>
                <a:latin typeface="SimSun" charset="0"/>
                <a:ea typeface="SimSun" charset="0"/>
                <a:cs typeface="SimSun" charset="0"/>
              </a:defRPr>
            </a:lvl2pPr>
            <a:lvl3pPr eaLnBrk="0" hangingPunct="0">
              <a:defRPr sz="4000">
                <a:solidFill>
                  <a:schemeClr val="bg1"/>
                </a:solidFill>
                <a:latin typeface="SimSun" charset="0"/>
                <a:ea typeface="SimSun" charset="0"/>
                <a:cs typeface="SimSun" charset="0"/>
              </a:defRPr>
            </a:lvl3pPr>
            <a:lvl4pPr eaLnBrk="0" hangingPunct="0">
              <a:defRPr sz="4000">
                <a:solidFill>
                  <a:schemeClr val="bg1"/>
                </a:solidFill>
                <a:latin typeface="SimSun" charset="0"/>
                <a:ea typeface="SimSun" charset="0"/>
                <a:cs typeface="SimSun" charset="0"/>
              </a:defRPr>
            </a:lvl4pPr>
            <a:lvl5pPr eaLnBrk="0" hangingPunct="0">
              <a:defRPr sz="4000">
                <a:solidFill>
                  <a:schemeClr val="bg1"/>
                </a:solidFill>
                <a:latin typeface="SimSun" charset="0"/>
                <a:ea typeface="SimSun" charset="0"/>
                <a:cs typeface="SimSun" charset="0"/>
              </a:defRPr>
            </a:lvl5pPr>
            <a:lvl6pPr marL="457200" eaLnBrk="0" fontAlgn="base" hangingPunct="0">
              <a:spcBef>
                <a:spcPct val="0"/>
              </a:spcBef>
              <a:spcAft>
                <a:spcPct val="0"/>
              </a:spcAft>
              <a:defRPr sz="4000">
                <a:solidFill>
                  <a:schemeClr val="bg1"/>
                </a:solidFill>
                <a:latin typeface="SimSun" charset="0"/>
                <a:ea typeface="SimSun" charset="0"/>
                <a:cs typeface="SimSun" charset="0"/>
              </a:defRPr>
            </a:lvl6pPr>
            <a:lvl7pPr marL="914400" eaLnBrk="0" fontAlgn="base" hangingPunct="0">
              <a:spcBef>
                <a:spcPct val="0"/>
              </a:spcBef>
              <a:spcAft>
                <a:spcPct val="0"/>
              </a:spcAft>
              <a:defRPr sz="4000">
                <a:solidFill>
                  <a:schemeClr val="bg1"/>
                </a:solidFill>
                <a:latin typeface="SimSun" charset="0"/>
                <a:ea typeface="SimSun" charset="0"/>
                <a:cs typeface="SimSun" charset="0"/>
              </a:defRPr>
            </a:lvl7pPr>
            <a:lvl8pPr marL="1371600" eaLnBrk="0" fontAlgn="base" hangingPunct="0">
              <a:spcBef>
                <a:spcPct val="0"/>
              </a:spcBef>
              <a:spcAft>
                <a:spcPct val="0"/>
              </a:spcAft>
              <a:defRPr sz="4000">
                <a:solidFill>
                  <a:schemeClr val="bg1"/>
                </a:solidFill>
                <a:latin typeface="SimSun" charset="0"/>
                <a:ea typeface="SimSun" charset="0"/>
                <a:cs typeface="SimSun" charset="0"/>
              </a:defRPr>
            </a:lvl8pPr>
            <a:lvl9pPr marL="1828800"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2800" b="1" i="0" u="none" strike="noStrike" kern="1200" cap="none" spc="0" normalizeH="0" baseline="0" noProof="0">
                <a:ln>
                  <a:noFill/>
                </a:ln>
                <a:solidFill>
                  <a:srgbClr val="FFFFFF"/>
                </a:solidFill>
                <a:effectLst/>
                <a:uLnTx/>
                <a:uFillTx/>
                <a:latin typeface="Arial" charset="0"/>
                <a:ea typeface="SimSun" charset="0"/>
              </a:rPr>
              <a:t>尼西</a:t>
            </a:r>
            <a:r>
              <a:rPr kumimoji="0" lang="zh-CN" altLang="en-US" sz="2800" b="1" i="0" u="none" strike="noStrike" kern="1200" cap="none" spc="0" normalizeH="0" baseline="0" noProof="0">
                <a:ln>
                  <a:noFill/>
                </a:ln>
                <a:solidFill>
                  <a:srgbClr val="FFFFFF"/>
                </a:solidFill>
                <a:effectLst/>
                <a:uLnTx/>
                <a:uFillTx/>
                <a:latin typeface="Arial" charset="0"/>
                <a:ea typeface="SimSun" charset="0"/>
              </a:rPr>
              <a:t>亚会议</a:t>
            </a:r>
            <a:r>
              <a:rPr kumimoji="0" lang="zh-TW" altLang="en-US" sz="2800" b="1" i="0" u="none" strike="noStrike" kern="1200" cap="none" spc="0" normalizeH="0" baseline="0" noProof="0">
                <a:ln>
                  <a:noFill/>
                </a:ln>
                <a:solidFill>
                  <a:srgbClr val="FFFFFF"/>
                </a:solidFill>
                <a:effectLst/>
                <a:uLnTx/>
                <a:uFillTx/>
                <a:latin typeface="Arial" charset="0"/>
                <a:ea typeface="SimSun" charset="0"/>
              </a:rPr>
              <a:t>之前福音</a:t>
            </a:r>
            <a:r>
              <a:rPr kumimoji="0" lang="zh-CN" altLang="en-US" sz="2800" b="1" i="0" u="none" strike="noStrike" kern="1200" cap="none" spc="0" normalizeH="0" baseline="0" noProof="0">
                <a:ln>
                  <a:noFill/>
                </a:ln>
                <a:solidFill>
                  <a:srgbClr val="FFFFFF"/>
                </a:solidFill>
                <a:effectLst/>
                <a:uLnTx/>
                <a:uFillTx/>
                <a:latin typeface="Arial" charset="0"/>
                <a:ea typeface="SimSun" charset="0"/>
              </a:rPr>
              <a:t>书</a:t>
            </a:r>
            <a:r>
              <a:rPr kumimoji="0" lang="zh-TW" altLang="en-US" sz="2800" b="1" i="0" u="none" strike="noStrike" kern="1200" cap="none" spc="0" normalizeH="0" baseline="0" noProof="0">
                <a:ln>
                  <a:noFill/>
                </a:ln>
                <a:solidFill>
                  <a:srgbClr val="FFFFFF"/>
                </a:solidFill>
                <a:effectLst/>
                <a:uLnTx/>
                <a:uFillTx/>
                <a:latin typeface="Arial" charset="0"/>
                <a:ea typeface="SimSun" charset="0"/>
              </a:rPr>
              <a:t>被</a:t>
            </a:r>
            <a:r>
              <a:rPr kumimoji="0" lang="zh-CN" altLang="en-US" sz="2800" b="1" i="0" u="none" strike="noStrike" kern="1200" cap="none" spc="0" normalizeH="0" baseline="0" noProof="0">
                <a:ln>
                  <a:noFill/>
                </a:ln>
                <a:solidFill>
                  <a:srgbClr val="FFFFFF"/>
                </a:solidFill>
                <a:effectLst/>
                <a:uLnTx/>
                <a:uFillTx/>
                <a:latin typeface="Arial" charset="0"/>
                <a:ea typeface="SimSun" charset="0"/>
              </a:rPr>
              <a:t>接纳</a:t>
            </a:r>
            <a:r>
              <a:rPr kumimoji="0" lang="zh-TW" altLang="en-US" sz="2800" b="1" i="0" u="none" strike="noStrike" kern="1200" cap="none" spc="0" normalizeH="0" baseline="0" noProof="0">
                <a:ln>
                  <a:noFill/>
                </a:ln>
                <a:solidFill>
                  <a:srgbClr val="FFFFFF"/>
                </a:solidFill>
                <a:effectLst/>
                <a:uLnTx/>
                <a:uFillTx/>
                <a:latin typeface="Arial" charset="0"/>
                <a:ea typeface="SimSun" charset="0"/>
              </a:rPr>
              <a:t>的</a:t>
            </a:r>
            <a:r>
              <a:rPr kumimoji="0" lang="zh-CN" altLang="en-US" sz="2800" b="1" i="0" u="none" strike="noStrike" kern="1200" cap="none" spc="0" normalizeH="0" baseline="0" noProof="0">
                <a:ln>
                  <a:noFill/>
                </a:ln>
                <a:solidFill>
                  <a:srgbClr val="FFFFFF"/>
                </a:solidFill>
                <a:effectLst/>
                <a:uLnTx/>
                <a:uFillTx/>
                <a:latin typeface="Arial" charset="0"/>
                <a:ea typeface="SimSun" charset="0"/>
              </a:rPr>
              <a:t>经过</a:t>
            </a:r>
            <a:endParaRPr kumimoji="0" lang="en-US" altLang="zh-TW" sz="2800" b="1" i="0" u="none" strike="noStrike" kern="1200" cap="none" spc="0" normalizeH="0" baseline="0" noProof="0">
              <a:ln>
                <a:noFill/>
              </a:ln>
              <a:solidFill>
                <a:srgbClr val="FFFFFF"/>
              </a:solidFill>
              <a:effectLst/>
              <a:uLnTx/>
              <a:uFillTx/>
              <a:latin typeface="Arial" charset="0"/>
              <a:ea typeface="SimSun" charset="0"/>
            </a:endParaRPr>
          </a:p>
        </p:txBody>
      </p:sp>
      <p:sp>
        <p:nvSpPr>
          <p:cNvPr id="116824" name="Text Box 91"/>
          <p:cNvSpPr txBox="1">
            <a:spLocks noChangeArrowheads="1"/>
          </p:cNvSpPr>
          <p:nvPr/>
        </p:nvSpPr>
        <p:spPr bwMode="auto">
          <a:xfrm>
            <a:off x="381000" y="5943600"/>
            <a:ext cx="2073275" cy="600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3200" b="1" i="0" u="none" strike="noStrike" kern="1200" cap="none" spc="0" normalizeH="0" baseline="0" noProof="0">
                <a:ln>
                  <a:noFill/>
                </a:ln>
                <a:solidFill>
                  <a:srgbClr val="FFFFFF"/>
                </a:solidFill>
                <a:effectLst/>
                <a:uLnTx/>
                <a:uFillTx/>
                <a:latin typeface="Arial" charset="0"/>
                <a:ea typeface="SimSun" charset="0"/>
              </a:rPr>
              <a:t>第一世</a:t>
            </a:r>
            <a:r>
              <a:rPr kumimoji="0" lang="zh-CN" altLang="en-US" sz="3200" b="1" i="0" u="none" strike="noStrike" kern="1200" cap="none" spc="0" normalizeH="0" baseline="0" noProof="0">
                <a:ln>
                  <a:noFill/>
                </a:ln>
                <a:solidFill>
                  <a:srgbClr val="FFFFFF"/>
                </a:solidFill>
                <a:effectLst/>
                <a:uLnTx/>
                <a:uFillTx/>
                <a:latin typeface="Arial" charset="0"/>
                <a:ea typeface="SimSun" charset="0"/>
              </a:rPr>
              <a:t>纪</a:t>
            </a:r>
            <a:endParaRPr kumimoji="0" lang="en-US" altLang="zh-TW" sz="3200" b="1" i="0" u="none" strike="noStrike" kern="1200" cap="none" spc="0" normalizeH="0" baseline="0" noProof="0">
              <a:ln>
                <a:noFill/>
              </a:ln>
              <a:solidFill>
                <a:srgbClr val="FFFFFF"/>
              </a:solidFill>
              <a:effectLst/>
              <a:uLnTx/>
              <a:uFillTx/>
              <a:latin typeface="Arial" charset="0"/>
              <a:ea typeface="SimSun" charset="0"/>
            </a:endParaRPr>
          </a:p>
        </p:txBody>
      </p:sp>
      <p:grpSp>
        <p:nvGrpSpPr>
          <p:cNvPr id="96" name="Group 157">
            <a:extLst>
              <a:ext uri="{FF2B5EF4-FFF2-40B4-BE49-F238E27FC236}">
                <a16:creationId xmlns:a16="http://schemas.microsoft.com/office/drawing/2014/main" id="{BAA5E54E-4314-4046-9757-F9EB5C00BA4F}"/>
              </a:ext>
            </a:extLst>
          </p:cNvPr>
          <p:cNvGrpSpPr>
            <a:grpSpLocks/>
          </p:cNvGrpSpPr>
          <p:nvPr/>
        </p:nvGrpSpPr>
        <p:grpSpPr bwMode="auto">
          <a:xfrm>
            <a:off x="990600" y="4995863"/>
            <a:ext cx="1600200" cy="1481137"/>
            <a:chOff x="720" y="3168"/>
            <a:chExt cx="1008" cy="933"/>
          </a:xfrm>
          <a:solidFill>
            <a:srgbClr val="3F7D43">
              <a:lumMod val="50000"/>
            </a:srgbClr>
          </a:solidFill>
        </p:grpSpPr>
        <p:sp>
          <p:nvSpPr>
            <p:cNvPr id="97" name="AutoShape 150">
              <a:extLst>
                <a:ext uri="{FF2B5EF4-FFF2-40B4-BE49-F238E27FC236}">
                  <a16:creationId xmlns:a16="http://schemas.microsoft.com/office/drawing/2014/main" id="{81D2A563-0C24-774F-B20B-C5476F5552FF}"/>
                </a:ext>
              </a:extLst>
            </p:cNvPr>
            <p:cNvSpPr>
              <a:spLocks noChangeArrowheads="1"/>
            </p:cNvSpPr>
            <p:nvPr/>
          </p:nvSpPr>
          <p:spPr bwMode="auto">
            <a:xfrm>
              <a:off x="768" y="3168"/>
              <a:ext cx="960" cy="912"/>
            </a:xfrm>
            <a:prstGeom prst="upArrowCallout">
              <a:avLst>
                <a:gd name="adj1" fmla="val 26316"/>
                <a:gd name="adj2" fmla="val 26316"/>
                <a:gd name="adj3" fmla="val 16667"/>
                <a:gd name="adj4" fmla="val 66667"/>
              </a:avLst>
            </a:prstGeom>
            <a:grpFill/>
            <a:ln w="9525">
              <a:solidFill>
                <a:srgbClr val="FFFFFF"/>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endParaRPr>
            </a:p>
          </p:txBody>
        </p:sp>
        <p:sp>
          <p:nvSpPr>
            <p:cNvPr id="98" name="Text Box 149">
              <a:extLst>
                <a:ext uri="{FF2B5EF4-FFF2-40B4-BE49-F238E27FC236}">
                  <a16:creationId xmlns:a16="http://schemas.microsoft.com/office/drawing/2014/main" id="{5B3BDB01-C51A-A741-B82E-B0E9587D39BB}"/>
                </a:ext>
              </a:extLst>
            </p:cNvPr>
            <p:cNvSpPr txBox="1">
              <a:spLocks noChangeArrowheads="1"/>
            </p:cNvSpPr>
            <p:nvPr/>
          </p:nvSpPr>
          <p:spPr bwMode="auto">
            <a:xfrm>
              <a:off x="720" y="3524"/>
              <a:ext cx="1008" cy="577"/>
            </a:xfrm>
            <a:prstGeom prst="rect">
              <a:avLst/>
            </a:prstGeom>
            <a:grpFill/>
            <a:ln w="9525">
              <a:noFill/>
              <a:miter lim="800000"/>
              <a:headEnd/>
              <a:tailEnd/>
            </a:ln>
            <a:effectLst>
              <a:outerShdw blurRad="63500" dist="35921" dir="2700000" algn="ctr" rotWithShape="0">
                <a:srgbClr val="020009">
                  <a:alpha val="74998"/>
                </a:srgbClr>
              </a:outerShdw>
            </a:effectLst>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Arial" pitchFamily="-105" charset="0"/>
                  <a:ea typeface="ＭＳ Ｐゴシック" charset="0"/>
                </a:rPr>
                <a:t>Gospel of Thomas </a:t>
              </a:r>
              <a:br>
                <a:rPr kumimoji="0" lang="en-US" sz="1800" b="0" i="0" u="none" strike="noStrike" kern="0" cap="none" spc="0" normalizeH="0" baseline="0" noProof="0" dirty="0">
                  <a:ln>
                    <a:noFill/>
                  </a:ln>
                  <a:solidFill>
                    <a:srgbClr val="FFFFFF"/>
                  </a:solidFill>
                  <a:effectLst/>
                  <a:uLnTx/>
                  <a:uFillTx/>
                  <a:latin typeface="Arial" pitchFamily="-105" charset="0"/>
                  <a:ea typeface="ＭＳ Ｐゴシック" charset="0"/>
                </a:rPr>
              </a:br>
              <a:r>
                <a:rPr kumimoji="0" lang="en-US" sz="1800" b="0" i="0" u="none" strike="noStrike" kern="0" cap="none" spc="0" normalizeH="0" baseline="0" noProof="0" dirty="0">
                  <a:ln>
                    <a:noFill/>
                  </a:ln>
                  <a:solidFill>
                    <a:srgbClr val="FFFFFF"/>
                  </a:solidFill>
                  <a:effectLst/>
                  <a:uLnTx/>
                  <a:uFillTx/>
                  <a:latin typeface="Arial" pitchFamily="-105" charset="0"/>
                  <a:ea typeface="ＭＳ Ｐゴシック" charset="0"/>
                </a:rPr>
                <a:t>AD 50-140</a:t>
              </a:r>
            </a:p>
          </p:txBody>
        </p:sp>
      </p:grpSp>
      <p:grpSp>
        <p:nvGrpSpPr>
          <p:cNvPr id="99" name="Group 156">
            <a:extLst>
              <a:ext uri="{FF2B5EF4-FFF2-40B4-BE49-F238E27FC236}">
                <a16:creationId xmlns:a16="http://schemas.microsoft.com/office/drawing/2014/main" id="{9747689C-E71C-C64A-8C4C-00ED62B4D9AF}"/>
              </a:ext>
            </a:extLst>
          </p:cNvPr>
          <p:cNvGrpSpPr>
            <a:grpSpLocks/>
          </p:cNvGrpSpPr>
          <p:nvPr/>
        </p:nvGrpSpPr>
        <p:grpSpPr bwMode="auto">
          <a:xfrm>
            <a:off x="2590800" y="4995863"/>
            <a:ext cx="1600200" cy="1481137"/>
            <a:chOff x="1728" y="3195"/>
            <a:chExt cx="1008" cy="933"/>
          </a:xfrm>
        </p:grpSpPr>
        <p:sp>
          <p:nvSpPr>
            <p:cNvPr id="100" name="AutoShape 153">
              <a:extLst>
                <a:ext uri="{FF2B5EF4-FFF2-40B4-BE49-F238E27FC236}">
                  <a16:creationId xmlns:a16="http://schemas.microsoft.com/office/drawing/2014/main" id="{BA439414-8CC3-3D41-9D89-8FCC7A1D1FF1}"/>
                </a:ext>
              </a:extLst>
            </p:cNvPr>
            <p:cNvSpPr>
              <a:spLocks noChangeArrowheads="1"/>
            </p:cNvSpPr>
            <p:nvPr/>
          </p:nvSpPr>
          <p:spPr bwMode="auto">
            <a:xfrm>
              <a:off x="1776" y="3195"/>
              <a:ext cx="960" cy="912"/>
            </a:xfrm>
            <a:prstGeom prst="upArrowCallout">
              <a:avLst>
                <a:gd name="adj1" fmla="val 26316"/>
                <a:gd name="adj2" fmla="val 26316"/>
                <a:gd name="adj3" fmla="val 16667"/>
                <a:gd name="adj4" fmla="val 66667"/>
              </a:avLst>
            </a:prstGeom>
            <a:solidFill>
              <a:srgbClr val="FA0020"/>
            </a:solidFill>
            <a:ln w="9525">
              <a:solidFill>
                <a:srgbClr val="FFFFFF"/>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charset="0"/>
                <a:ea typeface="ＭＳ Ｐゴシック" charset="0"/>
              </a:endParaRPr>
            </a:p>
          </p:txBody>
        </p:sp>
        <p:sp>
          <p:nvSpPr>
            <p:cNvPr id="101" name="Text Box 154">
              <a:extLst>
                <a:ext uri="{FF2B5EF4-FFF2-40B4-BE49-F238E27FC236}">
                  <a16:creationId xmlns:a16="http://schemas.microsoft.com/office/drawing/2014/main" id="{BC39B22A-940A-A244-AE40-CD24C05C74E3}"/>
                </a:ext>
              </a:extLst>
            </p:cNvPr>
            <p:cNvSpPr txBox="1">
              <a:spLocks noChangeArrowheads="1"/>
            </p:cNvSpPr>
            <p:nvPr/>
          </p:nvSpPr>
          <p:spPr bwMode="auto">
            <a:xfrm>
              <a:off x="1728" y="3551"/>
              <a:ext cx="1008" cy="577"/>
            </a:xfrm>
            <a:prstGeom prst="rect">
              <a:avLst/>
            </a:prstGeom>
            <a:noFill/>
            <a:ln w="9525">
              <a:noFill/>
              <a:miter lim="800000"/>
              <a:headEnd/>
              <a:tailEnd/>
            </a:ln>
            <a:effectLst>
              <a:outerShdw blurRad="63500" dist="35921" dir="2700000" algn="ctr" rotWithShape="0">
                <a:srgbClr val="020009">
                  <a:alpha val="74998"/>
                </a:srgbClr>
              </a:outerShdw>
            </a:effectLst>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Arial" pitchFamily="-105" charset="0"/>
                  <a:ea typeface="ＭＳ Ｐゴシック" charset="0"/>
                </a:rPr>
                <a:t>Gospel of Judas </a:t>
              </a:r>
              <a:br>
                <a:rPr kumimoji="0" lang="en-US" sz="1800" b="0" i="0" u="none" strike="noStrike" kern="0" cap="none" spc="0" normalizeH="0" baseline="0" noProof="0">
                  <a:ln>
                    <a:noFill/>
                  </a:ln>
                  <a:solidFill>
                    <a:srgbClr val="FFFFFF"/>
                  </a:solidFill>
                  <a:effectLst/>
                  <a:uLnTx/>
                  <a:uFillTx/>
                  <a:latin typeface="Arial" pitchFamily="-105" charset="0"/>
                  <a:ea typeface="ＭＳ Ｐゴシック" charset="0"/>
                </a:rPr>
              </a:br>
              <a:r>
                <a:rPr kumimoji="0" lang="en-US" sz="1800" b="0" i="0" u="none" strike="noStrike" kern="0" cap="none" spc="0" normalizeH="0" baseline="0" noProof="0">
                  <a:ln>
                    <a:noFill/>
                  </a:ln>
                  <a:solidFill>
                    <a:srgbClr val="FFFFFF"/>
                  </a:solidFill>
                  <a:effectLst/>
                  <a:uLnTx/>
                  <a:uFillTx/>
                  <a:latin typeface="Arial" pitchFamily="-105" charset="0"/>
                  <a:ea typeface="ＭＳ Ｐゴシック" charset="0"/>
                </a:rPr>
                <a:t>AD 170?</a:t>
              </a:r>
            </a:p>
          </p:txBody>
        </p:sp>
      </p:grpSp>
    </p:spTree>
    <p:extLst>
      <p:ext uri="{BB962C8B-B14F-4D97-AF65-F5344CB8AC3E}">
        <p14:creationId xmlns:p14="http://schemas.microsoft.com/office/powerpoint/2010/main" val="2582202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239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72398"/>
                                        </p:tgtEl>
                                        <p:attrNameLst>
                                          <p:attrName>style.visibility</p:attrName>
                                        </p:attrNameLst>
                                      </p:cBhvr>
                                      <p:to>
                                        <p:strVal val="visible"/>
                                      </p:to>
                                    </p:set>
                                    <p:animEffect transition="in" filter="wipe(down)">
                                      <p:cBhvr>
                                        <p:cTn id="11" dur="500"/>
                                        <p:tgtEl>
                                          <p:spTgt spid="272398"/>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272401"/>
                                        </p:tgtEl>
                                        <p:attrNameLst>
                                          <p:attrName>style.visibility</p:attrName>
                                        </p:attrNameLst>
                                      </p:cBhvr>
                                      <p:to>
                                        <p:strVal val="visible"/>
                                      </p:to>
                                    </p:set>
                                    <p:animEffect transition="in" filter="wipe(down)">
                                      <p:cBhvr>
                                        <p:cTn id="14" dur="500"/>
                                        <p:tgtEl>
                                          <p:spTgt spid="272401"/>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272402"/>
                                        </p:tgtEl>
                                        <p:attrNameLst>
                                          <p:attrName>style.visibility</p:attrName>
                                        </p:attrNameLst>
                                      </p:cBhvr>
                                      <p:to>
                                        <p:strVal val="visible"/>
                                      </p:to>
                                    </p:set>
                                    <p:animEffect transition="in" filter="wipe(down)">
                                      <p:cBhvr>
                                        <p:cTn id="17" dur="500"/>
                                        <p:tgtEl>
                                          <p:spTgt spid="272402"/>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72403"/>
                                        </p:tgtEl>
                                        <p:attrNameLst>
                                          <p:attrName>style.visibility</p:attrName>
                                        </p:attrNameLst>
                                      </p:cBhvr>
                                      <p:to>
                                        <p:strVal val="visible"/>
                                      </p:to>
                                    </p:set>
                                    <p:animEffect transition="in" filter="wipe(down)">
                                      <p:cBhvr>
                                        <p:cTn id="20" dur="500"/>
                                        <p:tgtEl>
                                          <p:spTgt spid="27240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72404"/>
                                        </p:tgtEl>
                                        <p:attrNameLst>
                                          <p:attrName>style.visibility</p:attrName>
                                        </p:attrNameLst>
                                      </p:cBhvr>
                                      <p:to>
                                        <p:strVal val="visible"/>
                                      </p:to>
                                    </p:set>
                                    <p:animEffect transition="in" filter="wipe(down)">
                                      <p:cBhvr>
                                        <p:cTn id="25" dur="500"/>
                                        <p:tgtEl>
                                          <p:spTgt spid="272404"/>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72405"/>
                                        </p:tgtEl>
                                        <p:attrNameLst>
                                          <p:attrName>style.visibility</p:attrName>
                                        </p:attrNameLst>
                                      </p:cBhvr>
                                      <p:to>
                                        <p:strVal val="visible"/>
                                      </p:to>
                                    </p:set>
                                    <p:animEffect transition="in" filter="wipe(down)">
                                      <p:cBhvr>
                                        <p:cTn id="28" dur="500"/>
                                        <p:tgtEl>
                                          <p:spTgt spid="272405"/>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72406"/>
                                        </p:tgtEl>
                                        <p:attrNameLst>
                                          <p:attrName>style.visibility</p:attrName>
                                        </p:attrNameLst>
                                      </p:cBhvr>
                                      <p:to>
                                        <p:strVal val="visible"/>
                                      </p:to>
                                    </p:set>
                                    <p:animEffect transition="in" filter="wipe(down)">
                                      <p:cBhvr>
                                        <p:cTn id="31" dur="500"/>
                                        <p:tgtEl>
                                          <p:spTgt spid="272406"/>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72407"/>
                                        </p:tgtEl>
                                        <p:attrNameLst>
                                          <p:attrName>style.visibility</p:attrName>
                                        </p:attrNameLst>
                                      </p:cBhvr>
                                      <p:to>
                                        <p:strVal val="visible"/>
                                      </p:to>
                                    </p:set>
                                    <p:animEffect transition="in" filter="wipe(down)">
                                      <p:cBhvr>
                                        <p:cTn id="36" dur="500"/>
                                        <p:tgtEl>
                                          <p:spTgt spid="272407"/>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272408"/>
                                        </p:tgtEl>
                                        <p:attrNameLst>
                                          <p:attrName>style.visibility</p:attrName>
                                        </p:attrNameLst>
                                      </p:cBhvr>
                                      <p:to>
                                        <p:strVal val="visible"/>
                                      </p:to>
                                    </p:set>
                                    <p:animEffect transition="in" filter="wipe(down)">
                                      <p:cBhvr>
                                        <p:cTn id="39" dur="500"/>
                                        <p:tgtEl>
                                          <p:spTgt spid="272408"/>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272409"/>
                                        </p:tgtEl>
                                        <p:attrNameLst>
                                          <p:attrName>style.visibility</p:attrName>
                                        </p:attrNameLst>
                                      </p:cBhvr>
                                      <p:to>
                                        <p:strVal val="visible"/>
                                      </p:to>
                                    </p:set>
                                    <p:animEffect transition="in" filter="wipe(down)">
                                      <p:cBhvr>
                                        <p:cTn id="42" dur="500"/>
                                        <p:tgtEl>
                                          <p:spTgt spid="272409"/>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272410"/>
                                        </p:tgtEl>
                                        <p:attrNameLst>
                                          <p:attrName>style.visibility</p:attrName>
                                        </p:attrNameLst>
                                      </p:cBhvr>
                                      <p:to>
                                        <p:strVal val="visible"/>
                                      </p:to>
                                    </p:set>
                                    <p:animEffect transition="in" filter="wipe(down)">
                                      <p:cBhvr>
                                        <p:cTn id="45" dur="500"/>
                                        <p:tgtEl>
                                          <p:spTgt spid="272410"/>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272411"/>
                                        </p:tgtEl>
                                        <p:attrNameLst>
                                          <p:attrName>style.visibility</p:attrName>
                                        </p:attrNameLst>
                                      </p:cBhvr>
                                      <p:to>
                                        <p:strVal val="visible"/>
                                      </p:to>
                                    </p:set>
                                    <p:animEffect transition="in" filter="wipe(down)">
                                      <p:cBhvr>
                                        <p:cTn id="48" dur="500"/>
                                        <p:tgtEl>
                                          <p:spTgt spid="272411"/>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272412"/>
                                        </p:tgtEl>
                                        <p:attrNameLst>
                                          <p:attrName>style.visibility</p:attrName>
                                        </p:attrNameLst>
                                      </p:cBhvr>
                                      <p:to>
                                        <p:strVal val="visible"/>
                                      </p:to>
                                    </p:set>
                                    <p:animEffect transition="in" filter="wipe(down)">
                                      <p:cBhvr>
                                        <p:cTn id="53" dur="500"/>
                                        <p:tgtEl>
                                          <p:spTgt spid="272412"/>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272413"/>
                                        </p:tgtEl>
                                        <p:attrNameLst>
                                          <p:attrName>style.visibility</p:attrName>
                                        </p:attrNameLst>
                                      </p:cBhvr>
                                      <p:to>
                                        <p:strVal val="visible"/>
                                      </p:to>
                                    </p:set>
                                    <p:animEffect transition="in" filter="wipe(down)">
                                      <p:cBhvr>
                                        <p:cTn id="56" dur="500"/>
                                        <p:tgtEl>
                                          <p:spTgt spid="272413"/>
                                        </p:tgtEl>
                                      </p:cBhvr>
                                    </p:animEffect>
                                  </p:childTnLst>
                                </p:cTn>
                              </p:par>
                              <p:par>
                                <p:cTn id="57" presetID="22" presetClass="entr" presetSubtype="4" fill="hold" grpId="0" nodeType="withEffect">
                                  <p:stCondLst>
                                    <p:cond delay="0"/>
                                  </p:stCondLst>
                                  <p:childTnLst>
                                    <p:set>
                                      <p:cBhvr>
                                        <p:cTn id="58" dur="1" fill="hold">
                                          <p:stCondLst>
                                            <p:cond delay="0"/>
                                          </p:stCondLst>
                                        </p:cTn>
                                        <p:tgtEl>
                                          <p:spTgt spid="272414"/>
                                        </p:tgtEl>
                                        <p:attrNameLst>
                                          <p:attrName>style.visibility</p:attrName>
                                        </p:attrNameLst>
                                      </p:cBhvr>
                                      <p:to>
                                        <p:strVal val="visible"/>
                                      </p:to>
                                    </p:set>
                                    <p:animEffect transition="in" filter="wipe(down)">
                                      <p:cBhvr>
                                        <p:cTn id="59" dur="500"/>
                                        <p:tgtEl>
                                          <p:spTgt spid="272414"/>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272415"/>
                                        </p:tgtEl>
                                        <p:attrNameLst>
                                          <p:attrName>style.visibility</p:attrName>
                                        </p:attrNameLst>
                                      </p:cBhvr>
                                      <p:to>
                                        <p:strVal val="visible"/>
                                      </p:to>
                                    </p:set>
                                    <p:animEffect transition="in" filter="wipe(down)">
                                      <p:cBhvr>
                                        <p:cTn id="64" dur="500"/>
                                        <p:tgtEl>
                                          <p:spTgt spid="272415"/>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272416"/>
                                        </p:tgtEl>
                                        <p:attrNameLst>
                                          <p:attrName>style.visibility</p:attrName>
                                        </p:attrNameLst>
                                      </p:cBhvr>
                                      <p:to>
                                        <p:strVal val="visible"/>
                                      </p:to>
                                    </p:set>
                                    <p:animEffect transition="in" filter="wipe(down)">
                                      <p:cBhvr>
                                        <p:cTn id="67" dur="500"/>
                                        <p:tgtEl>
                                          <p:spTgt spid="272416"/>
                                        </p:tgtEl>
                                      </p:cBhvr>
                                    </p:animEffect>
                                  </p:childTnLst>
                                </p:cTn>
                              </p:par>
                              <p:par>
                                <p:cTn id="68" presetID="22" presetClass="entr" presetSubtype="4" fill="hold" grpId="0" nodeType="withEffect">
                                  <p:stCondLst>
                                    <p:cond delay="0"/>
                                  </p:stCondLst>
                                  <p:childTnLst>
                                    <p:set>
                                      <p:cBhvr>
                                        <p:cTn id="69" dur="1" fill="hold">
                                          <p:stCondLst>
                                            <p:cond delay="0"/>
                                          </p:stCondLst>
                                        </p:cTn>
                                        <p:tgtEl>
                                          <p:spTgt spid="272417"/>
                                        </p:tgtEl>
                                        <p:attrNameLst>
                                          <p:attrName>style.visibility</p:attrName>
                                        </p:attrNameLst>
                                      </p:cBhvr>
                                      <p:to>
                                        <p:strVal val="visible"/>
                                      </p:to>
                                    </p:set>
                                    <p:animEffect transition="in" filter="wipe(down)">
                                      <p:cBhvr>
                                        <p:cTn id="70" dur="500"/>
                                        <p:tgtEl>
                                          <p:spTgt spid="272417"/>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272418"/>
                                        </p:tgtEl>
                                        <p:attrNameLst>
                                          <p:attrName>style.visibility</p:attrName>
                                        </p:attrNameLst>
                                      </p:cBhvr>
                                      <p:to>
                                        <p:strVal val="visible"/>
                                      </p:to>
                                    </p:set>
                                    <p:animEffect transition="in" filter="wipe(down)">
                                      <p:cBhvr>
                                        <p:cTn id="75" dur="500"/>
                                        <p:tgtEl>
                                          <p:spTgt spid="272418"/>
                                        </p:tgtEl>
                                      </p:cBhvr>
                                    </p:animEffect>
                                  </p:childTnLst>
                                </p:cTn>
                              </p:par>
                              <p:par>
                                <p:cTn id="76" presetID="22" presetClass="entr" presetSubtype="4" fill="hold" grpId="0" nodeType="withEffect">
                                  <p:stCondLst>
                                    <p:cond delay="0"/>
                                  </p:stCondLst>
                                  <p:childTnLst>
                                    <p:set>
                                      <p:cBhvr>
                                        <p:cTn id="77" dur="1" fill="hold">
                                          <p:stCondLst>
                                            <p:cond delay="0"/>
                                          </p:stCondLst>
                                        </p:cTn>
                                        <p:tgtEl>
                                          <p:spTgt spid="272419"/>
                                        </p:tgtEl>
                                        <p:attrNameLst>
                                          <p:attrName>style.visibility</p:attrName>
                                        </p:attrNameLst>
                                      </p:cBhvr>
                                      <p:to>
                                        <p:strVal val="visible"/>
                                      </p:to>
                                    </p:set>
                                    <p:animEffect transition="in" filter="wipe(down)">
                                      <p:cBhvr>
                                        <p:cTn id="78" dur="500"/>
                                        <p:tgtEl>
                                          <p:spTgt spid="272419"/>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22" presetClass="entr" presetSubtype="4" fill="hold" grpId="0" nodeType="clickEffect">
                                  <p:stCondLst>
                                    <p:cond delay="0"/>
                                  </p:stCondLst>
                                  <p:childTnLst>
                                    <p:set>
                                      <p:cBhvr>
                                        <p:cTn id="82" dur="1" fill="hold">
                                          <p:stCondLst>
                                            <p:cond delay="0"/>
                                          </p:stCondLst>
                                        </p:cTn>
                                        <p:tgtEl>
                                          <p:spTgt spid="272420"/>
                                        </p:tgtEl>
                                        <p:attrNameLst>
                                          <p:attrName>style.visibility</p:attrName>
                                        </p:attrNameLst>
                                      </p:cBhvr>
                                      <p:to>
                                        <p:strVal val="visible"/>
                                      </p:to>
                                    </p:set>
                                    <p:animEffect transition="in" filter="wipe(down)">
                                      <p:cBhvr>
                                        <p:cTn id="83" dur="500"/>
                                        <p:tgtEl>
                                          <p:spTgt spid="272420"/>
                                        </p:tgtEl>
                                      </p:cBhvr>
                                    </p:animEffect>
                                  </p:childTnLst>
                                </p:cTn>
                              </p:par>
                              <p:par>
                                <p:cTn id="84" presetID="22" presetClass="entr" presetSubtype="4" fill="hold" grpId="0" nodeType="withEffect">
                                  <p:stCondLst>
                                    <p:cond delay="0"/>
                                  </p:stCondLst>
                                  <p:childTnLst>
                                    <p:set>
                                      <p:cBhvr>
                                        <p:cTn id="85" dur="1" fill="hold">
                                          <p:stCondLst>
                                            <p:cond delay="0"/>
                                          </p:stCondLst>
                                        </p:cTn>
                                        <p:tgtEl>
                                          <p:spTgt spid="272421"/>
                                        </p:tgtEl>
                                        <p:attrNameLst>
                                          <p:attrName>style.visibility</p:attrName>
                                        </p:attrNameLst>
                                      </p:cBhvr>
                                      <p:to>
                                        <p:strVal val="visible"/>
                                      </p:to>
                                    </p:set>
                                    <p:animEffect transition="in" filter="wipe(down)">
                                      <p:cBhvr>
                                        <p:cTn id="86" dur="500"/>
                                        <p:tgtEl>
                                          <p:spTgt spid="272421"/>
                                        </p:tgtEl>
                                      </p:cBhvr>
                                    </p:animEffect>
                                  </p:childTnLst>
                                </p:cTn>
                              </p:par>
                              <p:par>
                                <p:cTn id="87" presetID="22" presetClass="entr" presetSubtype="4" fill="hold" grpId="0" nodeType="withEffect">
                                  <p:stCondLst>
                                    <p:cond delay="0"/>
                                  </p:stCondLst>
                                  <p:childTnLst>
                                    <p:set>
                                      <p:cBhvr>
                                        <p:cTn id="88" dur="1" fill="hold">
                                          <p:stCondLst>
                                            <p:cond delay="0"/>
                                          </p:stCondLst>
                                        </p:cTn>
                                        <p:tgtEl>
                                          <p:spTgt spid="272422"/>
                                        </p:tgtEl>
                                        <p:attrNameLst>
                                          <p:attrName>style.visibility</p:attrName>
                                        </p:attrNameLst>
                                      </p:cBhvr>
                                      <p:to>
                                        <p:strVal val="visible"/>
                                      </p:to>
                                    </p:set>
                                    <p:animEffect transition="in" filter="wipe(down)">
                                      <p:cBhvr>
                                        <p:cTn id="89" dur="500"/>
                                        <p:tgtEl>
                                          <p:spTgt spid="272422"/>
                                        </p:tgtEl>
                                      </p:cBhvr>
                                    </p:animEffect>
                                  </p:childTnLst>
                                </p:cTn>
                              </p:par>
                              <p:par>
                                <p:cTn id="90" presetID="22" presetClass="entr" presetSubtype="4" fill="hold" grpId="0" nodeType="withEffect">
                                  <p:stCondLst>
                                    <p:cond delay="0"/>
                                  </p:stCondLst>
                                  <p:childTnLst>
                                    <p:set>
                                      <p:cBhvr>
                                        <p:cTn id="91" dur="1" fill="hold">
                                          <p:stCondLst>
                                            <p:cond delay="0"/>
                                          </p:stCondLst>
                                        </p:cTn>
                                        <p:tgtEl>
                                          <p:spTgt spid="272423"/>
                                        </p:tgtEl>
                                        <p:attrNameLst>
                                          <p:attrName>style.visibility</p:attrName>
                                        </p:attrNameLst>
                                      </p:cBhvr>
                                      <p:to>
                                        <p:strVal val="visible"/>
                                      </p:to>
                                    </p:set>
                                    <p:animEffect transition="in" filter="wipe(down)">
                                      <p:cBhvr>
                                        <p:cTn id="92" dur="500"/>
                                        <p:tgtEl>
                                          <p:spTgt spid="272423"/>
                                        </p:tgtEl>
                                      </p:cBhvr>
                                    </p:animEffect>
                                  </p:childTnLst>
                                </p:cTn>
                              </p:par>
                              <p:par>
                                <p:cTn id="93" presetID="22" presetClass="entr" presetSubtype="4" fill="hold" grpId="0" nodeType="withEffect">
                                  <p:stCondLst>
                                    <p:cond delay="0"/>
                                  </p:stCondLst>
                                  <p:childTnLst>
                                    <p:set>
                                      <p:cBhvr>
                                        <p:cTn id="94" dur="1" fill="hold">
                                          <p:stCondLst>
                                            <p:cond delay="0"/>
                                          </p:stCondLst>
                                        </p:cTn>
                                        <p:tgtEl>
                                          <p:spTgt spid="272424"/>
                                        </p:tgtEl>
                                        <p:attrNameLst>
                                          <p:attrName>style.visibility</p:attrName>
                                        </p:attrNameLst>
                                      </p:cBhvr>
                                      <p:to>
                                        <p:strVal val="visible"/>
                                      </p:to>
                                    </p:set>
                                    <p:animEffect transition="in" filter="wipe(down)">
                                      <p:cBhvr>
                                        <p:cTn id="95" dur="500"/>
                                        <p:tgtEl>
                                          <p:spTgt spid="272424"/>
                                        </p:tgtEl>
                                      </p:cBhvr>
                                    </p:animEffect>
                                  </p:childTnLst>
                                </p:cTn>
                              </p:par>
                            </p:childTnLst>
                          </p:cTn>
                        </p:par>
                      </p:childTnLst>
                    </p:cTn>
                  </p:par>
                  <p:par>
                    <p:cTn id="96" fill="hold">
                      <p:stCondLst>
                        <p:cond delay="indefinite"/>
                      </p:stCondLst>
                      <p:childTnLst>
                        <p:par>
                          <p:cTn id="97" fill="hold">
                            <p:stCondLst>
                              <p:cond delay="0"/>
                            </p:stCondLst>
                            <p:childTnLst>
                              <p:par>
                                <p:cTn id="98" presetID="37" presetClass="entr" presetSubtype="0" fill="hold" nodeType="clickEffect">
                                  <p:stCondLst>
                                    <p:cond delay="0"/>
                                  </p:stCondLst>
                                  <p:childTnLst>
                                    <p:set>
                                      <p:cBhvr>
                                        <p:cTn id="99" dur="1" fill="hold">
                                          <p:stCondLst>
                                            <p:cond delay="0"/>
                                          </p:stCondLst>
                                        </p:cTn>
                                        <p:tgtEl>
                                          <p:spTgt spid="96"/>
                                        </p:tgtEl>
                                        <p:attrNameLst>
                                          <p:attrName>style.visibility</p:attrName>
                                        </p:attrNameLst>
                                      </p:cBhvr>
                                      <p:to>
                                        <p:strVal val="visible"/>
                                      </p:to>
                                    </p:set>
                                    <p:animEffect transition="in" filter="fade">
                                      <p:cBhvr>
                                        <p:cTn id="100" dur="1000"/>
                                        <p:tgtEl>
                                          <p:spTgt spid="96"/>
                                        </p:tgtEl>
                                      </p:cBhvr>
                                    </p:animEffect>
                                    <p:anim calcmode="lin" valueType="num">
                                      <p:cBhvr>
                                        <p:cTn id="101" dur="1000" fill="hold"/>
                                        <p:tgtEl>
                                          <p:spTgt spid="96"/>
                                        </p:tgtEl>
                                        <p:attrNameLst>
                                          <p:attrName>ppt_x</p:attrName>
                                        </p:attrNameLst>
                                      </p:cBhvr>
                                      <p:tavLst>
                                        <p:tav tm="0">
                                          <p:val>
                                            <p:strVal val="#ppt_x"/>
                                          </p:val>
                                        </p:tav>
                                        <p:tav tm="100000">
                                          <p:val>
                                            <p:strVal val="#ppt_x"/>
                                          </p:val>
                                        </p:tav>
                                      </p:tavLst>
                                    </p:anim>
                                    <p:anim calcmode="lin" valueType="num">
                                      <p:cBhvr>
                                        <p:cTn id="102" dur="900" decel="100000" fill="hold"/>
                                        <p:tgtEl>
                                          <p:spTgt spid="96"/>
                                        </p:tgtEl>
                                        <p:attrNameLst>
                                          <p:attrName>ppt_y</p:attrName>
                                        </p:attrNameLst>
                                      </p:cBhvr>
                                      <p:tavLst>
                                        <p:tav tm="0">
                                          <p:val>
                                            <p:strVal val="#ppt_y+1"/>
                                          </p:val>
                                        </p:tav>
                                        <p:tav tm="100000">
                                          <p:val>
                                            <p:strVal val="#ppt_y-.03"/>
                                          </p:val>
                                        </p:tav>
                                      </p:tavLst>
                                    </p:anim>
                                    <p:anim calcmode="lin" valueType="num">
                                      <p:cBhvr>
                                        <p:cTn id="103" dur="100" accel="100000" fill="hold">
                                          <p:stCondLst>
                                            <p:cond delay="900"/>
                                          </p:stCondLst>
                                        </p:cTn>
                                        <p:tgtEl>
                                          <p:spTgt spid="96"/>
                                        </p:tgtEl>
                                        <p:attrNameLst>
                                          <p:attrName>ppt_y</p:attrName>
                                        </p:attrNameLst>
                                      </p:cBhvr>
                                      <p:tavLst>
                                        <p:tav tm="0">
                                          <p:val>
                                            <p:strVal val="#ppt_y-.03"/>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37" presetClass="entr" presetSubtype="0" fill="hold" nodeType="clickEffect">
                                  <p:stCondLst>
                                    <p:cond delay="0"/>
                                  </p:stCondLst>
                                  <p:childTnLst>
                                    <p:set>
                                      <p:cBhvr>
                                        <p:cTn id="107" dur="1" fill="hold">
                                          <p:stCondLst>
                                            <p:cond delay="0"/>
                                          </p:stCondLst>
                                        </p:cTn>
                                        <p:tgtEl>
                                          <p:spTgt spid="99"/>
                                        </p:tgtEl>
                                        <p:attrNameLst>
                                          <p:attrName>style.visibility</p:attrName>
                                        </p:attrNameLst>
                                      </p:cBhvr>
                                      <p:to>
                                        <p:strVal val="visible"/>
                                      </p:to>
                                    </p:set>
                                    <p:animEffect transition="in" filter="fade">
                                      <p:cBhvr>
                                        <p:cTn id="108" dur="1000"/>
                                        <p:tgtEl>
                                          <p:spTgt spid="99"/>
                                        </p:tgtEl>
                                      </p:cBhvr>
                                    </p:animEffect>
                                    <p:anim calcmode="lin" valueType="num">
                                      <p:cBhvr>
                                        <p:cTn id="109" dur="1000" fill="hold"/>
                                        <p:tgtEl>
                                          <p:spTgt spid="99"/>
                                        </p:tgtEl>
                                        <p:attrNameLst>
                                          <p:attrName>ppt_x</p:attrName>
                                        </p:attrNameLst>
                                      </p:cBhvr>
                                      <p:tavLst>
                                        <p:tav tm="0">
                                          <p:val>
                                            <p:strVal val="#ppt_x"/>
                                          </p:val>
                                        </p:tav>
                                        <p:tav tm="100000">
                                          <p:val>
                                            <p:strVal val="#ppt_x"/>
                                          </p:val>
                                        </p:tav>
                                      </p:tavLst>
                                    </p:anim>
                                    <p:anim calcmode="lin" valueType="num">
                                      <p:cBhvr>
                                        <p:cTn id="110" dur="900" decel="100000" fill="hold"/>
                                        <p:tgtEl>
                                          <p:spTgt spid="99"/>
                                        </p:tgtEl>
                                        <p:attrNameLst>
                                          <p:attrName>ppt_y</p:attrName>
                                        </p:attrNameLst>
                                      </p:cBhvr>
                                      <p:tavLst>
                                        <p:tav tm="0">
                                          <p:val>
                                            <p:strVal val="#ppt_y+1"/>
                                          </p:val>
                                        </p:tav>
                                        <p:tav tm="100000">
                                          <p:val>
                                            <p:strVal val="#ppt_y-.03"/>
                                          </p:val>
                                        </p:tav>
                                      </p:tavLst>
                                    </p:anim>
                                    <p:anim calcmode="lin" valueType="num">
                                      <p:cBhvr>
                                        <p:cTn id="111" dur="100" accel="100000" fill="hold">
                                          <p:stCondLst>
                                            <p:cond delay="900"/>
                                          </p:stCondLst>
                                        </p:cTn>
                                        <p:tgtEl>
                                          <p:spTgt spid="9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397" grpId="0"/>
      <p:bldP spid="272398" grpId="0"/>
      <p:bldP spid="272401" grpId="0"/>
      <p:bldP spid="272402" grpId="0"/>
      <p:bldP spid="272403" grpId="0"/>
      <p:bldP spid="272404" grpId="0"/>
      <p:bldP spid="272405" grpId="0"/>
      <p:bldP spid="272406" grpId="0"/>
      <p:bldP spid="272407" grpId="0"/>
      <p:bldP spid="272408" grpId="0"/>
      <p:bldP spid="272409" grpId="0"/>
      <p:bldP spid="272410" grpId="0"/>
      <p:bldP spid="272411" grpId="0"/>
      <p:bldP spid="272412" grpId="0"/>
      <p:bldP spid="272413" grpId="0"/>
      <p:bldP spid="272414" grpId="0"/>
      <p:bldP spid="272415" grpId="0"/>
      <p:bldP spid="272416" grpId="0"/>
      <p:bldP spid="272417" grpId="0"/>
      <p:bldP spid="272418" grpId="0"/>
      <p:bldP spid="272419" grpId="0"/>
      <p:bldP spid="272420" grpId="0"/>
      <p:bldP spid="272421" grpId="0"/>
      <p:bldP spid="272422" grpId="0"/>
      <p:bldP spid="272423" grpId="0"/>
      <p:bldP spid="272424" grpId="0"/>
    </p:bldLst>
  </p:timing>
</p:sld>
</file>

<file path=ppt/slides/slide1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44706" name="Rectangle 2"/>
          <p:cNvSpPr>
            <a:spLocks noGrp="1" noChangeArrowheads="1"/>
          </p:cNvSpPr>
          <p:nvPr>
            <p:ph type="ctrTitle"/>
          </p:nvPr>
        </p:nvSpPr>
        <p:spPr>
          <a:xfrm>
            <a:off x="0" y="0"/>
            <a:ext cx="9144000" cy="914400"/>
          </a:xfrm>
          <a:gradFill rotWithShape="0">
            <a:gsLst>
              <a:gs pos="0">
                <a:schemeClr val="accent1"/>
              </a:gs>
              <a:gs pos="100000">
                <a:schemeClr val="accent1">
                  <a:gamma/>
                  <a:shade val="46275"/>
                  <a:invGamma/>
                </a:schemeClr>
              </a:gs>
            </a:gsLst>
            <a:path path="shape">
              <a:fillToRect l="50000" t="50000" r="50000" b="50000"/>
            </a:path>
          </a:gradFill>
        </p:spPr>
        <p:txBody>
          <a:bodyPr/>
          <a:lstStyle/>
          <a:p>
            <a:pPr eaLnBrk="1" hangingPunct="1">
              <a:defRPr/>
            </a:pPr>
            <a:r>
              <a:rPr lang="en-US">
                <a:latin typeface="Arial Black" charset="0"/>
                <a:ea typeface="ＭＳ Ｐゴシック" charset="0"/>
                <a:cs typeface="ＭＳ Ｐゴシック" charset="0"/>
              </a:rPr>
              <a:t>Irenaeus </a:t>
            </a:r>
            <a:r>
              <a:rPr lang="en-US" sz="3600">
                <a:latin typeface="Arial Black" charset="0"/>
                <a:ea typeface="ＭＳ Ｐゴシック" charset="0"/>
                <a:cs typeface="ＭＳ Ｐゴシック" charset="0"/>
              </a:rPr>
              <a:t>(AD 180)</a:t>
            </a:r>
            <a:endParaRPr lang="en-US">
              <a:latin typeface="Arial Black" charset="0"/>
              <a:ea typeface="ＭＳ Ｐゴシック" charset="0"/>
              <a:cs typeface="ＭＳ Ｐゴシック" charset="0"/>
            </a:endParaRPr>
          </a:p>
        </p:txBody>
      </p:sp>
      <p:sp>
        <p:nvSpPr>
          <p:cNvPr id="408578" name="Rectangle 3"/>
          <p:cNvSpPr>
            <a:spLocks noGrp="1" noChangeArrowheads="1"/>
          </p:cNvSpPr>
          <p:nvPr>
            <p:ph type="subTitle" idx="1"/>
          </p:nvPr>
        </p:nvSpPr>
        <p:spPr>
          <a:xfrm>
            <a:off x="3352800" y="990600"/>
            <a:ext cx="5791200" cy="5257800"/>
          </a:xfrm>
        </p:spPr>
        <p:txBody>
          <a:bodyPr/>
          <a:lstStyle/>
          <a:p>
            <a:pPr algn="l" eaLnBrk="1" hangingPunct="1"/>
            <a:r>
              <a:rPr lang="en-US" altLang="ja-JP" sz="2800" b="1">
                <a:latin typeface="Arial" charset="0"/>
                <a:ea typeface="ＭＳ Ｐゴシック" charset="0"/>
                <a:cs typeface="ＭＳ Ｐゴシック" charset="0"/>
              </a:rPr>
              <a:t>"They declare that Judas the traitor was thoroughly acquainted with these things, and that he alone, knowing the truth as no others did, accomplished the mystery of the betrayal; by him all things, both earthly and heavenly, were thus thrown into confusion.  They produce a fictitious history of this kind, which they style the </a:t>
            </a:r>
            <a:r>
              <a:rPr lang="en-US" altLang="ja-JP" sz="2800" b="1" i="1">
                <a:solidFill>
                  <a:schemeClr val="folHlink"/>
                </a:solidFill>
                <a:latin typeface="Arial" charset="0"/>
                <a:ea typeface="ＭＳ Ｐゴシック" charset="0"/>
                <a:cs typeface="ＭＳ Ｐゴシック" charset="0"/>
              </a:rPr>
              <a:t>Gospel of Judas</a:t>
            </a:r>
            <a:r>
              <a:rPr lang="en-US" altLang="ja-JP" sz="2800" b="1" i="1">
                <a:latin typeface="Arial" charset="0"/>
                <a:ea typeface="ＭＳ Ｐゴシック" charset="0"/>
                <a:cs typeface="ＭＳ Ｐゴシック" charset="0"/>
              </a:rPr>
              <a:t>."</a:t>
            </a:r>
            <a:endParaRPr lang="en-US" sz="2800" b="1">
              <a:latin typeface="Arial" charset="0"/>
              <a:ea typeface="ＭＳ Ｐゴシック" charset="0"/>
              <a:cs typeface="ＭＳ Ｐゴシック" charset="0"/>
            </a:endParaRPr>
          </a:p>
        </p:txBody>
      </p:sp>
      <p:sp>
        <p:nvSpPr>
          <p:cNvPr id="408579" name="Rectangle 4"/>
          <p:cNvSpPr>
            <a:spLocks noChangeArrowheads="1"/>
          </p:cNvSpPr>
          <p:nvPr/>
        </p:nvSpPr>
        <p:spPr bwMode="auto">
          <a:xfrm>
            <a:off x="3276600" y="6248400"/>
            <a:ext cx="5638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eaLnBrk="1" hangingPunct="1">
              <a:spcBef>
                <a:spcPct val="20000"/>
              </a:spcBef>
            </a:pPr>
            <a:r>
              <a:rPr lang="en-US" sz="2800" i="1">
                <a:solidFill>
                  <a:srgbClr val="FFFFFF"/>
                </a:solidFill>
                <a:latin typeface="Arial" charset="0"/>
                <a:ea typeface="ＭＳ Ｐゴシック" charset="0"/>
              </a:rPr>
              <a:t>Against Heresies</a:t>
            </a:r>
            <a:r>
              <a:rPr lang="en-US" sz="2800">
                <a:solidFill>
                  <a:srgbClr val="FFFFFF"/>
                </a:solidFill>
                <a:latin typeface="Arial" charset="0"/>
                <a:ea typeface="ＭＳ Ｐゴシック" charset="0"/>
              </a:rPr>
              <a:t> 1.31.1</a:t>
            </a:r>
          </a:p>
        </p:txBody>
      </p:sp>
      <p:pic>
        <p:nvPicPr>
          <p:cNvPr id="408580" name="Picture 5" descr="180px-Saint_Irenaeu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 y="1447800"/>
            <a:ext cx="315595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8581" name="TextBox 1"/>
          <p:cNvSpPr txBox="1">
            <a:spLocks noChangeArrowheads="1"/>
          </p:cNvSpPr>
          <p:nvPr/>
        </p:nvSpPr>
        <p:spPr bwMode="auto">
          <a:xfrm>
            <a:off x="8680450" y="4445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rPr>
              <a:t>7</a:t>
            </a:r>
          </a:p>
        </p:txBody>
      </p:sp>
    </p:spTree>
    <p:extLst>
      <p:ext uri="{BB962C8B-B14F-4D97-AF65-F5344CB8AC3E}">
        <p14:creationId xmlns:p14="http://schemas.microsoft.com/office/powerpoint/2010/main" val="2766448024"/>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2"/>
          <p:cNvSpPr>
            <a:spLocks noGrp="1" noChangeArrowheads="1"/>
          </p:cNvSpPr>
          <p:nvPr>
            <p:ph type="ctrTitle"/>
          </p:nvPr>
        </p:nvSpPr>
        <p:spPr>
          <a:xfrm>
            <a:off x="609600" y="0"/>
            <a:ext cx="7772400" cy="1143000"/>
          </a:xfrm>
        </p:spPr>
        <p:txBody>
          <a:bodyPr/>
          <a:lstStyle/>
          <a:p>
            <a:pPr eaLnBrk="1" hangingPunct="1"/>
            <a:r>
              <a:rPr lang="zh-CN" altLang="en-US">
                <a:solidFill>
                  <a:srgbClr val="FFFFFF"/>
                </a:solidFill>
                <a:latin typeface="KaiTi" pitchFamily="49" charset="-122"/>
                <a:ea typeface="KaiTi" pitchFamily="49" charset="-122"/>
                <a:cs typeface="SimSun" charset="0"/>
              </a:rPr>
              <a:t>依肋内</a:t>
            </a:r>
            <a:r>
              <a:rPr lang="en-US" altLang="zh-CN">
                <a:solidFill>
                  <a:srgbClr val="FFFFFF"/>
                </a:solidFill>
                <a:latin typeface="KaiTi" pitchFamily="49" charset="-122"/>
                <a:ea typeface="KaiTi" pitchFamily="49" charset="-122"/>
                <a:cs typeface="SimSun" charset="0"/>
              </a:rPr>
              <a:t>(</a:t>
            </a:r>
            <a:r>
              <a:rPr lang="en-US" altLang="zh-TW">
                <a:solidFill>
                  <a:srgbClr val="FFFFFF"/>
                </a:solidFill>
                <a:latin typeface="KaiTi" pitchFamily="49" charset="-122"/>
                <a:ea typeface="KaiTi" pitchFamily="49" charset="-122"/>
                <a:cs typeface="ＭＳ Ｐゴシック" charset="0"/>
              </a:rPr>
              <a:t>Irenaeus)</a:t>
            </a:r>
            <a:r>
              <a:rPr lang="zh-CN" altLang="en-US" sz="3000">
                <a:solidFill>
                  <a:srgbClr val="FFFFFF"/>
                </a:solidFill>
                <a:latin typeface="KaiTi" pitchFamily="49" charset="-122"/>
                <a:ea typeface="KaiTi" pitchFamily="49" charset="-122"/>
                <a:cs typeface="SimHei" charset="0"/>
              </a:rPr>
              <a:t>主后</a:t>
            </a:r>
            <a:r>
              <a:rPr lang="en-US" altLang="ja-JP" sz="3000">
                <a:solidFill>
                  <a:srgbClr val="FFFFFF"/>
                </a:solidFill>
                <a:latin typeface="KaiTi" pitchFamily="49" charset="-122"/>
                <a:ea typeface="KaiTi" pitchFamily="49" charset="-122"/>
                <a:cs typeface="ＭＳ Ｐゴシック" charset="0"/>
              </a:rPr>
              <a:t>180</a:t>
            </a:r>
            <a:r>
              <a:rPr lang="zh-CN" altLang="en-US" sz="3000" dirty="0">
                <a:solidFill>
                  <a:srgbClr val="FFFFFF"/>
                </a:solidFill>
                <a:latin typeface="KaiTi" pitchFamily="49" charset="-122"/>
                <a:ea typeface="KaiTi" pitchFamily="49" charset="-122"/>
                <a:cs typeface="SimHei" charset="0"/>
              </a:rPr>
              <a:t>年</a:t>
            </a:r>
            <a:endParaRPr lang="en-US" dirty="0">
              <a:latin typeface="Arial Black" charset="0"/>
              <a:ea typeface="ＭＳ Ｐゴシック" charset="0"/>
              <a:cs typeface="ＭＳ Ｐゴシック" charset="0"/>
            </a:endParaRPr>
          </a:p>
        </p:txBody>
      </p:sp>
      <p:sp>
        <p:nvSpPr>
          <p:cNvPr id="186370" name="Rectangle 3"/>
          <p:cNvSpPr>
            <a:spLocks noGrp="1" noChangeArrowheads="1"/>
          </p:cNvSpPr>
          <p:nvPr>
            <p:ph type="subTitle" idx="1"/>
          </p:nvPr>
        </p:nvSpPr>
        <p:spPr>
          <a:xfrm>
            <a:off x="3352800" y="1447800"/>
            <a:ext cx="5638800" cy="4495800"/>
          </a:xfrm>
        </p:spPr>
        <p:txBody>
          <a:bodyPr/>
          <a:lstStyle/>
          <a:p>
            <a:pPr eaLnBrk="1" hangingPunct="1"/>
            <a:r>
              <a:rPr lang="ja-JP" altLang="en-US" sz="4000" b="1">
                <a:latin typeface="KaiTi" pitchFamily="49" charset="-122"/>
                <a:ea typeface="KaiTi" pitchFamily="49" charset="-122"/>
                <a:cs typeface="SimHei" charset="0"/>
              </a:rPr>
              <a:t>“</a:t>
            </a:r>
            <a:r>
              <a:rPr lang="zh-CN" altLang="en-US" sz="4000" b="1">
                <a:latin typeface="KaiTi" pitchFamily="49" charset="-122"/>
                <a:ea typeface="KaiTi" pitchFamily="49" charset="-122"/>
                <a:cs typeface="SimHei" charset="0"/>
              </a:rPr>
              <a:t>福音</a:t>
            </a:r>
            <a:r>
              <a:rPr lang="zh-TW" altLang="en-US" sz="4000" b="1">
                <a:latin typeface="KaiTi" pitchFamily="49" charset="-122"/>
                <a:ea typeface="KaiTi" pitchFamily="49" charset="-122"/>
                <a:cs typeface="SimHei" charset="0"/>
              </a:rPr>
              <a:t>书</a:t>
            </a:r>
            <a:r>
              <a:rPr lang="zh-CN" altLang="en-US" sz="4000" b="1">
                <a:latin typeface="KaiTi" pitchFamily="49" charset="-122"/>
                <a:ea typeface="KaiTi" pitchFamily="49" charset="-122"/>
                <a:cs typeface="SimHei" charset="0"/>
              </a:rPr>
              <a:t>不可能多</a:t>
            </a:r>
            <a:r>
              <a:rPr lang="zh-TW" altLang="en-US" sz="4000" b="1">
                <a:latin typeface="KaiTi" pitchFamily="49" charset="-122"/>
                <a:ea typeface="KaiTi" pitchFamily="49" charset="-122"/>
                <a:cs typeface="SimHei" charset="0"/>
              </a:rPr>
              <a:t>过</a:t>
            </a:r>
            <a:r>
              <a:rPr lang="zh-CN" altLang="en-US" sz="4000" b="1">
                <a:latin typeface="KaiTi" pitchFamily="49" charset="-122"/>
                <a:ea typeface="KaiTi" pitchFamily="49" charset="-122"/>
                <a:cs typeface="SimHei" charset="0"/>
              </a:rPr>
              <a:t>或少</a:t>
            </a:r>
            <a:r>
              <a:rPr lang="zh-TW" altLang="en-US" sz="4000" b="1">
                <a:latin typeface="KaiTi" pitchFamily="49" charset="-122"/>
                <a:ea typeface="KaiTi" pitchFamily="49" charset="-122"/>
                <a:cs typeface="SimHei" charset="0"/>
              </a:rPr>
              <a:t>过</a:t>
            </a:r>
            <a:r>
              <a:rPr lang="zh-CN" altLang="en-US" sz="4000" b="1">
                <a:latin typeface="KaiTi" pitchFamily="49" charset="-122"/>
                <a:ea typeface="KaiTi" pitchFamily="49" charset="-122"/>
                <a:cs typeface="SimHei" charset="0"/>
              </a:rPr>
              <a:t>四福音</a:t>
            </a:r>
            <a:r>
              <a:rPr lang="zh-TW" altLang="en-US" sz="4000" b="1">
                <a:latin typeface="KaiTi" pitchFamily="49" charset="-122"/>
                <a:ea typeface="KaiTi" pitchFamily="49" charset="-122"/>
                <a:cs typeface="SimHei" charset="0"/>
              </a:rPr>
              <a:t>书</a:t>
            </a:r>
            <a:r>
              <a:rPr lang="en-US" altLang="ja-JP" sz="4000" b="1">
                <a:latin typeface="KaiTi" pitchFamily="49" charset="-122"/>
                <a:ea typeface="KaiTi" pitchFamily="49" charset="-122"/>
                <a:cs typeface="SimHei" charset="0"/>
              </a:rPr>
              <a:t>.</a:t>
            </a:r>
            <a:r>
              <a:rPr lang="zh-CN" altLang="en-US" sz="4000" b="1">
                <a:latin typeface="KaiTi" pitchFamily="49" charset="-122"/>
                <a:ea typeface="KaiTi" pitchFamily="49" charset="-122"/>
                <a:cs typeface="SimHei" charset="0"/>
              </a:rPr>
              <a:t>因</a:t>
            </a:r>
            <a:r>
              <a:rPr lang="zh-TW" altLang="en-US" sz="4000" b="1">
                <a:latin typeface="KaiTi" pitchFamily="49" charset="-122"/>
                <a:ea typeface="KaiTi" pitchFamily="49" charset="-122"/>
                <a:cs typeface="SimHei" charset="0"/>
              </a:rPr>
              <a:t>为</a:t>
            </a:r>
            <a:r>
              <a:rPr lang="zh-CN" altLang="en-US" sz="4000" b="1">
                <a:latin typeface="KaiTi" pitchFamily="49" charset="-122"/>
                <a:ea typeface="KaiTi" pitchFamily="49" charset="-122"/>
                <a:cs typeface="SimHei" charset="0"/>
              </a:rPr>
              <a:t>世界</a:t>
            </a:r>
            <a:r>
              <a:rPr lang="zh-CN" altLang="en-US" sz="4000" b="1" dirty="0">
                <a:latin typeface="KaiTi" pitchFamily="49" charset="-122"/>
                <a:ea typeface="KaiTi" pitchFamily="49" charset="-122"/>
                <a:cs typeface="SimHei" charset="0"/>
              </a:rPr>
              <a:t>分</a:t>
            </a:r>
            <a:r>
              <a:rPr lang="zh-CN" altLang="en-US" sz="4000" b="1">
                <a:latin typeface="KaiTi" pitchFamily="49" charset="-122"/>
                <a:ea typeface="KaiTi" pitchFamily="49" charset="-122"/>
                <a:cs typeface="SimHei" charset="0"/>
              </a:rPr>
              <a:t>四大</a:t>
            </a:r>
            <a:r>
              <a:rPr lang="zh-TW" altLang="en-US" sz="4000" b="1">
                <a:latin typeface="KaiTi" pitchFamily="49" charset="-122"/>
                <a:ea typeface="KaiTi" pitchFamily="49" charset="-122"/>
                <a:cs typeface="SimHei" charset="0"/>
              </a:rPr>
              <a:t>地</a:t>
            </a:r>
            <a:r>
              <a:rPr lang="zh-CN" altLang="en-US" sz="4000" b="1">
                <a:latin typeface="KaiTi" pitchFamily="49" charset="-122"/>
                <a:ea typeface="KaiTi" pitchFamily="49" charset="-122"/>
                <a:cs typeface="SimHei" charset="0"/>
              </a:rPr>
              <a:t>域</a:t>
            </a:r>
            <a:r>
              <a:rPr lang="en-US" altLang="ja-JP" sz="4000" b="1">
                <a:latin typeface="KaiTi" pitchFamily="49" charset="-122"/>
                <a:ea typeface="KaiTi" pitchFamily="49" charset="-122"/>
                <a:cs typeface="SimHei" charset="0"/>
              </a:rPr>
              <a:t>…</a:t>
            </a:r>
            <a:r>
              <a:rPr lang="zh-TW" altLang="en-US" sz="4000" b="1">
                <a:latin typeface="KaiTi" pitchFamily="49" charset="-122"/>
                <a:ea typeface="KaiTi" pitchFamily="49" charset="-122"/>
                <a:cs typeface="SimHei" charset="0"/>
              </a:rPr>
              <a:t>风来</a:t>
            </a:r>
            <a:r>
              <a:rPr lang="zh-CN" altLang="en-US" sz="4000" b="1">
                <a:latin typeface="KaiTi" pitchFamily="49" charset="-122"/>
                <a:ea typeface="KaiTi" pitchFamily="49" charset="-122"/>
                <a:cs typeface="SimHei" charset="0"/>
              </a:rPr>
              <a:t>自四</a:t>
            </a:r>
            <a:r>
              <a:rPr lang="zh-TW" altLang="en-US" sz="4000" b="1">
                <a:latin typeface="KaiTi" pitchFamily="49" charset="-122"/>
                <a:ea typeface="KaiTi" pitchFamily="49" charset="-122"/>
                <a:cs typeface="SimHei" charset="0"/>
              </a:rPr>
              <a:t>个方</a:t>
            </a:r>
            <a:r>
              <a:rPr lang="zh-CN" altLang="en-US" sz="4000" b="1">
                <a:latin typeface="KaiTi" pitchFamily="49" charset="-122"/>
                <a:ea typeface="KaiTi" pitchFamily="49" charset="-122"/>
                <a:cs typeface="SimHei" charset="0"/>
              </a:rPr>
              <a:t>向</a:t>
            </a:r>
            <a:r>
              <a:rPr lang="en-US" altLang="ja-JP" sz="4000" b="1">
                <a:latin typeface="KaiTi" pitchFamily="49" charset="-122"/>
                <a:ea typeface="KaiTi" pitchFamily="49" charset="-122"/>
                <a:cs typeface="SimHei" charset="0"/>
              </a:rPr>
              <a:t>…</a:t>
            </a:r>
            <a:r>
              <a:rPr lang="zh-CN" altLang="en-US" sz="4000" b="1">
                <a:latin typeface="KaiTi" pitchFamily="49" charset="-122"/>
                <a:ea typeface="KaiTi" pitchFamily="49" charset="-122"/>
                <a:cs typeface="SimHei" charset="0"/>
              </a:rPr>
              <a:t>所以教</a:t>
            </a:r>
            <a:r>
              <a:rPr lang="zh-TW" altLang="en-US" sz="4000" b="1">
                <a:latin typeface="KaiTi" pitchFamily="49" charset="-122"/>
                <a:ea typeface="KaiTi" pitchFamily="49" charset="-122"/>
                <a:cs typeface="SimHei" charset="0"/>
              </a:rPr>
              <a:t>会</a:t>
            </a:r>
            <a:r>
              <a:rPr lang="zh-CN" altLang="en-US" sz="4000" b="1">
                <a:latin typeface="KaiTi" pitchFamily="49" charset="-122"/>
                <a:ea typeface="KaiTi" pitchFamily="49" charset="-122"/>
                <a:cs typeface="SimHei" charset="0"/>
              </a:rPr>
              <a:t>有四</a:t>
            </a:r>
            <a:r>
              <a:rPr lang="zh-TW" altLang="en-US" sz="4000" b="1">
                <a:latin typeface="KaiTi" pitchFamily="49" charset="-122"/>
                <a:ea typeface="KaiTi" pitchFamily="49" charset="-122"/>
                <a:cs typeface="SimHei" charset="0"/>
              </a:rPr>
              <a:t>个</a:t>
            </a:r>
            <a:r>
              <a:rPr lang="zh-CN" altLang="en-US" sz="4000" b="1">
                <a:latin typeface="KaiTi" pitchFamily="49" charset="-122"/>
                <a:ea typeface="KaiTi" pitchFamily="49" charset="-122"/>
                <a:cs typeface="SimHei" charset="0"/>
              </a:rPr>
              <a:t>支柱</a:t>
            </a:r>
            <a:r>
              <a:rPr lang="en-US" altLang="ja-JP" sz="4000" b="1">
                <a:latin typeface="KaiTi" pitchFamily="49" charset="-122"/>
                <a:ea typeface="KaiTi" pitchFamily="49" charset="-122"/>
                <a:cs typeface="SimHei" charset="0"/>
              </a:rPr>
              <a:t>…”(</a:t>
            </a:r>
            <a:r>
              <a:rPr lang="zh-CN" altLang="en-US" sz="4000" b="1">
                <a:latin typeface="KaiTi" pitchFamily="49" charset="-122"/>
                <a:ea typeface="KaiTi" pitchFamily="49" charset="-122"/>
                <a:cs typeface="SimHei" charset="0"/>
              </a:rPr>
              <a:t>随后他列出</a:t>
            </a:r>
            <a:r>
              <a:rPr lang="zh-TW" altLang="en-US" sz="4000" b="1">
                <a:latin typeface="KaiTi" pitchFamily="49" charset="-122"/>
                <a:ea typeface="KaiTi" pitchFamily="49" charset="-122"/>
                <a:cs typeface="SimHei" charset="0"/>
              </a:rPr>
              <a:t>马</a:t>
            </a:r>
            <a:r>
              <a:rPr lang="zh-CN" altLang="en-US" sz="4000" b="1">
                <a:latin typeface="KaiTi" pitchFamily="49" charset="-122"/>
                <a:ea typeface="KaiTi" pitchFamily="49" charset="-122"/>
                <a:cs typeface="SimHei" charset="0"/>
              </a:rPr>
              <a:t>太</a:t>
            </a:r>
            <a:r>
              <a:rPr lang="en-US" altLang="ja-JP" sz="4000" b="1">
                <a:latin typeface="KaiTi" pitchFamily="49" charset="-122"/>
                <a:ea typeface="KaiTi" pitchFamily="49" charset="-122"/>
                <a:cs typeface="SimHei" charset="0"/>
              </a:rPr>
              <a:t>,</a:t>
            </a:r>
            <a:r>
              <a:rPr lang="zh-TW" altLang="en-US" sz="4000" b="1">
                <a:latin typeface="KaiTi" pitchFamily="49" charset="-122"/>
                <a:ea typeface="KaiTi" pitchFamily="49" charset="-122"/>
                <a:cs typeface="SimHei" charset="0"/>
              </a:rPr>
              <a:t>马</a:t>
            </a:r>
            <a:r>
              <a:rPr lang="zh-CN" altLang="en-US" sz="4000" b="1">
                <a:latin typeface="KaiTi" pitchFamily="49" charset="-122"/>
                <a:ea typeface="KaiTi" pitchFamily="49" charset="-122"/>
                <a:cs typeface="SimHei" charset="0"/>
              </a:rPr>
              <a:t>可</a:t>
            </a:r>
            <a:r>
              <a:rPr lang="en-US" altLang="ja-JP" sz="4000" b="1" dirty="0">
                <a:latin typeface="KaiTi" pitchFamily="49" charset="-122"/>
                <a:ea typeface="KaiTi" pitchFamily="49" charset="-122"/>
                <a:cs typeface="SimHei" charset="0"/>
              </a:rPr>
              <a:t>,</a:t>
            </a:r>
            <a:r>
              <a:rPr lang="zh-CN" altLang="en-US" sz="4000" b="1" dirty="0">
                <a:latin typeface="KaiTi" pitchFamily="49" charset="-122"/>
                <a:ea typeface="KaiTi" pitchFamily="49" charset="-122"/>
                <a:cs typeface="SimHei" charset="0"/>
              </a:rPr>
              <a:t>路</a:t>
            </a:r>
            <a:r>
              <a:rPr lang="zh-CN" altLang="en-US" sz="4000" b="1">
                <a:latin typeface="KaiTi" pitchFamily="49" charset="-122"/>
                <a:ea typeface="KaiTi" pitchFamily="49" charset="-122"/>
                <a:cs typeface="SimHei" charset="0"/>
              </a:rPr>
              <a:t>加及</a:t>
            </a:r>
            <a:r>
              <a:rPr lang="zh-TW" altLang="en-US" sz="4000" b="1">
                <a:latin typeface="KaiTi" pitchFamily="49" charset="-122"/>
                <a:ea typeface="KaiTi" pitchFamily="49" charset="-122"/>
                <a:cs typeface="SimHei" charset="0"/>
              </a:rPr>
              <a:t>约</a:t>
            </a:r>
            <a:r>
              <a:rPr lang="zh-CN" altLang="en-US" sz="4000" b="1">
                <a:latin typeface="KaiTi" pitchFamily="49" charset="-122"/>
                <a:ea typeface="KaiTi" pitchFamily="49" charset="-122"/>
                <a:cs typeface="SimHei" charset="0"/>
              </a:rPr>
              <a:t>翰</a:t>
            </a:r>
            <a:r>
              <a:rPr lang="en-US" altLang="ja-JP" sz="4000" b="1" dirty="0">
                <a:latin typeface="KaiTi" pitchFamily="49" charset="-122"/>
                <a:ea typeface="KaiTi" pitchFamily="49" charset="-122"/>
                <a:cs typeface="SimHei" charset="0"/>
              </a:rPr>
              <a:t>)</a:t>
            </a:r>
            <a:endParaRPr lang="en-US" altLang="zh-TW" sz="4000" b="1" dirty="0">
              <a:latin typeface="KaiTi" pitchFamily="49" charset="-122"/>
              <a:ea typeface="KaiTi" pitchFamily="49" charset="-122"/>
              <a:cs typeface="SimHei" charset="0"/>
            </a:endParaRPr>
          </a:p>
          <a:p>
            <a:pPr eaLnBrk="1" hangingPunct="1"/>
            <a:endParaRPr lang="en-US" sz="2800" b="1" dirty="0">
              <a:latin typeface="Arial" charset="0"/>
              <a:ea typeface="ＭＳ Ｐゴシック" charset="0"/>
              <a:cs typeface="ＭＳ Ｐゴシック" charset="0"/>
            </a:endParaRPr>
          </a:p>
        </p:txBody>
      </p:sp>
      <p:sp>
        <p:nvSpPr>
          <p:cNvPr id="186371" name="Rectangle 4"/>
          <p:cNvSpPr>
            <a:spLocks noChangeArrowheads="1"/>
          </p:cNvSpPr>
          <p:nvPr/>
        </p:nvSpPr>
        <p:spPr bwMode="auto">
          <a:xfrm>
            <a:off x="3276600" y="6248400"/>
            <a:ext cx="56388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zh-CN" altLang="en-US" sz="2800" b="0" i="1" u="none" strike="noStrike" kern="1200" cap="none" spc="0" normalizeH="0" baseline="0" noProof="0" dirty="0">
                <a:ln>
                  <a:noFill/>
                </a:ln>
                <a:solidFill>
                  <a:srgbClr val="FFFFFF"/>
                </a:solidFill>
                <a:effectLst/>
                <a:uLnTx/>
                <a:uFillTx/>
                <a:latin typeface="Arial" charset="0"/>
                <a:ea typeface="ＭＳ Ｐゴシック" charset="0"/>
              </a:rPr>
              <a:t>抵御异端  </a:t>
            </a:r>
            <a:r>
              <a:rPr kumimoji="0" lang="en-US" sz="2800" b="0" i="0" u="none" strike="noStrike" kern="1200" cap="none" spc="0" normalizeH="0" baseline="0" noProof="0" dirty="0">
                <a:ln>
                  <a:noFill/>
                </a:ln>
                <a:solidFill>
                  <a:srgbClr val="FFFFFF"/>
                </a:solidFill>
                <a:effectLst/>
                <a:uLnTx/>
                <a:uFillTx/>
                <a:latin typeface="Arial" charset="0"/>
                <a:ea typeface="ＭＳ Ｐゴシック" charset="0"/>
              </a:rPr>
              <a:t>3.11.8</a:t>
            </a:r>
          </a:p>
        </p:txBody>
      </p:sp>
      <p:pic>
        <p:nvPicPr>
          <p:cNvPr id="186372" name="Picture 5" descr="180px-Saint_Irenae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447800"/>
            <a:ext cx="3155950"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8454794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2673" name="Rectangle 2"/>
          <p:cNvSpPr>
            <a:spLocks noGrp="1" noChangeArrowheads="1"/>
          </p:cNvSpPr>
          <p:nvPr>
            <p:ph type="ctrTitle"/>
          </p:nvPr>
        </p:nvSpPr>
        <p:spPr>
          <a:xfrm>
            <a:off x="152400" y="228600"/>
            <a:ext cx="3124200" cy="1066800"/>
          </a:xfrm>
        </p:spPr>
        <p:txBody>
          <a:bodyPr/>
          <a:lstStyle/>
          <a:p>
            <a:pPr eaLnBrk="1" hangingPunct="1"/>
            <a:r>
              <a:rPr lang="en-US" sz="3600">
                <a:latin typeface="Arial Black" charset="0"/>
                <a:ea typeface="ＭＳ Ｐゴシック" charset="0"/>
                <a:cs typeface="ＭＳ Ｐゴシック" charset="0"/>
              </a:rPr>
              <a:t>Irenaeus </a:t>
            </a:r>
            <a:r>
              <a:rPr lang="en-US" sz="2800">
                <a:latin typeface="Arial Black" charset="0"/>
                <a:ea typeface="ＭＳ Ｐゴシック" charset="0"/>
                <a:cs typeface="ＭＳ Ｐゴシック" charset="0"/>
              </a:rPr>
              <a:t>(AD 180)</a:t>
            </a:r>
            <a:endParaRPr lang="en-US">
              <a:latin typeface="Arial Black" charset="0"/>
              <a:ea typeface="ＭＳ Ｐゴシック" charset="0"/>
              <a:cs typeface="ＭＳ Ｐゴシック" charset="0"/>
            </a:endParaRPr>
          </a:p>
        </p:txBody>
      </p:sp>
      <p:sp>
        <p:nvSpPr>
          <p:cNvPr id="412674" name="Rectangle 3"/>
          <p:cNvSpPr>
            <a:spLocks noGrp="1" noChangeArrowheads="1"/>
          </p:cNvSpPr>
          <p:nvPr>
            <p:ph type="subTitle" idx="1"/>
          </p:nvPr>
        </p:nvSpPr>
        <p:spPr>
          <a:xfrm>
            <a:off x="3505200" y="381000"/>
            <a:ext cx="5410200" cy="6477000"/>
          </a:xfrm>
        </p:spPr>
        <p:txBody>
          <a:bodyPr/>
          <a:lstStyle/>
          <a:p>
            <a:pPr eaLnBrk="1" hangingPunct="1"/>
            <a:r>
              <a:rPr lang="en-US" altLang="ja-JP" sz="2400" b="1">
                <a:latin typeface="Arial" charset="0"/>
                <a:ea typeface="ＭＳ Ｐゴシック" charset="0"/>
                <a:cs typeface="ＭＳ Ｐゴシック" charset="0"/>
              </a:rPr>
              <a:t>"</a:t>
            </a:r>
            <a:r>
              <a:rPr lang="en-US" altLang="ja-JP" sz="2400" b="1">
                <a:solidFill>
                  <a:schemeClr val="folHlink"/>
                </a:solidFill>
                <a:latin typeface="Arial" charset="0"/>
                <a:ea typeface="ＭＳ Ｐゴシック" charset="0"/>
                <a:cs typeface="ＭＳ Ｐゴシック" charset="0"/>
              </a:rPr>
              <a:t>Matthew</a:t>
            </a:r>
            <a:r>
              <a:rPr lang="en-US" altLang="ja-JP" sz="2400" b="1">
                <a:latin typeface="Arial" charset="0"/>
                <a:ea typeface="ＭＳ Ｐゴシック" charset="0"/>
                <a:cs typeface="ＭＳ Ｐゴシック" charset="0"/>
              </a:rPr>
              <a:t> also issued a written Gospel among the Hebrews in their own dialect, while Peter and Paul were preaching at Rome, and laying the foundations of the Church. After their departure, </a:t>
            </a:r>
            <a:r>
              <a:rPr lang="en-US" altLang="ja-JP" sz="2400" b="1">
                <a:solidFill>
                  <a:schemeClr val="folHlink"/>
                </a:solidFill>
                <a:latin typeface="Arial" charset="0"/>
                <a:ea typeface="ＭＳ Ｐゴシック" charset="0"/>
                <a:cs typeface="ＭＳ Ｐゴシック" charset="0"/>
              </a:rPr>
              <a:t>Mark</a:t>
            </a:r>
            <a:r>
              <a:rPr lang="en-US" altLang="ja-JP" sz="2400" b="1">
                <a:latin typeface="Arial" charset="0"/>
                <a:ea typeface="ＭＳ Ｐゴシック" charset="0"/>
                <a:cs typeface="ＭＳ Ｐゴシック" charset="0"/>
              </a:rPr>
              <a:t>, the disciple and interpreter of Peter, did also hand down to us in writing what had been preached by Peter. </a:t>
            </a:r>
            <a:r>
              <a:rPr lang="en-US" altLang="ja-JP" sz="2400" b="1">
                <a:solidFill>
                  <a:schemeClr val="folHlink"/>
                </a:solidFill>
                <a:latin typeface="Arial" charset="0"/>
                <a:ea typeface="ＭＳ Ｐゴシック" charset="0"/>
                <a:cs typeface="ＭＳ Ｐゴシック" charset="0"/>
              </a:rPr>
              <a:t>Luke</a:t>
            </a:r>
            <a:r>
              <a:rPr lang="en-US" altLang="ja-JP" sz="2400" b="1">
                <a:latin typeface="Arial" charset="0"/>
                <a:ea typeface="ＭＳ Ｐゴシック" charset="0"/>
                <a:cs typeface="ＭＳ Ｐゴシック" charset="0"/>
              </a:rPr>
              <a:t> also, the companion of Paul, recorded in a book the Gospel preached by him. Afterwards, </a:t>
            </a:r>
            <a:r>
              <a:rPr lang="en-US" altLang="ja-JP" sz="2400" b="1">
                <a:solidFill>
                  <a:schemeClr val="folHlink"/>
                </a:solidFill>
                <a:latin typeface="Arial" charset="0"/>
                <a:ea typeface="ＭＳ Ｐゴシック" charset="0"/>
                <a:cs typeface="ＭＳ Ｐゴシック" charset="0"/>
              </a:rPr>
              <a:t>John</a:t>
            </a:r>
            <a:r>
              <a:rPr lang="en-US" altLang="ja-JP" sz="2400" b="1">
                <a:latin typeface="Arial" charset="0"/>
                <a:ea typeface="ＭＳ Ｐゴシック" charset="0"/>
                <a:cs typeface="ＭＳ Ｐゴシック" charset="0"/>
              </a:rPr>
              <a:t>, the disciple of the Lord, who also had leaned upon His breast, did himself publish a Gospel during his residence at Ephesus in Asia."</a:t>
            </a:r>
            <a:endParaRPr lang="en-US" sz="2400" b="1">
              <a:latin typeface="Arial" charset="0"/>
              <a:ea typeface="ＭＳ Ｐゴシック" charset="0"/>
              <a:cs typeface="ＭＳ Ｐゴシック" charset="0"/>
            </a:endParaRPr>
          </a:p>
        </p:txBody>
      </p:sp>
      <p:sp>
        <p:nvSpPr>
          <p:cNvPr id="412675" name="Rectangle 4"/>
          <p:cNvSpPr>
            <a:spLocks noChangeArrowheads="1"/>
          </p:cNvSpPr>
          <p:nvPr/>
        </p:nvSpPr>
        <p:spPr bwMode="auto">
          <a:xfrm>
            <a:off x="114300" y="5791200"/>
            <a:ext cx="3200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spcBef>
                <a:spcPct val="20000"/>
              </a:spcBef>
            </a:pPr>
            <a:r>
              <a:rPr lang="en-US" sz="2000" b="1" i="1">
                <a:solidFill>
                  <a:srgbClr val="FFFFFF"/>
                </a:solidFill>
                <a:latin typeface="Arial" charset="0"/>
                <a:ea typeface="ＭＳ Ｐゴシック" charset="0"/>
              </a:rPr>
              <a:t>Against Heresies</a:t>
            </a:r>
            <a:r>
              <a:rPr lang="en-US" sz="2000" b="1">
                <a:solidFill>
                  <a:srgbClr val="FFFFFF"/>
                </a:solidFill>
                <a:latin typeface="Arial" charset="0"/>
                <a:ea typeface="ＭＳ Ｐゴシック" charset="0"/>
              </a:rPr>
              <a:t> 3.1</a:t>
            </a:r>
          </a:p>
        </p:txBody>
      </p:sp>
      <p:pic>
        <p:nvPicPr>
          <p:cNvPr id="412676" name="Picture 5" descr="180px-Saint_Irenaeu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6525" y="1447800"/>
            <a:ext cx="315595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2677" name="TextBox 1"/>
          <p:cNvSpPr txBox="1">
            <a:spLocks noChangeArrowheads="1"/>
          </p:cNvSpPr>
          <p:nvPr/>
        </p:nvSpPr>
        <p:spPr bwMode="auto">
          <a:xfrm>
            <a:off x="8680450" y="4445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rPr>
              <a:t>7</a:t>
            </a:r>
          </a:p>
        </p:txBody>
      </p:sp>
    </p:spTree>
    <p:extLst>
      <p:ext uri="{BB962C8B-B14F-4D97-AF65-F5344CB8AC3E}">
        <p14:creationId xmlns:p14="http://schemas.microsoft.com/office/powerpoint/2010/main" val="2496830283"/>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6738" name="Picture 2" descr="septuagint"/>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r="11505" b="36986"/>
          <a:stretch>
            <a:fillRect/>
          </a:stretch>
        </p:blipFill>
        <p:spPr bwMode="auto">
          <a:xfrm>
            <a:off x="0" y="0"/>
            <a:ext cx="1066800" cy="981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6739" name="Picture 3" descr="septuagint"/>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r="11505" b="36986"/>
          <a:stretch>
            <a:fillRect/>
          </a:stretch>
        </p:blipFill>
        <p:spPr bwMode="auto">
          <a:xfrm>
            <a:off x="1219200" y="0"/>
            <a:ext cx="1066800" cy="981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6740" name="Picture 4" descr="septuagint"/>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r="11505" b="36986"/>
          <a:stretch>
            <a:fillRect/>
          </a:stretch>
        </p:blipFill>
        <p:spPr bwMode="auto">
          <a:xfrm>
            <a:off x="0" y="1143000"/>
            <a:ext cx="1066800" cy="981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6741" name="Picture 5" descr="septuagint"/>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r="11505" b="36986"/>
          <a:stretch>
            <a:fillRect/>
          </a:stretch>
        </p:blipFill>
        <p:spPr bwMode="auto">
          <a:xfrm>
            <a:off x="1219200" y="1143000"/>
            <a:ext cx="1066800" cy="981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6742" name="Rectangle 6"/>
          <p:cNvSpPr>
            <a:spLocks noChangeArrowheads="1"/>
          </p:cNvSpPr>
          <p:nvPr/>
        </p:nvSpPr>
        <p:spPr bwMode="auto">
          <a:xfrm>
            <a:off x="0" y="5638800"/>
            <a:ext cx="9144000" cy="152400"/>
          </a:xfrm>
          <a:prstGeom prst="rect">
            <a:avLst/>
          </a:prstGeom>
          <a:solidFill>
            <a:schemeClr val="accent1"/>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SimSun" charset="0"/>
              <a:ea typeface="SimSun" charset="0"/>
            </a:endParaRPr>
          </a:p>
        </p:txBody>
      </p:sp>
      <p:sp>
        <p:nvSpPr>
          <p:cNvPr id="116743" name="Rectangle 9"/>
          <p:cNvSpPr>
            <a:spLocks noGrp="1" noChangeArrowheads="1"/>
          </p:cNvSpPr>
          <p:nvPr>
            <p:ph type="ctrTitle"/>
          </p:nvPr>
        </p:nvSpPr>
        <p:spPr>
          <a:xfrm>
            <a:off x="3886200" y="-76200"/>
            <a:ext cx="3200400" cy="990600"/>
          </a:xfrm>
        </p:spPr>
        <p:txBody>
          <a:bodyPr/>
          <a:lstStyle/>
          <a:p>
            <a:pPr algn="r" eaLnBrk="1" hangingPunct="1"/>
            <a:r>
              <a:rPr lang="zh-TW" altLang="en-US" sz="5400" b="1">
                <a:solidFill>
                  <a:schemeClr val="accent1"/>
                </a:solidFill>
                <a:latin typeface="書法家簡魏碑" charset="0"/>
                <a:ea typeface="SimSun" charset="0"/>
                <a:cs typeface="SimSun" charset="0"/>
              </a:rPr>
              <a:t>清理</a:t>
            </a:r>
            <a:r>
              <a:rPr lang="zh-CN" altLang="en-US" sz="5400" b="1">
                <a:solidFill>
                  <a:schemeClr val="accent1"/>
                </a:solidFill>
                <a:latin typeface="書法家簡魏碑" charset="0"/>
                <a:ea typeface="SimSun" charset="0"/>
                <a:cs typeface="SimSun" charset="0"/>
              </a:rPr>
              <a:t>历</a:t>
            </a:r>
            <a:r>
              <a:rPr lang="zh-TW" altLang="en-US" sz="5400" b="1">
                <a:solidFill>
                  <a:schemeClr val="accent1"/>
                </a:solidFill>
                <a:latin typeface="書法家簡魏碑" charset="0"/>
                <a:ea typeface="SimSun" charset="0"/>
                <a:cs typeface="SimSun" charset="0"/>
              </a:rPr>
              <a:t>史</a:t>
            </a:r>
          </a:p>
        </p:txBody>
      </p:sp>
      <p:sp>
        <p:nvSpPr>
          <p:cNvPr id="116744" name="Text Box 10"/>
          <p:cNvSpPr txBox="1">
            <a:spLocks noChangeArrowheads="1"/>
          </p:cNvSpPr>
          <p:nvPr/>
        </p:nvSpPr>
        <p:spPr bwMode="auto">
          <a:xfrm>
            <a:off x="-304800" y="4010025"/>
            <a:ext cx="1981200" cy="1616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charset="0"/>
                <a:ea typeface="SimSun" charset="0"/>
              </a:rPr>
              <a:t>马</a:t>
            </a:r>
            <a:r>
              <a:rPr kumimoji="0" lang="zh-TW" altLang="en-US" sz="2400" b="1" i="0" u="none" strike="noStrike" kern="1200" cap="none" spc="0" normalizeH="0" baseline="0" noProof="0">
                <a:ln>
                  <a:noFill/>
                </a:ln>
                <a:solidFill>
                  <a:srgbClr val="FFFFFF"/>
                </a:solidFill>
                <a:effectLst/>
                <a:uLnTx/>
                <a:uFillTx/>
                <a:latin typeface="Arial" charset="0"/>
                <a:ea typeface="SimSun" charset="0"/>
              </a:rPr>
              <a:t>太福音</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charset="0"/>
                <a:ea typeface="SimSun" charset="0"/>
              </a:rPr>
              <a:t>马</a:t>
            </a:r>
            <a:r>
              <a:rPr kumimoji="0" lang="zh-TW" altLang="en-US" sz="2400" b="1" i="0" u="none" strike="noStrike" kern="1200" cap="none" spc="0" normalizeH="0" baseline="0" noProof="0">
                <a:ln>
                  <a:noFill/>
                </a:ln>
                <a:solidFill>
                  <a:srgbClr val="FFFFFF"/>
                </a:solidFill>
                <a:effectLst/>
                <a:uLnTx/>
                <a:uFillTx/>
                <a:latin typeface="Arial" charset="0"/>
                <a:ea typeface="SimSun" charset="0"/>
              </a:rPr>
              <a:t>可福音</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2400" b="1" i="0" u="none" strike="noStrike" kern="1200" cap="none" spc="0" normalizeH="0" baseline="0" noProof="0">
                <a:ln>
                  <a:noFill/>
                </a:ln>
                <a:solidFill>
                  <a:srgbClr val="FFFFFF"/>
                </a:solidFill>
                <a:effectLst/>
                <a:uLnTx/>
                <a:uFillTx/>
                <a:latin typeface="Arial" charset="0"/>
                <a:ea typeface="SimSun" charset="0"/>
              </a:rPr>
              <a:t>路加福音</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charset="0"/>
                <a:ea typeface="SimSun" charset="0"/>
              </a:rPr>
              <a:t>约</a:t>
            </a:r>
            <a:r>
              <a:rPr kumimoji="0" lang="zh-TW" altLang="en-US" sz="2400" b="1" i="0" u="none" strike="noStrike" kern="1200" cap="none" spc="0" normalizeH="0" baseline="0" noProof="0">
                <a:ln>
                  <a:noFill/>
                </a:ln>
                <a:solidFill>
                  <a:srgbClr val="FFFFFF"/>
                </a:solidFill>
                <a:effectLst/>
                <a:uLnTx/>
                <a:uFillTx/>
                <a:latin typeface="Arial" charset="0"/>
                <a:ea typeface="SimSun" charset="0"/>
              </a:rPr>
              <a:t>翰福音</a:t>
            </a:r>
            <a:endParaRPr kumimoji="0" lang="en-US" altLang="zh-TW" sz="2400" b="1" i="0" u="none" strike="noStrike" kern="1200" cap="none" spc="0" normalizeH="0" baseline="0" noProof="0">
              <a:ln>
                <a:noFill/>
              </a:ln>
              <a:solidFill>
                <a:srgbClr val="FFFFFF"/>
              </a:solidFill>
              <a:effectLst/>
              <a:uLnTx/>
              <a:uFillTx/>
              <a:latin typeface="Arial" charset="0"/>
              <a:ea typeface="SimSun" charset="0"/>
            </a:endParaRPr>
          </a:p>
        </p:txBody>
      </p:sp>
      <p:sp>
        <p:nvSpPr>
          <p:cNvPr id="116745" name="Line 12"/>
          <p:cNvSpPr>
            <a:spLocks noChangeShapeType="1"/>
          </p:cNvSpPr>
          <p:nvPr/>
        </p:nvSpPr>
        <p:spPr bwMode="auto">
          <a:xfrm>
            <a:off x="-304800" y="3933825"/>
            <a:ext cx="9677400" cy="0"/>
          </a:xfrm>
          <a:prstGeom prst="line">
            <a:avLst/>
          </a:prstGeom>
          <a:noFill/>
          <a:ln w="28575">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SimSun" charset="0"/>
              <a:ea typeface="SimSun" charset="0"/>
            </a:endParaRPr>
          </a:p>
        </p:txBody>
      </p:sp>
      <p:sp>
        <p:nvSpPr>
          <p:cNvPr id="272397" name="Text Box 13"/>
          <p:cNvSpPr txBox="1">
            <a:spLocks noChangeArrowheads="1"/>
          </p:cNvSpPr>
          <p:nvPr/>
        </p:nvSpPr>
        <p:spPr bwMode="auto">
          <a:xfrm>
            <a:off x="3733800" y="914400"/>
            <a:ext cx="2073275" cy="473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書法家簡魏碑" charset="0"/>
                <a:ea typeface="SimSun" charset="0"/>
              </a:rPr>
              <a:t>个</a:t>
            </a:r>
            <a:r>
              <a:rPr kumimoji="0" lang="zh-TW" altLang="en-US" sz="2400" b="1" i="0" u="none" strike="noStrike" kern="1200" cap="none" spc="0" normalizeH="0" baseline="0" noProof="0">
                <a:ln>
                  <a:noFill/>
                </a:ln>
                <a:solidFill>
                  <a:srgbClr val="FFFFFF"/>
                </a:solidFill>
                <a:effectLst/>
                <a:uLnTx/>
                <a:uFillTx/>
                <a:latin typeface="書法家簡魏碑" charset="0"/>
                <a:ea typeface="SimSun" charset="0"/>
              </a:rPr>
              <a:t>別人士</a:t>
            </a:r>
          </a:p>
        </p:txBody>
      </p:sp>
      <p:sp>
        <p:nvSpPr>
          <p:cNvPr id="272398" name="Text Box 14"/>
          <p:cNvSpPr txBox="1">
            <a:spLocks noChangeArrowheads="1"/>
          </p:cNvSpPr>
          <p:nvPr/>
        </p:nvSpPr>
        <p:spPr bwMode="auto">
          <a:xfrm rot="-2783676">
            <a:off x="787401" y="2181225"/>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2000" b="1" i="0" u="none" strike="noStrike" kern="1200" cap="none" spc="0" normalizeH="0" baseline="0" noProof="0">
                <a:ln>
                  <a:noFill/>
                </a:ln>
                <a:solidFill>
                  <a:srgbClr val="FFFFFF"/>
                </a:solidFill>
                <a:effectLst/>
                <a:uLnTx/>
                <a:uFillTx/>
                <a:latin typeface="Arial" charset="0"/>
                <a:ea typeface="新細明體" charset="0"/>
                <a:cs typeface="新細明體" charset="0"/>
              </a:rPr>
              <a:t>Pseudo-Barnabas (70-130)</a:t>
            </a:r>
          </a:p>
        </p:txBody>
      </p:sp>
      <p:sp>
        <p:nvSpPr>
          <p:cNvPr id="116748" name="Text Box 15"/>
          <p:cNvSpPr txBox="1">
            <a:spLocks noChangeArrowheads="1"/>
          </p:cNvSpPr>
          <p:nvPr/>
        </p:nvSpPr>
        <p:spPr bwMode="auto">
          <a:xfrm>
            <a:off x="76200" y="2286000"/>
            <a:ext cx="1752600" cy="377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書法家簡中圓體" charset="0"/>
                <a:cs typeface="書法家簡中圓體" charset="0"/>
              </a:rPr>
              <a:t>X= </a:t>
            </a:r>
            <a:r>
              <a:rPr kumimoji="0" lang="zh-TW" altLang="en-US" sz="1800" b="1" i="0" u="none" strike="noStrike" kern="1200" cap="none" spc="0" normalizeH="0" baseline="0" noProof="0">
                <a:ln>
                  <a:noFill/>
                </a:ln>
                <a:solidFill>
                  <a:srgbClr val="FFFFFF"/>
                </a:solidFill>
                <a:effectLst/>
                <a:uLnTx/>
                <a:uFillTx/>
                <a:latin typeface="Arial" charset="0"/>
                <a:ea typeface="書法家簡中圓體" charset="0"/>
                <a:cs typeface="書法家簡中圓體" charset="0"/>
              </a:rPr>
              <a:t>引用</a:t>
            </a:r>
          </a:p>
        </p:txBody>
      </p:sp>
      <p:sp>
        <p:nvSpPr>
          <p:cNvPr id="116749" name="Text Box 16"/>
          <p:cNvSpPr txBox="1">
            <a:spLocks noChangeArrowheads="1"/>
          </p:cNvSpPr>
          <p:nvPr/>
        </p:nvSpPr>
        <p:spPr bwMode="auto">
          <a:xfrm>
            <a:off x="76200" y="2971800"/>
            <a:ext cx="1752600" cy="377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書法家簡中圓體" charset="0"/>
                <a:cs typeface="書法家簡中圓體" charset="0"/>
              </a:rPr>
              <a:t>O= </a:t>
            </a:r>
            <a:r>
              <a:rPr kumimoji="0" lang="zh-TW" altLang="en-US" sz="1800" b="1" i="0" u="none" strike="noStrike" kern="1200" cap="none" spc="0" normalizeH="0" baseline="0" noProof="0">
                <a:ln>
                  <a:noFill/>
                </a:ln>
                <a:solidFill>
                  <a:srgbClr val="FFFFFF"/>
                </a:solidFill>
                <a:effectLst/>
                <a:uLnTx/>
                <a:uFillTx/>
                <a:latin typeface="Arial" charset="0"/>
                <a:ea typeface="書法家簡中圓體" charset="0"/>
                <a:cs typeface="書法家簡中圓體" charset="0"/>
              </a:rPr>
              <a:t>指</a:t>
            </a:r>
            <a:r>
              <a:rPr kumimoji="0" lang="zh-CN" altLang="en-US" sz="1800" b="1" i="0" u="none" strike="noStrike" kern="1200" cap="none" spc="0" normalizeH="0" baseline="0" noProof="0">
                <a:ln>
                  <a:noFill/>
                </a:ln>
                <a:solidFill>
                  <a:srgbClr val="FFFFFF"/>
                </a:solidFill>
                <a:effectLst/>
                <a:uLnTx/>
                <a:uFillTx/>
                <a:latin typeface="Arial" charset="0"/>
                <a:ea typeface="SimSun" charset="0"/>
              </a:rPr>
              <a:t>为</a:t>
            </a:r>
            <a:r>
              <a:rPr kumimoji="0" lang="zh-TW" altLang="en-US" sz="1800" b="1" i="0" u="none" strike="noStrike" kern="1200" cap="none" spc="0" normalizeH="0" baseline="0" noProof="0">
                <a:ln>
                  <a:noFill/>
                </a:ln>
                <a:solidFill>
                  <a:srgbClr val="FFFFFF"/>
                </a:solidFill>
                <a:effectLst/>
                <a:uLnTx/>
                <a:uFillTx/>
                <a:latin typeface="Arial" charset="0"/>
                <a:ea typeface="書法家簡中圓體" charset="0"/>
                <a:cs typeface="書法家簡中圓體" charset="0"/>
              </a:rPr>
              <a:t>正典</a:t>
            </a:r>
          </a:p>
        </p:txBody>
      </p:sp>
      <p:sp>
        <p:nvSpPr>
          <p:cNvPr id="272401" name="Text Box 17"/>
          <p:cNvSpPr txBox="1">
            <a:spLocks noChangeArrowheads="1"/>
          </p:cNvSpPr>
          <p:nvPr/>
        </p:nvSpPr>
        <p:spPr bwMode="auto">
          <a:xfrm>
            <a:off x="1403350" y="4027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X</a:t>
            </a:r>
          </a:p>
        </p:txBody>
      </p:sp>
      <p:sp>
        <p:nvSpPr>
          <p:cNvPr id="272402" name="Text Box 18"/>
          <p:cNvSpPr txBox="1">
            <a:spLocks noChangeArrowheads="1"/>
          </p:cNvSpPr>
          <p:nvPr/>
        </p:nvSpPr>
        <p:spPr bwMode="auto">
          <a:xfrm>
            <a:off x="1403350" y="4408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X</a:t>
            </a:r>
          </a:p>
        </p:txBody>
      </p:sp>
      <p:sp>
        <p:nvSpPr>
          <p:cNvPr id="272403" name="Text Box 19"/>
          <p:cNvSpPr txBox="1">
            <a:spLocks noChangeArrowheads="1"/>
          </p:cNvSpPr>
          <p:nvPr/>
        </p:nvSpPr>
        <p:spPr bwMode="auto">
          <a:xfrm>
            <a:off x="1403350" y="47386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X</a:t>
            </a:r>
          </a:p>
        </p:txBody>
      </p:sp>
      <p:sp>
        <p:nvSpPr>
          <p:cNvPr id="272404" name="Text Box 20"/>
          <p:cNvSpPr txBox="1">
            <a:spLocks noChangeArrowheads="1"/>
          </p:cNvSpPr>
          <p:nvPr/>
        </p:nvSpPr>
        <p:spPr bwMode="auto">
          <a:xfrm rot="-2783676">
            <a:off x="1138238" y="2181225"/>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2000" b="1" i="0" u="none" strike="noStrike" kern="1200" cap="none" spc="0" normalizeH="0" baseline="0" noProof="0">
                <a:ln>
                  <a:noFill/>
                </a:ln>
                <a:solidFill>
                  <a:srgbClr val="FFFFFF"/>
                </a:solidFill>
                <a:effectLst/>
                <a:uLnTx/>
                <a:uFillTx/>
                <a:latin typeface="Arial" charset="0"/>
                <a:ea typeface="新細明體" charset="0"/>
                <a:cs typeface="新細明體" charset="0"/>
              </a:rPr>
              <a:t>Clement of Rome (95-97)</a:t>
            </a:r>
          </a:p>
        </p:txBody>
      </p:sp>
      <p:sp>
        <p:nvSpPr>
          <p:cNvPr id="272405" name="Text Box 21"/>
          <p:cNvSpPr txBox="1">
            <a:spLocks noChangeArrowheads="1"/>
          </p:cNvSpPr>
          <p:nvPr/>
        </p:nvSpPr>
        <p:spPr bwMode="auto">
          <a:xfrm>
            <a:off x="1762125" y="4027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X</a:t>
            </a:r>
          </a:p>
        </p:txBody>
      </p:sp>
      <p:sp>
        <p:nvSpPr>
          <p:cNvPr id="272406" name="Text Box 22"/>
          <p:cNvSpPr txBox="1">
            <a:spLocks noChangeArrowheads="1"/>
          </p:cNvSpPr>
          <p:nvPr/>
        </p:nvSpPr>
        <p:spPr bwMode="auto">
          <a:xfrm>
            <a:off x="1762125" y="510222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X</a:t>
            </a:r>
          </a:p>
        </p:txBody>
      </p:sp>
      <p:sp>
        <p:nvSpPr>
          <p:cNvPr id="272407" name="Text Box 23"/>
          <p:cNvSpPr txBox="1">
            <a:spLocks noChangeArrowheads="1"/>
          </p:cNvSpPr>
          <p:nvPr/>
        </p:nvSpPr>
        <p:spPr bwMode="auto">
          <a:xfrm rot="-2783676">
            <a:off x="1487488" y="2181225"/>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2000" b="1" i="0" u="none" strike="noStrike" kern="1200" cap="none" spc="0" normalizeH="0" baseline="0" noProof="0">
                <a:ln>
                  <a:noFill/>
                </a:ln>
                <a:solidFill>
                  <a:srgbClr val="FFFFFF"/>
                </a:solidFill>
                <a:effectLst/>
                <a:uLnTx/>
                <a:uFillTx/>
                <a:latin typeface="Arial" charset="0"/>
                <a:ea typeface="新細明體" charset="0"/>
                <a:cs typeface="新細明體" charset="0"/>
              </a:rPr>
              <a:t>Polycarp (110-50)</a:t>
            </a:r>
          </a:p>
        </p:txBody>
      </p:sp>
      <p:sp>
        <p:nvSpPr>
          <p:cNvPr id="272408" name="Text Box 24"/>
          <p:cNvSpPr txBox="1">
            <a:spLocks noChangeArrowheads="1"/>
          </p:cNvSpPr>
          <p:nvPr/>
        </p:nvSpPr>
        <p:spPr bwMode="auto">
          <a:xfrm>
            <a:off x="2130425" y="4027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X</a:t>
            </a:r>
          </a:p>
        </p:txBody>
      </p:sp>
      <p:sp>
        <p:nvSpPr>
          <p:cNvPr id="272409" name="Text Box 25"/>
          <p:cNvSpPr txBox="1">
            <a:spLocks noChangeArrowheads="1"/>
          </p:cNvSpPr>
          <p:nvPr/>
        </p:nvSpPr>
        <p:spPr bwMode="auto">
          <a:xfrm>
            <a:off x="2130425" y="4408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X</a:t>
            </a:r>
          </a:p>
        </p:txBody>
      </p:sp>
      <p:sp>
        <p:nvSpPr>
          <p:cNvPr id="272410" name="Text Box 26"/>
          <p:cNvSpPr txBox="1">
            <a:spLocks noChangeArrowheads="1"/>
          </p:cNvSpPr>
          <p:nvPr/>
        </p:nvSpPr>
        <p:spPr bwMode="auto">
          <a:xfrm>
            <a:off x="2130425" y="47386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X</a:t>
            </a:r>
          </a:p>
        </p:txBody>
      </p:sp>
      <p:sp>
        <p:nvSpPr>
          <p:cNvPr id="272411" name="Text Box 27"/>
          <p:cNvSpPr txBox="1">
            <a:spLocks noChangeArrowheads="1"/>
          </p:cNvSpPr>
          <p:nvPr/>
        </p:nvSpPr>
        <p:spPr bwMode="auto">
          <a:xfrm>
            <a:off x="2130425" y="510222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X</a:t>
            </a:r>
          </a:p>
        </p:txBody>
      </p:sp>
      <p:sp>
        <p:nvSpPr>
          <p:cNvPr id="272412" name="Text Box 28"/>
          <p:cNvSpPr txBox="1">
            <a:spLocks noChangeArrowheads="1"/>
          </p:cNvSpPr>
          <p:nvPr/>
        </p:nvSpPr>
        <p:spPr bwMode="auto">
          <a:xfrm rot="-2783676">
            <a:off x="1836738" y="2185987"/>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2000" b="1" i="0" u="none" strike="noStrike" kern="1200" cap="none" spc="0" normalizeH="0" baseline="0" noProof="0">
                <a:ln>
                  <a:noFill/>
                </a:ln>
                <a:solidFill>
                  <a:srgbClr val="FFFFFF"/>
                </a:solidFill>
                <a:effectLst/>
                <a:uLnTx/>
                <a:uFillTx/>
                <a:latin typeface="Arial" charset="0"/>
                <a:ea typeface="新細明體" charset="0"/>
                <a:cs typeface="新細明體" charset="0"/>
              </a:rPr>
              <a:t>Hermas (115-40)</a:t>
            </a:r>
          </a:p>
        </p:txBody>
      </p:sp>
      <p:sp>
        <p:nvSpPr>
          <p:cNvPr id="272413" name="Text Box 29"/>
          <p:cNvSpPr txBox="1">
            <a:spLocks noChangeArrowheads="1"/>
          </p:cNvSpPr>
          <p:nvPr/>
        </p:nvSpPr>
        <p:spPr bwMode="auto">
          <a:xfrm>
            <a:off x="2486025" y="4027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X</a:t>
            </a:r>
          </a:p>
        </p:txBody>
      </p:sp>
      <p:sp>
        <p:nvSpPr>
          <p:cNvPr id="272414" name="Text Box 30"/>
          <p:cNvSpPr txBox="1">
            <a:spLocks noChangeArrowheads="1"/>
          </p:cNvSpPr>
          <p:nvPr/>
        </p:nvSpPr>
        <p:spPr bwMode="auto">
          <a:xfrm>
            <a:off x="2486025" y="4408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X</a:t>
            </a:r>
          </a:p>
        </p:txBody>
      </p:sp>
      <p:sp>
        <p:nvSpPr>
          <p:cNvPr id="272415" name="Text Box 31"/>
          <p:cNvSpPr txBox="1">
            <a:spLocks noChangeArrowheads="1"/>
          </p:cNvSpPr>
          <p:nvPr/>
        </p:nvSpPr>
        <p:spPr bwMode="auto">
          <a:xfrm rot="-2783676">
            <a:off x="2185988" y="2174875"/>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2000" b="1" i="0" u="none" strike="noStrike" kern="1200" cap="none" spc="0" normalizeH="0" baseline="0" noProof="0">
                <a:ln>
                  <a:noFill/>
                </a:ln>
                <a:solidFill>
                  <a:srgbClr val="FFFFFF"/>
                </a:solidFill>
                <a:effectLst/>
                <a:uLnTx/>
                <a:uFillTx/>
                <a:latin typeface="Arial" charset="0"/>
                <a:ea typeface="新細明體" charset="0"/>
                <a:cs typeface="新細明體" charset="0"/>
              </a:rPr>
              <a:t>Didache (120-50)</a:t>
            </a:r>
          </a:p>
        </p:txBody>
      </p:sp>
      <p:sp>
        <p:nvSpPr>
          <p:cNvPr id="272416" name="Text Box 32"/>
          <p:cNvSpPr txBox="1">
            <a:spLocks noChangeArrowheads="1"/>
          </p:cNvSpPr>
          <p:nvPr/>
        </p:nvSpPr>
        <p:spPr bwMode="auto">
          <a:xfrm>
            <a:off x="2844800" y="4027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X</a:t>
            </a:r>
          </a:p>
        </p:txBody>
      </p:sp>
      <p:sp>
        <p:nvSpPr>
          <p:cNvPr id="272417" name="Text Box 33"/>
          <p:cNvSpPr txBox="1">
            <a:spLocks noChangeArrowheads="1"/>
          </p:cNvSpPr>
          <p:nvPr/>
        </p:nvSpPr>
        <p:spPr bwMode="auto">
          <a:xfrm>
            <a:off x="2844800" y="47386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X</a:t>
            </a:r>
          </a:p>
        </p:txBody>
      </p:sp>
      <p:sp>
        <p:nvSpPr>
          <p:cNvPr id="272418" name="Text Box 34"/>
          <p:cNvSpPr txBox="1">
            <a:spLocks noChangeArrowheads="1"/>
          </p:cNvSpPr>
          <p:nvPr/>
        </p:nvSpPr>
        <p:spPr bwMode="auto">
          <a:xfrm rot="-2783676">
            <a:off x="2597151" y="2178050"/>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2000" b="1" i="0" u="none" strike="noStrike" kern="1200" cap="none" spc="0" normalizeH="0" baseline="0" noProof="0">
                <a:ln>
                  <a:noFill/>
                </a:ln>
                <a:solidFill>
                  <a:srgbClr val="FFFFFF"/>
                </a:solidFill>
                <a:effectLst/>
                <a:uLnTx/>
                <a:uFillTx/>
                <a:latin typeface="Arial" charset="0"/>
                <a:ea typeface="新細明體" charset="0"/>
                <a:cs typeface="新細明體" charset="0"/>
              </a:rPr>
              <a:t>Papias (130-40)</a:t>
            </a:r>
          </a:p>
        </p:txBody>
      </p:sp>
      <p:sp>
        <p:nvSpPr>
          <p:cNvPr id="272419" name="Text Box 35"/>
          <p:cNvSpPr txBox="1">
            <a:spLocks noChangeArrowheads="1"/>
          </p:cNvSpPr>
          <p:nvPr/>
        </p:nvSpPr>
        <p:spPr bwMode="auto">
          <a:xfrm>
            <a:off x="3213100" y="510222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X</a:t>
            </a:r>
          </a:p>
        </p:txBody>
      </p:sp>
      <p:sp>
        <p:nvSpPr>
          <p:cNvPr id="272420" name="Text Box 36"/>
          <p:cNvSpPr txBox="1">
            <a:spLocks noChangeArrowheads="1"/>
          </p:cNvSpPr>
          <p:nvPr/>
        </p:nvSpPr>
        <p:spPr bwMode="auto">
          <a:xfrm rot="-2783676">
            <a:off x="2978151" y="2178050"/>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2000" b="1" i="0" u="none" strike="noStrike" kern="1200" cap="none" spc="0" normalizeH="0" baseline="0" noProof="0">
                <a:ln>
                  <a:noFill/>
                </a:ln>
                <a:solidFill>
                  <a:srgbClr val="FFFFFF"/>
                </a:solidFill>
                <a:effectLst/>
                <a:uLnTx/>
                <a:uFillTx/>
                <a:latin typeface="Arial" charset="0"/>
                <a:ea typeface="新細明體" charset="0"/>
                <a:cs typeface="新細明體" charset="0"/>
              </a:rPr>
              <a:t>Irenaeus (130-202)</a:t>
            </a:r>
          </a:p>
        </p:txBody>
      </p:sp>
      <p:sp>
        <p:nvSpPr>
          <p:cNvPr id="272421" name="Text Box 37"/>
          <p:cNvSpPr txBox="1">
            <a:spLocks noChangeArrowheads="1"/>
          </p:cNvSpPr>
          <p:nvPr/>
        </p:nvSpPr>
        <p:spPr bwMode="auto">
          <a:xfrm>
            <a:off x="3605213" y="4027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O</a:t>
            </a:r>
          </a:p>
        </p:txBody>
      </p:sp>
      <p:sp>
        <p:nvSpPr>
          <p:cNvPr id="272422" name="Text Box 38"/>
          <p:cNvSpPr txBox="1">
            <a:spLocks noChangeArrowheads="1"/>
          </p:cNvSpPr>
          <p:nvPr/>
        </p:nvSpPr>
        <p:spPr bwMode="auto">
          <a:xfrm>
            <a:off x="3605213" y="4408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O</a:t>
            </a:r>
          </a:p>
        </p:txBody>
      </p:sp>
      <p:sp>
        <p:nvSpPr>
          <p:cNvPr id="272423" name="Text Box 39"/>
          <p:cNvSpPr txBox="1">
            <a:spLocks noChangeArrowheads="1"/>
          </p:cNvSpPr>
          <p:nvPr/>
        </p:nvSpPr>
        <p:spPr bwMode="auto">
          <a:xfrm>
            <a:off x="3605213" y="47386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O</a:t>
            </a:r>
          </a:p>
        </p:txBody>
      </p:sp>
      <p:sp>
        <p:nvSpPr>
          <p:cNvPr id="272424" name="Text Box 40"/>
          <p:cNvSpPr txBox="1">
            <a:spLocks noChangeArrowheads="1"/>
          </p:cNvSpPr>
          <p:nvPr/>
        </p:nvSpPr>
        <p:spPr bwMode="auto">
          <a:xfrm>
            <a:off x="3605213" y="510222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O</a:t>
            </a:r>
          </a:p>
        </p:txBody>
      </p:sp>
      <p:sp>
        <p:nvSpPr>
          <p:cNvPr id="272425" name="Text Box 41"/>
          <p:cNvSpPr txBox="1">
            <a:spLocks noChangeArrowheads="1"/>
          </p:cNvSpPr>
          <p:nvPr/>
        </p:nvSpPr>
        <p:spPr bwMode="auto">
          <a:xfrm rot="-2783676">
            <a:off x="3359151" y="2179637"/>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2000" b="1" i="0" u="none" strike="noStrike" kern="1200" cap="none" spc="0" normalizeH="0" baseline="0" noProof="0">
                <a:ln>
                  <a:noFill/>
                </a:ln>
                <a:solidFill>
                  <a:srgbClr val="FFFFFF"/>
                </a:solidFill>
                <a:effectLst/>
                <a:uLnTx/>
                <a:uFillTx/>
                <a:latin typeface="Arial" charset="0"/>
                <a:ea typeface="新細明體" charset="0"/>
                <a:cs typeface="新細明體" charset="0"/>
              </a:rPr>
              <a:t>Justin Martyr (150-55)</a:t>
            </a:r>
          </a:p>
        </p:txBody>
      </p:sp>
      <p:sp>
        <p:nvSpPr>
          <p:cNvPr id="272426" name="Text Box 42"/>
          <p:cNvSpPr txBox="1">
            <a:spLocks noChangeArrowheads="1"/>
          </p:cNvSpPr>
          <p:nvPr/>
        </p:nvSpPr>
        <p:spPr bwMode="auto">
          <a:xfrm>
            <a:off x="3963988" y="4027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X</a:t>
            </a:r>
          </a:p>
        </p:txBody>
      </p:sp>
      <p:sp>
        <p:nvSpPr>
          <p:cNvPr id="272427" name="Text Box 43"/>
          <p:cNvSpPr txBox="1">
            <a:spLocks noChangeArrowheads="1"/>
          </p:cNvSpPr>
          <p:nvPr/>
        </p:nvSpPr>
        <p:spPr bwMode="auto">
          <a:xfrm>
            <a:off x="3963988" y="4408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X</a:t>
            </a:r>
          </a:p>
        </p:txBody>
      </p:sp>
      <p:sp>
        <p:nvSpPr>
          <p:cNvPr id="272428" name="Text Box 44"/>
          <p:cNvSpPr txBox="1">
            <a:spLocks noChangeArrowheads="1"/>
          </p:cNvSpPr>
          <p:nvPr/>
        </p:nvSpPr>
        <p:spPr bwMode="auto">
          <a:xfrm>
            <a:off x="3963988" y="47386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X</a:t>
            </a:r>
          </a:p>
        </p:txBody>
      </p:sp>
      <p:sp>
        <p:nvSpPr>
          <p:cNvPr id="272429" name="Text Box 45"/>
          <p:cNvSpPr txBox="1">
            <a:spLocks noChangeArrowheads="1"/>
          </p:cNvSpPr>
          <p:nvPr/>
        </p:nvSpPr>
        <p:spPr bwMode="auto">
          <a:xfrm>
            <a:off x="3963988" y="510222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O</a:t>
            </a:r>
          </a:p>
        </p:txBody>
      </p:sp>
      <p:sp>
        <p:nvSpPr>
          <p:cNvPr id="272430" name="Text Box 46"/>
          <p:cNvSpPr txBox="1">
            <a:spLocks noChangeArrowheads="1"/>
          </p:cNvSpPr>
          <p:nvPr/>
        </p:nvSpPr>
        <p:spPr bwMode="auto">
          <a:xfrm rot="-2783676">
            <a:off x="3623470" y="2072481"/>
            <a:ext cx="4271962"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2000" b="1" i="0" u="none" strike="noStrike" kern="1200" cap="none" spc="0" normalizeH="0" baseline="0" noProof="0">
                <a:ln>
                  <a:noFill/>
                </a:ln>
                <a:solidFill>
                  <a:srgbClr val="FFFFFF"/>
                </a:solidFill>
                <a:effectLst/>
                <a:uLnTx/>
                <a:uFillTx/>
                <a:latin typeface="Arial" charset="0"/>
                <a:ea typeface="新細明體" charset="0"/>
                <a:cs typeface="新細明體" charset="0"/>
              </a:rPr>
              <a:t>Origen (185-254)</a:t>
            </a:r>
          </a:p>
        </p:txBody>
      </p:sp>
      <p:sp>
        <p:nvSpPr>
          <p:cNvPr id="272431" name="Text Box 47"/>
          <p:cNvSpPr txBox="1">
            <a:spLocks noChangeArrowheads="1"/>
          </p:cNvSpPr>
          <p:nvPr/>
        </p:nvSpPr>
        <p:spPr bwMode="auto">
          <a:xfrm>
            <a:off x="4332288" y="4027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X</a:t>
            </a:r>
          </a:p>
        </p:txBody>
      </p:sp>
      <p:sp>
        <p:nvSpPr>
          <p:cNvPr id="272432" name="Text Box 48"/>
          <p:cNvSpPr txBox="1">
            <a:spLocks noChangeArrowheads="1"/>
          </p:cNvSpPr>
          <p:nvPr/>
        </p:nvSpPr>
        <p:spPr bwMode="auto">
          <a:xfrm>
            <a:off x="4332288" y="4408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X</a:t>
            </a:r>
          </a:p>
        </p:txBody>
      </p:sp>
      <p:sp>
        <p:nvSpPr>
          <p:cNvPr id="272433" name="Text Box 49"/>
          <p:cNvSpPr txBox="1">
            <a:spLocks noChangeArrowheads="1"/>
          </p:cNvSpPr>
          <p:nvPr/>
        </p:nvSpPr>
        <p:spPr bwMode="auto">
          <a:xfrm>
            <a:off x="4332288" y="47386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X</a:t>
            </a:r>
          </a:p>
        </p:txBody>
      </p:sp>
      <p:sp>
        <p:nvSpPr>
          <p:cNvPr id="272434" name="Text Box 50"/>
          <p:cNvSpPr txBox="1">
            <a:spLocks noChangeArrowheads="1"/>
          </p:cNvSpPr>
          <p:nvPr/>
        </p:nvSpPr>
        <p:spPr bwMode="auto">
          <a:xfrm>
            <a:off x="4332288" y="510222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X</a:t>
            </a:r>
          </a:p>
        </p:txBody>
      </p:sp>
      <p:sp>
        <p:nvSpPr>
          <p:cNvPr id="272435" name="Text Box 51"/>
          <p:cNvSpPr txBox="1">
            <a:spLocks noChangeArrowheads="1"/>
          </p:cNvSpPr>
          <p:nvPr/>
        </p:nvSpPr>
        <p:spPr bwMode="auto">
          <a:xfrm rot="-2783676">
            <a:off x="4122738" y="2274887"/>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2000" b="1" i="0" u="none" strike="noStrike" kern="1200" cap="none" spc="0" normalizeH="0" baseline="0" noProof="0">
                <a:ln>
                  <a:noFill/>
                </a:ln>
                <a:solidFill>
                  <a:srgbClr val="FFFFFF"/>
                </a:solidFill>
                <a:effectLst/>
                <a:uLnTx/>
                <a:uFillTx/>
                <a:latin typeface="Arial" charset="0"/>
                <a:ea typeface="新細明體" charset="0"/>
                <a:cs typeface="新細明體" charset="0"/>
              </a:rPr>
              <a:t>Cyril of Jerusalem (315-86)</a:t>
            </a:r>
          </a:p>
        </p:txBody>
      </p:sp>
      <p:sp>
        <p:nvSpPr>
          <p:cNvPr id="272436" name="Text Box 52"/>
          <p:cNvSpPr txBox="1">
            <a:spLocks noChangeArrowheads="1"/>
          </p:cNvSpPr>
          <p:nvPr/>
        </p:nvSpPr>
        <p:spPr bwMode="auto">
          <a:xfrm>
            <a:off x="4687888" y="4027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O</a:t>
            </a:r>
          </a:p>
        </p:txBody>
      </p:sp>
      <p:sp>
        <p:nvSpPr>
          <p:cNvPr id="272437" name="Text Box 53"/>
          <p:cNvSpPr txBox="1">
            <a:spLocks noChangeArrowheads="1"/>
          </p:cNvSpPr>
          <p:nvPr/>
        </p:nvSpPr>
        <p:spPr bwMode="auto">
          <a:xfrm>
            <a:off x="4687888" y="4408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O</a:t>
            </a:r>
          </a:p>
        </p:txBody>
      </p:sp>
      <p:sp>
        <p:nvSpPr>
          <p:cNvPr id="272438" name="Text Box 54"/>
          <p:cNvSpPr txBox="1">
            <a:spLocks noChangeArrowheads="1"/>
          </p:cNvSpPr>
          <p:nvPr/>
        </p:nvSpPr>
        <p:spPr bwMode="auto">
          <a:xfrm>
            <a:off x="4687888" y="47386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O</a:t>
            </a:r>
          </a:p>
        </p:txBody>
      </p:sp>
      <p:sp>
        <p:nvSpPr>
          <p:cNvPr id="272439" name="Text Box 55"/>
          <p:cNvSpPr txBox="1">
            <a:spLocks noChangeArrowheads="1"/>
          </p:cNvSpPr>
          <p:nvPr/>
        </p:nvSpPr>
        <p:spPr bwMode="auto">
          <a:xfrm>
            <a:off x="4687888" y="510222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O</a:t>
            </a:r>
          </a:p>
        </p:txBody>
      </p:sp>
      <p:sp>
        <p:nvSpPr>
          <p:cNvPr id="272440" name="Text Box 56"/>
          <p:cNvSpPr txBox="1">
            <a:spLocks noChangeArrowheads="1"/>
          </p:cNvSpPr>
          <p:nvPr/>
        </p:nvSpPr>
        <p:spPr bwMode="auto">
          <a:xfrm rot="-2783676">
            <a:off x="4528344" y="2248694"/>
            <a:ext cx="3957637"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2000" b="1" i="0" u="none" strike="noStrike" kern="1200" cap="none" spc="0" normalizeH="0" baseline="0" noProof="0">
                <a:ln>
                  <a:noFill/>
                </a:ln>
                <a:solidFill>
                  <a:srgbClr val="FFFF00"/>
                </a:solidFill>
                <a:effectLst/>
                <a:uLnTx/>
                <a:uFillTx/>
                <a:latin typeface="Arial" charset="0"/>
                <a:ea typeface="新細明體" charset="0"/>
                <a:cs typeface="新細明體" charset="0"/>
              </a:rPr>
              <a:t>Marcion (140)</a:t>
            </a:r>
          </a:p>
        </p:txBody>
      </p:sp>
      <p:sp>
        <p:nvSpPr>
          <p:cNvPr id="272441" name="Text Box 57"/>
          <p:cNvSpPr txBox="1">
            <a:spLocks noChangeArrowheads="1"/>
          </p:cNvSpPr>
          <p:nvPr/>
        </p:nvSpPr>
        <p:spPr bwMode="auto">
          <a:xfrm>
            <a:off x="5105400" y="4741863"/>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00"/>
                </a:solidFill>
                <a:effectLst/>
                <a:uLnTx/>
                <a:uFillTx/>
                <a:latin typeface="Arial" charset="0"/>
                <a:ea typeface="新細明體" charset="0"/>
                <a:cs typeface="新細明體" charset="0"/>
              </a:rPr>
              <a:t>O</a:t>
            </a:r>
          </a:p>
        </p:txBody>
      </p:sp>
      <p:sp>
        <p:nvSpPr>
          <p:cNvPr id="272442" name="Text Box 58"/>
          <p:cNvSpPr txBox="1">
            <a:spLocks noChangeArrowheads="1"/>
          </p:cNvSpPr>
          <p:nvPr/>
        </p:nvSpPr>
        <p:spPr bwMode="auto">
          <a:xfrm rot="-2783676">
            <a:off x="4908551" y="2279650"/>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2000" b="1" i="0" u="none" strike="noStrike" kern="1200" cap="none" spc="0" normalizeH="0" baseline="0" noProof="0">
                <a:ln>
                  <a:noFill/>
                </a:ln>
                <a:solidFill>
                  <a:srgbClr val="FFFF00"/>
                </a:solidFill>
                <a:effectLst/>
                <a:uLnTx/>
                <a:uFillTx/>
                <a:latin typeface="Arial" charset="0"/>
                <a:ea typeface="新細明體" charset="0"/>
                <a:cs typeface="新細明體" charset="0"/>
              </a:rPr>
              <a:t>Muratonian (170)</a:t>
            </a:r>
          </a:p>
        </p:txBody>
      </p:sp>
      <p:sp>
        <p:nvSpPr>
          <p:cNvPr id="272443" name="Text Box 59"/>
          <p:cNvSpPr txBox="1">
            <a:spLocks noChangeArrowheads="1"/>
          </p:cNvSpPr>
          <p:nvPr/>
        </p:nvSpPr>
        <p:spPr bwMode="auto">
          <a:xfrm>
            <a:off x="5486400" y="4038600"/>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00"/>
                </a:solidFill>
                <a:effectLst/>
                <a:uLnTx/>
                <a:uFillTx/>
                <a:latin typeface="Arial" charset="0"/>
                <a:ea typeface="新細明體" charset="0"/>
                <a:cs typeface="新細明體" charset="0"/>
              </a:rPr>
              <a:t>O</a:t>
            </a:r>
          </a:p>
        </p:txBody>
      </p:sp>
      <p:sp>
        <p:nvSpPr>
          <p:cNvPr id="272444" name="Text Box 60"/>
          <p:cNvSpPr txBox="1">
            <a:spLocks noChangeArrowheads="1"/>
          </p:cNvSpPr>
          <p:nvPr/>
        </p:nvSpPr>
        <p:spPr bwMode="auto">
          <a:xfrm>
            <a:off x="5486400" y="4419600"/>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00"/>
                </a:solidFill>
                <a:effectLst/>
                <a:uLnTx/>
                <a:uFillTx/>
                <a:latin typeface="Arial" charset="0"/>
                <a:ea typeface="新細明體" charset="0"/>
                <a:cs typeface="新細明體" charset="0"/>
              </a:rPr>
              <a:t>O</a:t>
            </a:r>
          </a:p>
        </p:txBody>
      </p:sp>
      <p:sp>
        <p:nvSpPr>
          <p:cNvPr id="272445" name="Text Box 61"/>
          <p:cNvSpPr txBox="1">
            <a:spLocks noChangeArrowheads="1"/>
          </p:cNvSpPr>
          <p:nvPr/>
        </p:nvSpPr>
        <p:spPr bwMode="auto">
          <a:xfrm>
            <a:off x="5473700" y="4749800"/>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00"/>
                </a:solidFill>
                <a:effectLst/>
                <a:uLnTx/>
                <a:uFillTx/>
                <a:latin typeface="Arial" charset="0"/>
                <a:ea typeface="新細明體" charset="0"/>
                <a:cs typeface="新細明體" charset="0"/>
              </a:rPr>
              <a:t>O</a:t>
            </a:r>
          </a:p>
        </p:txBody>
      </p:sp>
      <p:sp>
        <p:nvSpPr>
          <p:cNvPr id="272446" name="Text Box 62"/>
          <p:cNvSpPr txBox="1">
            <a:spLocks noChangeArrowheads="1"/>
          </p:cNvSpPr>
          <p:nvPr/>
        </p:nvSpPr>
        <p:spPr bwMode="auto">
          <a:xfrm>
            <a:off x="5486400" y="5116513"/>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00"/>
                </a:solidFill>
                <a:effectLst/>
                <a:uLnTx/>
                <a:uFillTx/>
                <a:latin typeface="Arial" charset="0"/>
                <a:ea typeface="新細明體" charset="0"/>
                <a:cs typeface="新細明體" charset="0"/>
              </a:rPr>
              <a:t>O</a:t>
            </a:r>
          </a:p>
        </p:txBody>
      </p:sp>
      <p:sp>
        <p:nvSpPr>
          <p:cNvPr id="272447" name="Text Box 63"/>
          <p:cNvSpPr txBox="1">
            <a:spLocks noChangeArrowheads="1"/>
          </p:cNvSpPr>
          <p:nvPr/>
        </p:nvSpPr>
        <p:spPr bwMode="auto">
          <a:xfrm rot="-2783676">
            <a:off x="5291138" y="2281237"/>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2000" b="1" i="0" u="none" strike="noStrike" kern="1200" cap="none" spc="0" normalizeH="0" baseline="0" noProof="0">
                <a:ln>
                  <a:noFill/>
                </a:ln>
                <a:solidFill>
                  <a:srgbClr val="FFFF00"/>
                </a:solidFill>
                <a:effectLst/>
                <a:uLnTx/>
                <a:uFillTx/>
                <a:latin typeface="Arial" charset="0"/>
                <a:ea typeface="新細明體" charset="0"/>
                <a:cs typeface="新細明體" charset="0"/>
              </a:rPr>
              <a:t>Barococcio (206)</a:t>
            </a:r>
          </a:p>
        </p:txBody>
      </p:sp>
      <p:sp>
        <p:nvSpPr>
          <p:cNvPr id="272448" name="Text Box 64"/>
          <p:cNvSpPr txBox="1">
            <a:spLocks noChangeArrowheads="1"/>
          </p:cNvSpPr>
          <p:nvPr/>
        </p:nvSpPr>
        <p:spPr bwMode="auto">
          <a:xfrm>
            <a:off x="5867400" y="4038600"/>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00"/>
                </a:solidFill>
                <a:effectLst/>
                <a:uLnTx/>
                <a:uFillTx/>
                <a:latin typeface="Arial" charset="0"/>
                <a:ea typeface="新細明體" charset="0"/>
                <a:cs typeface="新細明體" charset="0"/>
              </a:rPr>
              <a:t>O</a:t>
            </a:r>
          </a:p>
        </p:txBody>
      </p:sp>
      <p:sp>
        <p:nvSpPr>
          <p:cNvPr id="272449" name="Text Box 65"/>
          <p:cNvSpPr txBox="1">
            <a:spLocks noChangeArrowheads="1"/>
          </p:cNvSpPr>
          <p:nvPr/>
        </p:nvSpPr>
        <p:spPr bwMode="auto">
          <a:xfrm>
            <a:off x="5867400" y="4419600"/>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00"/>
                </a:solidFill>
                <a:effectLst/>
                <a:uLnTx/>
                <a:uFillTx/>
                <a:latin typeface="Arial" charset="0"/>
                <a:ea typeface="新細明體" charset="0"/>
                <a:cs typeface="新細明體" charset="0"/>
              </a:rPr>
              <a:t>O</a:t>
            </a:r>
          </a:p>
        </p:txBody>
      </p:sp>
      <p:sp>
        <p:nvSpPr>
          <p:cNvPr id="272450" name="Text Box 66"/>
          <p:cNvSpPr txBox="1">
            <a:spLocks noChangeArrowheads="1"/>
          </p:cNvSpPr>
          <p:nvPr/>
        </p:nvSpPr>
        <p:spPr bwMode="auto">
          <a:xfrm>
            <a:off x="5854700" y="4749800"/>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00"/>
                </a:solidFill>
                <a:effectLst/>
                <a:uLnTx/>
                <a:uFillTx/>
                <a:latin typeface="Arial" charset="0"/>
                <a:ea typeface="新細明體" charset="0"/>
                <a:cs typeface="新細明體" charset="0"/>
              </a:rPr>
              <a:t>O</a:t>
            </a:r>
          </a:p>
        </p:txBody>
      </p:sp>
      <p:sp>
        <p:nvSpPr>
          <p:cNvPr id="272451" name="Text Box 67"/>
          <p:cNvSpPr txBox="1">
            <a:spLocks noChangeArrowheads="1"/>
          </p:cNvSpPr>
          <p:nvPr/>
        </p:nvSpPr>
        <p:spPr bwMode="auto">
          <a:xfrm>
            <a:off x="5867400" y="511333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00"/>
                </a:solidFill>
                <a:effectLst/>
                <a:uLnTx/>
                <a:uFillTx/>
                <a:latin typeface="Arial" charset="0"/>
                <a:ea typeface="新細明體" charset="0"/>
                <a:cs typeface="新細明體" charset="0"/>
              </a:rPr>
              <a:t>O</a:t>
            </a:r>
          </a:p>
        </p:txBody>
      </p:sp>
      <p:sp>
        <p:nvSpPr>
          <p:cNvPr id="272452" name="Text Box 68"/>
          <p:cNvSpPr txBox="1">
            <a:spLocks noChangeArrowheads="1"/>
          </p:cNvSpPr>
          <p:nvPr/>
        </p:nvSpPr>
        <p:spPr bwMode="auto">
          <a:xfrm rot="-2783676">
            <a:off x="5684838" y="2297112"/>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2000" b="1" i="0" u="none" strike="noStrike" kern="1200" cap="none" spc="0" normalizeH="0" baseline="0" noProof="0">
                <a:ln>
                  <a:noFill/>
                </a:ln>
                <a:solidFill>
                  <a:srgbClr val="FFFF00"/>
                </a:solidFill>
                <a:effectLst/>
                <a:uLnTx/>
                <a:uFillTx/>
                <a:latin typeface="Arial" charset="0"/>
                <a:ea typeface="新細明體" charset="0"/>
                <a:cs typeface="新細明體" charset="0"/>
              </a:rPr>
              <a:t>Apostolic (300)</a:t>
            </a:r>
          </a:p>
        </p:txBody>
      </p:sp>
      <p:sp>
        <p:nvSpPr>
          <p:cNvPr id="272453" name="Text Box 69"/>
          <p:cNvSpPr txBox="1">
            <a:spLocks noChangeArrowheads="1"/>
          </p:cNvSpPr>
          <p:nvPr/>
        </p:nvSpPr>
        <p:spPr bwMode="auto">
          <a:xfrm>
            <a:off x="6248400" y="4038600"/>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00"/>
                </a:solidFill>
                <a:effectLst/>
                <a:uLnTx/>
                <a:uFillTx/>
                <a:latin typeface="Arial" charset="0"/>
                <a:ea typeface="新細明體" charset="0"/>
                <a:cs typeface="新細明體" charset="0"/>
              </a:rPr>
              <a:t>O</a:t>
            </a:r>
          </a:p>
        </p:txBody>
      </p:sp>
      <p:sp>
        <p:nvSpPr>
          <p:cNvPr id="272454" name="Text Box 70"/>
          <p:cNvSpPr txBox="1">
            <a:spLocks noChangeArrowheads="1"/>
          </p:cNvSpPr>
          <p:nvPr/>
        </p:nvSpPr>
        <p:spPr bwMode="auto">
          <a:xfrm>
            <a:off x="6248400" y="4419600"/>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00"/>
                </a:solidFill>
                <a:effectLst/>
                <a:uLnTx/>
                <a:uFillTx/>
                <a:latin typeface="Arial" charset="0"/>
                <a:ea typeface="新細明體" charset="0"/>
                <a:cs typeface="新細明體" charset="0"/>
              </a:rPr>
              <a:t>O</a:t>
            </a:r>
          </a:p>
        </p:txBody>
      </p:sp>
      <p:sp>
        <p:nvSpPr>
          <p:cNvPr id="272455" name="Text Box 71"/>
          <p:cNvSpPr txBox="1">
            <a:spLocks noChangeArrowheads="1"/>
          </p:cNvSpPr>
          <p:nvPr/>
        </p:nvSpPr>
        <p:spPr bwMode="auto">
          <a:xfrm>
            <a:off x="6235700" y="4749800"/>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00"/>
                </a:solidFill>
                <a:effectLst/>
                <a:uLnTx/>
                <a:uFillTx/>
                <a:latin typeface="Arial" charset="0"/>
                <a:ea typeface="新細明體" charset="0"/>
                <a:cs typeface="新細明體" charset="0"/>
              </a:rPr>
              <a:t>O</a:t>
            </a:r>
          </a:p>
        </p:txBody>
      </p:sp>
      <p:sp>
        <p:nvSpPr>
          <p:cNvPr id="272456" name="Text Box 72"/>
          <p:cNvSpPr txBox="1">
            <a:spLocks noChangeArrowheads="1"/>
          </p:cNvSpPr>
          <p:nvPr/>
        </p:nvSpPr>
        <p:spPr bwMode="auto">
          <a:xfrm>
            <a:off x="6248400" y="511333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00"/>
                </a:solidFill>
                <a:effectLst/>
                <a:uLnTx/>
                <a:uFillTx/>
                <a:latin typeface="Arial" charset="0"/>
                <a:ea typeface="新細明體" charset="0"/>
                <a:cs typeface="新細明體" charset="0"/>
              </a:rPr>
              <a:t>O</a:t>
            </a:r>
          </a:p>
        </p:txBody>
      </p:sp>
      <p:sp>
        <p:nvSpPr>
          <p:cNvPr id="272457" name="Text Box 73"/>
          <p:cNvSpPr txBox="1">
            <a:spLocks noChangeArrowheads="1"/>
          </p:cNvSpPr>
          <p:nvPr/>
        </p:nvSpPr>
        <p:spPr bwMode="auto">
          <a:xfrm rot="-2783676">
            <a:off x="6103938" y="2246312"/>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2000" b="1" i="0" u="none" strike="noStrike" kern="1200" cap="none" spc="0" normalizeH="0" baseline="0" noProof="0">
                <a:ln>
                  <a:noFill/>
                </a:ln>
                <a:solidFill>
                  <a:srgbClr val="6699FF"/>
                </a:solidFill>
                <a:effectLst/>
                <a:uLnTx/>
                <a:uFillTx/>
                <a:latin typeface="Arial" charset="0"/>
                <a:ea typeface="新細明體" charset="0"/>
                <a:cs typeface="新細明體" charset="0"/>
              </a:rPr>
              <a:t>Tatian Diatesseron (170)</a:t>
            </a:r>
          </a:p>
        </p:txBody>
      </p:sp>
      <p:sp>
        <p:nvSpPr>
          <p:cNvPr id="272458" name="Text Box 74"/>
          <p:cNvSpPr txBox="1">
            <a:spLocks noChangeArrowheads="1"/>
          </p:cNvSpPr>
          <p:nvPr/>
        </p:nvSpPr>
        <p:spPr bwMode="auto">
          <a:xfrm>
            <a:off x="6654800" y="401637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6699FF"/>
                </a:solidFill>
                <a:effectLst/>
                <a:uLnTx/>
                <a:uFillTx/>
                <a:latin typeface="Arial" charset="0"/>
                <a:ea typeface="新細明體" charset="0"/>
                <a:cs typeface="新細明體" charset="0"/>
              </a:rPr>
              <a:t>O</a:t>
            </a:r>
          </a:p>
        </p:txBody>
      </p:sp>
      <p:sp>
        <p:nvSpPr>
          <p:cNvPr id="272459" name="Text Box 75"/>
          <p:cNvSpPr txBox="1">
            <a:spLocks noChangeArrowheads="1"/>
          </p:cNvSpPr>
          <p:nvPr/>
        </p:nvSpPr>
        <p:spPr bwMode="auto">
          <a:xfrm>
            <a:off x="6654800" y="439737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6699FF"/>
                </a:solidFill>
                <a:effectLst/>
                <a:uLnTx/>
                <a:uFillTx/>
                <a:latin typeface="Arial" charset="0"/>
                <a:ea typeface="新細明體" charset="0"/>
                <a:cs typeface="新細明體" charset="0"/>
              </a:rPr>
              <a:t>O</a:t>
            </a:r>
          </a:p>
        </p:txBody>
      </p:sp>
      <p:sp>
        <p:nvSpPr>
          <p:cNvPr id="272460" name="Text Box 76"/>
          <p:cNvSpPr txBox="1">
            <a:spLocks noChangeArrowheads="1"/>
          </p:cNvSpPr>
          <p:nvPr/>
        </p:nvSpPr>
        <p:spPr bwMode="auto">
          <a:xfrm>
            <a:off x="6654800" y="472757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6699FF"/>
                </a:solidFill>
                <a:effectLst/>
                <a:uLnTx/>
                <a:uFillTx/>
                <a:latin typeface="Arial" charset="0"/>
                <a:ea typeface="新細明體" charset="0"/>
                <a:cs typeface="新細明體" charset="0"/>
              </a:rPr>
              <a:t>O</a:t>
            </a:r>
          </a:p>
        </p:txBody>
      </p:sp>
      <p:sp>
        <p:nvSpPr>
          <p:cNvPr id="272461" name="Text Box 77"/>
          <p:cNvSpPr txBox="1">
            <a:spLocks noChangeArrowheads="1"/>
          </p:cNvSpPr>
          <p:nvPr/>
        </p:nvSpPr>
        <p:spPr bwMode="auto">
          <a:xfrm>
            <a:off x="6667500" y="50942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6699FF"/>
                </a:solidFill>
                <a:effectLst/>
                <a:uLnTx/>
                <a:uFillTx/>
                <a:latin typeface="Arial" charset="0"/>
                <a:ea typeface="新細明體" charset="0"/>
                <a:cs typeface="新細明體" charset="0"/>
              </a:rPr>
              <a:t>O</a:t>
            </a:r>
          </a:p>
        </p:txBody>
      </p:sp>
      <p:sp>
        <p:nvSpPr>
          <p:cNvPr id="272462" name="Text Box 78"/>
          <p:cNvSpPr txBox="1">
            <a:spLocks noChangeArrowheads="1"/>
          </p:cNvSpPr>
          <p:nvPr/>
        </p:nvSpPr>
        <p:spPr bwMode="auto">
          <a:xfrm rot="-2783676">
            <a:off x="6559551" y="2246312"/>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2000" b="1" i="0" u="none" strike="noStrike" kern="1200" cap="none" spc="0" normalizeH="0" baseline="0" noProof="0">
                <a:ln>
                  <a:noFill/>
                </a:ln>
                <a:solidFill>
                  <a:srgbClr val="6699FF"/>
                </a:solidFill>
                <a:effectLst/>
                <a:uLnTx/>
                <a:uFillTx/>
                <a:latin typeface="Arial" charset="0"/>
                <a:ea typeface="新細明體" charset="0"/>
                <a:cs typeface="新細明體" charset="0"/>
              </a:rPr>
              <a:t>Old Latin (150-170)</a:t>
            </a:r>
          </a:p>
        </p:txBody>
      </p:sp>
      <p:sp>
        <p:nvSpPr>
          <p:cNvPr id="272463" name="Text Box 79"/>
          <p:cNvSpPr txBox="1">
            <a:spLocks noChangeArrowheads="1"/>
          </p:cNvSpPr>
          <p:nvPr/>
        </p:nvSpPr>
        <p:spPr bwMode="auto">
          <a:xfrm>
            <a:off x="7035800" y="401637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6699FF"/>
                </a:solidFill>
                <a:effectLst/>
                <a:uLnTx/>
                <a:uFillTx/>
                <a:latin typeface="Arial" charset="0"/>
                <a:ea typeface="新細明體" charset="0"/>
                <a:cs typeface="新細明體" charset="0"/>
              </a:rPr>
              <a:t>O</a:t>
            </a:r>
          </a:p>
        </p:txBody>
      </p:sp>
      <p:sp>
        <p:nvSpPr>
          <p:cNvPr id="272464" name="Text Box 80"/>
          <p:cNvSpPr txBox="1">
            <a:spLocks noChangeArrowheads="1"/>
          </p:cNvSpPr>
          <p:nvPr/>
        </p:nvSpPr>
        <p:spPr bwMode="auto">
          <a:xfrm>
            <a:off x="7035800" y="439737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6699FF"/>
                </a:solidFill>
                <a:effectLst/>
                <a:uLnTx/>
                <a:uFillTx/>
                <a:latin typeface="Arial" charset="0"/>
                <a:ea typeface="新細明體" charset="0"/>
                <a:cs typeface="新細明體" charset="0"/>
              </a:rPr>
              <a:t>O</a:t>
            </a:r>
          </a:p>
        </p:txBody>
      </p:sp>
      <p:sp>
        <p:nvSpPr>
          <p:cNvPr id="272465" name="Text Box 81"/>
          <p:cNvSpPr txBox="1">
            <a:spLocks noChangeArrowheads="1"/>
          </p:cNvSpPr>
          <p:nvPr/>
        </p:nvSpPr>
        <p:spPr bwMode="auto">
          <a:xfrm>
            <a:off x="7035800" y="472757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6699FF"/>
                </a:solidFill>
                <a:effectLst/>
                <a:uLnTx/>
                <a:uFillTx/>
                <a:latin typeface="Arial" charset="0"/>
                <a:ea typeface="新細明體" charset="0"/>
                <a:cs typeface="新細明體" charset="0"/>
              </a:rPr>
              <a:t>O</a:t>
            </a:r>
          </a:p>
        </p:txBody>
      </p:sp>
      <p:sp>
        <p:nvSpPr>
          <p:cNvPr id="272466" name="Text Box 82"/>
          <p:cNvSpPr txBox="1">
            <a:spLocks noChangeArrowheads="1"/>
          </p:cNvSpPr>
          <p:nvPr/>
        </p:nvSpPr>
        <p:spPr bwMode="auto">
          <a:xfrm>
            <a:off x="7048500" y="5091113"/>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6699FF"/>
                </a:solidFill>
                <a:effectLst/>
                <a:uLnTx/>
                <a:uFillTx/>
                <a:latin typeface="Arial" charset="0"/>
                <a:ea typeface="新細明體" charset="0"/>
                <a:cs typeface="新細明體" charset="0"/>
              </a:rPr>
              <a:t>O</a:t>
            </a:r>
          </a:p>
        </p:txBody>
      </p:sp>
      <p:sp>
        <p:nvSpPr>
          <p:cNvPr id="272467" name="Text Box 83"/>
          <p:cNvSpPr txBox="1">
            <a:spLocks noChangeArrowheads="1"/>
          </p:cNvSpPr>
          <p:nvPr/>
        </p:nvSpPr>
        <p:spPr bwMode="auto">
          <a:xfrm rot="-2783676">
            <a:off x="7016751" y="2263775"/>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2000" b="1" i="0" u="none" strike="noStrike" kern="1200" cap="none" spc="0" normalizeH="0" baseline="0" noProof="0">
                <a:ln>
                  <a:noFill/>
                </a:ln>
                <a:solidFill>
                  <a:srgbClr val="6699FF"/>
                </a:solidFill>
                <a:effectLst/>
                <a:uLnTx/>
                <a:uFillTx/>
                <a:latin typeface="Arial" charset="0"/>
                <a:ea typeface="新細明體" charset="0"/>
                <a:cs typeface="新細明體" charset="0"/>
              </a:rPr>
              <a:t>Old Syriac (200)</a:t>
            </a:r>
          </a:p>
        </p:txBody>
      </p:sp>
      <p:sp>
        <p:nvSpPr>
          <p:cNvPr id="272468" name="Text Box 84"/>
          <p:cNvSpPr txBox="1">
            <a:spLocks noChangeArrowheads="1"/>
          </p:cNvSpPr>
          <p:nvPr/>
        </p:nvSpPr>
        <p:spPr bwMode="auto">
          <a:xfrm>
            <a:off x="7416800" y="401637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6699FF"/>
                </a:solidFill>
                <a:effectLst/>
                <a:uLnTx/>
                <a:uFillTx/>
                <a:latin typeface="Arial" charset="0"/>
                <a:ea typeface="新細明體" charset="0"/>
                <a:cs typeface="新細明體" charset="0"/>
              </a:rPr>
              <a:t>O</a:t>
            </a:r>
          </a:p>
        </p:txBody>
      </p:sp>
      <p:sp>
        <p:nvSpPr>
          <p:cNvPr id="272469" name="Text Box 85"/>
          <p:cNvSpPr txBox="1">
            <a:spLocks noChangeArrowheads="1"/>
          </p:cNvSpPr>
          <p:nvPr/>
        </p:nvSpPr>
        <p:spPr bwMode="auto">
          <a:xfrm>
            <a:off x="7416800" y="439737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6699FF"/>
                </a:solidFill>
                <a:effectLst/>
                <a:uLnTx/>
                <a:uFillTx/>
                <a:latin typeface="Arial" charset="0"/>
                <a:ea typeface="新細明體" charset="0"/>
                <a:cs typeface="新細明體" charset="0"/>
              </a:rPr>
              <a:t>O</a:t>
            </a:r>
          </a:p>
        </p:txBody>
      </p:sp>
      <p:sp>
        <p:nvSpPr>
          <p:cNvPr id="272470" name="Text Box 86"/>
          <p:cNvSpPr txBox="1">
            <a:spLocks noChangeArrowheads="1"/>
          </p:cNvSpPr>
          <p:nvPr/>
        </p:nvSpPr>
        <p:spPr bwMode="auto">
          <a:xfrm>
            <a:off x="7416800" y="472757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6699FF"/>
                </a:solidFill>
                <a:effectLst/>
                <a:uLnTx/>
                <a:uFillTx/>
                <a:latin typeface="Arial" charset="0"/>
                <a:ea typeface="新細明體" charset="0"/>
                <a:cs typeface="新細明體" charset="0"/>
              </a:rPr>
              <a:t>O</a:t>
            </a:r>
          </a:p>
        </p:txBody>
      </p:sp>
      <p:sp>
        <p:nvSpPr>
          <p:cNvPr id="272471" name="Text Box 87"/>
          <p:cNvSpPr txBox="1">
            <a:spLocks noChangeArrowheads="1"/>
          </p:cNvSpPr>
          <p:nvPr/>
        </p:nvSpPr>
        <p:spPr bwMode="auto">
          <a:xfrm>
            <a:off x="7429500" y="5091113"/>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6699FF"/>
                </a:solidFill>
                <a:effectLst/>
                <a:uLnTx/>
                <a:uFillTx/>
                <a:latin typeface="Arial" charset="0"/>
                <a:ea typeface="新細明體" charset="0"/>
                <a:cs typeface="新細明體" charset="0"/>
              </a:rPr>
              <a:t>O</a:t>
            </a:r>
          </a:p>
        </p:txBody>
      </p:sp>
      <p:sp>
        <p:nvSpPr>
          <p:cNvPr id="272472" name="Text Box 88"/>
          <p:cNvSpPr txBox="1">
            <a:spLocks noChangeArrowheads="1"/>
          </p:cNvSpPr>
          <p:nvPr/>
        </p:nvSpPr>
        <p:spPr bwMode="auto">
          <a:xfrm>
            <a:off x="5562600" y="914400"/>
            <a:ext cx="1600200" cy="473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2400" b="1" i="0" u="none" strike="noStrike" kern="1200" cap="none" spc="0" normalizeH="0" baseline="0" noProof="0">
                <a:ln>
                  <a:noFill/>
                </a:ln>
                <a:solidFill>
                  <a:srgbClr val="FFFF00"/>
                </a:solidFill>
                <a:effectLst/>
                <a:uLnTx/>
                <a:uFillTx/>
                <a:latin typeface="Arial" charset="0"/>
                <a:ea typeface="SimSun" charset="0"/>
              </a:rPr>
              <a:t>正典</a:t>
            </a:r>
          </a:p>
        </p:txBody>
      </p:sp>
      <p:sp>
        <p:nvSpPr>
          <p:cNvPr id="272473" name="Text Box 89"/>
          <p:cNvSpPr txBox="1">
            <a:spLocks noChangeArrowheads="1"/>
          </p:cNvSpPr>
          <p:nvPr/>
        </p:nvSpPr>
        <p:spPr bwMode="auto">
          <a:xfrm>
            <a:off x="7070725" y="914400"/>
            <a:ext cx="2073275" cy="473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6699FF"/>
                </a:solidFill>
                <a:effectLst/>
                <a:uLnTx/>
                <a:uFillTx/>
                <a:latin typeface="Arial" charset="0"/>
                <a:ea typeface="SimSun" charset="0"/>
              </a:rPr>
              <a:t>翻译</a:t>
            </a:r>
            <a:endParaRPr kumimoji="0" lang="en-US" altLang="zh-TW" sz="2400" b="1" i="0" u="none" strike="noStrike" kern="1200" cap="none" spc="0" normalizeH="0" baseline="0" noProof="0">
              <a:ln>
                <a:noFill/>
              </a:ln>
              <a:solidFill>
                <a:srgbClr val="6699FF"/>
              </a:solidFill>
              <a:effectLst/>
              <a:uLnTx/>
              <a:uFillTx/>
              <a:latin typeface="Arial" charset="0"/>
              <a:ea typeface="SimSun" charset="0"/>
            </a:endParaRPr>
          </a:p>
        </p:txBody>
      </p:sp>
      <p:sp>
        <p:nvSpPr>
          <p:cNvPr id="272474" name="Text Box 90"/>
          <p:cNvSpPr txBox="1">
            <a:spLocks noChangeArrowheads="1"/>
          </p:cNvSpPr>
          <p:nvPr/>
        </p:nvSpPr>
        <p:spPr bwMode="auto">
          <a:xfrm>
            <a:off x="0" y="180975"/>
            <a:ext cx="2362200" cy="1425575"/>
          </a:xfrm>
          <a:prstGeom prst="rect">
            <a:avLst/>
          </a:prstGeom>
          <a:noFill/>
          <a:ln w="9525">
            <a:noFill/>
            <a:miter lim="800000"/>
            <a:headEnd/>
            <a:tailEnd/>
          </a:ln>
          <a:effectLst>
            <a:outerShdw blurRad="63500" dist="38099" dir="2700000" algn="ctr" rotWithShape="0">
              <a:srgbClr val="020009">
                <a:alpha val="74998"/>
              </a:srgbClr>
            </a:outerShdw>
          </a:effectLst>
        </p:spPr>
        <p:txBody>
          <a:bodyPr>
            <a:spAutoFit/>
          </a:bodyPr>
          <a:lstStyle>
            <a:lvl1pPr eaLnBrk="0" hangingPunct="0">
              <a:defRPr sz="4000">
                <a:solidFill>
                  <a:schemeClr val="bg1"/>
                </a:solidFill>
                <a:latin typeface="SimSun" charset="0"/>
                <a:ea typeface="SimSun" charset="0"/>
                <a:cs typeface="SimSun" charset="0"/>
              </a:defRPr>
            </a:lvl1pPr>
            <a:lvl2pPr marL="37931725" indent="-37474525" eaLnBrk="0" hangingPunct="0">
              <a:defRPr sz="4000">
                <a:solidFill>
                  <a:schemeClr val="bg1"/>
                </a:solidFill>
                <a:latin typeface="SimSun" charset="0"/>
                <a:ea typeface="SimSun" charset="0"/>
                <a:cs typeface="SimSun" charset="0"/>
              </a:defRPr>
            </a:lvl2pPr>
            <a:lvl3pPr eaLnBrk="0" hangingPunct="0">
              <a:defRPr sz="4000">
                <a:solidFill>
                  <a:schemeClr val="bg1"/>
                </a:solidFill>
                <a:latin typeface="SimSun" charset="0"/>
                <a:ea typeface="SimSun" charset="0"/>
                <a:cs typeface="SimSun" charset="0"/>
              </a:defRPr>
            </a:lvl3pPr>
            <a:lvl4pPr eaLnBrk="0" hangingPunct="0">
              <a:defRPr sz="4000">
                <a:solidFill>
                  <a:schemeClr val="bg1"/>
                </a:solidFill>
                <a:latin typeface="SimSun" charset="0"/>
                <a:ea typeface="SimSun" charset="0"/>
                <a:cs typeface="SimSun" charset="0"/>
              </a:defRPr>
            </a:lvl4pPr>
            <a:lvl5pPr eaLnBrk="0" hangingPunct="0">
              <a:defRPr sz="4000">
                <a:solidFill>
                  <a:schemeClr val="bg1"/>
                </a:solidFill>
                <a:latin typeface="SimSun" charset="0"/>
                <a:ea typeface="SimSun" charset="0"/>
                <a:cs typeface="SimSun" charset="0"/>
              </a:defRPr>
            </a:lvl5pPr>
            <a:lvl6pPr marL="457200" eaLnBrk="0" fontAlgn="base" hangingPunct="0">
              <a:spcBef>
                <a:spcPct val="0"/>
              </a:spcBef>
              <a:spcAft>
                <a:spcPct val="0"/>
              </a:spcAft>
              <a:defRPr sz="4000">
                <a:solidFill>
                  <a:schemeClr val="bg1"/>
                </a:solidFill>
                <a:latin typeface="SimSun" charset="0"/>
                <a:ea typeface="SimSun" charset="0"/>
                <a:cs typeface="SimSun" charset="0"/>
              </a:defRPr>
            </a:lvl6pPr>
            <a:lvl7pPr marL="914400" eaLnBrk="0" fontAlgn="base" hangingPunct="0">
              <a:spcBef>
                <a:spcPct val="0"/>
              </a:spcBef>
              <a:spcAft>
                <a:spcPct val="0"/>
              </a:spcAft>
              <a:defRPr sz="4000">
                <a:solidFill>
                  <a:schemeClr val="bg1"/>
                </a:solidFill>
                <a:latin typeface="SimSun" charset="0"/>
                <a:ea typeface="SimSun" charset="0"/>
                <a:cs typeface="SimSun" charset="0"/>
              </a:defRPr>
            </a:lvl7pPr>
            <a:lvl8pPr marL="1371600" eaLnBrk="0" fontAlgn="base" hangingPunct="0">
              <a:spcBef>
                <a:spcPct val="0"/>
              </a:spcBef>
              <a:spcAft>
                <a:spcPct val="0"/>
              </a:spcAft>
              <a:defRPr sz="4000">
                <a:solidFill>
                  <a:schemeClr val="bg1"/>
                </a:solidFill>
                <a:latin typeface="SimSun" charset="0"/>
                <a:ea typeface="SimSun" charset="0"/>
                <a:cs typeface="SimSun" charset="0"/>
              </a:defRPr>
            </a:lvl8pPr>
            <a:lvl9pPr marL="1828800"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2800" b="1" i="0" u="none" strike="noStrike" kern="1200" cap="none" spc="0" normalizeH="0" baseline="0" noProof="0">
                <a:ln>
                  <a:noFill/>
                </a:ln>
                <a:solidFill>
                  <a:srgbClr val="FFFFFF"/>
                </a:solidFill>
                <a:effectLst/>
                <a:uLnTx/>
                <a:uFillTx/>
                <a:latin typeface="Arial" charset="0"/>
                <a:ea typeface="SimSun" charset="0"/>
              </a:rPr>
              <a:t>尼西</a:t>
            </a:r>
            <a:r>
              <a:rPr kumimoji="0" lang="zh-CN" altLang="en-US" sz="2800" b="1" i="0" u="none" strike="noStrike" kern="1200" cap="none" spc="0" normalizeH="0" baseline="0" noProof="0">
                <a:ln>
                  <a:noFill/>
                </a:ln>
                <a:solidFill>
                  <a:srgbClr val="FFFFFF"/>
                </a:solidFill>
                <a:effectLst/>
                <a:uLnTx/>
                <a:uFillTx/>
                <a:latin typeface="Arial" charset="0"/>
                <a:ea typeface="SimSun" charset="0"/>
              </a:rPr>
              <a:t>亚会议</a:t>
            </a:r>
            <a:r>
              <a:rPr kumimoji="0" lang="zh-TW" altLang="en-US" sz="2800" b="1" i="0" u="none" strike="noStrike" kern="1200" cap="none" spc="0" normalizeH="0" baseline="0" noProof="0">
                <a:ln>
                  <a:noFill/>
                </a:ln>
                <a:solidFill>
                  <a:srgbClr val="FFFFFF"/>
                </a:solidFill>
                <a:effectLst/>
                <a:uLnTx/>
                <a:uFillTx/>
                <a:latin typeface="Arial" charset="0"/>
                <a:ea typeface="SimSun" charset="0"/>
              </a:rPr>
              <a:t>之前福音</a:t>
            </a:r>
            <a:r>
              <a:rPr kumimoji="0" lang="zh-CN" altLang="en-US" sz="2800" b="1" i="0" u="none" strike="noStrike" kern="1200" cap="none" spc="0" normalizeH="0" baseline="0" noProof="0">
                <a:ln>
                  <a:noFill/>
                </a:ln>
                <a:solidFill>
                  <a:srgbClr val="FFFFFF"/>
                </a:solidFill>
                <a:effectLst/>
                <a:uLnTx/>
                <a:uFillTx/>
                <a:latin typeface="Arial" charset="0"/>
                <a:ea typeface="SimSun" charset="0"/>
              </a:rPr>
              <a:t>书</a:t>
            </a:r>
            <a:r>
              <a:rPr kumimoji="0" lang="zh-TW" altLang="en-US" sz="2800" b="1" i="0" u="none" strike="noStrike" kern="1200" cap="none" spc="0" normalizeH="0" baseline="0" noProof="0">
                <a:ln>
                  <a:noFill/>
                </a:ln>
                <a:solidFill>
                  <a:srgbClr val="FFFFFF"/>
                </a:solidFill>
                <a:effectLst/>
                <a:uLnTx/>
                <a:uFillTx/>
                <a:latin typeface="Arial" charset="0"/>
                <a:ea typeface="SimSun" charset="0"/>
              </a:rPr>
              <a:t>被</a:t>
            </a:r>
            <a:r>
              <a:rPr kumimoji="0" lang="zh-CN" altLang="en-US" sz="2800" b="1" i="0" u="none" strike="noStrike" kern="1200" cap="none" spc="0" normalizeH="0" baseline="0" noProof="0">
                <a:ln>
                  <a:noFill/>
                </a:ln>
                <a:solidFill>
                  <a:srgbClr val="FFFFFF"/>
                </a:solidFill>
                <a:effectLst/>
                <a:uLnTx/>
                <a:uFillTx/>
                <a:latin typeface="Arial" charset="0"/>
                <a:ea typeface="SimSun" charset="0"/>
              </a:rPr>
              <a:t>接纳</a:t>
            </a:r>
            <a:r>
              <a:rPr kumimoji="0" lang="zh-TW" altLang="en-US" sz="2800" b="1" i="0" u="none" strike="noStrike" kern="1200" cap="none" spc="0" normalizeH="0" baseline="0" noProof="0">
                <a:ln>
                  <a:noFill/>
                </a:ln>
                <a:solidFill>
                  <a:srgbClr val="FFFFFF"/>
                </a:solidFill>
                <a:effectLst/>
                <a:uLnTx/>
                <a:uFillTx/>
                <a:latin typeface="Arial" charset="0"/>
                <a:ea typeface="SimSun" charset="0"/>
              </a:rPr>
              <a:t>的</a:t>
            </a:r>
            <a:r>
              <a:rPr kumimoji="0" lang="zh-CN" altLang="en-US" sz="2800" b="1" i="0" u="none" strike="noStrike" kern="1200" cap="none" spc="0" normalizeH="0" baseline="0" noProof="0">
                <a:ln>
                  <a:noFill/>
                </a:ln>
                <a:solidFill>
                  <a:srgbClr val="FFFFFF"/>
                </a:solidFill>
                <a:effectLst/>
                <a:uLnTx/>
                <a:uFillTx/>
                <a:latin typeface="Arial" charset="0"/>
                <a:ea typeface="SimSun" charset="0"/>
              </a:rPr>
              <a:t>经过</a:t>
            </a:r>
            <a:endParaRPr kumimoji="0" lang="en-US" altLang="zh-TW" sz="2800" b="1" i="0" u="none" strike="noStrike" kern="1200" cap="none" spc="0" normalizeH="0" baseline="0" noProof="0">
              <a:ln>
                <a:noFill/>
              </a:ln>
              <a:solidFill>
                <a:srgbClr val="FFFFFF"/>
              </a:solidFill>
              <a:effectLst/>
              <a:uLnTx/>
              <a:uFillTx/>
              <a:latin typeface="Arial" charset="0"/>
              <a:ea typeface="SimSun" charset="0"/>
            </a:endParaRPr>
          </a:p>
        </p:txBody>
      </p:sp>
      <p:sp>
        <p:nvSpPr>
          <p:cNvPr id="116824" name="Text Box 91"/>
          <p:cNvSpPr txBox="1">
            <a:spLocks noChangeArrowheads="1"/>
          </p:cNvSpPr>
          <p:nvPr/>
        </p:nvSpPr>
        <p:spPr bwMode="auto">
          <a:xfrm>
            <a:off x="381000" y="5943600"/>
            <a:ext cx="2073275" cy="600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3200" b="1" i="0" u="none" strike="noStrike" kern="1200" cap="none" spc="0" normalizeH="0" baseline="0" noProof="0">
                <a:ln>
                  <a:noFill/>
                </a:ln>
                <a:solidFill>
                  <a:srgbClr val="FFFFFF"/>
                </a:solidFill>
                <a:effectLst/>
                <a:uLnTx/>
                <a:uFillTx/>
                <a:latin typeface="Arial" charset="0"/>
                <a:ea typeface="SimSun" charset="0"/>
              </a:rPr>
              <a:t>第一世</a:t>
            </a:r>
            <a:r>
              <a:rPr kumimoji="0" lang="zh-CN" altLang="en-US" sz="3200" b="1" i="0" u="none" strike="noStrike" kern="1200" cap="none" spc="0" normalizeH="0" baseline="0" noProof="0">
                <a:ln>
                  <a:noFill/>
                </a:ln>
                <a:solidFill>
                  <a:srgbClr val="FFFFFF"/>
                </a:solidFill>
                <a:effectLst/>
                <a:uLnTx/>
                <a:uFillTx/>
                <a:latin typeface="Arial" charset="0"/>
                <a:ea typeface="SimSun" charset="0"/>
              </a:rPr>
              <a:t>纪</a:t>
            </a:r>
            <a:endParaRPr kumimoji="0" lang="en-US" altLang="zh-TW" sz="3200" b="1" i="0" u="none" strike="noStrike" kern="1200" cap="none" spc="0" normalizeH="0" baseline="0" noProof="0">
              <a:ln>
                <a:noFill/>
              </a:ln>
              <a:solidFill>
                <a:srgbClr val="FFFFFF"/>
              </a:solidFill>
              <a:effectLst/>
              <a:uLnTx/>
              <a:uFillTx/>
              <a:latin typeface="Arial" charset="0"/>
              <a:ea typeface="SimSun" charset="0"/>
            </a:endParaRPr>
          </a:p>
        </p:txBody>
      </p:sp>
      <p:sp>
        <p:nvSpPr>
          <p:cNvPr id="116825" name="Text Box 92"/>
          <p:cNvSpPr txBox="1">
            <a:spLocks noChangeArrowheads="1"/>
          </p:cNvSpPr>
          <p:nvPr/>
        </p:nvSpPr>
        <p:spPr bwMode="auto">
          <a:xfrm>
            <a:off x="6537325" y="5867400"/>
            <a:ext cx="2073275" cy="85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2400" b="1" i="0" u="none" strike="noStrike" kern="1200" cap="none" spc="0" normalizeH="0" baseline="0" noProof="0">
                <a:ln>
                  <a:noFill/>
                </a:ln>
                <a:solidFill>
                  <a:srgbClr val="FFFFFF"/>
                </a:solidFill>
                <a:effectLst/>
                <a:uLnTx/>
                <a:uFillTx/>
                <a:latin typeface="SimSun" charset="0"/>
                <a:ea typeface="SimSun" charset="0"/>
              </a:rPr>
              <a:t>公元</a:t>
            </a:r>
            <a:r>
              <a:rPr kumimoji="0" lang="en-US" altLang="zh-TW" sz="2400" b="1" i="0" u="none" strike="noStrike" kern="1200" cap="none" spc="0" normalizeH="0" baseline="0" noProof="0">
                <a:ln>
                  <a:noFill/>
                </a:ln>
                <a:solidFill>
                  <a:srgbClr val="FFFFFF"/>
                </a:solidFill>
                <a:effectLst/>
                <a:uLnTx/>
                <a:uFillTx/>
                <a:latin typeface="SimSun" charset="0"/>
                <a:ea typeface="SimSun" charset="0"/>
              </a:rPr>
              <a:t>325</a:t>
            </a:r>
            <a:r>
              <a:rPr kumimoji="0" lang="zh-TW" altLang="en-US" sz="2400" b="1" i="0" u="none" strike="noStrike" kern="1200" cap="none" spc="0" normalizeH="0" baseline="0" noProof="0">
                <a:ln>
                  <a:noFill/>
                </a:ln>
                <a:solidFill>
                  <a:srgbClr val="FFFFFF"/>
                </a:solidFill>
                <a:effectLst/>
                <a:uLnTx/>
                <a:uFillTx/>
                <a:latin typeface="SimSun" charset="0"/>
                <a:ea typeface="SimSun" charset="0"/>
              </a:rPr>
              <a:t>年</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2400" b="1" i="0" u="none" strike="noStrike" kern="1200" cap="none" spc="0" normalizeH="0" baseline="0" noProof="0">
                <a:ln>
                  <a:noFill/>
                </a:ln>
                <a:solidFill>
                  <a:srgbClr val="FFFFFF"/>
                </a:solidFill>
                <a:effectLst/>
                <a:uLnTx/>
                <a:uFillTx/>
                <a:latin typeface="SimSun" charset="0"/>
                <a:ea typeface="SimSun" charset="0"/>
              </a:rPr>
              <a:t>尼西</a:t>
            </a:r>
            <a:r>
              <a:rPr kumimoji="0" lang="zh-CN" altLang="en-US" sz="2400" b="1" i="0" u="none" strike="noStrike" kern="1200" cap="none" spc="0" normalizeH="0" baseline="0" noProof="0">
                <a:ln>
                  <a:noFill/>
                </a:ln>
                <a:solidFill>
                  <a:srgbClr val="FFFFFF"/>
                </a:solidFill>
                <a:effectLst/>
                <a:uLnTx/>
                <a:uFillTx/>
                <a:latin typeface="SimSun" charset="0"/>
                <a:ea typeface="SimSun" charset="0"/>
              </a:rPr>
              <a:t>亚会议</a:t>
            </a:r>
            <a:endParaRPr kumimoji="0" lang="zh-TW" altLang="en-US" sz="2400" b="1" i="0" u="none" strike="noStrike" kern="1200" cap="none" spc="0" normalizeH="0" baseline="0" noProof="0">
              <a:ln>
                <a:noFill/>
              </a:ln>
              <a:solidFill>
                <a:srgbClr val="FFFFFF"/>
              </a:solidFill>
              <a:effectLst/>
              <a:uLnTx/>
              <a:uFillTx/>
              <a:latin typeface="SimSun" charset="0"/>
              <a:ea typeface="SimSun" charset="0"/>
            </a:endParaRPr>
          </a:p>
        </p:txBody>
      </p:sp>
      <p:grpSp>
        <p:nvGrpSpPr>
          <p:cNvPr id="91" name="Group 92">
            <a:extLst>
              <a:ext uri="{FF2B5EF4-FFF2-40B4-BE49-F238E27FC236}">
                <a16:creationId xmlns:a16="http://schemas.microsoft.com/office/drawing/2014/main" id="{082B02DD-F6E5-2C4A-B284-2AEECD448BA2}"/>
              </a:ext>
            </a:extLst>
          </p:cNvPr>
          <p:cNvGrpSpPr>
            <a:grpSpLocks/>
          </p:cNvGrpSpPr>
          <p:nvPr/>
        </p:nvGrpSpPr>
        <p:grpSpPr bwMode="auto">
          <a:xfrm>
            <a:off x="990600" y="4995863"/>
            <a:ext cx="1600200" cy="1481137"/>
            <a:chOff x="720" y="3168"/>
            <a:chExt cx="1008" cy="933"/>
          </a:xfrm>
        </p:grpSpPr>
        <p:sp>
          <p:nvSpPr>
            <p:cNvPr id="92" name="AutoShape 93">
              <a:extLst>
                <a:ext uri="{FF2B5EF4-FFF2-40B4-BE49-F238E27FC236}">
                  <a16:creationId xmlns:a16="http://schemas.microsoft.com/office/drawing/2014/main" id="{13C89DD9-0F8B-1241-801A-63D43E5F45C5}"/>
                </a:ext>
              </a:extLst>
            </p:cNvPr>
            <p:cNvSpPr>
              <a:spLocks noChangeArrowheads="1"/>
            </p:cNvSpPr>
            <p:nvPr/>
          </p:nvSpPr>
          <p:spPr bwMode="auto">
            <a:xfrm>
              <a:off x="768" y="3168"/>
              <a:ext cx="960" cy="912"/>
            </a:xfrm>
            <a:prstGeom prst="upArrowCallout">
              <a:avLst>
                <a:gd name="adj1" fmla="val 26316"/>
                <a:gd name="adj2" fmla="val 26316"/>
                <a:gd name="adj3" fmla="val 16667"/>
                <a:gd name="adj4" fmla="val 66667"/>
              </a:avLst>
            </a:prstGeom>
            <a:solidFill>
              <a:srgbClr val="515151"/>
            </a:solidFill>
            <a:ln w="9525">
              <a:solidFill>
                <a:schemeClr val="tx1"/>
              </a:solidFill>
              <a:miter lim="800000"/>
              <a:headEnd/>
              <a:tailEnd/>
            </a:ln>
          </p:spPr>
          <p:txBody>
            <a:bodyPr wrap="none" anchor="ctr"/>
            <a:lstStyle/>
            <a:p>
              <a:endParaRPr lang="en-US" sz="2400">
                <a:solidFill>
                  <a:srgbClr val="FFFFFF"/>
                </a:solidFill>
                <a:latin typeface="BONES" charset="0"/>
                <a:ea typeface="ＭＳ Ｐゴシック" charset="0"/>
              </a:endParaRPr>
            </a:p>
          </p:txBody>
        </p:sp>
        <p:sp>
          <p:nvSpPr>
            <p:cNvPr id="93" name="Text Box 94">
              <a:extLst>
                <a:ext uri="{FF2B5EF4-FFF2-40B4-BE49-F238E27FC236}">
                  <a16:creationId xmlns:a16="http://schemas.microsoft.com/office/drawing/2014/main" id="{0C52ED0B-12D5-D64D-8DA6-3B3EDDC60B23}"/>
                </a:ext>
              </a:extLst>
            </p:cNvPr>
            <p:cNvSpPr txBox="1">
              <a:spLocks noChangeArrowheads="1"/>
            </p:cNvSpPr>
            <p:nvPr/>
          </p:nvSpPr>
          <p:spPr bwMode="auto">
            <a:xfrm>
              <a:off x="720" y="3524"/>
              <a:ext cx="1008" cy="577"/>
            </a:xfrm>
            <a:prstGeom prst="rect">
              <a:avLst/>
            </a:prstGeom>
            <a:noFill/>
            <a:ln w="9525">
              <a:noFill/>
              <a:miter lim="800000"/>
              <a:headEnd/>
              <a:tailEnd/>
            </a:ln>
            <a:effectLst>
              <a:outerShdw blurRad="63500" dist="35921" dir="2700000" algn="ctr" rotWithShape="0">
                <a:srgbClr val="020009">
                  <a:alpha val="74998"/>
                </a:srgbClr>
              </a:outerShdw>
            </a:effectLst>
          </p:spPr>
          <p:txBody>
            <a:bodyPr>
              <a:spAutoFit/>
            </a:bodyPr>
            <a:lstStyle/>
            <a:p>
              <a:pPr algn="ctr">
                <a:defRPr/>
              </a:pPr>
              <a:r>
                <a:rPr lang="en-US" sz="1800" dirty="0">
                  <a:solidFill>
                    <a:srgbClr val="FFFFFF"/>
                  </a:solidFill>
                  <a:latin typeface="Arial" pitchFamily="-105" charset="0"/>
                  <a:ea typeface="ＭＳ Ｐゴシック" charset="0"/>
                </a:rPr>
                <a:t>Gospel of Thomas </a:t>
              </a:r>
              <a:br>
                <a:rPr lang="en-US" sz="1800" dirty="0">
                  <a:solidFill>
                    <a:srgbClr val="FFFFFF"/>
                  </a:solidFill>
                  <a:latin typeface="Arial" pitchFamily="-105" charset="0"/>
                  <a:ea typeface="ＭＳ Ｐゴシック" charset="0"/>
                </a:rPr>
              </a:br>
              <a:r>
                <a:rPr lang="en-US" sz="1800" dirty="0">
                  <a:solidFill>
                    <a:srgbClr val="FFFFFF"/>
                  </a:solidFill>
                  <a:latin typeface="Arial" pitchFamily="-105" charset="0"/>
                  <a:ea typeface="ＭＳ Ｐゴシック" charset="0"/>
                </a:rPr>
                <a:t>AD 50-140</a:t>
              </a:r>
            </a:p>
          </p:txBody>
        </p:sp>
      </p:grpSp>
      <p:grpSp>
        <p:nvGrpSpPr>
          <p:cNvPr id="94" name="Group 95">
            <a:extLst>
              <a:ext uri="{FF2B5EF4-FFF2-40B4-BE49-F238E27FC236}">
                <a16:creationId xmlns:a16="http://schemas.microsoft.com/office/drawing/2014/main" id="{A138809E-449E-9741-AEAF-ED25113159C1}"/>
              </a:ext>
            </a:extLst>
          </p:cNvPr>
          <p:cNvGrpSpPr>
            <a:grpSpLocks/>
          </p:cNvGrpSpPr>
          <p:nvPr/>
        </p:nvGrpSpPr>
        <p:grpSpPr bwMode="auto">
          <a:xfrm>
            <a:off x="2590800" y="4995863"/>
            <a:ext cx="1600200" cy="1481137"/>
            <a:chOff x="1728" y="3195"/>
            <a:chExt cx="1008" cy="933"/>
          </a:xfrm>
        </p:grpSpPr>
        <p:sp>
          <p:nvSpPr>
            <p:cNvPr id="95" name="AutoShape 96">
              <a:extLst>
                <a:ext uri="{FF2B5EF4-FFF2-40B4-BE49-F238E27FC236}">
                  <a16:creationId xmlns:a16="http://schemas.microsoft.com/office/drawing/2014/main" id="{E91E5759-B883-C442-AA8E-4A50F5DA7E3C}"/>
                </a:ext>
              </a:extLst>
            </p:cNvPr>
            <p:cNvSpPr>
              <a:spLocks noChangeArrowheads="1"/>
            </p:cNvSpPr>
            <p:nvPr/>
          </p:nvSpPr>
          <p:spPr bwMode="auto">
            <a:xfrm>
              <a:off x="1776" y="3195"/>
              <a:ext cx="960" cy="912"/>
            </a:xfrm>
            <a:prstGeom prst="upArrowCallout">
              <a:avLst>
                <a:gd name="adj1" fmla="val 26316"/>
                <a:gd name="adj2" fmla="val 26316"/>
                <a:gd name="adj3" fmla="val 16667"/>
                <a:gd name="adj4" fmla="val 66667"/>
              </a:avLst>
            </a:prstGeom>
            <a:solidFill>
              <a:srgbClr val="FA0020"/>
            </a:solidFill>
            <a:ln w="9525">
              <a:solidFill>
                <a:schemeClr val="tx1"/>
              </a:solidFill>
              <a:miter lim="800000"/>
              <a:headEnd/>
              <a:tailEnd/>
            </a:ln>
          </p:spPr>
          <p:txBody>
            <a:bodyPr wrap="none" anchor="ctr"/>
            <a:lstStyle/>
            <a:p>
              <a:endParaRPr lang="en-US" sz="2400">
                <a:solidFill>
                  <a:srgbClr val="FFFFFF"/>
                </a:solidFill>
                <a:latin typeface="BONES" charset="0"/>
                <a:ea typeface="ＭＳ Ｐゴシック" charset="0"/>
              </a:endParaRPr>
            </a:p>
          </p:txBody>
        </p:sp>
        <p:sp>
          <p:nvSpPr>
            <p:cNvPr id="96" name="Text Box 97">
              <a:extLst>
                <a:ext uri="{FF2B5EF4-FFF2-40B4-BE49-F238E27FC236}">
                  <a16:creationId xmlns:a16="http://schemas.microsoft.com/office/drawing/2014/main" id="{FA3D0DFD-3D38-EF47-AF10-95EFC93EDA54}"/>
                </a:ext>
              </a:extLst>
            </p:cNvPr>
            <p:cNvSpPr txBox="1">
              <a:spLocks noChangeArrowheads="1"/>
            </p:cNvSpPr>
            <p:nvPr/>
          </p:nvSpPr>
          <p:spPr bwMode="auto">
            <a:xfrm>
              <a:off x="1728" y="3551"/>
              <a:ext cx="1008" cy="577"/>
            </a:xfrm>
            <a:prstGeom prst="rect">
              <a:avLst/>
            </a:prstGeom>
            <a:noFill/>
            <a:ln w="9525">
              <a:noFill/>
              <a:miter lim="800000"/>
              <a:headEnd/>
              <a:tailEnd/>
            </a:ln>
            <a:effectLst>
              <a:outerShdw blurRad="63500" dist="35921" dir="2700000" algn="ctr" rotWithShape="0">
                <a:srgbClr val="020009">
                  <a:alpha val="74998"/>
                </a:srgbClr>
              </a:outerShdw>
            </a:effectLst>
          </p:spPr>
          <p:txBody>
            <a:bodyPr>
              <a:spAutoFit/>
            </a:bodyPr>
            <a:lstStyle/>
            <a:p>
              <a:pPr algn="ctr">
                <a:defRPr/>
              </a:pPr>
              <a:r>
                <a:rPr lang="en-US" sz="1800">
                  <a:solidFill>
                    <a:srgbClr val="FFFFFF"/>
                  </a:solidFill>
                  <a:latin typeface="Arial" pitchFamily="-105" charset="0"/>
                  <a:ea typeface="ＭＳ Ｐゴシック" charset="0"/>
                </a:rPr>
                <a:t>Gospel of Judas </a:t>
              </a:r>
              <a:br>
                <a:rPr lang="en-US" sz="1800">
                  <a:solidFill>
                    <a:srgbClr val="FFFFFF"/>
                  </a:solidFill>
                  <a:latin typeface="Arial" pitchFamily="-105" charset="0"/>
                  <a:ea typeface="ＭＳ Ｐゴシック" charset="0"/>
                </a:rPr>
              </a:br>
              <a:r>
                <a:rPr lang="en-US" sz="1800">
                  <a:solidFill>
                    <a:srgbClr val="FFFFFF"/>
                  </a:solidFill>
                  <a:latin typeface="Arial" pitchFamily="-105" charset="0"/>
                  <a:ea typeface="ＭＳ Ｐゴシック" charset="0"/>
                </a:rPr>
                <a:t>AD 170?</a:t>
              </a:r>
            </a:p>
          </p:txBody>
        </p:sp>
      </p:grpSp>
    </p:spTree>
    <p:extLst>
      <p:ext uri="{BB962C8B-B14F-4D97-AF65-F5344CB8AC3E}">
        <p14:creationId xmlns:p14="http://schemas.microsoft.com/office/powerpoint/2010/main" val="31668734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239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72398"/>
                                        </p:tgtEl>
                                        <p:attrNameLst>
                                          <p:attrName>style.visibility</p:attrName>
                                        </p:attrNameLst>
                                      </p:cBhvr>
                                      <p:to>
                                        <p:strVal val="visible"/>
                                      </p:to>
                                    </p:set>
                                    <p:animEffect transition="in" filter="wipe(down)">
                                      <p:cBhvr>
                                        <p:cTn id="11" dur="500"/>
                                        <p:tgtEl>
                                          <p:spTgt spid="272398"/>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272401"/>
                                        </p:tgtEl>
                                        <p:attrNameLst>
                                          <p:attrName>style.visibility</p:attrName>
                                        </p:attrNameLst>
                                      </p:cBhvr>
                                      <p:to>
                                        <p:strVal val="visible"/>
                                      </p:to>
                                    </p:set>
                                    <p:animEffect transition="in" filter="wipe(down)">
                                      <p:cBhvr>
                                        <p:cTn id="14" dur="500"/>
                                        <p:tgtEl>
                                          <p:spTgt spid="272401"/>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272402"/>
                                        </p:tgtEl>
                                        <p:attrNameLst>
                                          <p:attrName>style.visibility</p:attrName>
                                        </p:attrNameLst>
                                      </p:cBhvr>
                                      <p:to>
                                        <p:strVal val="visible"/>
                                      </p:to>
                                    </p:set>
                                    <p:animEffect transition="in" filter="wipe(down)">
                                      <p:cBhvr>
                                        <p:cTn id="17" dur="500"/>
                                        <p:tgtEl>
                                          <p:spTgt spid="272402"/>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72403"/>
                                        </p:tgtEl>
                                        <p:attrNameLst>
                                          <p:attrName>style.visibility</p:attrName>
                                        </p:attrNameLst>
                                      </p:cBhvr>
                                      <p:to>
                                        <p:strVal val="visible"/>
                                      </p:to>
                                    </p:set>
                                    <p:animEffect transition="in" filter="wipe(down)">
                                      <p:cBhvr>
                                        <p:cTn id="20" dur="500"/>
                                        <p:tgtEl>
                                          <p:spTgt spid="27240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72404"/>
                                        </p:tgtEl>
                                        <p:attrNameLst>
                                          <p:attrName>style.visibility</p:attrName>
                                        </p:attrNameLst>
                                      </p:cBhvr>
                                      <p:to>
                                        <p:strVal val="visible"/>
                                      </p:to>
                                    </p:set>
                                    <p:animEffect transition="in" filter="wipe(down)">
                                      <p:cBhvr>
                                        <p:cTn id="25" dur="500"/>
                                        <p:tgtEl>
                                          <p:spTgt spid="272404"/>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72405"/>
                                        </p:tgtEl>
                                        <p:attrNameLst>
                                          <p:attrName>style.visibility</p:attrName>
                                        </p:attrNameLst>
                                      </p:cBhvr>
                                      <p:to>
                                        <p:strVal val="visible"/>
                                      </p:to>
                                    </p:set>
                                    <p:animEffect transition="in" filter="wipe(down)">
                                      <p:cBhvr>
                                        <p:cTn id="28" dur="500"/>
                                        <p:tgtEl>
                                          <p:spTgt spid="272405"/>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72406"/>
                                        </p:tgtEl>
                                        <p:attrNameLst>
                                          <p:attrName>style.visibility</p:attrName>
                                        </p:attrNameLst>
                                      </p:cBhvr>
                                      <p:to>
                                        <p:strVal val="visible"/>
                                      </p:to>
                                    </p:set>
                                    <p:animEffect transition="in" filter="wipe(down)">
                                      <p:cBhvr>
                                        <p:cTn id="31" dur="500"/>
                                        <p:tgtEl>
                                          <p:spTgt spid="272406"/>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72407"/>
                                        </p:tgtEl>
                                        <p:attrNameLst>
                                          <p:attrName>style.visibility</p:attrName>
                                        </p:attrNameLst>
                                      </p:cBhvr>
                                      <p:to>
                                        <p:strVal val="visible"/>
                                      </p:to>
                                    </p:set>
                                    <p:animEffect transition="in" filter="wipe(down)">
                                      <p:cBhvr>
                                        <p:cTn id="36" dur="500"/>
                                        <p:tgtEl>
                                          <p:spTgt spid="272407"/>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272408"/>
                                        </p:tgtEl>
                                        <p:attrNameLst>
                                          <p:attrName>style.visibility</p:attrName>
                                        </p:attrNameLst>
                                      </p:cBhvr>
                                      <p:to>
                                        <p:strVal val="visible"/>
                                      </p:to>
                                    </p:set>
                                    <p:animEffect transition="in" filter="wipe(down)">
                                      <p:cBhvr>
                                        <p:cTn id="39" dur="500"/>
                                        <p:tgtEl>
                                          <p:spTgt spid="272408"/>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272409"/>
                                        </p:tgtEl>
                                        <p:attrNameLst>
                                          <p:attrName>style.visibility</p:attrName>
                                        </p:attrNameLst>
                                      </p:cBhvr>
                                      <p:to>
                                        <p:strVal val="visible"/>
                                      </p:to>
                                    </p:set>
                                    <p:animEffect transition="in" filter="wipe(down)">
                                      <p:cBhvr>
                                        <p:cTn id="42" dur="500"/>
                                        <p:tgtEl>
                                          <p:spTgt spid="272409"/>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272410"/>
                                        </p:tgtEl>
                                        <p:attrNameLst>
                                          <p:attrName>style.visibility</p:attrName>
                                        </p:attrNameLst>
                                      </p:cBhvr>
                                      <p:to>
                                        <p:strVal val="visible"/>
                                      </p:to>
                                    </p:set>
                                    <p:animEffect transition="in" filter="wipe(down)">
                                      <p:cBhvr>
                                        <p:cTn id="45" dur="500"/>
                                        <p:tgtEl>
                                          <p:spTgt spid="272410"/>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272411"/>
                                        </p:tgtEl>
                                        <p:attrNameLst>
                                          <p:attrName>style.visibility</p:attrName>
                                        </p:attrNameLst>
                                      </p:cBhvr>
                                      <p:to>
                                        <p:strVal val="visible"/>
                                      </p:to>
                                    </p:set>
                                    <p:animEffect transition="in" filter="wipe(down)">
                                      <p:cBhvr>
                                        <p:cTn id="48" dur="500"/>
                                        <p:tgtEl>
                                          <p:spTgt spid="272411"/>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272412"/>
                                        </p:tgtEl>
                                        <p:attrNameLst>
                                          <p:attrName>style.visibility</p:attrName>
                                        </p:attrNameLst>
                                      </p:cBhvr>
                                      <p:to>
                                        <p:strVal val="visible"/>
                                      </p:to>
                                    </p:set>
                                    <p:animEffect transition="in" filter="wipe(down)">
                                      <p:cBhvr>
                                        <p:cTn id="53" dur="500"/>
                                        <p:tgtEl>
                                          <p:spTgt spid="272412"/>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272413"/>
                                        </p:tgtEl>
                                        <p:attrNameLst>
                                          <p:attrName>style.visibility</p:attrName>
                                        </p:attrNameLst>
                                      </p:cBhvr>
                                      <p:to>
                                        <p:strVal val="visible"/>
                                      </p:to>
                                    </p:set>
                                    <p:animEffect transition="in" filter="wipe(down)">
                                      <p:cBhvr>
                                        <p:cTn id="56" dur="500"/>
                                        <p:tgtEl>
                                          <p:spTgt spid="272413"/>
                                        </p:tgtEl>
                                      </p:cBhvr>
                                    </p:animEffect>
                                  </p:childTnLst>
                                </p:cTn>
                              </p:par>
                              <p:par>
                                <p:cTn id="57" presetID="22" presetClass="entr" presetSubtype="4" fill="hold" grpId="0" nodeType="withEffect">
                                  <p:stCondLst>
                                    <p:cond delay="0"/>
                                  </p:stCondLst>
                                  <p:childTnLst>
                                    <p:set>
                                      <p:cBhvr>
                                        <p:cTn id="58" dur="1" fill="hold">
                                          <p:stCondLst>
                                            <p:cond delay="0"/>
                                          </p:stCondLst>
                                        </p:cTn>
                                        <p:tgtEl>
                                          <p:spTgt spid="272414"/>
                                        </p:tgtEl>
                                        <p:attrNameLst>
                                          <p:attrName>style.visibility</p:attrName>
                                        </p:attrNameLst>
                                      </p:cBhvr>
                                      <p:to>
                                        <p:strVal val="visible"/>
                                      </p:to>
                                    </p:set>
                                    <p:animEffect transition="in" filter="wipe(down)">
                                      <p:cBhvr>
                                        <p:cTn id="59" dur="500"/>
                                        <p:tgtEl>
                                          <p:spTgt spid="272414"/>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272415"/>
                                        </p:tgtEl>
                                        <p:attrNameLst>
                                          <p:attrName>style.visibility</p:attrName>
                                        </p:attrNameLst>
                                      </p:cBhvr>
                                      <p:to>
                                        <p:strVal val="visible"/>
                                      </p:to>
                                    </p:set>
                                    <p:animEffect transition="in" filter="wipe(down)">
                                      <p:cBhvr>
                                        <p:cTn id="64" dur="500"/>
                                        <p:tgtEl>
                                          <p:spTgt spid="272415"/>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272416"/>
                                        </p:tgtEl>
                                        <p:attrNameLst>
                                          <p:attrName>style.visibility</p:attrName>
                                        </p:attrNameLst>
                                      </p:cBhvr>
                                      <p:to>
                                        <p:strVal val="visible"/>
                                      </p:to>
                                    </p:set>
                                    <p:animEffect transition="in" filter="wipe(down)">
                                      <p:cBhvr>
                                        <p:cTn id="67" dur="500"/>
                                        <p:tgtEl>
                                          <p:spTgt spid="272416"/>
                                        </p:tgtEl>
                                      </p:cBhvr>
                                    </p:animEffect>
                                  </p:childTnLst>
                                </p:cTn>
                              </p:par>
                              <p:par>
                                <p:cTn id="68" presetID="22" presetClass="entr" presetSubtype="4" fill="hold" grpId="0" nodeType="withEffect">
                                  <p:stCondLst>
                                    <p:cond delay="0"/>
                                  </p:stCondLst>
                                  <p:childTnLst>
                                    <p:set>
                                      <p:cBhvr>
                                        <p:cTn id="69" dur="1" fill="hold">
                                          <p:stCondLst>
                                            <p:cond delay="0"/>
                                          </p:stCondLst>
                                        </p:cTn>
                                        <p:tgtEl>
                                          <p:spTgt spid="272417"/>
                                        </p:tgtEl>
                                        <p:attrNameLst>
                                          <p:attrName>style.visibility</p:attrName>
                                        </p:attrNameLst>
                                      </p:cBhvr>
                                      <p:to>
                                        <p:strVal val="visible"/>
                                      </p:to>
                                    </p:set>
                                    <p:animEffect transition="in" filter="wipe(down)">
                                      <p:cBhvr>
                                        <p:cTn id="70" dur="500"/>
                                        <p:tgtEl>
                                          <p:spTgt spid="272417"/>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272418"/>
                                        </p:tgtEl>
                                        <p:attrNameLst>
                                          <p:attrName>style.visibility</p:attrName>
                                        </p:attrNameLst>
                                      </p:cBhvr>
                                      <p:to>
                                        <p:strVal val="visible"/>
                                      </p:to>
                                    </p:set>
                                    <p:animEffect transition="in" filter="wipe(down)">
                                      <p:cBhvr>
                                        <p:cTn id="75" dur="500"/>
                                        <p:tgtEl>
                                          <p:spTgt spid="272418"/>
                                        </p:tgtEl>
                                      </p:cBhvr>
                                    </p:animEffect>
                                  </p:childTnLst>
                                </p:cTn>
                              </p:par>
                              <p:par>
                                <p:cTn id="76" presetID="22" presetClass="entr" presetSubtype="4" fill="hold" grpId="0" nodeType="withEffect">
                                  <p:stCondLst>
                                    <p:cond delay="0"/>
                                  </p:stCondLst>
                                  <p:childTnLst>
                                    <p:set>
                                      <p:cBhvr>
                                        <p:cTn id="77" dur="1" fill="hold">
                                          <p:stCondLst>
                                            <p:cond delay="0"/>
                                          </p:stCondLst>
                                        </p:cTn>
                                        <p:tgtEl>
                                          <p:spTgt spid="272419"/>
                                        </p:tgtEl>
                                        <p:attrNameLst>
                                          <p:attrName>style.visibility</p:attrName>
                                        </p:attrNameLst>
                                      </p:cBhvr>
                                      <p:to>
                                        <p:strVal val="visible"/>
                                      </p:to>
                                    </p:set>
                                    <p:animEffect transition="in" filter="wipe(down)">
                                      <p:cBhvr>
                                        <p:cTn id="78" dur="500"/>
                                        <p:tgtEl>
                                          <p:spTgt spid="272419"/>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22" presetClass="entr" presetSubtype="4" fill="hold" grpId="0" nodeType="clickEffect">
                                  <p:stCondLst>
                                    <p:cond delay="0"/>
                                  </p:stCondLst>
                                  <p:childTnLst>
                                    <p:set>
                                      <p:cBhvr>
                                        <p:cTn id="82" dur="1" fill="hold">
                                          <p:stCondLst>
                                            <p:cond delay="0"/>
                                          </p:stCondLst>
                                        </p:cTn>
                                        <p:tgtEl>
                                          <p:spTgt spid="272420"/>
                                        </p:tgtEl>
                                        <p:attrNameLst>
                                          <p:attrName>style.visibility</p:attrName>
                                        </p:attrNameLst>
                                      </p:cBhvr>
                                      <p:to>
                                        <p:strVal val="visible"/>
                                      </p:to>
                                    </p:set>
                                    <p:animEffect transition="in" filter="wipe(down)">
                                      <p:cBhvr>
                                        <p:cTn id="83" dur="500"/>
                                        <p:tgtEl>
                                          <p:spTgt spid="272420"/>
                                        </p:tgtEl>
                                      </p:cBhvr>
                                    </p:animEffect>
                                  </p:childTnLst>
                                </p:cTn>
                              </p:par>
                              <p:par>
                                <p:cTn id="84" presetID="22" presetClass="entr" presetSubtype="4" fill="hold" grpId="0" nodeType="withEffect">
                                  <p:stCondLst>
                                    <p:cond delay="0"/>
                                  </p:stCondLst>
                                  <p:childTnLst>
                                    <p:set>
                                      <p:cBhvr>
                                        <p:cTn id="85" dur="1" fill="hold">
                                          <p:stCondLst>
                                            <p:cond delay="0"/>
                                          </p:stCondLst>
                                        </p:cTn>
                                        <p:tgtEl>
                                          <p:spTgt spid="272421"/>
                                        </p:tgtEl>
                                        <p:attrNameLst>
                                          <p:attrName>style.visibility</p:attrName>
                                        </p:attrNameLst>
                                      </p:cBhvr>
                                      <p:to>
                                        <p:strVal val="visible"/>
                                      </p:to>
                                    </p:set>
                                    <p:animEffect transition="in" filter="wipe(down)">
                                      <p:cBhvr>
                                        <p:cTn id="86" dur="500"/>
                                        <p:tgtEl>
                                          <p:spTgt spid="272421"/>
                                        </p:tgtEl>
                                      </p:cBhvr>
                                    </p:animEffect>
                                  </p:childTnLst>
                                </p:cTn>
                              </p:par>
                              <p:par>
                                <p:cTn id="87" presetID="22" presetClass="entr" presetSubtype="4" fill="hold" grpId="0" nodeType="withEffect">
                                  <p:stCondLst>
                                    <p:cond delay="0"/>
                                  </p:stCondLst>
                                  <p:childTnLst>
                                    <p:set>
                                      <p:cBhvr>
                                        <p:cTn id="88" dur="1" fill="hold">
                                          <p:stCondLst>
                                            <p:cond delay="0"/>
                                          </p:stCondLst>
                                        </p:cTn>
                                        <p:tgtEl>
                                          <p:spTgt spid="272422"/>
                                        </p:tgtEl>
                                        <p:attrNameLst>
                                          <p:attrName>style.visibility</p:attrName>
                                        </p:attrNameLst>
                                      </p:cBhvr>
                                      <p:to>
                                        <p:strVal val="visible"/>
                                      </p:to>
                                    </p:set>
                                    <p:animEffect transition="in" filter="wipe(down)">
                                      <p:cBhvr>
                                        <p:cTn id="89" dur="500"/>
                                        <p:tgtEl>
                                          <p:spTgt spid="272422"/>
                                        </p:tgtEl>
                                      </p:cBhvr>
                                    </p:animEffect>
                                  </p:childTnLst>
                                </p:cTn>
                              </p:par>
                              <p:par>
                                <p:cTn id="90" presetID="22" presetClass="entr" presetSubtype="4" fill="hold" grpId="0" nodeType="withEffect">
                                  <p:stCondLst>
                                    <p:cond delay="0"/>
                                  </p:stCondLst>
                                  <p:childTnLst>
                                    <p:set>
                                      <p:cBhvr>
                                        <p:cTn id="91" dur="1" fill="hold">
                                          <p:stCondLst>
                                            <p:cond delay="0"/>
                                          </p:stCondLst>
                                        </p:cTn>
                                        <p:tgtEl>
                                          <p:spTgt spid="272423"/>
                                        </p:tgtEl>
                                        <p:attrNameLst>
                                          <p:attrName>style.visibility</p:attrName>
                                        </p:attrNameLst>
                                      </p:cBhvr>
                                      <p:to>
                                        <p:strVal val="visible"/>
                                      </p:to>
                                    </p:set>
                                    <p:animEffect transition="in" filter="wipe(down)">
                                      <p:cBhvr>
                                        <p:cTn id="92" dur="500"/>
                                        <p:tgtEl>
                                          <p:spTgt spid="272423"/>
                                        </p:tgtEl>
                                      </p:cBhvr>
                                    </p:animEffect>
                                  </p:childTnLst>
                                </p:cTn>
                              </p:par>
                              <p:par>
                                <p:cTn id="93" presetID="22" presetClass="entr" presetSubtype="4" fill="hold" grpId="0" nodeType="withEffect">
                                  <p:stCondLst>
                                    <p:cond delay="0"/>
                                  </p:stCondLst>
                                  <p:childTnLst>
                                    <p:set>
                                      <p:cBhvr>
                                        <p:cTn id="94" dur="1" fill="hold">
                                          <p:stCondLst>
                                            <p:cond delay="0"/>
                                          </p:stCondLst>
                                        </p:cTn>
                                        <p:tgtEl>
                                          <p:spTgt spid="272424"/>
                                        </p:tgtEl>
                                        <p:attrNameLst>
                                          <p:attrName>style.visibility</p:attrName>
                                        </p:attrNameLst>
                                      </p:cBhvr>
                                      <p:to>
                                        <p:strVal val="visible"/>
                                      </p:to>
                                    </p:set>
                                    <p:animEffect transition="in" filter="wipe(down)">
                                      <p:cBhvr>
                                        <p:cTn id="95" dur="500"/>
                                        <p:tgtEl>
                                          <p:spTgt spid="272424"/>
                                        </p:tgtEl>
                                      </p:cBhvr>
                                    </p:animEffect>
                                  </p:childTnLst>
                                </p:cTn>
                              </p:par>
                            </p:childTnLst>
                          </p:cTn>
                        </p:par>
                      </p:childTnLst>
                    </p:cTn>
                  </p:par>
                  <p:par>
                    <p:cTn id="96" fill="hold" nodeType="clickPar">
                      <p:stCondLst>
                        <p:cond delay="indefinite"/>
                      </p:stCondLst>
                      <p:childTnLst>
                        <p:par>
                          <p:cTn id="97" fill="hold" nodeType="withGroup">
                            <p:stCondLst>
                              <p:cond delay="0"/>
                            </p:stCondLst>
                            <p:childTnLst>
                              <p:par>
                                <p:cTn id="98" presetID="22" presetClass="entr" presetSubtype="4" fill="hold" grpId="0" nodeType="clickEffect">
                                  <p:stCondLst>
                                    <p:cond delay="0"/>
                                  </p:stCondLst>
                                  <p:childTnLst>
                                    <p:set>
                                      <p:cBhvr>
                                        <p:cTn id="99" dur="1" fill="hold">
                                          <p:stCondLst>
                                            <p:cond delay="0"/>
                                          </p:stCondLst>
                                        </p:cTn>
                                        <p:tgtEl>
                                          <p:spTgt spid="272425"/>
                                        </p:tgtEl>
                                        <p:attrNameLst>
                                          <p:attrName>style.visibility</p:attrName>
                                        </p:attrNameLst>
                                      </p:cBhvr>
                                      <p:to>
                                        <p:strVal val="visible"/>
                                      </p:to>
                                    </p:set>
                                    <p:animEffect transition="in" filter="wipe(down)">
                                      <p:cBhvr>
                                        <p:cTn id="100" dur="500"/>
                                        <p:tgtEl>
                                          <p:spTgt spid="272425"/>
                                        </p:tgtEl>
                                      </p:cBhvr>
                                    </p:animEffect>
                                  </p:childTnLst>
                                </p:cTn>
                              </p:par>
                              <p:par>
                                <p:cTn id="101" presetID="22" presetClass="entr" presetSubtype="4" fill="hold" grpId="0" nodeType="withEffect">
                                  <p:stCondLst>
                                    <p:cond delay="0"/>
                                  </p:stCondLst>
                                  <p:childTnLst>
                                    <p:set>
                                      <p:cBhvr>
                                        <p:cTn id="102" dur="1" fill="hold">
                                          <p:stCondLst>
                                            <p:cond delay="0"/>
                                          </p:stCondLst>
                                        </p:cTn>
                                        <p:tgtEl>
                                          <p:spTgt spid="272426"/>
                                        </p:tgtEl>
                                        <p:attrNameLst>
                                          <p:attrName>style.visibility</p:attrName>
                                        </p:attrNameLst>
                                      </p:cBhvr>
                                      <p:to>
                                        <p:strVal val="visible"/>
                                      </p:to>
                                    </p:set>
                                    <p:animEffect transition="in" filter="wipe(down)">
                                      <p:cBhvr>
                                        <p:cTn id="103" dur="500"/>
                                        <p:tgtEl>
                                          <p:spTgt spid="272426"/>
                                        </p:tgtEl>
                                      </p:cBhvr>
                                    </p:animEffect>
                                  </p:childTnLst>
                                </p:cTn>
                              </p:par>
                              <p:par>
                                <p:cTn id="104" presetID="22" presetClass="entr" presetSubtype="4" fill="hold" grpId="0" nodeType="withEffect">
                                  <p:stCondLst>
                                    <p:cond delay="0"/>
                                  </p:stCondLst>
                                  <p:childTnLst>
                                    <p:set>
                                      <p:cBhvr>
                                        <p:cTn id="105" dur="1" fill="hold">
                                          <p:stCondLst>
                                            <p:cond delay="0"/>
                                          </p:stCondLst>
                                        </p:cTn>
                                        <p:tgtEl>
                                          <p:spTgt spid="272427"/>
                                        </p:tgtEl>
                                        <p:attrNameLst>
                                          <p:attrName>style.visibility</p:attrName>
                                        </p:attrNameLst>
                                      </p:cBhvr>
                                      <p:to>
                                        <p:strVal val="visible"/>
                                      </p:to>
                                    </p:set>
                                    <p:animEffect transition="in" filter="wipe(down)">
                                      <p:cBhvr>
                                        <p:cTn id="106" dur="500"/>
                                        <p:tgtEl>
                                          <p:spTgt spid="272427"/>
                                        </p:tgtEl>
                                      </p:cBhvr>
                                    </p:animEffect>
                                  </p:childTnLst>
                                </p:cTn>
                              </p:par>
                              <p:par>
                                <p:cTn id="107" presetID="22" presetClass="entr" presetSubtype="4" fill="hold" grpId="0" nodeType="withEffect">
                                  <p:stCondLst>
                                    <p:cond delay="0"/>
                                  </p:stCondLst>
                                  <p:childTnLst>
                                    <p:set>
                                      <p:cBhvr>
                                        <p:cTn id="108" dur="1" fill="hold">
                                          <p:stCondLst>
                                            <p:cond delay="0"/>
                                          </p:stCondLst>
                                        </p:cTn>
                                        <p:tgtEl>
                                          <p:spTgt spid="272428"/>
                                        </p:tgtEl>
                                        <p:attrNameLst>
                                          <p:attrName>style.visibility</p:attrName>
                                        </p:attrNameLst>
                                      </p:cBhvr>
                                      <p:to>
                                        <p:strVal val="visible"/>
                                      </p:to>
                                    </p:set>
                                    <p:animEffect transition="in" filter="wipe(down)">
                                      <p:cBhvr>
                                        <p:cTn id="109" dur="500"/>
                                        <p:tgtEl>
                                          <p:spTgt spid="272428"/>
                                        </p:tgtEl>
                                      </p:cBhvr>
                                    </p:animEffect>
                                  </p:childTnLst>
                                </p:cTn>
                              </p:par>
                              <p:par>
                                <p:cTn id="110" presetID="22" presetClass="entr" presetSubtype="4" fill="hold" grpId="0" nodeType="withEffect">
                                  <p:stCondLst>
                                    <p:cond delay="0"/>
                                  </p:stCondLst>
                                  <p:childTnLst>
                                    <p:set>
                                      <p:cBhvr>
                                        <p:cTn id="111" dur="1" fill="hold">
                                          <p:stCondLst>
                                            <p:cond delay="0"/>
                                          </p:stCondLst>
                                        </p:cTn>
                                        <p:tgtEl>
                                          <p:spTgt spid="272429"/>
                                        </p:tgtEl>
                                        <p:attrNameLst>
                                          <p:attrName>style.visibility</p:attrName>
                                        </p:attrNameLst>
                                      </p:cBhvr>
                                      <p:to>
                                        <p:strVal val="visible"/>
                                      </p:to>
                                    </p:set>
                                    <p:animEffect transition="in" filter="wipe(down)">
                                      <p:cBhvr>
                                        <p:cTn id="112" dur="500"/>
                                        <p:tgtEl>
                                          <p:spTgt spid="272429"/>
                                        </p:tgtEl>
                                      </p:cBhvr>
                                    </p:animEffec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22" presetClass="entr" presetSubtype="4" fill="hold" grpId="0" nodeType="clickEffect">
                                  <p:stCondLst>
                                    <p:cond delay="0"/>
                                  </p:stCondLst>
                                  <p:childTnLst>
                                    <p:set>
                                      <p:cBhvr>
                                        <p:cTn id="116" dur="1" fill="hold">
                                          <p:stCondLst>
                                            <p:cond delay="0"/>
                                          </p:stCondLst>
                                        </p:cTn>
                                        <p:tgtEl>
                                          <p:spTgt spid="272430"/>
                                        </p:tgtEl>
                                        <p:attrNameLst>
                                          <p:attrName>style.visibility</p:attrName>
                                        </p:attrNameLst>
                                      </p:cBhvr>
                                      <p:to>
                                        <p:strVal val="visible"/>
                                      </p:to>
                                    </p:set>
                                    <p:animEffect transition="in" filter="wipe(down)">
                                      <p:cBhvr>
                                        <p:cTn id="117" dur="500"/>
                                        <p:tgtEl>
                                          <p:spTgt spid="272430"/>
                                        </p:tgtEl>
                                      </p:cBhvr>
                                    </p:animEffect>
                                  </p:childTnLst>
                                </p:cTn>
                              </p:par>
                              <p:par>
                                <p:cTn id="118" presetID="22" presetClass="entr" presetSubtype="4" fill="hold" grpId="0" nodeType="withEffect">
                                  <p:stCondLst>
                                    <p:cond delay="0"/>
                                  </p:stCondLst>
                                  <p:childTnLst>
                                    <p:set>
                                      <p:cBhvr>
                                        <p:cTn id="119" dur="1" fill="hold">
                                          <p:stCondLst>
                                            <p:cond delay="0"/>
                                          </p:stCondLst>
                                        </p:cTn>
                                        <p:tgtEl>
                                          <p:spTgt spid="272431"/>
                                        </p:tgtEl>
                                        <p:attrNameLst>
                                          <p:attrName>style.visibility</p:attrName>
                                        </p:attrNameLst>
                                      </p:cBhvr>
                                      <p:to>
                                        <p:strVal val="visible"/>
                                      </p:to>
                                    </p:set>
                                    <p:animEffect transition="in" filter="wipe(down)">
                                      <p:cBhvr>
                                        <p:cTn id="120" dur="500"/>
                                        <p:tgtEl>
                                          <p:spTgt spid="272431"/>
                                        </p:tgtEl>
                                      </p:cBhvr>
                                    </p:animEffect>
                                  </p:childTnLst>
                                </p:cTn>
                              </p:par>
                              <p:par>
                                <p:cTn id="121" presetID="22" presetClass="entr" presetSubtype="4" fill="hold" grpId="0" nodeType="withEffect">
                                  <p:stCondLst>
                                    <p:cond delay="0"/>
                                  </p:stCondLst>
                                  <p:childTnLst>
                                    <p:set>
                                      <p:cBhvr>
                                        <p:cTn id="122" dur="1" fill="hold">
                                          <p:stCondLst>
                                            <p:cond delay="0"/>
                                          </p:stCondLst>
                                        </p:cTn>
                                        <p:tgtEl>
                                          <p:spTgt spid="272432"/>
                                        </p:tgtEl>
                                        <p:attrNameLst>
                                          <p:attrName>style.visibility</p:attrName>
                                        </p:attrNameLst>
                                      </p:cBhvr>
                                      <p:to>
                                        <p:strVal val="visible"/>
                                      </p:to>
                                    </p:set>
                                    <p:animEffect transition="in" filter="wipe(down)">
                                      <p:cBhvr>
                                        <p:cTn id="123" dur="500"/>
                                        <p:tgtEl>
                                          <p:spTgt spid="272432"/>
                                        </p:tgtEl>
                                      </p:cBhvr>
                                    </p:animEffect>
                                  </p:childTnLst>
                                </p:cTn>
                              </p:par>
                              <p:par>
                                <p:cTn id="124" presetID="22" presetClass="entr" presetSubtype="4" fill="hold" grpId="0" nodeType="withEffect">
                                  <p:stCondLst>
                                    <p:cond delay="0"/>
                                  </p:stCondLst>
                                  <p:childTnLst>
                                    <p:set>
                                      <p:cBhvr>
                                        <p:cTn id="125" dur="1" fill="hold">
                                          <p:stCondLst>
                                            <p:cond delay="0"/>
                                          </p:stCondLst>
                                        </p:cTn>
                                        <p:tgtEl>
                                          <p:spTgt spid="272433"/>
                                        </p:tgtEl>
                                        <p:attrNameLst>
                                          <p:attrName>style.visibility</p:attrName>
                                        </p:attrNameLst>
                                      </p:cBhvr>
                                      <p:to>
                                        <p:strVal val="visible"/>
                                      </p:to>
                                    </p:set>
                                    <p:animEffect transition="in" filter="wipe(down)">
                                      <p:cBhvr>
                                        <p:cTn id="126" dur="500"/>
                                        <p:tgtEl>
                                          <p:spTgt spid="272433"/>
                                        </p:tgtEl>
                                      </p:cBhvr>
                                    </p:animEffect>
                                  </p:childTnLst>
                                </p:cTn>
                              </p:par>
                              <p:par>
                                <p:cTn id="127" presetID="22" presetClass="entr" presetSubtype="4" fill="hold" grpId="0" nodeType="withEffect">
                                  <p:stCondLst>
                                    <p:cond delay="0"/>
                                  </p:stCondLst>
                                  <p:childTnLst>
                                    <p:set>
                                      <p:cBhvr>
                                        <p:cTn id="128" dur="1" fill="hold">
                                          <p:stCondLst>
                                            <p:cond delay="0"/>
                                          </p:stCondLst>
                                        </p:cTn>
                                        <p:tgtEl>
                                          <p:spTgt spid="272434"/>
                                        </p:tgtEl>
                                        <p:attrNameLst>
                                          <p:attrName>style.visibility</p:attrName>
                                        </p:attrNameLst>
                                      </p:cBhvr>
                                      <p:to>
                                        <p:strVal val="visible"/>
                                      </p:to>
                                    </p:set>
                                    <p:animEffect transition="in" filter="wipe(down)">
                                      <p:cBhvr>
                                        <p:cTn id="129" dur="500"/>
                                        <p:tgtEl>
                                          <p:spTgt spid="272434"/>
                                        </p:tgtEl>
                                      </p:cBhvr>
                                    </p:animEffect>
                                  </p:childTnLst>
                                </p:cTn>
                              </p:par>
                            </p:childTnLst>
                          </p:cTn>
                        </p:par>
                      </p:childTnLst>
                    </p:cTn>
                  </p:par>
                  <p:par>
                    <p:cTn id="130" fill="hold" nodeType="clickPar">
                      <p:stCondLst>
                        <p:cond delay="indefinite"/>
                      </p:stCondLst>
                      <p:childTnLst>
                        <p:par>
                          <p:cTn id="131" fill="hold" nodeType="withGroup">
                            <p:stCondLst>
                              <p:cond delay="0"/>
                            </p:stCondLst>
                            <p:childTnLst>
                              <p:par>
                                <p:cTn id="132" presetID="22" presetClass="entr" presetSubtype="4" fill="hold" grpId="0" nodeType="clickEffect">
                                  <p:stCondLst>
                                    <p:cond delay="0"/>
                                  </p:stCondLst>
                                  <p:childTnLst>
                                    <p:set>
                                      <p:cBhvr>
                                        <p:cTn id="133" dur="1" fill="hold">
                                          <p:stCondLst>
                                            <p:cond delay="0"/>
                                          </p:stCondLst>
                                        </p:cTn>
                                        <p:tgtEl>
                                          <p:spTgt spid="272435"/>
                                        </p:tgtEl>
                                        <p:attrNameLst>
                                          <p:attrName>style.visibility</p:attrName>
                                        </p:attrNameLst>
                                      </p:cBhvr>
                                      <p:to>
                                        <p:strVal val="visible"/>
                                      </p:to>
                                    </p:set>
                                    <p:animEffect transition="in" filter="wipe(down)">
                                      <p:cBhvr>
                                        <p:cTn id="134" dur="500"/>
                                        <p:tgtEl>
                                          <p:spTgt spid="272435"/>
                                        </p:tgtEl>
                                      </p:cBhvr>
                                    </p:animEffect>
                                  </p:childTnLst>
                                </p:cTn>
                              </p:par>
                              <p:par>
                                <p:cTn id="135" presetID="22" presetClass="entr" presetSubtype="4" fill="hold" grpId="0" nodeType="withEffect">
                                  <p:stCondLst>
                                    <p:cond delay="0"/>
                                  </p:stCondLst>
                                  <p:childTnLst>
                                    <p:set>
                                      <p:cBhvr>
                                        <p:cTn id="136" dur="1" fill="hold">
                                          <p:stCondLst>
                                            <p:cond delay="0"/>
                                          </p:stCondLst>
                                        </p:cTn>
                                        <p:tgtEl>
                                          <p:spTgt spid="272436"/>
                                        </p:tgtEl>
                                        <p:attrNameLst>
                                          <p:attrName>style.visibility</p:attrName>
                                        </p:attrNameLst>
                                      </p:cBhvr>
                                      <p:to>
                                        <p:strVal val="visible"/>
                                      </p:to>
                                    </p:set>
                                    <p:animEffect transition="in" filter="wipe(down)">
                                      <p:cBhvr>
                                        <p:cTn id="137" dur="500"/>
                                        <p:tgtEl>
                                          <p:spTgt spid="272436"/>
                                        </p:tgtEl>
                                      </p:cBhvr>
                                    </p:animEffect>
                                  </p:childTnLst>
                                </p:cTn>
                              </p:par>
                              <p:par>
                                <p:cTn id="138" presetID="22" presetClass="entr" presetSubtype="4" fill="hold" grpId="0" nodeType="withEffect">
                                  <p:stCondLst>
                                    <p:cond delay="0"/>
                                  </p:stCondLst>
                                  <p:childTnLst>
                                    <p:set>
                                      <p:cBhvr>
                                        <p:cTn id="139" dur="1" fill="hold">
                                          <p:stCondLst>
                                            <p:cond delay="0"/>
                                          </p:stCondLst>
                                        </p:cTn>
                                        <p:tgtEl>
                                          <p:spTgt spid="272437"/>
                                        </p:tgtEl>
                                        <p:attrNameLst>
                                          <p:attrName>style.visibility</p:attrName>
                                        </p:attrNameLst>
                                      </p:cBhvr>
                                      <p:to>
                                        <p:strVal val="visible"/>
                                      </p:to>
                                    </p:set>
                                    <p:animEffect transition="in" filter="wipe(down)">
                                      <p:cBhvr>
                                        <p:cTn id="140" dur="500"/>
                                        <p:tgtEl>
                                          <p:spTgt spid="272437"/>
                                        </p:tgtEl>
                                      </p:cBhvr>
                                    </p:animEffect>
                                  </p:childTnLst>
                                </p:cTn>
                              </p:par>
                              <p:par>
                                <p:cTn id="141" presetID="22" presetClass="entr" presetSubtype="4" fill="hold" grpId="0" nodeType="withEffect">
                                  <p:stCondLst>
                                    <p:cond delay="0"/>
                                  </p:stCondLst>
                                  <p:childTnLst>
                                    <p:set>
                                      <p:cBhvr>
                                        <p:cTn id="142" dur="1" fill="hold">
                                          <p:stCondLst>
                                            <p:cond delay="0"/>
                                          </p:stCondLst>
                                        </p:cTn>
                                        <p:tgtEl>
                                          <p:spTgt spid="272438"/>
                                        </p:tgtEl>
                                        <p:attrNameLst>
                                          <p:attrName>style.visibility</p:attrName>
                                        </p:attrNameLst>
                                      </p:cBhvr>
                                      <p:to>
                                        <p:strVal val="visible"/>
                                      </p:to>
                                    </p:set>
                                    <p:animEffect transition="in" filter="wipe(down)">
                                      <p:cBhvr>
                                        <p:cTn id="143" dur="500"/>
                                        <p:tgtEl>
                                          <p:spTgt spid="272438"/>
                                        </p:tgtEl>
                                      </p:cBhvr>
                                    </p:animEffect>
                                  </p:childTnLst>
                                </p:cTn>
                              </p:par>
                              <p:par>
                                <p:cTn id="144" presetID="22" presetClass="entr" presetSubtype="4" fill="hold" grpId="0" nodeType="withEffect">
                                  <p:stCondLst>
                                    <p:cond delay="0"/>
                                  </p:stCondLst>
                                  <p:childTnLst>
                                    <p:set>
                                      <p:cBhvr>
                                        <p:cTn id="145" dur="1" fill="hold">
                                          <p:stCondLst>
                                            <p:cond delay="0"/>
                                          </p:stCondLst>
                                        </p:cTn>
                                        <p:tgtEl>
                                          <p:spTgt spid="272439"/>
                                        </p:tgtEl>
                                        <p:attrNameLst>
                                          <p:attrName>style.visibility</p:attrName>
                                        </p:attrNameLst>
                                      </p:cBhvr>
                                      <p:to>
                                        <p:strVal val="visible"/>
                                      </p:to>
                                    </p:set>
                                    <p:animEffect transition="in" filter="wipe(down)">
                                      <p:cBhvr>
                                        <p:cTn id="146" dur="500"/>
                                        <p:tgtEl>
                                          <p:spTgt spid="272439"/>
                                        </p:tgtEl>
                                      </p:cBhvr>
                                    </p:animEffect>
                                  </p:childTnLst>
                                </p:cTn>
                              </p:par>
                            </p:childTnLst>
                          </p:cTn>
                        </p:par>
                      </p:childTnLst>
                    </p:cTn>
                  </p:par>
                  <p:par>
                    <p:cTn id="147" fill="hold" nodeType="clickPar">
                      <p:stCondLst>
                        <p:cond delay="indefinite"/>
                      </p:stCondLst>
                      <p:childTnLst>
                        <p:par>
                          <p:cTn id="148" fill="hold" nodeType="withGroup">
                            <p:stCondLst>
                              <p:cond delay="0"/>
                            </p:stCondLst>
                            <p:childTnLst>
                              <p:par>
                                <p:cTn id="149" presetID="1" presetClass="entr" presetSubtype="0" fill="hold" grpId="0" nodeType="clickEffect">
                                  <p:stCondLst>
                                    <p:cond delay="0"/>
                                  </p:stCondLst>
                                  <p:childTnLst>
                                    <p:set>
                                      <p:cBhvr>
                                        <p:cTn id="150" dur="1" fill="hold">
                                          <p:stCondLst>
                                            <p:cond delay="0"/>
                                          </p:stCondLst>
                                        </p:cTn>
                                        <p:tgtEl>
                                          <p:spTgt spid="272472"/>
                                        </p:tgtEl>
                                        <p:attrNameLst>
                                          <p:attrName>style.visibility</p:attrName>
                                        </p:attrNameLst>
                                      </p:cBhvr>
                                      <p:to>
                                        <p:strVal val="visible"/>
                                      </p:to>
                                    </p:set>
                                  </p:childTnLst>
                                </p:cTn>
                              </p:par>
                            </p:childTnLst>
                          </p:cTn>
                        </p:par>
                      </p:childTnLst>
                    </p:cTn>
                  </p:par>
                  <p:par>
                    <p:cTn id="151" fill="hold" nodeType="clickPar">
                      <p:stCondLst>
                        <p:cond delay="indefinite"/>
                      </p:stCondLst>
                      <p:childTnLst>
                        <p:par>
                          <p:cTn id="152" fill="hold" nodeType="withGroup">
                            <p:stCondLst>
                              <p:cond delay="0"/>
                            </p:stCondLst>
                            <p:childTnLst>
                              <p:par>
                                <p:cTn id="153" presetID="22" presetClass="entr" presetSubtype="4" fill="hold" grpId="0" nodeType="clickEffect">
                                  <p:stCondLst>
                                    <p:cond delay="0"/>
                                  </p:stCondLst>
                                  <p:childTnLst>
                                    <p:set>
                                      <p:cBhvr>
                                        <p:cTn id="154" dur="1" fill="hold">
                                          <p:stCondLst>
                                            <p:cond delay="0"/>
                                          </p:stCondLst>
                                        </p:cTn>
                                        <p:tgtEl>
                                          <p:spTgt spid="272440"/>
                                        </p:tgtEl>
                                        <p:attrNameLst>
                                          <p:attrName>style.visibility</p:attrName>
                                        </p:attrNameLst>
                                      </p:cBhvr>
                                      <p:to>
                                        <p:strVal val="visible"/>
                                      </p:to>
                                    </p:set>
                                    <p:animEffect transition="in" filter="wipe(down)">
                                      <p:cBhvr>
                                        <p:cTn id="155" dur="500"/>
                                        <p:tgtEl>
                                          <p:spTgt spid="272440"/>
                                        </p:tgtEl>
                                      </p:cBhvr>
                                    </p:animEffect>
                                  </p:childTnLst>
                                </p:cTn>
                              </p:par>
                              <p:par>
                                <p:cTn id="156" presetID="22" presetClass="entr" presetSubtype="4" fill="hold" grpId="0" nodeType="withEffect">
                                  <p:stCondLst>
                                    <p:cond delay="0"/>
                                  </p:stCondLst>
                                  <p:childTnLst>
                                    <p:set>
                                      <p:cBhvr>
                                        <p:cTn id="157" dur="1" fill="hold">
                                          <p:stCondLst>
                                            <p:cond delay="0"/>
                                          </p:stCondLst>
                                        </p:cTn>
                                        <p:tgtEl>
                                          <p:spTgt spid="272441"/>
                                        </p:tgtEl>
                                        <p:attrNameLst>
                                          <p:attrName>style.visibility</p:attrName>
                                        </p:attrNameLst>
                                      </p:cBhvr>
                                      <p:to>
                                        <p:strVal val="visible"/>
                                      </p:to>
                                    </p:set>
                                    <p:animEffect transition="in" filter="wipe(down)">
                                      <p:cBhvr>
                                        <p:cTn id="158" dur="500"/>
                                        <p:tgtEl>
                                          <p:spTgt spid="272441"/>
                                        </p:tgtEl>
                                      </p:cBhvr>
                                    </p:animEffect>
                                  </p:childTnLst>
                                </p:cTn>
                              </p:par>
                            </p:childTnLst>
                          </p:cTn>
                        </p:par>
                      </p:childTnLst>
                    </p:cTn>
                  </p:par>
                  <p:par>
                    <p:cTn id="159" fill="hold" nodeType="clickPar">
                      <p:stCondLst>
                        <p:cond delay="indefinite"/>
                      </p:stCondLst>
                      <p:childTnLst>
                        <p:par>
                          <p:cTn id="160" fill="hold" nodeType="withGroup">
                            <p:stCondLst>
                              <p:cond delay="0"/>
                            </p:stCondLst>
                            <p:childTnLst>
                              <p:par>
                                <p:cTn id="161" presetID="22" presetClass="entr" presetSubtype="4" fill="hold" grpId="0" nodeType="clickEffect">
                                  <p:stCondLst>
                                    <p:cond delay="0"/>
                                  </p:stCondLst>
                                  <p:childTnLst>
                                    <p:set>
                                      <p:cBhvr>
                                        <p:cTn id="162" dur="1" fill="hold">
                                          <p:stCondLst>
                                            <p:cond delay="0"/>
                                          </p:stCondLst>
                                        </p:cTn>
                                        <p:tgtEl>
                                          <p:spTgt spid="272442"/>
                                        </p:tgtEl>
                                        <p:attrNameLst>
                                          <p:attrName>style.visibility</p:attrName>
                                        </p:attrNameLst>
                                      </p:cBhvr>
                                      <p:to>
                                        <p:strVal val="visible"/>
                                      </p:to>
                                    </p:set>
                                    <p:animEffect transition="in" filter="wipe(down)">
                                      <p:cBhvr>
                                        <p:cTn id="163" dur="500"/>
                                        <p:tgtEl>
                                          <p:spTgt spid="272442"/>
                                        </p:tgtEl>
                                      </p:cBhvr>
                                    </p:animEffect>
                                  </p:childTnLst>
                                </p:cTn>
                              </p:par>
                              <p:par>
                                <p:cTn id="164" presetID="22" presetClass="entr" presetSubtype="4" fill="hold" grpId="0" nodeType="withEffect">
                                  <p:stCondLst>
                                    <p:cond delay="0"/>
                                  </p:stCondLst>
                                  <p:childTnLst>
                                    <p:set>
                                      <p:cBhvr>
                                        <p:cTn id="165" dur="1" fill="hold">
                                          <p:stCondLst>
                                            <p:cond delay="0"/>
                                          </p:stCondLst>
                                        </p:cTn>
                                        <p:tgtEl>
                                          <p:spTgt spid="272443"/>
                                        </p:tgtEl>
                                        <p:attrNameLst>
                                          <p:attrName>style.visibility</p:attrName>
                                        </p:attrNameLst>
                                      </p:cBhvr>
                                      <p:to>
                                        <p:strVal val="visible"/>
                                      </p:to>
                                    </p:set>
                                    <p:animEffect transition="in" filter="wipe(down)">
                                      <p:cBhvr>
                                        <p:cTn id="166" dur="500"/>
                                        <p:tgtEl>
                                          <p:spTgt spid="272443"/>
                                        </p:tgtEl>
                                      </p:cBhvr>
                                    </p:animEffect>
                                  </p:childTnLst>
                                </p:cTn>
                              </p:par>
                              <p:par>
                                <p:cTn id="167" presetID="22" presetClass="entr" presetSubtype="4" fill="hold" grpId="0" nodeType="withEffect">
                                  <p:stCondLst>
                                    <p:cond delay="0"/>
                                  </p:stCondLst>
                                  <p:childTnLst>
                                    <p:set>
                                      <p:cBhvr>
                                        <p:cTn id="168" dur="1" fill="hold">
                                          <p:stCondLst>
                                            <p:cond delay="0"/>
                                          </p:stCondLst>
                                        </p:cTn>
                                        <p:tgtEl>
                                          <p:spTgt spid="272444"/>
                                        </p:tgtEl>
                                        <p:attrNameLst>
                                          <p:attrName>style.visibility</p:attrName>
                                        </p:attrNameLst>
                                      </p:cBhvr>
                                      <p:to>
                                        <p:strVal val="visible"/>
                                      </p:to>
                                    </p:set>
                                    <p:animEffect transition="in" filter="wipe(down)">
                                      <p:cBhvr>
                                        <p:cTn id="169" dur="500"/>
                                        <p:tgtEl>
                                          <p:spTgt spid="272444"/>
                                        </p:tgtEl>
                                      </p:cBhvr>
                                    </p:animEffect>
                                  </p:childTnLst>
                                </p:cTn>
                              </p:par>
                              <p:par>
                                <p:cTn id="170" presetID="22" presetClass="entr" presetSubtype="4" fill="hold" grpId="0" nodeType="withEffect">
                                  <p:stCondLst>
                                    <p:cond delay="0"/>
                                  </p:stCondLst>
                                  <p:childTnLst>
                                    <p:set>
                                      <p:cBhvr>
                                        <p:cTn id="171" dur="1" fill="hold">
                                          <p:stCondLst>
                                            <p:cond delay="0"/>
                                          </p:stCondLst>
                                        </p:cTn>
                                        <p:tgtEl>
                                          <p:spTgt spid="272445"/>
                                        </p:tgtEl>
                                        <p:attrNameLst>
                                          <p:attrName>style.visibility</p:attrName>
                                        </p:attrNameLst>
                                      </p:cBhvr>
                                      <p:to>
                                        <p:strVal val="visible"/>
                                      </p:to>
                                    </p:set>
                                    <p:animEffect transition="in" filter="wipe(down)">
                                      <p:cBhvr>
                                        <p:cTn id="172" dur="500"/>
                                        <p:tgtEl>
                                          <p:spTgt spid="272445"/>
                                        </p:tgtEl>
                                      </p:cBhvr>
                                    </p:animEffect>
                                  </p:childTnLst>
                                </p:cTn>
                              </p:par>
                              <p:par>
                                <p:cTn id="173" presetID="22" presetClass="entr" presetSubtype="4" fill="hold" grpId="0" nodeType="withEffect">
                                  <p:stCondLst>
                                    <p:cond delay="0"/>
                                  </p:stCondLst>
                                  <p:childTnLst>
                                    <p:set>
                                      <p:cBhvr>
                                        <p:cTn id="174" dur="1" fill="hold">
                                          <p:stCondLst>
                                            <p:cond delay="0"/>
                                          </p:stCondLst>
                                        </p:cTn>
                                        <p:tgtEl>
                                          <p:spTgt spid="272446"/>
                                        </p:tgtEl>
                                        <p:attrNameLst>
                                          <p:attrName>style.visibility</p:attrName>
                                        </p:attrNameLst>
                                      </p:cBhvr>
                                      <p:to>
                                        <p:strVal val="visible"/>
                                      </p:to>
                                    </p:set>
                                    <p:animEffect transition="in" filter="wipe(down)">
                                      <p:cBhvr>
                                        <p:cTn id="175" dur="500"/>
                                        <p:tgtEl>
                                          <p:spTgt spid="272446"/>
                                        </p:tgtEl>
                                      </p:cBhvr>
                                    </p:animEffect>
                                  </p:childTnLst>
                                </p:cTn>
                              </p:par>
                            </p:childTnLst>
                          </p:cTn>
                        </p:par>
                      </p:childTnLst>
                    </p:cTn>
                  </p:par>
                  <p:par>
                    <p:cTn id="176" fill="hold" nodeType="clickPar">
                      <p:stCondLst>
                        <p:cond delay="indefinite"/>
                      </p:stCondLst>
                      <p:childTnLst>
                        <p:par>
                          <p:cTn id="177" fill="hold" nodeType="withGroup">
                            <p:stCondLst>
                              <p:cond delay="0"/>
                            </p:stCondLst>
                            <p:childTnLst>
                              <p:par>
                                <p:cTn id="178" presetID="22" presetClass="entr" presetSubtype="4" fill="hold" grpId="0" nodeType="clickEffect">
                                  <p:stCondLst>
                                    <p:cond delay="0"/>
                                  </p:stCondLst>
                                  <p:childTnLst>
                                    <p:set>
                                      <p:cBhvr>
                                        <p:cTn id="179" dur="1" fill="hold">
                                          <p:stCondLst>
                                            <p:cond delay="0"/>
                                          </p:stCondLst>
                                        </p:cTn>
                                        <p:tgtEl>
                                          <p:spTgt spid="272447"/>
                                        </p:tgtEl>
                                        <p:attrNameLst>
                                          <p:attrName>style.visibility</p:attrName>
                                        </p:attrNameLst>
                                      </p:cBhvr>
                                      <p:to>
                                        <p:strVal val="visible"/>
                                      </p:to>
                                    </p:set>
                                    <p:animEffect transition="in" filter="wipe(down)">
                                      <p:cBhvr>
                                        <p:cTn id="180" dur="500"/>
                                        <p:tgtEl>
                                          <p:spTgt spid="272447"/>
                                        </p:tgtEl>
                                      </p:cBhvr>
                                    </p:animEffect>
                                  </p:childTnLst>
                                </p:cTn>
                              </p:par>
                              <p:par>
                                <p:cTn id="181" presetID="22" presetClass="entr" presetSubtype="4" fill="hold" grpId="0" nodeType="withEffect">
                                  <p:stCondLst>
                                    <p:cond delay="0"/>
                                  </p:stCondLst>
                                  <p:childTnLst>
                                    <p:set>
                                      <p:cBhvr>
                                        <p:cTn id="182" dur="1" fill="hold">
                                          <p:stCondLst>
                                            <p:cond delay="0"/>
                                          </p:stCondLst>
                                        </p:cTn>
                                        <p:tgtEl>
                                          <p:spTgt spid="272448"/>
                                        </p:tgtEl>
                                        <p:attrNameLst>
                                          <p:attrName>style.visibility</p:attrName>
                                        </p:attrNameLst>
                                      </p:cBhvr>
                                      <p:to>
                                        <p:strVal val="visible"/>
                                      </p:to>
                                    </p:set>
                                    <p:animEffect transition="in" filter="wipe(down)">
                                      <p:cBhvr>
                                        <p:cTn id="183" dur="500"/>
                                        <p:tgtEl>
                                          <p:spTgt spid="272448"/>
                                        </p:tgtEl>
                                      </p:cBhvr>
                                    </p:animEffect>
                                  </p:childTnLst>
                                </p:cTn>
                              </p:par>
                              <p:par>
                                <p:cTn id="184" presetID="22" presetClass="entr" presetSubtype="4" fill="hold" grpId="0" nodeType="withEffect">
                                  <p:stCondLst>
                                    <p:cond delay="0"/>
                                  </p:stCondLst>
                                  <p:childTnLst>
                                    <p:set>
                                      <p:cBhvr>
                                        <p:cTn id="185" dur="1" fill="hold">
                                          <p:stCondLst>
                                            <p:cond delay="0"/>
                                          </p:stCondLst>
                                        </p:cTn>
                                        <p:tgtEl>
                                          <p:spTgt spid="272449"/>
                                        </p:tgtEl>
                                        <p:attrNameLst>
                                          <p:attrName>style.visibility</p:attrName>
                                        </p:attrNameLst>
                                      </p:cBhvr>
                                      <p:to>
                                        <p:strVal val="visible"/>
                                      </p:to>
                                    </p:set>
                                    <p:animEffect transition="in" filter="wipe(down)">
                                      <p:cBhvr>
                                        <p:cTn id="186" dur="500"/>
                                        <p:tgtEl>
                                          <p:spTgt spid="272449"/>
                                        </p:tgtEl>
                                      </p:cBhvr>
                                    </p:animEffect>
                                  </p:childTnLst>
                                </p:cTn>
                              </p:par>
                              <p:par>
                                <p:cTn id="187" presetID="22" presetClass="entr" presetSubtype="4" fill="hold" grpId="0" nodeType="withEffect">
                                  <p:stCondLst>
                                    <p:cond delay="0"/>
                                  </p:stCondLst>
                                  <p:childTnLst>
                                    <p:set>
                                      <p:cBhvr>
                                        <p:cTn id="188" dur="1" fill="hold">
                                          <p:stCondLst>
                                            <p:cond delay="0"/>
                                          </p:stCondLst>
                                        </p:cTn>
                                        <p:tgtEl>
                                          <p:spTgt spid="272450"/>
                                        </p:tgtEl>
                                        <p:attrNameLst>
                                          <p:attrName>style.visibility</p:attrName>
                                        </p:attrNameLst>
                                      </p:cBhvr>
                                      <p:to>
                                        <p:strVal val="visible"/>
                                      </p:to>
                                    </p:set>
                                    <p:animEffect transition="in" filter="wipe(down)">
                                      <p:cBhvr>
                                        <p:cTn id="189" dur="500"/>
                                        <p:tgtEl>
                                          <p:spTgt spid="272450"/>
                                        </p:tgtEl>
                                      </p:cBhvr>
                                    </p:animEffect>
                                  </p:childTnLst>
                                </p:cTn>
                              </p:par>
                              <p:par>
                                <p:cTn id="190" presetID="22" presetClass="entr" presetSubtype="4" fill="hold" grpId="0" nodeType="withEffect">
                                  <p:stCondLst>
                                    <p:cond delay="0"/>
                                  </p:stCondLst>
                                  <p:childTnLst>
                                    <p:set>
                                      <p:cBhvr>
                                        <p:cTn id="191" dur="1" fill="hold">
                                          <p:stCondLst>
                                            <p:cond delay="0"/>
                                          </p:stCondLst>
                                        </p:cTn>
                                        <p:tgtEl>
                                          <p:spTgt spid="272451"/>
                                        </p:tgtEl>
                                        <p:attrNameLst>
                                          <p:attrName>style.visibility</p:attrName>
                                        </p:attrNameLst>
                                      </p:cBhvr>
                                      <p:to>
                                        <p:strVal val="visible"/>
                                      </p:to>
                                    </p:set>
                                    <p:animEffect transition="in" filter="wipe(down)">
                                      <p:cBhvr>
                                        <p:cTn id="192" dur="500"/>
                                        <p:tgtEl>
                                          <p:spTgt spid="272451"/>
                                        </p:tgtEl>
                                      </p:cBhvr>
                                    </p:animEffect>
                                  </p:childTnLst>
                                </p:cTn>
                              </p:par>
                            </p:childTnLst>
                          </p:cTn>
                        </p:par>
                      </p:childTnLst>
                    </p:cTn>
                  </p:par>
                  <p:par>
                    <p:cTn id="193" fill="hold" nodeType="clickPar">
                      <p:stCondLst>
                        <p:cond delay="indefinite"/>
                      </p:stCondLst>
                      <p:childTnLst>
                        <p:par>
                          <p:cTn id="194" fill="hold" nodeType="withGroup">
                            <p:stCondLst>
                              <p:cond delay="0"/>
                            </p:stCondLst>
                            <p:childTnLst>
                              <p:par>
                                <p:cTn id="195" presetID="22" presetClass="entr" presetSubtype="4" fill="hold" grpId="0" nodeType="clickEffect">
                                  <p:stCondLst>
                                    <p:cond delay="0"/>
                                  </p:stCondLst>
                                  <p:childTnLst>
                                    <p:set>
                                      <p:cBhvr>
                                        <p:cTn id="196" dur="1" fill="hold">
                                          <p:stCondLst>
                                            <p:cond delay="0"/>
                                          </p:stCondLst>
                                        </p:cTn>
                                        <p:tgtEl>
                                          <p:spTgt spid="272452"/>
                                        </p:tgtEl>
                                        <p:attrNameLst>
                                          <p:attrName>style.visibility</p:attrName>
                                        </p:attrNameLst>
                                      </p:cBhvr>
                                      <p:to>
                                        <p:strVal val="visible"/>
                                      </p:to>
                                    </p:set>
                                    <p:animEffect transition="in" filter="wipe(down)">
                                      <p:cBhvr>
                                        <p:cTn id="197" dur="500"/>
                                        <p:tgtEl>
                                          <p:spTgt spid="272452"/>
                                        </p:tgtEl>
                                      </p:cBhvr>
                                    </p:animEffect>
                                  </p:childTnLst>
                                </p:cTn>
                              </p:par>
                              <p:par>
                                <p:cTn id="198" presetID="22" presetClass="entr" presetSubtype="4" fill="hold" grpId="0" nodeType="withEffect">
                                  <p:stCondLst>
                                    <p:cond delay="0"/>
                                  </p:stCondLst>
                                  <p:childTnLst>
                                    <p:set>
                                      <p:cBhvr>
                                        <p:cTn id="199" dur="1" fill="hold">
                                          <p:stCondLst>
                                            <p:cond delay="0"/>
                                          </p:stCondLst>
                                        </p:cTn>
                                        <p:tgtEl>
                                          <p:spTgt spid="272453"/>
                                        </p:tgtEl>
                                        <p:attrNameLst>
                                          <p:attrName>style.visibility</p:attrName>
                                        </p:attrNameLst>
                                      </p:cBhvr>
                                      <p:to>
                                        <p:strVal val="visible"/>
                                      </p:to>
                                    </p:set>
                                    <p:animEffect transition="in" filter="wipe(down)">
                                      <p:cBhvr>
                                        <p:cTn id="200" dur="500"/>
                                        <p:tgtEl>
                                          <p:spTgt spid="272453"/>
                                        </p:tgtEl>
                                      </p:cBhvr>
                                    </p:animEffect>
                                  </p:childTnLst>
                                </p:cTn>
                              </p:par>
                              <p:par>
                                <p:cTn id="201" presetID="22" presetClass="entr" presetSubtype="4" fill="hold" grpId="0" nodeType="withEffect">
                                  <p:stCondLst>
                                    <p:cond delay="0"/>
                                  </p:stCondLst>
                                  <p:childTnLst>
                                    <p:set>
                                      <p:cBhvr>
                                        <p:cTn id="202" dur="1" fill="hold">
                                          <p:stCondLst>
                                            <p:cond delay="0"/>
                                          </p:stCondLst>
                                        </p:cTn>
                                        <p:tgtEl>
                                          <p:spTgt spid="272454"/>
                                        </p:tgtEl>
                                        <p:attrNameLst>
                                          <p:attrName>style.visibility</p:attrName>
                                        </p:attrNameLst>
                                      </p:cBhvr>
                                      <p:to>
                                        <p:strVal val="visible"/>
                                      </p:to>
                                    </p:set>
                                    <p:animEffect transition="in" filter="wipe(down)">
                                      <p:cBhvr>
                                        <p:cTn id="203" dur="500"/>
                                        <p:tgtEl>
                                          <p:spTgt spid="272454"/>
                                        </p:tgtEl>
                                      </p:cBhvr>
                                    </p:animEffect>
                                  </p:childTnLst>
                                </p:cTn>
                              </p:par>
                              <p:par>
                                <p:cTn id="204" presetID="22" presetClass="entr" presetSubtype="4" fill="hold" grpId="0" nodeType="withEffect">
                                  <p:stCondLst>
                                    <p:cond delay="0"/>
                                  </p:stCondLst>
                                  <p:childTnLst>
                                    <p:set>
                                      <p:cBhvr>
                                        <p:cTn id="205" dur="1" fill="hold">
                                          <p:stCondLst>
                                            <p:cond delay="0"/>
                                          </p:stCondLst>
                                        </p:cTn>
                                        <p:tgtEl>
                                          <p:spTgt spid="272455"/>
                                        </p:tgtEl>
                                        <p:attrNameLst>
                                          <p:attrName>style.visibility</p:attrName>
                                        </p:attrNameLst>
                                      </p:cBhvr>
                                      <p:to>
                                        <p:strVal val="visible"/>
                                      </p:to>
                                    </p:set>
                                    <p:animEffect transition="in" filter="wipe(down)">
                                      <p:cBhvr>
                                        <p:cTn id="206" dur="500"/>
                                        <p:tgtEl>
                                          <p:spTgt spid="272455"/>
                                        </p:tgtEl>
                                      </p:cBhvr>
                                    </p:animEffect>
                                  </p:childTnLst>
                                </p:cTn>
                              </p:par>
                              <p:par>
                                <p:cTn id="207" presetID="22" presetClass="entr" presetSubtype="4" fill="hold" grpId="0" nodeType="withEffect">
                                  <p:stCondLst>
                                    <p:cond delay="0"/>
                                  </p:stCondLst>
                                  <p:childTnLst>
                                    <p:set>
                                      <p:cBhvr>
                                        <p:cTn id="208" dur="1" fill="hold">
                                          <p:stCondLst>
                                            <p:cond delay="0"/>
                                          </p:stCondLst>
                                        </p:cTn>
                                        <p:tgtEl>
                                          <p:spTgt spid="272456"/>
                                        </p:tgtEl>
                                        <p:attrNameLst>
                                          <p:attrName>style.visibility</p:attrName>
                                        </p:attrNameLst>
                                      </p:cBhvr>
                                      <p:to>
                                        <p:strVal val="visible"/>
                                      </p:to>
                                    </p:set>
                                    <p:animEffect transition="in" filter="wipe(down)">
                                      <p:cBhvr>
                                        <p:cTn id="209" dur="500"/>
                                        <p:tgtEl>
                                          <p:spTgt spid="272456"/>
                                        </p:tgtEl>
                                      </p:cBhvr>
                                    </p:animEffect>
                                  </p:childTnLst>
                                </p:cTn>
                              </p:par>
                            </p:childTnLst>
                          </p:cTn>
                        </p:par>
                      </p:childTnLst>
                    </p:cTn>
                  </p:par>
                  <p:par>
                    <p:cTn id="210" fill="hold" nodeType="clickPar">
                      <p:stCondLst>
                        <p:cond delay="indefinite"/>
                      </p:stCondLst>
                      <p:childTnLst>
                        <p:par>
                          <p:cTn id="211" fill="hold" nodeType="withGroup">
                            <p:stCondLst>
                              <p:cond delay="0"/>
                            </p:stCondLst>
                            <p:childTnLst>
                              <p:par>
                                <p:cTn id="212" presetID="1" presetClass="entr" presetSubtype="0" fill="hold" grpId="0" nodeType="clickEffect">
                                  <p:stCondLst>
                                    <p:cond delay="0"/>
                                  </p:stCondLst>
                                  <p:childTnLst>
                                    <p:set>
                                      <p:cBhvr>
                                        <p:cTn id="213" dur="1" fill="hold">
                                          <p:stCondLst>
                                            <p:cond delay="0"/>
                                          </p:stCondLst>
                                        </p:cTn>
                                        <p:tgtEl>
                                          <p:spTgt spid="272473"/>
                                        </p:tgtEl>
                                        <p:attrNameLst>
                                          <p:attrName>style.visibility</p:attrName>
                                        </p:attrNameLst>
                                      </p:cBhvr>
                                      <p:to>
                                        <p:strVal val="visible"/>
                                      </p:to>
                                    </p:set>
                                  </p:childTnLst>
                                </p:cTn>
                              </p:par>
                            </p:childTnLst>
                          </p:cTn>
                        </p:par>
                      </p:childTnLst>
                    </p:cTn>
                  </p:par>
                  <p:par>
                    <p:cTn id="214" fill="hold" nodeType="clickPar">
                      <p:stCondLst>
                        <p:cond delay="indefinite"/>
                      </p:stCondLst>
                      <p:childTnLst>
                        <p:par>
                          <p:cTn id="215" fill="hold" nodeType="withGroup">
                            <p:stCondLst>
                              <p:cond delay="0"/>
                            </p:stCondLst>
                            <p:childTnLst>
                              <p:par>
                                <p:cTn id="216" presetID="22" presetClass="entr" presetSubtype="4" fill="hold" grpId="0" nodeType="clickEffect">
                                  <p:stCondLst>
                                    <p:cond delay="0"/>
                                  </p:stCondLst>
                                  <p:childTnLst>
                                    <p:set>
                                      <p:cBhvr>
                                        <p:cTn id="217" dur="1" fill="hold">
                                          <p:stCondLst>
                                            <p:cond delay="0"/>
                                          </p:stCondLst>
                                        </p:cTn>
                                        <p:tgtEl>
                                          <p:spTgt spid="272457"/>
                                        </p:tgtEl>
                                        <p:attrNameLst>
                                          <p:attrName>style.visibility</p:attrName>
                                        </p:attrNameLst>
                                      </p:cBhvr>
                                      <p:to>
                                        <p:strVal val="visible"/>
                                      </p:to>
                                    </p:set>
                                    <p:animEffect transition="in" filter="wipe(down)">
                                      <p:cBhvr>
                                        <p:cTn id="218" dur="500"/>
                                        <p:tgtEl>
                                          <p:spTgt spid="272457"/>
                                        </p:tgtEl>
                                      </p:cBhvr>
                                    </p:animEffect>
                                  </p:childTnLst>
                                </p:cTn>
                              </p:par>
                              <p:par>
                                <p:cTn id="219" presetID="22" presetClass="entr" presetSubtype="4" fill="hold" grpId="0" nodeType="withEffect">
                                  <p:stCondLst>
                                    <p:cond delay="0"/>
                                  </p:stCondLst>
                                  <p:childTnLst>
                                    <p:set>
                                      <p:cBhvr>
                                        <p:cTn id="220" dur="1" fill="hold">
                                          <p:stCondLst>
                                            <p:cond delay="0"/>
                                          </p:stCondLst>
                                        </p:cTn>
                                        <p:tgtEl>
                                          <p:spTgt spid="272458"/>
                                        </p:tgtEl>
                                        <p:attrNameLst>
                                          <p:attrName>style.visibility</p:attrName>
                                        </p:attrNameLst>
                                      </p:cBhvr>
                                      <p:to>
                                        <p:strVal val="visible"/>
                                      </p:to>
                                    </p:set>
                                    <p:animEffect transition="in" filter="wipe(down)">
                                      <p:cBhvr>
                                        <p:cTn id="221" dur="500"/>
                                        <p:tgtEl>
                                          <p:spTgt spid="272458"/>
                                        </p:tgtEl>
                                      </p:cBhvr>
                                    </p:animEffect>
                                  </p:childTnLst>
                                </p:cTn>
                              </p:par>
                              <p:par>
                                <p:cTn id="222" presetID="22" presetClass="entr" presetSubtype="4" fill="hold" grpId="0" nodeType="withEffect">
                                  <p:stCondLst>
                                    <p:cond delay="0"/>
                                  </p:stCondLst>
                                  <p:childTnLst>
                                    <p:set>
                                      <p:cBhvr>
                                        <p:cTn id="223" dur="1" fill="hold">
                                          <p:stCondLst>
                                            <p:cond delay="0"/>
                                          </p:stCondLst>
                                        </p:cTn>
                                        <p:tgtEl>
                                          <p:spTgt spid="272459"/>
                                        </p:tgtEl>
                                        <p:attrNameLst>
                                          <p:attrName>style.visibility</p:attrName>
                                        </p:attrNameLst>
                                      </p:cBhvr>
                                      <p:to>
                                        <p:strVal val="visible"/>
                                      </p:to>
                                    </p:set>
                                    <p:animEffect transition="in" filter="wipe(down)">
                                      <p:cBhvr>
                                        <p:cTn id="224" dur="500"/>
                                        <p:tgtEl>
                                          <p:spTgt spid="272459"/>
                                        </p:tgtEl>
                                      </p:cBhvr>
                                    </p:animEffect>
                                  </p:childTnLst>
                                </p:cTn>
                              </p:par>
                              <p:par>
                                <p:cTn id="225" presetID="22" presetClass="entr" presetSubtype="4" fill="hold" grpId="0" nodeType="withEffect">
                                  <p:stCondLst>
                                    <p:cond delay="0"/>
                                  </p:stCondLst>
                                  <p:childTnLst>
                                    <p:set>
                                      <p:cBhvr>
                                        <p:cTn id="226" dur="1" fill="hold">
                                          <p:stCondLst>
                                            <p:cond delay="0"/>
                                          </p:stCondLst>
                                        </p:cTn>
                                        <p:tgtEl>
                                          <p:spTgt spid="272460"/>
                                        </p:tgtEl>
                                        <p:attrNameLst>
                                          <p:attrName>style.visibility</p:attrName>
                                        </p:attrNameLst>
                                      </p:cBhvr>
                                      <p:to>
                                        <p:strVal val="visible"/>
                                      </p:to>
                                    </p:set>
                                    <p:animEffect transition="in" filter="wipe(down)">
                                      <p:cBhvr>
                                        <p:cTn id="227" dur="500"/>
                                        <p:tgtEl>
                                          <p:spTgt spid="272460"/>
                                        </p:tgtEl>
                                      </p:cBhvr>
                                    </p:animEffect>
                                  </p:childTnLst>
                                </p:cTn>
                              </p:par>
                              <p:par>
                                <p:cTn id="228" presetID="22" presetClass="entr" presetSubtype="4" fill="hold" grpId="0" nodeType="withEffect">
                                  <p:stCondLst>
                                    <p:cond delay="0"/>
                                  </p:stCondLst>
                                  <p:childTnLst>
                                    <p:set>
                                      <p:cBhvr>
                                        <p:cTn id="229" dur="1" fill="hold">
                                          <p:stCondLst>
                                            <p:cond delay="0"/>
                                          </p:stCondLst>
                                        </p:cTn>
                                        <p:tgtEl>
                                          <p:spTgt spid="272461"/>
                                        </p:tgtEl>
                                        <p:attrNameLst>
                                          <p:attrName>style.visibility</p:attrName>
                                        </p:attrNameLst>
                                      </p:cBhvr>
                                      <p:to>
                                        <p:strVal val="visible"/>
                                      </p:to>
                                    </p:set>
                                    <p:animEffect transition="in" filter="wipe(down)">
                                      <p:cBhvr>
                                        <p:cTn id="230" dur="500"/>
                                        <p:tgtEl>
                                          <p:spTgt spid="272461"/>
                                        </p:tgtEl>
                                      </p:cBhvr>
                                    </p:animEffect>
                                  </p:childTnLst>
                                </p:cTn>
                              </p:par>
                            </p:childTnLst>
                          </p:cTn>
                        </p:par>
                      </p:childTnLst>
                    </p:cTn>
                  </p:par>
                  <p:par>
                    <p:cTn id="231" fill="hold" nodeType="clickPar">
                      <p:stCondLst>
                        <p:cond delay="indefinite"/>
                      </p:stCondLst>
                      <p:childTnLst>
                        <p:par>
                          <p:cTn id="232" fill="hold" nodeType="withGroup">
                            <p:stCondLst>
                              <p:cond delay="0"/>
                            </p:stCondLst>
                            <p:childTnLst>
                              <p:par>
                                <p:cTn id="233" presetID="22" presetClass="entr" presetSubtype="4" fill="hold" grpId="0" nodeType="clickEffect">
                                  <p:stCondLst>
                                    <p:cond delay="0"/>
                                  </p:stCondLst>
                                  <p:childTnLst>
                                    <p:set>
                                      <p:cBhvr>
                                        <p:cTn id="234" dur="1" fill="hold">
                                          <p:stCondLst>
                                            <p:cond delay="0"/>
                                          </p:stCondLst>
                                        </p:cTn>
                                        <p:tgtEl>
                                          <p:spTgt spid="272462"/>
                                        </p:tgtEl>
                                        <p:attrNameLst>
                                          <p:attrName>style.visibility</p:attrName>
                                        </p:attrNameLst>
                                      </p:cBhvr>
                                      <p:to>
                                        <p:strVal val="visible"/>
                                      </p:to>
                                    </p:set>
                                    <p:animEffect transition="in" filter="wipe(down)">
                                      <p:cBhvr>
                                        <p:cTn id="235" dur="500"/>
                                        <p:tgtEl>
                                          <p:spTgt spid="272462"/>
                                        </p:tgtEl>
                                      </p:cBhvr>
                                    </p:animEffect>
                                  </p:childTnLst>
                                </p:cTn>
                              </p:par>
                              <p:par>
                                <p:cTn id="236" presetID="22" presetClass="entr" presetSubtype="4" fill="hold" grpId="0" nodeType="withEffect">
                                  <p:stCondLst>
                                    <p:cond delay="0"/>
                                  </p:stCondLst>
                                  <p:childTnLst>
                                    <p:set>
                                      <p:cBhvr>
                                        <p:cTn id="237" dur="1" fill="hold">
                                          <p:stCondLst>
                                            <p:cond delay="0"/>
                                          </p:stCondLst>
                                        </p:cTn>
                                        <p:tgtEl>
                                          <p:spTgt spid="272463"/>
                                        </p:tgtEl>
                                        <p:attrNameLst>
                                          <p:attrName>style.visibility</p:attrName>
                                        </p:attrNameLst>
                                      </p:cBhvr>
                                      <p:to>
                                        <p:strVal val="visible"/>
                                      </p:to>
                                    </p:set>
                                    <p:animEffect transition="in" filter="wipe(down)">
                                      <p:cBhvr>
                                        <p:cTn id="238" dur="500"/>
                                        <p:tgtEl>
                                          <p:spTgt spid="272463"/>
                                        </p:tgtEl>
                                      </p:cBhvr>
                                    </p:animEffect>
                                  </p:childTnLst>
                                </p:cTn>
                              </p:par>
                              <p:par>
                                <p:cTn id="239" presetID="22" presetClass="entr" presetSubtype="4" fill="hold" grpId="0" nodeType="withEffect">
                                  <p:stCondLst>
                                    <p:cond delay="0"/>
                                  </p:stCondLst>
                                  <p:childTnLst>
                                    <p:set>
                                      <p:cBhvr>
                                        <p:cTn id="240" dur="1" fill="hold">
                                          <p:stCondLst>
                                            <p:cond delay="0"/>
                                          </p:stCondLst>
                                        </p:cTn>
                                        <p:tgtEl>
                                          <p:spTgt spid="272464"/>
                                        </p:tgtEl>
                                        <p:attrNameLst>
                                          <p:attrName>style.visibility</p:attrName>
                                        </p:attrNameLst>
                                      </p:cBhvr>
                                      <p:to>
                                        <p:strVal val="visible"/>
                                      </p:to>
                                    </p:set>
                                    <p:animEffect transition="in" filter="wipe(down)">
                                      <p:cBhvr>
                                        <p:cTn id="241" dur="500"/>
                                        <p:tgtEl>
                                          <p:spTgt spid="272464"/>
                                        </p:tgtEl>
                                      </p:cBhvr>
                                    </p:animEffect>
                                  </p:childTnLst>
                                </p:cTn>
                              </p:par>
                              <p:par>
                                <p:cTn id="242" presetID="22" presetClass="entr" presetSubtype="4" fill="hold" grpId="0" nodeType="withEffect">
                                  <p:stCondLst>
                                    <p:cond delay="0"/>
                                  </p:stCondLst>
                                  <p:childTnLst>
                                    <p:set>
                                      <p:cBhvr>
                                        <p:cTn id="243" dur="1" fill="hold">
                                          <p:stCondLst>
                                            <p:cond delay="0"/>
                                          </p:stCondLst>
                                        </p:cTn>
                                        <p:tgtEl>
                                          <p:spTgt spid="272465"/>
                                        </p:tgtEl>
                                        <p:attrNameLst>
                                          <p:attrName>style.visibility</p:attrName>
                                        </p:attrNameLst>
                                      </p:cBhvr>
                                      <p:to>
                                        <p:strVal val="visible"/>
                                      </p:to>
                                    </p:set>
                                    <p:animEffect transition="in" filter="wipe(down)">
                                      <p:cBhvr>
                                        <p:cTn id="244" dur="500"/>
                                        <p:tgtEl>
                                          <p:spTgt spid="272465"/>
                                        </p:tgtEl>
                                      </p:cBhvr>
                                    </p:animEffect>
                                  </p:childTnLst>
                                </p:cTn>
                              </p:par>
                              <p:par>
                                <p:cTn id="245" presetID="22" presetClass="entr" presetSubtype="4" fill="hold" grpId="0" nodeType="withEffect">
                                  <p:stCondLst>
                                    <p:cond delay="0"/>
                                  </p:stCondLst>
                                  <p:childTnLst>
                                    <p:set>
                                      <p:cBhvr>
                                        <p:cTn id="246" dur="1" fill="hold">
                                          <p:stCondLst>
                                            <p:cond delay="0"/>
                                          </p:stCondLst>
                                        </p:cTn>
                                        <p:tgtEl>
                                          <p:spTgt spid="272466"/>
                                        </p:tgtEl>
                                        <p:attrNameLst>
                                          <p:attrName>style.visibility</p:attrName>
                                        </p:attrNameLst>
                                      </p:cBhvr>
                                      <p:to>
                                        <p:strVal val="visible"/>
                                      </p:to>
                                    </p:set>
                                    <p:animEffect transition="in" filter="wipe(down)">
                                      <p:cBhvr>
                                        <p:cTn id="247" dur="500"/>
                                        <p:tgtEl>
                                          <p:spTgt spid="272466"/>
                                        </p:tgtEl>
                                      </p:cBhvr>
                                    </p:animEffect>
                                  </p:childTnLst>
                                </p:cTn>
                              </p:par>
                            </p:childTnLst>
                          </p:cTn>
                        </p:par>
                      </p:childTnLst>
                    </p:cTn>
                  </p:par>
                  <p:par>
                    <p:cTn id="248" fill="hold" nodeType="clickPar">
                      <p:stCondLst>
                        <p:cond delay="indefinite"/>
                      </p:stCondLst>
                      <p:childTnLst>
                        <p:par>
                          <p:cTn id="249" fill="hold" nodeType="withGroup">
                            <p:stCondLst>
                              <p:cond delay="0"/>
                            </p:stCondLst>
                            <p:childTnLst>
                              <p:par>
                                <p:cTn id="250" presetID="22" presetClass="entr" presetSubtype="4" fill="hold" grpId="0" nodeType="clickEffect">
                                  <p:stCondLst>
                                    <p:cond delay="0"/>
                                  </p:stCondLst>
                                  <p:childTnLst>
                                    <p:set>
                                      <p:cBhvr>
                                        <p:cTn id="251" dur="1" fill="hold">
                                          <p:stCondLst>
                                            <p:cond delay="0"/>
                                          </p:stCondLst>
                                        </p:cTn>
                                        <p:tgtEl>
                                          <p:spTgt spid="272467"/>
                                        </p:tgtEl>
                                        <p:attrNameLst>
                                          <p:attrName>style.visibility</p:attrName>
                                        </p:attrNameLst>
                                      </p:cBhvr>
                                      <p:to>
                                        <p:strVal val="visible"/>
                                      </p:to>
                                    </p:set>
                                    <p:animEffect transition="in" filter="wipe(down)">
                                      <p:cBhvr>
                                        <p:cTn id="252" dur="500"/>
                                        <p:tgtEl>
                                          <p:spTgt spid="272467"/>
                                        </p:tgtEl>
                                      </p:cBhvr>
                                    </p:animEffect>
                                  </p:childTnLst>
                                </p:cTn>
                              </p:par>
                              <p:par>
                                <p:cTn id="253" presetID="22" presetClass="entr" presetSubtype="4" fill="hold" grpId="0" nodeType="withEffect">
                                  <p:stCondLst>
                                    <p:cond delay="0"/>
                                  </p:stCondLst>
                                  <p:childTnLst>
                                    <p:set>
                                      <p:cBhvr>
                                        <p:cTn id="254" dur="1" fill="hold">
                                          <p:stCondLst>
                                            <p:cond delay="0"/>
                                          </p:stCondLst>
                                        </p:cTn>
                                        <p:tgtEl>
                                          <p:spTgt spid="272468"/>
                                        </p:tgtEl>
                                        <p:attrNameLst>
                                          <p:attrName>style.visibility</p:attrName>
                                        </p:attrNameLst>
                                      </p:cBhvr>
                                      <p:to>
                                        <p:strVal val="visible"/>
                                      </p:to>
                                    </p:set>
                                    <p:animEffect transition="in" filter="wipe(down)">
                                      <p:cBhvr>
                                        <p:cTn id="255" dur="500"/>
                                        <p:tgtEl>
                                          <p:spTgt spid="272468"/>
                                        </p:tgtEl>
                                      </p:cBhvr>
                                    </p:animEffect>
                                  </p:childTnLst>
                                </p:cTn>
                              </p:par>
                              <p:par>
                                <p:cTn id="256" presetID="22" presetClass="entr" presetSubtype="4" fill="hold" grpId="0" nodeType="withEffect">
                                  <p:stCondLst>
                                    <p:cond delay="0"/>
                                  </p:stCondLst>
                                  <p:childTnLst>
                                    <p:set>
                                      <p:cBhvr>
                                        <p:cTn id="257" dur="1" fill="hold">
                                          <p:stCondLst>
                                            <p:cond delay="0"/>
                                          </p:stCondLst>
                                        </p:cTn>
                                        <p:tgtEl>
                                          <p:spTgt spid="272469"/>
                                        </p:tgtEl>
                                        <p:attrNameLst>
                                          <p:attrName>style.visibility</p:attrName>
                                        </p:attrNameLst>
                                      </p:cBhvr>
                                      <p:to>
                                        <p:strVal val="visible"/>
                                      </p:to>
                                    </p:set>
                                    <p:animEffect transition="in" filter="wipe(down)">
                                      <p:cBhvr>
                                        <p:cTn id="258" dur="500"/>
                                        <p:tgtEl>
                                          <p:spTgt spid="272469"/>
                                        </p:tgtEl>
                                      </p:cBhvr>
                                    </p:animEffect>
                                  </p:childTnLst>
                                </p:cTn>
                              </p:par>
                              <p:par>
                                <p:cTn id="259" presetID="22" presetClass="entr" presetSubtype="4" fill="hold" grpId="0" nodeType="withEffect">
                                  <p:stCondLst>
                                    <p:cond delay="0"/>
                                  </p:stCondLst>
                                  <p:childTnLst>
                                    <p:set>
                                      <p:cBhvr>
                                        <p:cTn id="260" dur="1" fill="hold">
                                          <p:stCondLst>
                                            <p:cond delay="0"/>
                                          </p:stCondLst>
                                        </p:cTn>
                                        <p:tgtEl>
                                          <p:spTgt spid="272470"/>
                                        </p:tgtEl>
                                        <p:attrNameLst>
                                          <p:attrName>style.visibility</p:attrName>
                                        </p:attrNameLst>
                                      </p:cBhvr>
                                      <p:to>
                                        <p:strVal val="visible"/>
                                      </p:to>
                                    </p:set>
                                    <p:animEffect transition="in" filter="wipe(down)">
                                      <p:cBhvr>
                                        <p:cTn id="261" dur="500"/>
                                        <p:tgtEl>
                                          <p:spTgt spid="272470"/>
                                        </p:tgtEl>
                                      </p:cBhvr>
                                    </p:animEffect>
                                  </p:childTnLst>
                                </p:cTn>
                              </p:par>
                              <p:par>
                                <p:cTn id="262" presetID="22" presetClass="entr" presetSubtype="4" fill="hold" grpId="0" nodeType="withEffect">
                                  <p:stCondLst>
                                    <p:cond delay="0"/>
                                  </p:stCondLst>
                                  <p:childTnLst>
                                    <p:set>
                                      <p:cBhvr>
                                        <p:cTn id="263" dur="1" fill="hold">
                                          <p:stCondLst>
                                            <p:cond delay="0"/>
                                          </p:stCondLst>
                                        </p:cTn>
                                        <p:tgtEl>
                                          <p:spTgt spid="272471"/>
                                        </p:tgtEl>
                                        <p:attrNameLst>
                                          <p:attrName>style.visibility</p:attrName>
                                        </p:attrNameLst>
                                      </p:cBhvr>
                                      <p:to>
                                        <p:strVal val="visible"/>
                                      </p:to>
                                    </p:set>
                                    <p:animEffect transition="in" filter="wipe(down)">
                                      <p:cBhvr>
                                        <p:cTn id="264" dur="500"/>
                                        <p:tgtEl>
                                          <p:spTgt spid="2724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397" grpId="0"/>
      <p:bldP spid="272398" grpId="0"/>
      <p:bldP spid="272401" grpId="0"/>
      <p:bldP spid="272402" grpId="0"/>
      <p:bldP spid="272403" grpId="0"/>
      <p:bldP spid="272404" grpId="0"/>
      <p:bldP spid="272405" grpId="0"/>
      <p:bldP spid="272406" grpId="0"/>
      <p:bldP spid="272407" grpId="0"/>
      <p:bldP spid="272408" grpId="0"/>
      <p:bldP spid="272409" grpId="0"/>
      <p:bldP spid="272410" grpId="0"/>
      <p:bldP spid="272411" grpId="0"/>
      <p:bldP spid="272412" grpId="0"/>
      <p:bldP spid="272413" grpId="0"/>
      <p:bldP spid="272414" grpId="0"/>
      <p:bldP spid="272415" grpId="0"/>
      <p:bldP spid="272416" grpId="0"/>
      <p:bldP spid="272417" grpId="0"/>
      <p:bldP spid="272418" grpId="0"/>
      <p:bldP spid="272419" grpId="0"/>
      <p:bldP spid="272420" grpId="0"/>
      <p:bldP spid="272421" grpId="0"/>
      <p:bldP spid="272422" grpId="0"/>
      <p:bldP spid="272423" grpId="0"/>
      <p:bldP spid="272424" grpId="0"/>
      <p:bldP spid="272425" grpId="0"/>
      <p:bldP spid="272426" grpId="0"/>
      <p:bldP spid="272427" grpId="0"/>
      <p:bldP spid="272428" grpId="0"/>
      <p:bldP spid="272429" grpId="0"/>
      <p:bldP spid="272430" grpId="0"/>
      <p:bldP spid="272431" grpId="0"/>
      <p:bldP spid="272432" grpId="0"/>
      <p:bldP spid="272433" grpId="0"/>
      <p:bldP spid="272434" grpId="0"/>
      <p:bldP spid="272435" grpId="0"/>
      <p:bldP spid="272436" grpId="0"/>
      <p:bldP spid="272437" grpId="0"/>
      <p:bldP spid="272438" grpId="0"/>
      <p:bldP spid="272439" grpId="0"/>
      <p:bldP spid="272440" grpId="0"/>
      <p:bldP spid="272441" grpId="0"/>
      <p:bldP spid="272442" grpId="0"/>
      <p:bldP spid="272443" grpId="0"/>
      <p:bldP spid="272444" grpId="0"/>
      <p:bldP spid="272445" grpId="0"/>
      <p:bldP spid="272446" grpId="0"/>
      <p:bldP spid="272447" grpId="0"/>
      <p:bldP spid="272448" grpId="0"/>
      <p:bldP spid="272449" grpId="0"/>
      <p:bldP spid="272450" grpId="0"/>
      <p:bldP spid="272451" grpId="0"/>
      <p:bldP spid="272452" grpId="0"/>
      <p:bldP spid="272453" grpId="0"/>
      <p:bldP spid="272454" grpId="0"/>
      <p:bldP spid="272455" grpId="0"/>
      <p:bldP spid="272456" grpId="0"/>
      <p:bldP spid="272457" grpId="0"/>
      <p:bldP spid="272458" grpId="0"/>
      <p:bldP spid="272459" grpId="0"/>
      <p:bldP spid="272460" grpId="0"/>
      <p:bldP spid="272461" grpId="0"/>
      <p:bldP spid="272462" grpId="0"/>
      <p:bldP spid="272463" grpId="0"/>
      <p:bldP spid="272464" grpId="0"/>
      <p:bldP spid="272465" grpId="0"/>
      <p:bldP spid="272466" grpId="0"/>
      <p:bldP spid="272467" grpId="0"/>
      <p:bldP spid="272468" grpId="0"/>
      <p:bldP spid="272469" grpId="0"/>
      <p:bldP spid="272470" grpId="0"/>
      <p:bldP spid="272471" grpId="0"/>
      <p:bldP spid="272472" grpId="0"/>
      <p:bldP spid="27247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0" y="-17889"/>
            <a:ext cx="9144000" cy="691864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17888"/>
            <a:ext cx="9144000" cy="2181406"/>
          </a:xfrm>
          <a:effectLst>
            <a:outerShdw blurRad="63500" dist="35921" dir="2700000" algn="ctr" rotWithShape="0">
              <a:schemeClr val="tx2">
                <a:alpha val="74998"/>
              </a:schemeClr>
            </a:outerShdw>
          </a:effectLst>
          <a:extLst/>
        </p:spPr>
        <p:txBody>
          <a:bodyPr anchor="t"/>
          <a:lstStyle/>
          <a:p>
            <a:pPr>
              <a:defRPr/>
            </a:pPr>
            <a:br>
              <a:rPr lang="en-US" altLang="zh-CN" b="1" dirty="0">
                <a:effectLst>
                  <a:glow rad="127000">
                    <a:schemeClr val="tx1"/>
                  </a:glow>
                </a:effectLst>
                <a:latin typeface="Arial" charset="0"/>
                <a:ea typeface="ＭＳ Ｐゴシック" charset="0"/>
                <a:cs typeface="ＭＳ Ｐゴシック" charset="0"/>
              </a:rPr>
            </a:br>
            <a:r>
              <a:rPr lang="zh-CN" altLang="en-US" b="1" dirty="0">
                <a:effectLst>
                  <a:glow rad="127000">
                    <a:schemeClr val="tx1"/>
                  </a:glow>
                </a:effectLst>
                <a:latin typeface="Arial" charset="0"/>
                <a:ea typeface="ＭＳ Ｐゴシック" charset="0"/>
                <a:cs typeface="ＭＳ Ｐゴシック" charset="0"/>
              </a:rPr>
              <a:t>二。上帝通过</a:t>
            </a:r>
            <a:r>
              <a:rPr lang="zh-CN" altLang="en-US" b="1" dirty="0">
                <a:solidFill>
                  <a:srgbClr val="FFFF00"/>
                </a:solidFill>
                <a:effectLst>
                  <a:glow rad="127000">
                    <a:schemeClr val="tx1"/>
                  </a:glow>
                </a:effectLst>
                <a:latin typeface="Arial" charset="0"/>
                <a:ea typeface="ＭＳ Ｐゴシック" charset="0"/>
                <a:cs typeface="ＭＳ Ｐゴシック" charset="0"/>
              </a:rPr>
              <a:t>平衡</a:t>
            </a:r>
            <a:r>
              <a:rPr lang="zh-CN" altLang="en-US" b="1" dirty="0">
                <a:effectLst>
                  <a:glow rad="127000">
                    <a:schemeClr val="tx1"/>
                  </a:glow>
                </a:effectLst>
                <a:latin typeface="Arial" charset="0"/>
                <a:ea typeface="ＭＳ Ｐゴシック" charset="0"/>
                <a:cs typeface="ＭＳ Ｐゴシック" charset="0"/>
              </a:rPr>
              <a:t>纠正和祝福来激励忠诚（何</a:t>
            </a:r>
            <a:r>
              <a:rPr lang="en-US" altLang="zh-CN" b="1" dirty="0">
                <a:effectLst>
                  <a:glow rad="127000">
                    <a:schemeClr val="tx1"/>
                  </a:glow>
                </a:effectLst>
                <a:latin typeface="Arial" charset="0"/>
                <a:ea typeface="ＭＳ Ｐゴシック" charset="0"/>
                <a:cs typeface="ＭＳ Ｐゴシック" charset="0"/>
              </a:rPr>
              <a:t>4-14</a:t>
            </a:r>
            <a:r>
              <a:rPr lang="zh-CN" altLang="en-US" b="1" dirty="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054685562"/>
      </p:ext>
    </p:extLst>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6769" name="Rectangle 2"/>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NT Canon during 1</a:t>
            </a:r>
            <a:r>
              <a:rPr lang="en-US" baseline="30000">
                <a:latin typeface="Times New Roman" charset="0"/>
                <a:ea typeface="ＭＳ Ｐゴシック" charset="0"/>
                <a:cs typeface="ＭＳ Ｐゴシック" charset="0"/>
              </a:rPr>
              <a:t>st</a:t>
            </a:r>
            <a:r>
              <a:rPr lang="en-US">
                <a:latin typeface="Times New Roman" charset="0"/>
                <a:ea typeface="ＭＳ Ｐゴシック" charset="0"/>
                <a:cs typeface="ＭＳ Ｐゴシック" charset="0"/>
              </a:rPr>
              <a:t> 4C</a:t>
            </a:r>
          </a:p>
        </p:txBody>
      </p:sp>
      <p:sp>
        <p:nvSpPr>
          <p:cNvPr id="416770" name="Rectangle 3"/>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5B5249"/>
              </a:solidFill>
              <a:ea typeface="ＭＳ Ｐゴシック" charset="0"/>
            </a:endParaRPr>
          </a:p>
        </p:txBody>
      </p:sp>
      <p:pic>
        <p:nvPicPr>
          <p:cNvPr id="416771"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1335088"/>
            <a:ext cx="8458200" cy="582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6772" name="Text Box 5"/>
          <p:cNvSpPr txBox="1">
            <a:spLocks noChangeArrowheads="1"/>
          </p:cNvSpPr>
          <p:nvPr/>
        </p:nvSpPr>
        <p:spPr bwMode="auto">
          <a:xfrm>
            <a:off x="533400" y="654050"/>
            <a:ext cx="7924800" cy="7937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a:solidFill>
                  <a:srgbClr val="FFFFFF"/>
                </a:solidFill>
                <a:latin typeface="Arial" charset="0"/>
                <a:ea typeface="SimSun" charset="0"/>
                <a:cs typeface="SimSun" charset="0"/>
              </a:rPr>
              <a:t>The NT Canon in the First Four Centuries</a:t>
            </a:r>
          </a:p>
          <a:p>
            <a:pPr algn="ctr" eaLnBrk="1" hangingPunct="1"/>
            <a:r>
              <a:rPr lang="en-US" altLang="zh-CN" sz="1800">
                <a:solidFill>
                  <a:srgbClr val="FFFFFF"/>
                </a:solidFill>
                <a:latin typeface="Arial" charset="0"/>
                <a:ea typeface="SimSun" charset="0"/>
                <a:cs typeface="SimSun" charset="0"/>
              </a:rPr>
              <a:t>H. Wayne House, </a:t>
            </a:r>
            <a:r>
              <a:rPr lang="en-US" altLang="zh-CN" sz="1800" i="1">
                <a:solidFill>
                  <a:srgbClr val="FFFFFF"/>
                </a:solidFill>
                <a:latin typeface="Arial" charset="0"/>
                <a:ea typeface="SimSun" charset="0"/>
                <a:cs typeface="SimSun" charset="0"/>
              </a:rPr>
              <a:t>Chronological &amp; Background Charts to the NT</a:t>
            </a:r>
            <a:endParaRPr lang="en-US" sz="1800">
              <a:solidFill>
                <a:srgbClr val="FFFFFF"/>
              </a:solidFill>
              <a:latin typeface="Arial" charset="0"/>
              <a:ea typeface="SimSun" charset="0"/>
              <a:cs typeface="SimSun" charset="0"/>
            </a:endParaRPr>
          </a:p>
        </p:txBody>
      </p:sp>
      <p:sp>
        <p:nvSpPr>
          <p:cNvPr id="416773" name="WordArt 8"/>
          <p:cNvSpPr>
            <a:spLocks noChangeArrowheads="1" noChangeShapeType="1" noTextEdit="1"/>
          </p:cNvSpPr>
          <p:nvPr/>
        </p:nvSpPr>
        <p:spPr bwMode="auto">
          <a:xfrm>
            <a:off x="0" y="152400"/>
            <a:ext cx="3276600" cy="533400"/>
          </a:xfrm>
          <a:prstGeom prst="rect">
            <a:avLst/>
          </a:prstGeom>
        </p:spPr>
        <p:txBody>
          <a:bodyPr wrap="none" fromWordArt="1">
            <a:prstTxWarp prst="textCascadeUp">
              <a:avLst>
                <a:gd name="adj" fmla="val 44444"/>
              </a:avLst>
            </a:prstTxWarp>
            <a:scene3d>
              <a:camera prst="legacyPerspectiveFront">
                <a:rot lat="20519966" lon="1080000" rev="0"/>
              </a:camera>
              <a:lightRig rig="legacyHarsh2" dir="b"/>
            </a:scene3d>
            <a:sp3d extrusionH="430200" prstMaterial="legacyMatte">
              <a:extrusionClr>
                <a:srgbClr val="FF6600"/>
              </a:extrusionClr>
            </a:sp3d>
          </a:bodyPr>
          <a:lstStyle/>
          <a:p>
            <a:pPr algn="ctr"/>
            <a:r>
              <a:rPr lang="en-US" kern="10">
                <a:ln w="9525">
                  <a:round/>
                  <a:headEnd/>
                  <a:tailEnd/>
                </a:ln>
                <a:gradFill rotWithShape="1">
                  <a:gsLst>
                    <a:gs pos="0">
                      <a:srgbClr val="FFE701"/>
                    </a:gs>
                    <a:gs pos="100000">
                      <a:srgbClr val="FE3E02"/>
                    </a:gs>
                  </a:gsLst>
                  <a:lin ang="5400000" scaled="1"/>
                </a:gradFill>
                <a:latin typeface="Impact"/>
                <a:ea typeface="Impact"/>
                <a:cs typeface="Impact"/>
              </a:rPr>
              <a:t>For Further Details see...</a:t>
            </a:r>
          </a:p>
        </p:txBody>
      </p:sp>
      <p:sp>
        <p:nvSpPr>
          <p:cNvPr id="416774" name="TextBox 1"/>
          <p:cNvSpPr txBox="1">
            <a:spLocks noChangeArrowheads="1"/>
          </p:cNvSpPr>
          <p:nvPr/>
        </p:nvSpPr>
        <p:spPr bwMode="auto">
          <a:xfrm>
            <a:off x="8594725" y="44450"/>
            <a:ext cx="527050" cy="461963"/>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rPr>
              <a:t>17</a:t>
            </a:r>
          </a:p>
        </p:txBody>
      </p:sp>
    </p:spTree>
    <p:extLst>
      <p:ext uri="{BB962C8B-B14F-4D97-AF65-F5344CB8AC3E}">
        <p14:creationId xmlns:p14="http://schemas.microsoft.com/office/powerpoint/2010/main" val="158526823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18817" name="Picture 2" descr="j03046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304800"/>
            <a:ext cx="1600200"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7571" name="Rectangle 3"/>
          <p:cNvSpPr>
            <a:spLocks noGrp="1" noChangeArrowheads="1"/>
          </p:cNvSpPr>
          <p:nvPr>
            <p:ph type="title"/>
          </p:nvPr>
        </p:nvSpPr>
        <p:spPr>
          <a:xfrm>
            <a:off x="2209800" y="381000"/>
            <a:ext cx="4343400" cy="1246188"/>
          </a:xfrm>
          <a:effectLst>
            <a:outerShdw blurRad="63500" dist="35921" dir="2700000" algn="ctr" rotWithShape="0">
              <a:srgbClr val="020009">
                <a:alpha val="74998"/>
              </a:srgbClr>
            </a:outerShdw>
          </a:effectLst>
        </p:spPr>
        <p:txBody>
          <a:bodyPr/>
          <a:lstStyle/>
          <a:p>
            <a:pPr eaLnBrk="1" hangingPunct="1">
              <a:defRPr/>
            </a:pPr>
            <a:r>
              <a:rPr lang="en-US" sz="4000" b="1">
                <a:latin typeface="Arial" charset="0"/>
                <a:ea typeface="ＭＳ Ｐゴシック" charset="0"/>
                <a:cs typeface="ＭＳ Ｐゴシック" charset="0"/>
              </a:rPr>
              <a:t>NT Canonicity</a:t>
            </a:r>
            <a:br>
              <a:rPr lang="en-US" sz="4000" b="1">
                <a:latin typeface="Arial" charset="0"/>
                <a:ea typeface="ＭＳ Ｐゴシック" charset="0"/>
                <a:cs typeface="ＭＳ Ｐゴシック" charset="0"/>
              </a:rPr>
            </a:br>
            <a:r>
              <a:rPr lang="en-US" sz="4000" b="1">
                <a:latin typeface="Arial" charset="0"/>
                <a:ea typeface="ＭＳ Ｐゴシック" charset="0"/>
                <a:cs typeface="ＭＳ Ｐゴシック" charset="0"/>
              </a:rPr>
              <a:t> Requirements</a:t>
            </a:r>
          </a:p>
        </p:txBody>
      </p:sp>
      <p:sp>
        <p:nvSpPr>
          <p:cNvPr id="877572" name="Rectangle 4"/>
          <p:cNvSpPr>
            <a:spLocks noGrp="1" noChangeArrowheads="1"/>
          </p:cNvSpPr>
          <p:nvPr>
            <p:ph type="body" idx="1"/>
          </p:nvPr>
        </p:nvSpPr>
        <p:spPr>
          <a:xfrm>
            <a:off x="304800" y="3200400"/>
            <a:ext cx="8610600" cy="1676400"/>
          </a:xfrm>
          <a:effectLst>
            <a:outerShdw blurRad="63500" dist="35921" dir="2700000" algn="ctr" rotWithShape="0">
              <a:srgbClr val="020009">
                <a:alpha val="74998"/>
              </a:srgbClr>
            </a:outerShdw>
          </a:effectLst>
        </p:spPr>
        <p:txBody>
          <a:bodyPr/>
          <a:lstStyle/>
          <a:p>
            <a:pPr eaLnBrk="1" hangingPunct="1">
              <a:defRPr/>
            </a:pPr>
            <a:r>
              <a:rPr lang="en-US" sz="2800" b="1">
                <a:latin typeface="Arial" charset="0"/>
                <a:ea typeface="ＭＳ Ｐゴシック" charset="0"/>
                <a:cs typeface="ＭＳ Ｐゴシック" charset="0"/>
              </a:rPr>
              <a:t>Written by Apostle (or under an Apostle)</a:t>
            </a:r>
          </a:p>
          <a:p>
            <a:pPr eaLnBrk="1" hangingPunct="1">
              <a:defRPr/>
            </a:pPr>
            <a:r>
              <a:rPr lang="en-US" sz="2800" b="1">
                <a:latin typeface="Arial" charset="0"/>
                <a:ea typeface="ＭＳ Ｐゴシック" charset="0"/>
                <a:cs typeface="ＭＳ Ｐゴシック" charset="0"/>
              </a:rPr>
              <a:t>Widely Accepted (used by churches)</a:t>
            </a:r>
          </a:p>
          <a:p>
            <a:pPr eaLnBrk="1" hangingPunct="1">
              <a:defRPr/>
            </a:pPr>
            <a:r>
              <a:rPr lang="en-US" sz="2800" b="1">
                <a:latin typeface="Arial" charset="0"/>
                <a:ea typeface="ＭＳ Ｐゴシック" charset="0"/>
                <a:cs typeface="ＭＳ Ｐゴシック" charset="0"/>
              </a:rPr>
              <a:t>Theologically Sound (no false doctrine)</a:t>
            </a:r>
          </a:p>
        </p:txBody>
      </p:sp>
      <p:sp>
        <p:nvSpPr>
          <p:cNvPr id="877583" name="Rectangle 15"/>
          <p:cNvSpPr>
            <a:spLocks noChangeArrowheads="1"/>
          </p:cNvSpPr>
          <p:nvPr/>
        </p:nvSpPr>
        <p:spPr bwMode="auto">
          <a:xfrm>
            <a:off x="304800" y="1905000"/>
            <a:ext cx="8343900" cy="1219200"/>
          </a:xfrm>
          <a:prstGeom prst="rect">
            <a:avLst/>
          </a:prstGeom>
          <a:noFill/>
          <a:ln w="9525">
            <a:noFill/>
            <a:miter lim="800000"/>
            <a:headEnd/>
            <a:tailEnd/>
          </a:ln>
          <a:effectLst>
            <a:outerShdw blurRad="63500" dist="38099" dir="2700000" algn="ctr" rotWithShape="0">
              <a:srgbClr val="020009">
                <a:alpha val="74998"/>
              </a:srgbClr>
            </a:outerShdw>
          </a:effectLst>
        </p:spPr>
        <p:txBody>
          <a:bodyPr/>
          <a:lstStyle/>
          <a:p>
            <a:pPr eaLnBrk="1" hangingPunct="1">
              <a:spcBef>
                <a:spcPct val="20000"/>
              </a:spcBef>
              <a:buClr>
                <a:srgbClr val="86D1EC"/>
              </a:buClr>
              <a:buSzPct val="90000"/>
              <a:buFont typeface="Wingdings" pitchFamily="-105" charset="2"/>
              <a:buNone/>
              <a:defRPr/>
            </a:pPr>
            <a:r>
              <a:rPr lang="en-US" sz="3200" b="1">
                <a:solidFill>
                  <a:srgbClr val="FFFFFF"/>
                </a:solidFill>
                <a:latin typeface="Arial" pitchFamily="-105" charset="0"/>
                <a:ea typeface="ＭＳ Ｐゴシック" charset="0"/>
              </a:rPr>
              <a:t>What did it take for early documents to be considered Scripture?</a:t>
            </a:r>
          </a:p>
        </p:txBody>
      </p:sp>
      <p:sp>
        <p:nvSpPr>
          <p:cNvPr id="877584" name="Rectangle 16"/>
          <p:cNvSpPr>
            <a:spLocks noChangeArrowheads="1"/>
          </p:cNvSpPr>
          <p:nvPr/>
        </p:nvSpPr>
        <p:spPr bwMode="auto">
          <a:xfrm>
            <a:off x="266700" y="5105400"/>
            <a:ext cx="8610600" cy="1447800"/>
          </a:xfrm>
          <a:prstGeom prst="rect">
            <a:avLst/>
          </a:prstGeom>
          <a:solidFill>
            <a:srgbClr val="020009"/>
          </a:solidFill>
          <a:ln w="9525">
            <a:noFill/>
            <a:miter lim="800000"/>
            <a:headEnd/>
            <a:tailEnd/>
          </a:ln>
          <a:effectLst>
            <a:outerShdw blurRad="63500" dist="38099" dir="2700000" algn="ctr" rotWithShape="0">
              <a:srgbClr val="020009">
                <a:alpha val="74998"/>
              </a:srgbClr>
            </a:outerShdw>
          </a:effectLst>
        </p:spPr>
        <p:txBody>
          <a:bodyPr/>
          <a:lstStyle/>
          <a:p>
            <a:pPr>
              <a:defRPr/>
            </a:pPr>
            <a:r>
              <a:rPr lang="en-US" sz="2800" b="1" dirty="0">
                <a:solidFill>
                  <a:srgbClr val="FFFFFF"/>
                </a:solidFill>
                <a:latin typeface="Arial" charset="0"/>
                <a:ea typeface="ＭＳ Ｐゴシック" charset="0"/>
              </a:rPr>
              <a:t>None of these applied to the books Dan Brown says were the </a:t>
            </a:r>
            <a:r>
              <a:rPr lang="en-US" altLang="ja-JP" sz="2800" b="1" dirty="0">
                <a:solidFill>
                  <a:srgbClr val="FFFFFF"/>
                </a:solidFill>
                <a:latin typeface="Arial" charset="0"/>
                <a:ea typeface="ＭＳ Ｐゴシック" charset="0"/>
              </a:rPr>
              <a:t>"</a:t>
            </a:r>
            <a:r>
              <a:rPr lang="en-US" sz="2800" b="1" dirty="0">
                <a:solidFill>
                  <a:srgbClr val="FFFFFF"/>
                </a:solidFill>
                <a:latin typeface="Arial" charset="0"/>
                <a:ea typeface="ＭＳ Ｐゴシック" charset="0"/>
              </a:rPr>
              <a:t>real Scripture,</a:t>
            </a:r>
            <a:r>
              <a:rPr lang="en-US" altLang="ja-JP" sz="2800" b="1" dirty="0">
                <a:solidFill>
                  <a:srgbClr val="FFFFFF"/>
                </a:solidFill>
                <a:latin typeface="Arial" charset="0"/>
                <a:ea typeface="ＭＳ Ｐゴシック" charset="0"/>
              </a:rPr>
              <a:t>"</a:t>
            </a:r>
            <a:r>
              <a:rPr lang="en-US" sz="2800" b="1" dirty="0">
                <a:solidFill>
                  <a:srgbClr val="FFFFFF"/>
                </a:solidFill>
                <a:latin typeface="Arial" charset="0"/>
                <a:ea typeface="ＭＳ Ｐゴシック" charset="0"/>
              </a:rPr>
              <a:t> such as the </a:t>
            </a:r>
            <a:r>
              <a:rPr lang="en-US" sz="2800" b="1" i="1" dirty="0">
                <a:solidFill>
                  <a:srgbClr val="FFFFFF"/>
                </a:solidFill>
                <a:latin typeface="Arial" charset="0"/>
                <a:ea typeface="ＭＳ Ｐゴシック" charset="0"/>
              </a:rPr>
              <a:t>Gospel of Philip &amp; Gospel of Thomas</a:t>
            </a:r>
            <a:endParaRPr lang="en-US" sz="2800" b="1" dirty="0">
              <a:solidFill>
                <a:srgbClr val="FFFFFF"/>
              </a:solidFill>
              <a:latin typeface="Arial" charset="0"/>
              <a:ea typeface="ＭＳ Ｐゴシック" charset="0"/>
            </a:endParaRPr>
          </a:p>
        </p:txBody>
      </p:sp>
      <p:sp>
        <p:nvSpPr>
          <p:cNvPr id="418822" name="TextBox 1"/>
          <p:cNvSpPr txBox="1">
            <a:spLocks noChangeArrowheads="1"/>
          </p:cNvSpPr>
          <p:nvPr/>
        </p:nvSpPr>
        <p:spPr bwMode="auto">
          <a:xfrm>
            <a:off x="8680450" y="4445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rPr>
              <a:t>7</a:t>
            </a:r>
          </a:p>
        </p:txBody>
      </p:sp>
    </p:spTree>
    <p:extLst>
      <p:ext uri="{BB962C8B-B14F-4D97-AF65-F5344CB8AC3E}">
        <p14:creationId xmlns:p14="http://schemas.microsoft.com/office/powerpoint/2010/main" val="36453744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77583">
                                            <p:txEl>
                                              <p:pRg st="0" end="0"/>
                                            </p:txEl>
                                          </p:spTgt>
                                        </p:tgtEl>
                                        <p:attrNameLst>
                                          <p:attrName>style.visibility</p:attrName>
                                        </p:attrNameLst>
                                      </p:cBhvr>
                                      <p:to>
                                        <p:strVal val="visible"/>
                                      </p:to>
                                    </p:set>
                                    <p:animEffect transition="in" filter="dissolve">
                                      <p:cBhvr>
                                        <p:cTn id="7" dur="500"/>
                                        <p:tgtEl>
                                          <p:spTgt spid="87758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77572">
                                            <p:txEl>
                                              <p:pRg st="0" end="0"/>
                                            </p:txEl>
                                          </p:spTgt>
                                        </p:tgtEl>
                                        <p:attrNameLst>
                                          <p:attrName>style.visibility</p:attrName>
                                        </p:attrNameLst>
                                      </p:cBhvr>
                                      <p:to>
                                        <p:strVal val="visible"/>
                                      </p:to>
                                    </p:set>
                                    <p:animEffect transition="in" filter="dissolve">
                                      <p:cBhvr>
                                        <p:cTn id="12" dur="500"/>
                                        <p:tgtEl>
                                          <p:spTgt spid="877572">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77572">
                                            <p:txEl>
                                              <p:pRg st="1" end="1"/>
                                            </p:txEl>
                                          </p:spTgt>
                                        </p:tgtEl>
                                        <p:attrNameLst>
                                          <p:attrName>style.visibility</p:attrName>
                                        </p:attrNameLst>
                                      </p:cBhvr>
                                      <p:to>
                                        <p:strVal val="visible"/>
                                      </p:to>
                                    </p:set>
                                    <p:animEffect transition="in" filter="dissolve">
                                      <p:cBhvr>
                                        <p:cTn id="17" dur="500"/>
                                        <p:tgtEl>
                                          <p:spTgt spid="877572">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77572">
                                            <p:txEl>
                                              <p:pRg st="2" end="2"/>
                                            </p:txEl>
                                          </p:spTgt>
                                        </p:tgtEl>
                                        <p:attrNameLst>
                                          <p:attrName>style.visibility</p:attrName>
                                        </p:attrNameLst>
                                      </p:cBhvr>
                                      <p:to>
                                        <p:strVal val="visible"/>
                                      </p:to>
                                    </p:set>
                                    <p:animEffect transition="in" filter="dissolve">
                                      <p:cBhvr>
                                        <p:cTn id="22" dur="500"/>
                                        <p:tgtEl>
                                          <p:spTgt spid="877572">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877584">
                                            <p:bg/>
                                          </p:spTgt>
                                        </p:tgtEl>
                                        <p:attrNameLst>
                                          <p:attrName>style.visibility</p:attrName>
                                        </p:attrNameLst>
                                      </p:cBhvr>
                                      <p:to>
                                        <p:strVal val="visible"/>
                                      </p:to>
                                    </p:set>
                                    <p:animEffect transition="in" filter="dissolve">
                                      <p:cBhvr>
                                        <p:cTn id="27" dur="500"/>
                                        <p:tgtEl>
                                          <p:spTgt spid="877584">
                                            <p:bg/>
                                          </p:spTgt>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877584">
                                            <p:txEl>
                                              <p:pRg st="0" end="0"/>
                                            </p:txEl>
                                          </p:spTgt>
                                        </p:tgtEl>
                                        <p:attrNameLst>
                                          <p:attrName>style.visibility</p:attrName>
                                        </p:attrNameLst>
                                      </p:cBhvr>
                                      <p:to>
                                        <p:strVal val="visible"/>
                                      </p:to>
                                    </p:set>
                                    <p:animEffect transition="in" filter="dissolve">
                                      <p:cBhvr>
                                        <p:cTn id="30" dur="500"/>
                                        <p:tgtEl>
                                          <p:spTgt spid="87758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7572" grpId="0" build="p"/>
      <p:bldP spid="877583" grpId="0" build="p"/>
      <p:bldP spid="877584" grpId="0" build="p"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何西阿</a:t>
            </a:r>
            <a:r>
              <a:rPr lang="en-US" sz="8800" dirty="0">
                <a:solidFill>
                  <a:schemeClr val="bg1"/>
                </a:solidFill>
                <a:latin typeface="Arial" charset="0"/>
                <a:ea typeface="Osaka" charset="0"/>
                <a:cs typeface="Arial" charset="0"/>
              </a:rPr>
              <a:t> 8</a:t>
            </a:r>
          </a:p>
        </p:txBody>
      </p:sp>
    </p:spTree>
    <p:extLst>
      <p:ext uri="{BB962C8B-B14F-4D97-AF65-F5344CB8AC3E}">
        <p14:creationId xmlns:p14="http://schemas.microsoft.com/office/powerpoint/2010/main" val="4138533705"/>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何西阿</a:t>
            </a:r>
            <a:r>
              <a:rPr lang="en-US" sz="8800" dirty="0">
                <a:solidFill>
                  <a:schemeClr val="bg1"/>
                </a:solidFill>
                <a:latin typeface="Arial" charset="0"/>
                <a:ea typeface="Osaka" charset="0"/>
                <a:cs typeface="Arial" charset="0"/>
              </a:rPr>
              <a:t> 9</a:t>
            </a:r>
          </a:p>
        </p:txBody>
      </p:sp>
    </p:spTree>
    <p:extLst>
      <p:ext uri="{BB962C8B-B14F-4D97-AF65-F5344CB8AC3E}">
        <p14:creationId xmlns:p14="http://schemas.microsoft.com/office/powerpoint/2010/main" val="216074994"/>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何西阿</a:t>
            </a:r>
            <a:r>
              <a:rPr lang="en-US" sz="8800" dirty="0">
                <a:solidFill>
                  <a:schemeClr val="bg1"/>
                </a:solidFill>
                <a:latin typeface="Arial" charset="0"/>
                <a:ea typeface="Osaka" charset="0"/>
                <a:cs typeface="Arial" charset="0"/>
              </a:rPr>
              <a:t> 10</a:t>
            </a:r>
          </a:p>
        </p:txBody>
      </p:sp>
    </p:spTree>
    <p:extLst>
      <p:ext uri="{BB962C8B-B14F-4D97-AF65-F5344CB8AC3E}">
        <p14:creationId xmlns:p14="http://schemas.microsoft.com/office/powerpoint/2010/main" val="4125761272"/>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37218" name="Title 1"/>
          <p:cNvSpPr>
            <a:spLocks noGrp="1"/>
          </p:cNvSpPr>
          <p:nvPr>
            <p:ph type="ctrTitle"/>
          </p:nvPr>
        </p:nvSpPr>
        <p:spPr>
          <a:xfrm>
            <a:off x="685800" y="4419600"/>
            <a:ext cx="7772400" cy="781050"/>
          </a:xfrm>
        </p:spPr>
        <p:txBody>
          <a:bodyPr/>
          <a:lstStyle/>
          <a:p>
            <a:r>
              <a:rPr lang="zh-CN" altLang="en-US">
                <a:latin typeface="Calibri" charset="0"/>
                <a:ea typeface="MS PGothic" charset="0"/>
              </a:rPr>
              <a:t>何西阿</a:t>
            </a:r>
            <a:r>
              <a:rPr lang="en-US" altLang="ja-JP">
                <a:latin typeface="Calibri" charset="0"/>
                <a:ea typeface="MS PGothic" charset="0"/>
              </a:rPr>
              <a:t> 10:1</a:t>
            </a:r>
            <a:endParaRPr lang="en-US">
              <a:latin typeface="Calibri" charset="0"/>
              <a:ea typeface="MS PGothic" charset="0"/>
            </a:endParaRPr>
          </a:p>
        </p:txBody>
      </p:sp>
      <p:sp>
        <p:nvSpPr>
          <p:cNvPr id="3" name="TextBox 2"/>
          <p:cNvSpPr txBox="1"/>
          <p:nvPr/>
        </p:nvSpPr>
        <p:spPr>
          <a:xfrm>
            <a:off x="1259632" y="836712"/>
            <a:ext cx="4062828" cy="3477875"/>
          </a:xfrm>
          <a:prstGeom prst="rect">
            <a:avLst/>
          </a:prstGeom>
          <a:noFill/>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zh-CN" altLang="en-US" sz="4400" b="1" dirty="0">
                <a:solidFill>
                  <a:prstClr val="white"/>
                </a:solidFill>
                <a:effectLst>
                  <a:glow rad="152400">
                    <a:prstClr val="black">
                      <a:alpha val="91000"/>
                    </a:prstClr>
                  </a:glow>
                </a:effectLst>
                <a:latin typeface="Arial" charset="0"/>
                <a:cs typeface="Arial" charset="0"/>
              </a:rPr>
              <a:t>“果子约多，</a:t>
            </a:r>
            <a:endParaRPr lang="en-US" altLang="zh-CN" sz="4400" b="1" dirty="0">
              <a:solidFill>
                <a:prstClr val="white"/>
              </a:solidFill>
              <a:effectLst>
                <a:glow rad="152400">
                  <a:prstClr val="black">
                    <a:alpha val="91000"/>
                  </a:prstClr>
                </a:glow>
              </a:effectLst>
              <a:latin typeface="Arial" charset="0"/>
              <a:cs typeface="Arial" charset="0"/>
            </a:endParaRPr>
          </a:p>
          <a:p>
            <a:pPr>
              <a:defRPr/>
            </a:pPr>
            <a:r>
              <a:rPr lang="zh-CN" altLang="en-US" sz="4400" b="1" dirty="0">
                <a:solidFill>
                  <a:prstClr val="white"/>
                </a:solidFill>
                <a:effectLst>
                  <a:glow rad="152400">
                    <a:prstClr val="black">
                      <a:alpha val="91000"/>
                    </a:prstClr>
                  </a:glow>
                </a:effectLst>
                <a:latin typeface="Arial" charset="0"/>
                <a:cs typeface="Arial" charset="0"/>
              </a:rPr>
              <a:t>就越增添祭坛；</a:t>
            </a:r>
            <a:endParaRPr lang="en-US" altLang="zh-CN" sz="4400" b="1" dirty="0">
              <a:solidFill>
                <a:prstClr val="white"/>
              </a:solidFill>
              <a:effectLst>
                <a:glow rad="152400">
                  <a:prstClr val="black">
                    <a:alpha val="91000"/>
                  </a:prstClr>
                </a:glow>
              </a:effectLst>
              <a:latin typeface="Arial" charset="0"/>
              <a:cs typeface="Arial" charset="0"/>
            </a:endParaRPr>
          </a:p>
          <a:p>
            <a:pPr>
              <a:defRPr/>
            </a:pPr>
            <a:r>
              <a:rPr lang="zh-CN" altLang="en-US" sz="4400" b="1" dirty="0">
                <a:solidFill>
                  <a:prstClr val="white"/>
                </a:solidFill>
                <a:effectLst>
                  <a:glow rad="152400">
                    <a:prstClr val="black">
                      <a:alpha val="91000"/>
                    </a:prstClr>
                  </a:glow>
                </a:effectLst>
                <a:latin typeface="Arial" charset="0"/>
                <a:cs typeface="Arial" charset="0"/>
              </a:rPr>
              <a:t>地土越肥美，</a:t>
            </a:r>
            <a:endParaRPr lang="en-US" altLang="zh-CN" sz="4400" b="1" dirty="0">
              <a:solidFill>
                <a:prstClr val="white"/>
              </a:solidFill>
              <a:effectLst>
                <a:glow rad="152400">
                  <a:prstClr val="black">
                    <a:alpha val="91000"/>
                  </a:prstClr>
                </a:glow>
              </a:effectLst>
              <a:latin typeface="Arial" charset="0"/>
              <a:cs typeface="Arial" charset="0"/>
            </a:endParaRPr>
          </a:p>
          <a:p>
            <a:pPr>
              <a:defRPr/>
            </a:pPr>
            <a:r>
              <a:rPr lang="zh-CN" altLang="en-US" sz="4400" b="1" dirty="0">
                <a:solidFill>
                  <a:prstClr val="white"/>
                </a:solidFill>
                <a:effectLst>
                  <a:glow rad="152400">
                    <a:prstClr val="black">
                      <a:alpha val="91000"/>
                    </a:prstClr>
                  </a:glow>
                </a:effectLst>
                <a:latin typeface="Arial" charset="0"/>
                <a:cs typeface="Arial" charset="0"/>
              </a:rPr>
              <a:t>就越造美丽的柱像。”</a:t>
            </a:r>
            <a:endParaRPr lang="en-US" sz="4400" b="1" dirty="0">
              <a:solidFill>
                <a:prstClr val="white"/>
              </a:solidFill>
              <a:effectLst>
                <a:glow rad="152400">
                  <a:prstClr val="black">
                    <a:alpha val="91000"/>
                  </a:prstClr>
                </a:glow>
              </a:effectLst>
              <a:latin typeface="Arial" charset="0"/>
              <a:cs typeface="Arial" charset="0"/>
            </a:endParaRPr>
          </a:p>
        </p:txBody>
      </p:sp>
      <p:sp>
        <p:nvSpPr>
          <p:cNvPr id="4" name="TextBox 3"/>
          <p:cNvSpPr txBox="1"/>
          <p:nvPr/>
        </p:nvSpPr>
        <p:spPr>
          <a:xfrm>
            <a:off x="2987824" y="5334000"/>
            <a:ext cx="6156176" cy="954107"/>
          </a:xfrm>
          <a:prstGeom prst="rect">
            <a:avLst/>
          </a:prstGeom>
          <a:noFill/>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zh-CN" altLang="en-US" sz="2800" b="1" dirty="0">
                <a:solidFill>
                  <a:prstClr val="white"/>
                </a:solidFill>
                <a:effectLst>
                  <a:glow rad="152400">
                    <a:prstClr val="black">
                      <a:alpha val="91000"/>
                    </a:prstClr>
                  </a:glow>
                </a:effectLst>
                <a:latin typeface="Arial" charset="0"/>
                <a:cs typeface="Arial" charset="0"/>
              </a:rPr>
              <a:t>“以色列多富足啊</a:t>
            </a:r>
            <a:r>
              <a:rPr lang="en-US" altLang="zh-CN" sz="2800" b="1" dirty="0">
                <a:solidFill>
                  <a:prstClr val="white"/>
                </a:solidFill>
                <a:effectLst>
                  <a:glow rad="152400">
                    <a:prstClr val="black">
                      <a:alpha val="91000"/>
                    </a:prstClr>
                  </a:glow>
                </a:effectLst>
                <a:latin typeface="Arial" charset="0"/>
                <a:cs typeface="Arial" charset="0"/>
              </a:rPr>
              <a:t>—</a:t>
            </a:r>
          </a:p>
          <a:p>
            <a:pPr>
              <a:defRPr/>
            </a:pPr>
            <a:r>
              <a:rPr lang="en-US" altLang="zh-CN" sz="2800" b="1" dirty="0">
                <a:solidFill>
                  <a:prstClr val="white"/>
                </a:solidFill>
                <a:effectLst>
                  <a:glow rad="152400">
                    <a:prstClr val="black">
                      <a:alpha val="91000"/>
                    </a:prstClr>
                  </a:glow>
                </a:effectLst>
                <a:latin typeface="Arial" charset="0"/>
                <a:cs typeface="Arial" charset="0"/>
              </a:rPr>
              <a:t>	</a:t>
            </a:r>
            <a:r>
              <a:rPr lang="zh-CN" altLang="en-US" sz="2800" b="1" dirty="0">
                <a:solidFill>
                  <a:prstClr val="white"/>
                </a:solidFill>
                <a:effectLst>
                  <a:glow rad="152400">
                    <a:prstClr val="black">
                      <a:alpha val="91000"/>
                    </a:prstClr>
                  </a:glow>
                </a:effectLst>
                <a:latin typeface="Arial" charset="0"/>
                <a:cs typeface="Arial" charset="0"/>
              </a:rPr>
              <a:t>结满水果的葡萄黎。”</a:t>
            </a:r>
            <a:endParaRPr lang="en-US" sz="2800" b="1" dirty="0">
              <a:solidFill>
                <a:prstClr val="white"/>
              </a:solidFill>
              <a:effectLst>
                <a:glow rad="152400">
                  <a:prstClr val="black">
                    <a:alpha val="91000"/>
                  </a:prstClr>
                </a:glow>
              </a:effectLst>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何西阿</a:t>
            </a:r>
            <a:r>
              <a:rPr lang="en-US" sz="8800" dirty="0">
                <a:solidFill>
                  <a:schemeClr val="bg1"/>
                </a:solidFill>
                <a:latin typeface="Arial" charset="0"/>
                <a:ea typeface="Osaka" charset="0"/>
                <a:cs typeface="Arial" charset="0"/>
              </a:rPr>
              <a:t> 11</a:t>
            </a:r>
          </a:p>
        </p:txBody>
      </p:sp>
    </p:spTree>
    <p:extLst>
      <p:ext uri="{BB962C8B-B14F-4D97-AF65-F5344CB8AC3E}">
        <p14:creationId xmlns:p14="http://schemas.microsoft.com/office/powerpoint/2010/main" val="2463567582"/>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775" y="228600"/>
            <a:ext cx="8153400" cy="990600"/>
          </a:xfrm>
        </p:spPr>
        <p:txBody>
          <a:bodyPr>
            <a:normAutofit fontScale="90000"/>
          </a:bodyPr>
          <a:lstStyle/>
          <a:p>
            <a:pPr algn="ctr" eaLnBrk="1" fontAlgn="auto" hangingPunct="1">
              <a:spcAft>
                <a:spcPts val="0"/>
              </a:spcAft>
              <a:defRPr/>
            </a:pPr>
            <a:r>
              <a:rPr lang="zh-CN" altLang="en-US" dirty="0">
                <a:ea typeface="+mj-ea"/>
                <a:cs typeface="+mj-cs"/>
              </a:rPr>
              <a:t>案例研究：</a:t>
            </a:r>
            <a:br>
              <a:rPr lang="en-NZ" dirty="0">
                <a:ea typeface="+mj-ea"/>
                <a:cs typeface="+mj-cs"/>
              </a:rPr>
            </a:br>
            <a:r>
              <a:rPr lang="zh-CN" altLang="en-US" dirty="0">
                <a:ea typeface="+mj-ea"/>
                <a:cs typeface="+mj-cs"/>
              </a:rPr>
              <a:t>马太福音</a:t>
            </a:r>
            <a:r>
              <a:rPr lang="en-US" altLang="zh-CN" dirty="0">
                <a:ea typeface="+mj-ea"/>
                <a:cs typeface="+mj-cs"/>
              </a:rPr>
              <a:t>2:15</a:t>
            </a:r>
            <a:r>
              <a:rPr lang="zh-CN" altLang="en-US" dirty="0">
                <a:ea typeface="+mj-ea"/>
                <a:cs typeface="+mj-cs"/>
              </a:rPr>
              <a:t>里的何西阿书</a:t>
            </a:r>
            <a:r>
              <a:rPr lang="en-NZ" dirty="0">
                <a:ea typeface="+mj-ea"/>
                <a:cs typeface="+mj-cs"/>
              </a:rPr>
              <a:t>11:1</a:t>
            </a:r>
          </a:p>
        </p:txBody>
      </p:sp>
      <p:sp>
        <p:nvSpPr>
          <p:cNvPr id="178178" name="Content Placeholder 2"/>
          <p:cNvSpPr>
            <a:spLocks noGrp="1"/>
          </p:cNvSpPr>
          <p:nvPr>
            <p:ph sz="quarter" idx="1"/>
          </p:nvPr>
        </p:nvSpPr>
        <p:spPr>
          <a:xfrm>
            <a:off x="612775" y="1600200"/>
            <a:ext cx="8153400" cy="2335213"/>
          </a:xfrm>
        </p:spPr>
        <p:txBody>
          <a:bodyPr/>
          <a:lstStyle/>
          <a:p>
            <a:pPr eaLnBrk="1" hangingPunct="1"/>
            <a:r>
              <a:rPr lang="zh-CN" altLang="en-US" sz="3200" b="1">
                <a:latin typeface="Tw Cen MT" charset="0"/>
                <a:ea typeface="MS PGothic" charset="0"/>
              </a:rPr>
              <a:t>在这两个经文里，“儿子”是指向谁呢？</a:t>
            </a:r>
            <a:endParaRPr lang="en-NZ" altLang="ja-JP" sz="3200" b="1">
              <a:latin typeface="Tw Cen MT" charset="0"/>
              <a:ea typeface="MS PGothic" charset="0"/>
            </a:endParaRPr>
          </a:p>
          <a:p>
            <a:pPr eaLnBrk="1" hangingPunct="1"/>
            <a:r>
              <a:rPr lang="zh-CN" altLang="en-US" sz="3200" b="1">
                <a:latin typeface="Tw Cen MT" charset="0"/>
                <a:ea typeface="MS PGothic" charset="0"/>
              </a:rPr>
              <a:t>这之间的不同有何意义呢？ </a:t>
            </a:r>
            <a:endParaRPr lang="en-NZ" sz="3200" b="1">
              <a:latin typeface="Tw Cen MT" charset="0"/>
              <a:ea typeface="MS PGothic" charset="0"/>
            </a:endParaRPr>
          </a:p>
          <a:p>
            <a:pPr eaLnBrk="1" hangingPunct="1"/>
            <a:r>
              <a:rPr lang="zh-CN" altLang="en-US" sz="3200" b="1">
                <a:latin typeface="Tw Cen MT" charset="0"/>
                <a:ea typeface="MS PGothic" charset="0"/>
              </a:rPr>
              <a:t>马太给我们的信息是什么？ </a:t>
            </a:r>
            <a:endParaRPr lang="en-NZ" sz="3200" b="1">
              <a:latin typeface="Tw Cen MT" charset="0"/>
              <a:ea typeface="MS PGothic" charset="0"/>
            </a:endParaRPr>
          </a:p>
          <a:p>
            <a:pPr eaLnBrk="1" hangingPunct="1"/>
            <a:r>
              <a:rPr lang="zh-CN" altLang="en-US" sz="3200" b="1">
                <a:latin typeface="Tw Cen MT" charset="0"/>
                <a:ea typeface="MS PGothic" charset="0"/>
              </a:rPr>
              <a:t>他忠于旧约的处境和信息吗？</a:t>
            </a:r>
            <a:endParaRPr lang="en-NZ" sz="3200" b="1">
              <a:latin typeface="Tw Cen MT" charset="0"/>
              <a:ea typeface="MS PGothic" charset="0"/>
            </a:endParaRPr>
          </a:p>
        </p:txBody>
      </p:sp>
      <p:grpSp>
        <p:nvGrpSpPr>
          <p:cNvPr id="10" name="Group 9"/>
          <p:cNvGrpSpPr>
            <a:grpSpLocks/>
          </p:cNvGrpSpPr>
          <p:nvPr/>
        </p:nvGrpSpPr>
        <p:grpSpPr bwMode="auto">
          <a:xfrm>
            <a:off x="981075" y="4217988"/>
            <a:ext cx="2668588" cy="2640012"/>
            <a:chOff x="981711" y="4217548"/>
            <a:chExt cx="2667881" cy="2640452"/>
          </a:xfrm>
        </p:grpSpPr>
        <p:pic>
          <p:nvPicPr>
            <p:cNvPr id="178184" name="Picture 1" descr="exodus-nasa-map-sinai.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981711" y="4217548"/>
              <a:ext cx="2667881" cy="2640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p:cNvSpPr txBox="1">
              <a:spLocks/>
            </p:cNvSpPr>
            <p:nvPr/>
          </p:nvSpPr>
          <p:spPr>
            <a:xfrm>
              <a:off x="981712" y="4217548"/>
              <a:ext cx="2370422" cy="896990"/>
            </a:xfrm>
            <a:prstGeom prst="rect">
              <a:avLst/>
            </a:prstGeom>
          </p:spPr>
          <p:txBody>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defTabSz="457200" fontAlgn="auto">
                <a:spcAft>
                  <a:spcPts val="0"/>
                </a:spcAft>
                <a:buClr>
                  <a:srgbClr val="DD8047"/>
                </a:buClr>
                <a:buFont typeface="Wingdings"/>
                <a:buNone/>
                <a:defRPr/>
              </a:pPr>
              <a:r>
                <a:rPr lang="zh-CN" altLang="en-US" sz="2400" b="1" dirty="0">
                  <a:solidFill>
                    <a:srgbClr val="FFFFFF"/>
                  </a:solidFill>
                  <a:effectLst>
                    <a:glow rad="165100">
                      <a:prstClr val="black">
                        <a:alpha val="98000"/>
                      </a:prstClr>
                    </a:glow>
                  </a:effectLst>
                  <a:latin typeface="Arial"/>
                  <a:cs typeface="Arial"/>
                </a:rPr>
                <a:t>以色列</a:t>
              </a:r>
              <a:br>
                <a:rPr lang="en-NZ" sz="2400" b="1" dirty="0">
                  <a:solidFill>
                    <a:srgbClr val="FFFFFF"/>
                  </a:solidFill>
                  <a:effectLst>
                    <a:glow rad="165100">
                      <a:prstClr val="black">
                        <a:alpha val="98000"/>
                      </a:prstClr>
                    </a:glow>
                  </a:effectLst>
                  <a:latin typeface="Arial"/>
                  <a:cs typeface="Arial"/>
                </a:rPr>
              </a:br>
              <a:r>
                <a:rPr lang="en-NZ" sz="2400" b="1" dirty="0">
                  <a:solidFill>
                    <a:srgbClr val="FFFFFF"/>
                  </a:solidFill>
                  <a:effectLst>
                    <a:glow rad="165100">
                      <a:prstClr val="black">
                        <a:alpha val="98000"/>
                      </a:prstClr>
                    </a:glow>
                  </a:effectLst>
                  <a:latin typeface="Arial"/>
                  <a:cs typeface="Arial"/>
                </a:rPr>
                <a:t>(</a:t>
              </a:r>
              <a:r>
                <a:rPr lang="zh-CN" altLang="en-US" sz="2400" b="1" dirty="0">
                  <a:solidFill>
                    <a:srgbClr val="FFFFFF"/>
                  </a:solidFill>
                  <a:effectLst>
                    <a:glow rad="165100">
                      <a:prstClr val="black">
                        <a:alpha val="98000"/>
                      </a:prstClr>
                    </a:glow>
                  </a:effectLst>
                  <a:latin typeface="Arial"/>
                  <a:cs typeface="Arial"/>
                </a:rPr>
                <a:t>何</a:t>
              </a:r>
              <a:r>
                <a:rPr lang="en-NZ" sz="2400" b="1" dirty="0">
                  <a:solidFill>
                    <a:srgbClr val="FFFFFF"/>
                  </a:solidFill>
                  <a:effectLst>
                    <a:glow rad="165100">
                      <a:prstClr val="black">
                        <a:alpha val="98000"/>
                      </a:prstClr>
                    </a:glow>
                  </a:effectLst>
                  <a:latin typeface="Arial"/>
                  <a:cs typeface="Arial"/>
                </a:rPr>
                <a:t>11:1)</a:t>
              </a:r>
            </a:p>
          </p:txBody>
        </p:sp>
        <p:sp>
          <p:nvSpPr>
            <p:cNvPr id="7" name="Right Arrow 6"/>
            <p:cNvSpPr/>
            <p:nvPr/>
          </p:nvSpPr>
          <p:spPr>
            <a:xfrm rot="20361377">
              <a:off x="1545125" y="5182909"/>
              <a:ext cx="880829" cy="469978"/>
            </a:xfrm>
            <a:prstGeom prst="rightArrow">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FF0000"/>
                </a:solidFill>
                <a:latin typeface="Tw Cen MT" charset="0"/>
                <a:ea typeface="MS PGothic" charset="0"/>
                <a:cs typeface="MS PGothic" charset="0"/>
              </a:endParaRPr>
            </a:p>
          </p:txBody>
        </p:sp>
      </p:grpSp>
      <p:grpSp>
        <p:nvGrpSpPr>
          <p:cNvPr id="11" name="Group 10"/>
          <p:cNvGrpSpPr>
            <a:grpSpLocks/>
          </p:cNvGrpSpPr>
          <p:nvPr/>
        </p:nvGrpSpPr>
        <p:grpSpPr bwMode="auto">
          <a:xfrm>
            <a:off x="4997450" y="4217988"/>
            <a:ext cx="2668588" cy="2640012"/>
            <a:chOff x="4997406" y="4217548"/>
            <a:chExt cx="2667881" cy="2640452"/>
          </a:xfrm>
        </p:grpSpPr>
        <p:pic>
          <p:nvPicPr>
            <p:cNvPr id="178181" name="Picture 1" descr="exodus-nasa-map-sinai.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4997406" y="4217548"/>
              <a:ext cx="2667881" cy="2640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p:cNvSpPr txBox="1">
              <a:spLocks/>
            </p:cNvSpPr>
            <p:nvPr/>
          </p:nvSpPr>
          <p:spPr>
            <a:xfrm>
              <a:off x="4997406" y="4217548"/>
              <a:ext cx="2370422" cy="896990"/>
            </a:xfrm>
            <a:prstGeom prst="rect">
              <a:avLst/>
            </a:prstGeom>
          </p:spPr>
          <p:txBody>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defTabSz="457200" fontAlgn="auto">
                <a:spcAft>
                  <a:spcPts val="0"/>
                </a:spcAft>
                <a:buClr>
                  <a:srgbClr val="DD8047"/>
                </a:buClr>
                <a:buFont typeface="Wingdings"/>
                <a:buNone/>
                <a:defRPr/>
              </a:pPr>
              <a:r>
                <a:rPr lang="zh-CN" altLang="en-US" sz="2400" b="1" dirty="0">
                  <a:solidFill>
                    <a:srgbClr val="FFFFFF"/>
                  </a:solidFill>
                  <a:effectLst>
                    <a:glow rad="165100">
                      <a:prstClr val="black">
                        <a:alpha val="98000"/>
                      </a:prstClr>
                    </a:glow>
                  </a:effectLst>
                  <a:latin typeface="Arial"/>
                  <a:cs typeface="Arial"/>
                </a:rPr>
                <a:t>耶酥</a:t>
              </a:r>
              <a:br>
                <a:rPr lang="en-NZ" sz="2400" b="1" dirty="0">
                  <a:solidFill>
                    <a:srgbClr val="FFFFFF"/>
                  </a:solidFill>
                  <a:effectLst>
                    <a:glow rad="165100">
                      <a:prstClr val="black">
                        <a:alpha val="98000"/>
                      </a:prstClr>
                    </a:glow>
                  </a:effectLst>
                  <a:latin typeface="Arial"/>
                  <a:cs typeface="Arial"/>
                </a:rPr>
              </a:br>
              <a:r>
                <a:rPr lang="en-NZ" sz="2400" b="1" dirty="0">
                  <a:solidFill>
                    <a:srgbClr val="FFFFFF"/>
                  </a:solidFill>
                  <a:effectLst>
                    <a:glow rad="165100">
                      <a:prstClr val="black">
                        <a:alpha val="98000"/>
                      </a:prstClr>
                    </a:glow>
                  </a:effectLst>
                  <a:latin typeface="Arial"/>
                  <a:cs typeface="Arial"/>
                </a:rPr>
                <a:t>(</a:t>
              </a:r>
              <a:r>
                <a:rPr lang="zh-CN" altLang="en-US" sz="2400" b="1" dirty="0">
                  <a:solidFill>
                    <a:srgbClr val="FFFFFF"/>
                  </a:solidFill>
                  <a:effectLst>
                    <a:glow rad="165100">
                      <a:prstClr val="black">
                        <a:alpha val="98000"/>
                      </a:prstClr>
                    </a:glow>
                  </a:effectLst>
                  <a:latin typeface="Arial"/>
                  <a:cs typeface="Arial"/>
                </a:rPr>
                <a:t>太</a:t>
              </a:r>
              <a:r>
                <a:rPr lang="en-NZ" sz="2400" b="1" dirty="0">
                  <a:solidFill>
                    <a:srgbClr val="FFFFFF"/>
                  </a:solidFill>
                  <a:effectLst>
                    <a:glow rad="165100">
                      <a:prstClr val="black">
                        <a:alpha val="98000"/>
                      </a:prstClr>
                    </a:glow>
                  </a:effectLst>
                  <a:latin typeface="Arial"/>
                  <a:cs typeface="Arial"/>
                </a:rPr>
                <a:t>2:15)</a:t>
              </a:r>
            </a:p>
          </p:txBody>
        </p:sp>
        <p:sp>
          <p:nvSpPr>
            <p:cNvPr id="9" name="Right Arrow 8"/>
            <p:cNvSpPr/>
            <p:nvPr/>
          </p:nvSpPr>
          <p:spPr>
            <a:xfrm rot="20361377">
              <a:off x="5560820" y="5182909"/>
              <a:ext cx="880829" cy="469978"/>
            </a:xfrm>
            <a:prstGeom prst="rightArrow">
              <a:avLst/>
            </a:prstGeom>
            <a:solidFill>
              <a:srgbClr val="0000FF"/>
            </a:solidFill>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FF0000"/>
                </a:solidFill>
                <a:latin typeface="Tw Cen MT" charset="0"/>
                <a:ea typeface="MS PGothic" charset="0"/>
                <a:cs typeface="MS PGothic"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Content Placeholder 2"/>
          <p:cNvSpPr>
            <a:spLocks noGrp="1"/>
          </p:cNvSpPr>
          <p:nvPr>
            <p:ph sz="quarter" idx="1"/>
          </p:nvPr>
        </p:nvSpPr>
        <p:spPr>
          <a:xfrm>
            <a:off x="320675" y="1600200"/>
            <a:ext cx="8729663" cy="2617788"/>
          </a:xfrm>
        </p:spPr>
        <p:txBody>
          <a:bodyPr/>
          <a:lstStyle/>
          <a:p>
            <a:pPr eaLnBrk="1" hangingPunct="1"/>
            <a:r>
              <a:rPr lang="zh-CN" altLang="en-US" sz="3200" b="1">
                <a:latin typeface="Tw Cen MT" charset="0"/>
                <a:ea typeface="MS PGothic" charset="0"/>
              </a:rPr>
              <a:t>何西阿称以色列为上帝的“儿子”，但以色列是个</a:t>
            </a:r>
            <a:r>
              <a:rPr lang="zh-CN" altLang="en-US" sz="3200" b="1" i="1">
                <a:solidFill>
                  <a:srgbClr val="FF0000"/>
                </a:solidFill>
                <a:latin typeface="Tw Cen MT" charset="0"/>
                <a:ea typeface="MS PGothic" charset="0"/>
              </a:rPr>
              <a:t>悖逆</a:t>
            </a:r>
            <a:r>
              <a:rPr lang="zh-CN" altLang="en-US" sz="3200" b="1">
                <a:latin typeface="Tw Cen MT" charset="0"/>
                <a:ea typeface="MS PGothic" charset="0"/>
              </a:rPr>
              <a:t>的儿子。</a:t>
            </a:r>
            <a:endParaRPr lang="en-NZ" altLang="ja-JP" sz="3200" b="1">
              <a:latin typeface="Tw Cen MT" charset="0"/>
              <a:ea typeface="MS PGothic" charset="0"/>
            </a:endParaRPr>
          </a:p>
          <a:p>
            <a:pPr eaLnBrk="1" hangingPunct="1"/>
            <a:r>
              <a:rPr lang="zh-CN" altLang="en-US" sz="3200" b="1">
                <a:latin typeface="Tw Cen MT" charset="0"/>
                <a:ea typeface="MS PGothic" charset="0"/>
              </a:rPr>
              <a:t>马太称耶酥为上帝的儿子，但是祂是个</a:t>
            </a:r>
            <a:r>
              <a:rPr lang="zh-CN" altLang="en-US" sz="3200" b="1" i="1">
                <a:solidFill>
                  <a:srgbClr val="000090"/>
                </a:solidFill>
                <a:latin typeface="Tw Cen MT" charset="0"/>
                <a:ea typeface="MS PGothic" charset="0"/>
              </a:rPr>
              <a:t>顺服</a:t>
            </a:r>
            <a:r>
              <a:rPr lang="zh-CN" altLang="en-US" sz="3200" b="1">
                <a:latin typeface="Tw Cen MT" charset="0"/>
                <a:ea typeface="MS PGothic" charset="0"/>
              </a:rPr>
              <a:t>的儿子。不像以色列，耶稣在每一方面都是完美的，然而以色列却失败了。</a:t>
            </a:r>
            <a:endParaRPr lang="en-NZ" sz="3200" b="1">
              <a:latin typeface="Tw Cen MT" charset="0"/>
              <a:ea typeface="MS PGothic" charset="0"/>
            </a:endParaRPr>
          </a:p>
        </p:txBody>
      </p:sp>
      <p:grpSp>
        <p:nvGrpSpPr>
          <p:cNvPr id="179202" name="Group 3"/>
          <p:cNvGrpSpPr>
            <a:grpSpLocks/>
          </p:cNvGrpSpPr>
          <p:nvPr/>
        </p:nvGrpSpPr>
        <p:grpSpPr bwMode="auto">
          <a:xfrm>
            <a:off x="981075" y="4217988"/>
            <a:ext cx="2668588" cy="2640012"/>
            <a:chOff x="981711" y="4217548"/>
            <a:chExt cx="2667881" cy="2640452"/>
          </a:xfrm>
        </p:grpSpPr>
        <p:pic>
          <p:nvPicPr>
            <p:cNvPr id="179208" name="Picture 1" descr="exodus-nasa-map-sinai.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981711" y="4217548"/>
              <a:ext cx="2667881" cy="2640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p:cNvSpPr txBox="1">
              <a:spLocks/>
            </p:cNvSpPr>
            <p:nvPr/>
          </p:nvSpPr>
          <p:spPr>
            <a:xfrm>
              <a:off x="981712" y="4217548"/>
              <a:ext cx="2370422" cy="896990"/>
            </a:xfrm>
            <a:prstGeom prst="rect">
              <a:avLst/>
            </a:prstGeom>
          </p:spPr>
          <p:txBody>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defTabSz="457200" fontAlgn="auto">
                <a:spcAft>
                  <a:spcPts val="0"/>
                </a:spcAft>
                <a:buClr>
                  <a:srgbClr val="DD8047"/>
                </a:buClr>
                <a:buFont typeface="Wingdings"/>
                <a:buNone/>
                <a:defRPr/>
              </a:pPr>
              <a:r>
                <a:rPr lang="zh-CN" altLang="en-US" sz="2400" b="1" dirty="0">
                  <a:solidFill>
                    <a:srgbClr val="FFFFFF"/>
                  </a:solidFill>
                  <a:effectLst>
                    <a:glow rad="165100">
                      <a:prstClr val="black">
                        <a:alpha val="98000"/>
                      </a:prstClr>
                    </a:glow>
                  </a:effectLst>
                  <a:latin typeface="Arial"/>
                  <a:cs typeface="Arial"/>
                </a:rPr>
                <a:t>以色列</a:t>
              </a:r>
              <a:br>
                <a:rPr lang="en-NZ" sz="2400" b="1" dirty="0">
                  <a:solidFill>
                    <a:srgbClr val="FFFFFF"/>
                  </a:solidFill>
                  <a:effectLst>
                    <a:glow rad="165100">
                      <a:prstClr val="black">
                        <a:alpha val="98000"/>
                      </a:prstClr>
                    </a:glow>
                  </a:effectLst>
                  <a:latin typeface="Arial"/>
                  <a:cs typeface="Arial"/>
                </a:rPr>
              </a:br>
              <a:r>
                <a:rPr lang="en-NZ" sz="2400" b="1" dirty="0">
                  <a:solidFill>
                    <a:srgbClr val="FFFFFF"/>
                  </a:solidFill>
                  <a:effectLst>
                    <a:glow rad="165100">
                      <a:prstClr val="black">
                        <a:alpha val="98000"/>
                      </a:prstClr>
                    </a:glow>
                  </a:effectLst>
                  <a:latin typeface="Arial"/>
                  <a:cs typeface="Arial"/>
                </a:rPr>
                <a:t>(</a:t>
              </a:r>
              <a:r>
                <a:rPr lang="zh-CN" altLang="en-US" sz="2400" b="1" dirty="0">
                  <a:solidFill>
                    <a:srgbClr val="FFFFFF"/>
                  </a:solidFill>
                  <a:effectLst>
                    <a:glow rad="165100">
                      <a:prstClr val="black">
                        <a:alpha val="98000"/>
                      </a:prstClr>
                    </a:glow>
                  </a:effectLst>
                  <a:latin typeface="Arial"/>
                  <a:cs typeface="Arial"/>
                </a:rPr>
                <a:t>何</a:t>
              </a:r>
              <a:r>
                <a:rPr lang="en-NZ" sz="2400" b="1" dirty="0">
                  <a:solidFill>
                    <a:srgbClr val="FFFFFF"/>
                  </a:solidFill>
                  <a:effectLst>
                    <a:glow rad="165100">
                      <a:prstClr val="black">
                        <a:alpha val="98000"/>
                      </a:prstClr>
                    </a:glow>
                  </a:effectLst>
                  <a:latin typeface="Arial"/>
                  <a:cs typeface="Arial"/>
                </a:rPr>
                <a:t>11:1)</a:t>
              </a:r>
            </a:p>
          </p:txBody>
        </p:sp>
        <p:sp>
          <p:nvSpPr>
            <p:cNvPr id="7" name="Right Arrow 6"/>
            <p:cNvSpPr/>
            <p:nvPr/>
          </p:nvSpPr>
          <p:spPr>
            <a:xfrm rot="20361377">
              <a:off x="1545125" y="5182909"/>
              <a:ext cx="880829" cy="469978"/>
            </a:xfrm>
            <a:prstGeom prst="rightArrow">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FF0000"/>
                </a:solidFill>
                <a:latin typeface="Tw Cen MT" charset="0"/>
                <a:ea typeface="MS PGothic" charset="0"/>
                <a:cs typeface="MS PGothic" charset="0"/>
              </a:endParaRPr>
            </a:p>
          </p:txBody>
        </p:sp>
      </p:grpSp>
      <p:grpSp>
        <p:nvGrpSpPr>
          <p:cNvPr id="179203" name="Group 7"/>
          <p:cNvGrpSpPr>
            <a:grpSpLocks/>
          </p:cNvGrpSpPr>
          <p:nvPr/>
        </p:nvGrpSpPr>
        <p:grpSpPr bwMode="auto">
          <a:xfrm>
            <a:off x="4997450" y="4217988"/>
            <a:ext cx="2668588" cy="2640012"/>
            <a:chOff x="4997406" y="4217548"/>
            <a:chExt cx="2667881" cy="2640452"/>
          </a:xfrm>
        </p:grpSpPr>
        <p:pic>
          <p:nvPicPr>
            <p:cNvPr id="179205" name="Picture 1" descr="exodus-nasa-map-sinai.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4997406" y="4217548"/>
              <a:ext cx="2667881" cy="2640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ontent Placeholder 2"/>
            <p:cNvSpPr txBox="1">
              <a:spLocks/>
            </p:cNvSpPr>
            <p:nvPr/>
          </p:nvSpPr>
          <p:spPr>
            <a:xfrm>
              <a:off x="4997406" y="4217548"/>
              <a:ext cx="2370422" cy="896990"/>
            </a:xfrm>
            <a:prstGeom prst="rect">
              <a:avLst/>
            </a:prstGeom>
          </p:spPr>
          <p:txBody>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defTabSz="457200" fontAlgn="auto">
                <a:spcAft>
                  <a:spcPts val="0"/>
                </a:spcAft>
                <a:buClr>
                  <a:srgbClr val="DD8047"/>
                </a:buClr>
                <a:buFont typeface="Wingdings"/>
                <a:buNone/>
                <a:defRPr/>
              </a:pPr>
              <a:r>
                <a:rPr lang="zh-CN" altLang="en-US" sz="2400" b="1" dirty="0">
                  <a:solidFill>
                    <a:srgbClr val="FFFFFF"/>
                  </a:solidFill>
                  <a:effectLst>
                    <a:glow rad="165100">
                      <a:prstClr val="black">
                        <a:alpha val="98000"/>
                      </a:prstClr>
                    </a:glow>
                  </a:effectLst>
                  <a:latin typeface="Arial"/>
                  <a:cs typeface="Arial"/>
                </a:rPr>
                <a:t>耶酥</a:t>
              </a:r>
              <a:br>
                <a:rPr lang="en-NZ" sz="2400" b="1" dirty="0">
                  <a:solidFill>
                    <a:srgbClr val="FFFFFF"/>
                  </a:solidFill>
                  <a:effectLst>
                    <a:glow rad="165100">
                      <a:prstClr val="black">
                        <a:alpha val="98000"/>
                      </a:prstClr>
                    </a:glow>
                  </a:effectLst>
                  <a:latin typeface="Arial"/>
                  <a:cs typeface="Arial"/>
                </a:rPr>
              </a:br>
              <a:r>
                <a:rPr lang="en-NZ" sz="2400" b="1" dirty="0">
                  <a:solidFill>
                    <a:srgbClr val="FFFFFF"/>
                  </a:solidFill>
                  <a:effectLst>
                    <a:glow rad="165100">
                      <a:prstClr val="black">
                        <a:alpha val="98000"/>
                      </a:prstClr>
                    </a:glow>
                  </a:effectLst>
                  <a:latin typeface="Arial"/>
                  <a:cs typeface="Arial"/>
                </a:rPr>
                <a:t>(</a:t>
              </a:r>
              <a:r>
                <a:rPr lang="zh-CN" altLang="en-US" sz="2400" b="1" dirty="0">
                  <a:solidFill>
                    <a:srgbClr val="FFFFFF"/>
                  </a:solidFill>
                  <a:effectLst>
                    <a:glow rad="165100">
                      <a:prstClr val="black">
                        <a:alpha val="98000"/>
                      </a:prstClr>
                    </a:glow>
                  </a:effectLst>
                  <a:latin typeface="Arial"/>
                  <a:cs typeface="Arial"/>
                </a:rPr>
                <a:t>太</a:t>
              </a:r>
              <a:r>
                <a:rPr lang="en-NZ" sz="2400" b="1" dirty="0">
                  <a:solidFill>
                    <a:srgbClr val="FFFFFF"/>
                  </a:solidFill>
                  <a:effectLst>
                    <a:glow rad="165100">
                      <a:prstClr val="black">
                        <a:alpha val="98000"/>
                      </a:prstClr>
                    </a:glow>
                  </a:effectLst>
                  <a:latin typeface="Arial"/>
                  <a:cs typeface="Arial"/>
                </a:rPr>
                <a:t>2:15)</a:t>
              </a:r>
            </a:p>
          </p:txBody>
        </p:sp>
        <p:sp>
          <p:nvSpPr>
            <p:cNvPr id="11" name="Right Arrow 10"/>
            <p:cNvSpPr/>
            <p:nvPr/>
          </p:nvSpPr>
          <p:spPr>
            <a:xfrm rot="20361377">
              <a:off x="5560820" y="5182909"/>
              <a:ext cx="880829" cy="469978"/>
            </a:xfrm>
            <a:prstGeom prst="rightArrow">
              <a:avLst/>
            </a:prstGeom>
            <a:solidFill>
              <a:srgbClr val="0000FF"/>
            </a:solidFill>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FF0000"/>
                </a:solidFill>
                <a:latin typeface="Tw Cen MT" charset="0"/>
                <a:ea typeface="MS PGothic" charset="0"/>
                <a:cs typeface="MS PGothic" charset="0"/>
              </a:endParaRPr>
            </a:p>
          </p:txBody>
        </p:sp>
      </p:grpSp>
      <p:sp>
        <p:nvSpPr>
          <p:cNvPr id="14" name="Title 1"/>
          <p:cNvSpPr>
            <a:spLocks noGrp="1"/>
          </p:cNvSpPr>
          <p:nvPr>
            <p:ph type="title"/>
          </p:nvPr>
        </p:nvSpPr>
        <p:spPr>
          <a:xfrm>
            <a:off x="612775" y="228600"/>
            <a:ext cx="8153400" cy="990600"/>
          </a:xfrm>
        </p:spPr>
        <p:txBody>
          <a:bodyPr>
            <a:normAutofit fontScale="90000"/>
          </a:bodyPr>
          <a:lstStyle/>
          <a:p>
            <a:pPr algn="ctr" eaLnBrk="1" fontAlgn="auto" hangingPunct="1">
              <a:spcAft>
                <a:spcPts val="0"/>
              </a:spcAft>
              <a:defRPr/>
            </a:pPr>
            <a:r>
              <a:rPr lang="zh-CN" altLang="en-US" dirty="0">
                <a:ea typeface="+mj-ea"/>
                <a:cs typeface="+mj-cs"/>
              </a:rPr>
              <a:t>案例研究：</a:t>
            </a:r>
            <a:br>
              <a:rPr lang="en-NZ" dirty="0">
                <a:ea typeface="+mj-ea"/>
                <a:cs typeface="+mj-cs"/>
              </a:rPr>
            </a:br>
            <a:r>
              <a:rPr lang="zh-CN" altLang="en-US" dirty="0">
                <a:ea typeface="+mj-ea"/>
                <a:cs typeface="+mj-cs"/>
              </a:rPr>
              <a:t>马太福音</a:t>
            </a:r>
            <a:r>
              <a:rPr lang="en-US" altLang="zh-CN" dirty="0">
                <a:ea typeface="+mj-ea"/>
                <a:cs typeface="+mj-cs"/>
              </a:rPr>
              <a:t>2:15</a:t>
            </a:r>
            <a:r>
              <a:rPr lang="zh-CN" altLang="en-US" dirty="0">
                <a:ea typeface="+mj-ea"/>
                <a:cs typeface="+mj-cs"/>
              </a:rPr>
              <a:t>里的何西阿书</a:t>
            </a:r>
            <a:r>
              <a:rPr lang="en-NZ" dirty="0">
                <a:ea typeface="+mj-ea"/>
                <a:cs typeface="+mj-cs"/>
              </a:rPr>
              <a:t>11:1</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
            <a:ext cx="9144001" cy="685800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ea typeface="ＭＳ Ｐゴシック" charset="0"/>
            </a:endParaRPr>
          </a:p>
        </p:txBody>
      </p:sp>
      <p:sp>
        <p:nvSpPr>
          <p:cNvPr id="900098" name="Rectangle 2"/>
          <p:cNvSpPr>
            <a:spLocks noGrp="1" noChangeArrowheads="1"/>
          </p:cNvSpPr>
          <p:nvPr>
            <p:ph type="ctrTitle"/>
          </p:nvPr>
        </p:nvSpPr>
        <p:spPr>
          <a:xfrm>
            <a:off x="2752022" y="29469"/>
            <a:ext cx="6391978" cy="6828531"/>
          </a:xfrm>
          <a:effectLst>
            <a:outerShdw blurRad="63500" dist="35921" dir="2700000" algn="ctr" rotWithShape="0">
              <a:schemeClr val="tx2">
                <a:alpha val="74998"/>
              </a:schemeClr>
            </a:outerShdw>
          </a:effectLst>
          <a:ex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以色列人哪！</a:t>
            </a:r>
            <a:br>
              <a:rPr lang="en-US" altLang="zh-CN"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你们要听耶和华的话。</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耶和华要与这地的居民争辩</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因为在这地上没有</a:t>
            </a:r>
            <a:r>
              <a:rPr lang="zh-CN" altLang="en-US" sz="3600" b="1" dirty="0">
                <a:solidFill>
                  <a:srgbClr val="FFFF00"/>
                </a:solidFill>
                <a:effectLst>
                  <a:glow rad="127000">
                    <a:schemeClr val="tx1"/>
                  </a:glow>
                </a:effectLst>
                <a:latin typeface="Arial" charset="0"/>
                <a:ea typeface="ＭＳ Ｐゴシック" charset="0"/>
                <a:cs typeface="ＭＳ Ｐゴシック" charset="0"/>
              </a:rPr>
              <a:t>诚实</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没有</a:t>
            </a:r>
            <a:r>
              <a:rPr lang="zh-CN" altLang="en-US" sz="3600" b="1" dirty="0">
                <a:solidFill>
                  <a:srgbClr val="FFFF00"/>
                </a:solidFill>
                <a:effectLst>
                  <a:glow rad="127000">
                    <a:schemeClr val="tx1"/>
                  </a:glow>
                </a:effectLst>
                <a:latin typeface="Arial" charset="0"/>
                <a:ea typeface="ＭＳ Ｐゴシック" charset="0"/>
                <a:cs typeface="ＭＳ Ｐゴシック" charset="0"/>
              </a:rPr>
              <a:t>慈爱 </a:t>
            </a:r>
            <a:r>
              <a:rPr lang="en-US" sz="3600" b="1" dirty="0">
                <a:effectLst>
                  <a:glow rad="127000">
                    <a:schemeClr val="tx1"/>
                  </a:glow>
                </a:effectLst>
                <a:latin typeface="Arial" charset="0"/>
                <a:ea typeface="ＭＳ Ｐゴシック" charset="0"/>
                <a:cs typeface="ＭＳ Ｐゴシック" charset="0"/>
              </a:rPr>
              <a:t>(</a:t>
            </a:r>
            <a:r>
              <a:rPr lang="en-US" sz="3600" b="1" i="1" dirty="0" err="1">
                <a:effectLst>
                  <a:glow rad="127000">
                    <a:schemeClr val="tx1"/>
                  </a:glow>
                </a:effectLst>
                <a:latin typeface="Arial" charset="0"/>
                <a:ea typeface="ＭＳ Ｐゴシック" charset="0"/>
                <a:cs typeface="ＭＳ Ｐゴシック" charset="0"/>
              </a:rPr>
              <a:t>hesed</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也没有认识　神的</a:t>
            </a:r>
            <a:r>
              <a:rPr lang="zh-CN" altLang="en-US" sz="3600" b="1" dirty="0">
                <a:solidFill>
                  <a:srgbClr val="FFFF00"/>
                </a:solidFill>
                <a:effectLst>
                  <a:glow rad="127000">
                    <a:schemeClr val="tx1"/>
                  </a:glow>
                </a:effectLst>
                <a:latin typeface="Arial" charset="0"/>
                <a:ea typeface="ＭＳ Ｐゴシック" charset="0"/>
                <a:cs typeface="ＭＳ Ｐゴシック" charset="0"/>
              </a:rPr>
              <a:t>知识</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何西阿 </a:t>
            </a:r>
            <a:r>
              <a:rPr lang="en-US" sz="3600" b="1" dirty="0">
                <a:effectLst>
                  <a:glow rad="127000">
                    <a:schemeClr val="tx1"/>
                  </a:glow>
                </a:effectLst>
                <a:latin typeface="Arial" charset="0"/>
                <a:ea typeface="ＭＳ Ｐゴシック" charset="0"/>
                <a:cs typeface="ＭＳ Ｐゴシック" charset="0"/>
              </a:rPr>
              <a:t>4:1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grpSp>
        <p:nvGrpSpPr>
          <p:cNvPr id="5" name="Group 4"/>
          <p:cNvGrpSpPr/>
          <p:nvPr/>
        </p:nvGrpSpPr>
        <p:grpSpPr>
          <a:xfrm>
            <a:off x="37260" y="4702477"/>
            <a:ext cx="3844271" cy="1934126"/>
            <a:chOff x="201914" y="4702477"/>
            <a:chExt cx="3844271" cy="1934126"/>
          </a:xfrm>
        </p:grpSpPr>
        <p:sp>
          <p:nvSpPr>
            <p:cNvPr id="6" name="AutoShape 16"/>
            <p:cNvSpPr>
              <a:spLocks noChangeArrowheads="1"/>
            </p:cNvSpPr>
            <p:nvPr/>
          </p:nvSpPr>
          <p:spPr bwMode="auto">
            <a:xfrm>
              <a:off x="201914" y="5777746"/>
              <a:ext cx="2550107" cy="858857"/>
            </a:xfrm>
            <a:prstGeom prst="horizontalScroll">
              <a:avLst>
                <a:gd name="adj" fmla="val 12500"/>
              </a:avLst>
            </a:prstGeom>
            <a:solidFill>
              <a:srgbClr val="FFFF66"/>
            </a:solidFill>
            <a:ln w="38100" cap="sq">
              <a:solidFill>
                <a:srgbClr val="663300"/>
              </a:solidFill>
              <a:round/>
              <a:headEnd/>
              <a:tailEnd/>
            </a:ln>
          </p:spPr>
          <p:txBody>
            <a:bodyPr wrap="square" anchor="ctr">
              <a:spAutoFit/>
            </a:bodyPr>
            <a:lstStyle/>
            <a:p>
              <a:pPr algn="ctr" eaLnBrk="1" hangingPunct="1">
                <a:spcBef>
                  <a:spcPct val="50000"/>
                </a:spcBef>
              </a:pPr>
              <a:r>
                <a:rPr lang="en-US" b="1" dirty="0">
                  <a:solidFill>
                    <a:srgbClr val="000000"/>
                  </a:solidFill>
                  <a:latin typeface="Arial" charset="0"/>
                  <a:ea typeface="ＭＳ Ｐゴシック" charset="0"/>
                </a:rPr>
                <a:t>4:4–6:3</a:t>
              </a:r>
            </a:p>
          </p:txBody>
        </p:sp>
        <p:sp>
          <p:nvSpPr>
            <p:cNvPr id="4" name="Down Arrow 3"/>
            <p:cNvSpPr/>
            <p:nvPr/>
          </p:nvSpPr>
          <p:spPr bwMode="auto">
            <a:xfrm rot="2733652">
              <a:off x="2726560" y="4182586"/>
              <a:ext cx="799734" cy="1839516"/>
            </a:xfrm>
            <a:prstGeom prst="downArrow">
              <a:avLst/>
            </a:prstGeom>
            <a:solidFill>
              <a:srgbClr val="FFFF00"/>
            </a:solidFill>
            <a:ln w="2857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sz="2400">
                <a:solidFill>
                  <a:srgbClr val="000000"/>
                </a:solidFill>
                <a:latin typeface="Comic Sans MS" pitchFamily="-112" charset="0"/>
                <a:ea typeface="ＭＳ Ｐゴシック" charset="0"/>
                <a:cs typeface="+mn-cs"/>
              </a:endParaRPr>
            </a:p>
          </p:txBody>
        </p:sp>
      </p:grpSp>
      <p:grpSp>
        <p:nvGrpSpPr>
          <p:cNvPr id="9" name="Group 8"/>
          <p:cNvGrpSpPr/>
          <p:nvPr/>
        </p:nvGrpSpPr>
        <p:grpSpPr>
          <a:xfrm>
            <a:off x="2940193" y="3846230"/>
            <a:ext cx="3712523" cy="2790373"/>
            <a:chOff x="47053" y="3846230"/>
            <a:chExt cx="3712523" cy="2790373"/>
          </a:xfrm>
        </p:grpSpPr>
        <p:sp>
          <p:nvSpPr>
            <p:cNvPr id="10" name="AutoShape 16"/>
            <p:cNvSpPr>
              <a:spLocks noChangeArrowheads="1"/>
            </p:cNvSpPr>
            <p:nvPr/>
          </p:nvSpPr>
          <p:spPr bwMode="auto">
            <a:xfrm>
              <a:off x="47053" y="5777746"/>
              <a:ext cx="2704968" cy="858857"/>
            </a:xfrm>
            <a:prstGeom prst="horizontalScroll">
              <a:avLst>
                <a:gd name="adj" fmla="val 12500"/>
              </a:avLst>
            </a:prstGeom>
            <a:solidFill>
              <a:srgbClr val="FFFF66"/>
            </a:solidFill>
            <a:ln w="38100" cap="sq">
              <a:solidFill>
                <a:srgbClr val="663300"/>
              </a:solidFill>
              <a:round/>
              <a:headEnd/>
              <a:tailEnd/>
            </a:ln>
          </p:spPr>
          <p:txBody>
            <a:bodyPr wrap="square" anchor="ctr">
              <a:spAutoFit/>
            </a:bodyPr>
            <a:lstStyle/>
            <a:p>
              <a:pPr algn="ctr" eaLnBrk="1" hangingPunct="1">
                <a:spcBef>
                  <a:spcPct val="50000"/>
                </a:spcBef>
              </a:pPr>
              <a:r>
                <a:rPr lang="en-US" b="1" dirty="0">
                  <a:solidFill>
                    <a:srgbClr val="000000"/>
                  </a:solidFill>
                  <a:latin typeface="Arial" charset="0"/>
                  <a:ea typeface="ＭＳ Ｐゴシック" charset="0"/>
                </a:rPr>
                <a:t>6:4–11:11</a:t>
              </a:r>
            </a:p>
          </p:txBody>
        </p:sp>
        <p:sp>
          <p:nvSpPr>
            <p:cNvPr id="11" name="Down Arrow 10"/>
            <p:cNvSpPr/>
            <p:nvPr/>
          </p:nvSpPr>
          <p:spPr bwMode="auto">
            <a:xfrm rot="2530523">
              <a:off x="2959842" y="3846230"/>
              <a:ext cx="799734" cy="2235513"/>
            </a:xfrm>
            <a:prstGeom prst="downArrow">
              <a:avLst/>
            </a:prstGeom>
            <a:solidFill>
              <a:srgbClr val="FFFF00"/>
            </a:solidFill>
            <a:ln w="2857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sz="2400">
                <a:solidFill>
                  <a:srgbClr val="000000"/>
                </a:solidFill>
                <a:latin typeface="Comic Sans MS" pitchFamily="-112" charset="0"/>
                <a:ea typeface="ＭＳ Ｐゴシック" charset="0"/>
                <a:cs typeface="+mn-cs"/>
              </a:endParaRPr>
            </a:p>
          </p:txBody>
        </p:sp>
      </p:grpSp>
      <p:grpSp>
        <p:nvGrpSpPr>
          <p:cNvPr id="12" name="Group 11"/>
          <p:cNvGrpSpPr/>
          <p:nvPr/>
        </p:nvGrpSpPr>
        <p:grpSpPr>
          <a:xfrm>
            <a:off x="5880385" y="3532431"/>
            <a:ext cx="3216572" cy="3104172"/>
            <a:chOff x="-511594" y="3532431"/>
            <a:chExt cx="3216572" cy="3104172"/>
          </a:xfrm>
        </p:grpSpPr>
        <p:sp>
          <p:nvSpPr>
            <p:cNvPr id="13" name="AutoShape 16"/>
            <p:cNvSpPr>
              <a:spLocks noChangeArrowheads="1"/>
            </p:cNvSpPr>
            <p:nvPr/>
          </p:nvSpPr>
          <p:spPr bwMode="auto">
            <a:xfrm>
              <a:off x="-511594" y="5777746"/>
              <a:ext cx="3216572" cy="858857"/>
            </a:xfrm>
            <a:prstGeom prst="horizontalScroll">
              <a:avLst>
                <a:gd name="adj" fmla="val 12500"/>
              </a:avLst>
            </a:prstGeom>
            <a:solidFill>
              <a:srgbClr val="FFFF66"/>
            </a:solidFill>
            <a:ln w="38100" cap="sq">
              <a:solidFill>
                <a:srgbClr val="663300"/>
              </a:solidFill>
              <a:round/>
              <a:headEnd/>
              <a:tailEnd/>
            </a:ln>
          </p:spPr>
          <p:txBody>
            <a:bodyPr wrap="square" anchor="ctr">
              <a:spAutoFit/>
            </a:bodyPr>
            <a:lstStyle/>
            <a:p>
              <a:pPr algn="ctr" eaLnBrk="1" hangingPunct="1">
                <a:spcBef>
                  <a:spcPct val="50000"/>
                </a:spcBef>
              </a:pPr>
              <a:r>
                <a:rPr lang="en-US" b="1" dirty="0">
                  <a:solidFill>
                    <a:srgbClr val="000000"/>
                  </a:solidFill>
                  <a:latin typeface="Arial" charset="0"/>
                  <a:ea typeface="ＭＳ Ｐゴシック" charset="0"/>
                </a:rPr>
                <a:t>11:12–13:16</a:t>
              </a:r>
            </a:p>
          </p:txBody>
        </p:sp>
        <p:sp>
          <p:nvSpPr>
            <p:cNvPr id="14" name="Down Arrow 13"/>
            <p:cNvSpPr/>
            <p:nvPr/>
          </p:nvSpPr>
          <p:spPr bwMode="auto">
            <a:xfrm>
              <a:off x="1434818" y="3532431"/>
              <a:ext cx="799734" cy="2163519"/>
            </a:xfrm>
            <a:prstGeom prst="downArrow">
              <a:avLst/>
            </a:prstGeom>
            <a:solidFill>
              <a:srgbClr val="FFFF00"/>
            </a:solidFill>
            <a:ln w="2857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sz="2400">
                <a:solidFill>
                  <a:srgbClr val="000000"/>
                </a:solidFill>
                <a:latin typeface="Comic Sans MS" pitchFamily="-112" charset="0"/>
                <a:ea typeface="ＭＳ Ｐゴシック" charset="0"/>
                <a:cs typeface="+mn-cs"/>
              </a:endParaRPr>
            </a:p>
          </p:txBody>
        </p:sp>
      </p:grpSp>
    </p:spTree>
    <p:extLst>
      <p:ext uri="{BB962C8B-B14F-4D97-AF65-F5344CB8AC3E}">
        <p14:creationId xmlns:p14="http://schemas.microsoft.com/office/powerpoint/2010/main" val="17936133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1" cy="685800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2752022" y="1143000"/>
            <a:ext cx="6391978" cy="5715000"/>
          </a:xfrm>
          <a:effectLst>
            <a:outerShdw blurRad="63500" dist="35921" dir="2700000" algn="ctr" rotWithShape="0">
              <a:schemeClr val="tx2">
                <a:alpha val="74998"/>
              </a:schemeClr>
            </a:outerShdw>
          </a:effectLst>
          <a:ex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以色列人哪，你们当听耶和华的话。耶和华与这地的居民争辩，因这地上无</a:t>
            </a:r>
            <a:r>
              <a:rPr lang="zh-CN" altLang="en-US" sz="3600" b="1" dirty="0">
                <a:solidFill>
                  <a:srgbClr val="FFFF00"/>
                </a:solidFill>
                <a:effectLst>
                  <a:glow rad="127000">
                    <a:schemeClr val="tx1"/>
                  </a:glow>
                </a:effectLst>
                <a:latin typeface="Arial" charset="0"/>
                <a:ea typeface="ＭＳ Ｐゴシック" charset="0"/>
                <a:cs typeface="ＭＳ Ｐゴシック" charset="0"/>
              </a:rPr>
              <a:t>诚实</a:t>
            </a:r>
            <a:r>
              <a:rPr lang="zh-CN" altLang="en-US" sz="3600" b="1" dirty="0">
                <a:effectLst>
                  <a:glow rad="127000">
                    <a:schemeClr val="tx1"/>
                  </a:glow>
                </a:effectLst>
                <a:latin typeface="Arial" charset="0"/>
                <a:ea typeface="ＭＳ Ｐゴシック" charset="0"/>
                <a:cs typeface="ＭＳ Ｐゴシック" charset="0"/>
              </a:rPr>
              <a:t>，</a:t>
            </a:r>
            <a:br>
              <a:rPr lang="en-US" altLang="zh-CN"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无</a:t>
            </a:r>
            <a:r>
              <a:rPr lang="zh-CN" altLang="en-US" sz="3600" b="1" dirty="0">
                <a:solidFill>
                  <a:srgbClr val="FFFF00"/>
                </a:solidFill>
                <a:effectLst>
                  <a:glow rad="127000">
                    <a:schemeClr val="tx1"/>
                  </a:glow>
                </a:effectLst>
                <a:latin typeface="Arial" charset="0"/>
                <a:ea typeface="ＭＳ Ｐゴシック" charset="0"/>
                <a:cs typeface="ＭＳ Ｐゴシック" charset="0"/>
              </a:rPr>
              <a:t>良善</a:t>
            </a:r>
            <a:r>
              <a:rPr lang="en-US" altLang="zh-CN" sz="3600" b="1" dirty="0">
                <a:effectLst>
                  <a:glow rad="127000">
                    <a:schemeClr val="tx1"/>
                  </a:glow>
                </a:effectLst>
                <a:latin typeface="Arial" charset="0"/>
                <a:ea typeface="ＭＳ Ｐゴシック" charset="0"/>
                <a:cs typeface="ＭＳ Ｐゴシック" charset="0"/>
              </a:rPr>
              <a:t>(</a:t>
            </a:r>
            <a:r>
              <a:rPr lang="en-US" altLang="zh-CN" sz="3600" b="1" dirty="0" err="1">
                <a:effectLst>
                  <a:glow rad="127000">
                    <a:schemeClr val="tx1"/>
                  </a:glow>
                </a:effectLst>
                <a:latin typeface="Arial" charset="0"/>
                <a:ea typeface="ＭＳ Ｐゴシック" charset="0"/>
                <a:cs typeface="ＭＳ Ｐゴシック" charset="0"/>
              </a:rPr>
              <a:t>hesed</a:t>
            </a:r>
            <a:r>
              <a:rPr lang="en-US" altLang="zh-CN"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a:t>
            </a:r>
            <a:br>
              <a:rPr lang="en-US" altLang="zh-CN"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无人</a:t>
            </a:r>
            <a:r>
              <a:rPr lang="zh-CN" altLang="en-US" sz="3600" b="1" dirty="0">
                <a:solidFill>
                  <a:srgbClr val="FFFF00"/>
                </a:solidFill>
                <a:effectLst>
                  <a:glow rad="127000">
                    <a:schemeClr val="tx1"/>
                  </a:glow>
                </a:effectLst>
                <a:latin typeface="Arial" charset="0"/>
                <a:ea typeface="ＭＳ Ｐゴシック" charset="0"/>
                <a:cs typeface="ＭＳ Ｐゴシック" charset="0"/>
              </a:rPr>
              <a:t>认识</a:t>
            </a:r>
            <a:r>
              <a:rPr lang="zh-CN" altLang="en-US" sz="3600" b="1" dirty="0">
                <a:effectLst>
                  <a:glow rad="127000">
                    <a:schemeClr val="tx1"/>
                  </a:glow>
                </a:effectLst>
                <a:latin typeface="Arial" charset="0"/>
                <a:ea typeface="ＭＳ Ｐゴシック" charset="0"/>
                <a:cs typeface="ＭＳ Ｐゴシック" charset="0"/>
              </a:rPr>
              <a:t>神” </a:t>
            </a:r>
            <a:br>
              <a:rPr lang="en-US" altLang="zh-CN" sz="3600" b="1" dirty="0">
                <a:effectLst>
                  <a:glow rad="127000">
                    <a:schemeClr val="tx1"/>
                  </a:glow>
                </a:effectLst>
                <a:latin typeface="Arial" charset="0"/>
                <a:ea typeface="ＭＳ Ｐゴシック" charset="0"/>
                <a:cs typeface="ＭＳ Ｐゴシック" charset="0"/>
              </a:rPr>
            </a:br>
            <a:br>
              <a:rPr lang="en-US" altLang="zh-CN" sz="3600" b="1" dirty="0">
                <a:effectLst>
                  <a:glow rad="127000">
                    <a:schemeClr val="tx1"/>
                  </a:glow>
                </a:effectLst>
                <a:latin typeface="Arial" charset="0"/>
                <a:ea typeface="ＭＳ Ｐゴシック" charset="0"/>
                <a:cs typeface="ＭＳ Ｐゴシック" charset="0"/>
              </a:rPr>
            </a:br>
            <a:r>
              <a:rPr lang="en-US" altLang="zh-CN"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何西阿 </a:t>
            </a:r>
            <a:r>
              <a:rPr lang="en-US" altLang="zh-CN" sz="3600" b="1" dirty="0">
                <a:effectLst>
                  <a:glow rad="127000">
                    <a:schemeClr val="tx1"/>
                  </a:glow>
                </a:effectLst>
                <a:latin typeface="Arial" charset="0"/>
                <a:ea typeface="ＭＳ Ｐゴシック" charset="0"/>
                <a:cs typeface="ＭＳ Ｐゴシック" charset="0"/>
              </a:rPr>
              <a:t>4:1)</a:t>
            </a:r>
            <a:br>
              <a:rPr lang="en-US" sz="3600" dirty="0"/>
            </a:br>
            <a:endParaRPr lang="en-US" sz="3600" b="1" dirty="0">
              <a:effectLst>
                <a:glow rad="127000">
                  <a:schemeClr val="tx1"/>
                </a:glow>
              </a:effectLst>
              <a:latin typeface="Arial" charset="0"/>
              <a:ea typeface="ＭＳ Ｐゴシック" charset="0"/>
              <a:cs typeface="ＭＳ Ｐゴシック" charset="0"/>
            </a:endParaRPr>
          </a:p>
        </p:txBody>
      </p:sp>
      <p:sp>
        <p:nvSpPr>
          <p:cNvPr id="6" name="AutoShape 16"/>
          <p:cNvSpPr>
            <a:spLocks noChangeArrowheads="1"/>
          </p:cNvSpPr>
          <p:nvPr/>
        </p:nvSpPr>
        <p:spPr bwMode="auto">
          <a:xfrm>
            <a:off x="37260" y="5777746"/>
            <a:ext cx="2550107" cy="858857"/>
          </a:xfrm>
          <a:prstGeom prst="horizontalScroll">
            <a:avLst>
              <a:gd name="adj" fmla="val 12500"/>
            </a:avLst>
          </a:prstGeom>
          <a:solidFill>
            <a:srgbClr val="FFFF66"/>
          </a:solidFill>
          <a:ln w="38100" cap="sq">
            <a:solidFill>
              <a:srgbClr val="663300"/>
            </a:solidFill>
            <a:round/>
            <a:headEnd/>
            <a:tailEnd/>
          </a:ln>
        </p:spPr>
        <p:txBody>
          <a:bodyPr wrap="square"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charset="0"/>
                <a:ea typeface="ＭＳ Ｐゴシック" charset="0"/>
              </a:rPr>
              <a:t>4:4–6:3</a:t>
            </a:r>
          </a:p>
        </p:txBody>
      </p:sp>
      <p:sp>
        <p:nvSpPr>
          <p:cNvPr id="4" name="Down Arrow 3"/>
          <p:cNvSpPr/>
          <p:nvPr/>
        </p:nvSpPr>
        <p:spPr bwMode="auto">
          <a:xfrm rot="4129096">
            <a:off x="3109060" y="2573086"/>
            <a:ext cx="612535" cy="4603520"/>
          </a:xfrm>
          <a:prstGeom prst="downArrow">
            <a:avLst/>
          </a:prstGeom>
          <a:solidFill>
            <a:srgbClr val="FFFF00"/>
          </a:solidFill>
          <a:ln w="2857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0" name="AutoShape 16"/>
          <p:cNvSpPr>
            <a:spLocks noChangeArrowheads="1"/>
          </p:cNvSpPr>
          <p:nvPr/>
        </p:nvSpPr>
        <p:spPr bwMode="auto">
          <a:xfrm>
            <a:off x="2940193" y="5777746"/>
            <a:ext cx="2704968" cy="858857"/>
          </a:xfrm>
          <a:prstGeom prst="horizontalScroll">
            <a:avLst>
              <a:gd name="adj" fmla="val 12500"/>
            </a:avLst>
          </a:prstGeom>
          <a:solidFill>
            <a:srgbClr val="FFFF66"/>
          </a:solidFill>
          <a:ln w="38100" cap="sq">
            <a:solidFill>
              <a:srgbClr val="663300"/>
            </a:solidFill>
            <a:round/>
            <a:headEnd/>
            <a:tailEnd/>
          </a:ln>
        </p:spPr>
        <p:txBody>
          <a:bodyPr wrap="square"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charset="0"/>
                <a:ea typeface="ＭＳ Ｐゴシック" charset="0"/>
              </a:rPr>
              <a:t>6:4–11:11</a:t>
            </a:r>
          </a:p>
        </p:txBody>
      </p:sp>
      <p:sp>
        <p:nvSpPr>
          <p:cNvPr id="11" name="Down Arrow 10"/>
          <p:cNvSpPr/>
          <p:nvPr/>
        </p:nvSpPr>
        <p:spPr bwMode="auto">
          <a:xfrm rot="1569351">
            <a:off x="3504959" y="3302199"/>
            <a:ext cx="751968" cy="2737060"/>
          </a:xfrm>
          <a:prstGeom prst="downArrow">
            <a:avLst/>
          </a:prstGeom>
          <a:solidFill>
            <a:srgbClr val="FFFF00"/>
          </a:solidFill>
          <a:ln w="2857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3" name="AutoShape 16"/>
          <p:cNvSpPr>
            <a:spLocks noChangeArrowheads="1"/>
          </p:cNvSpPr>
          <p:nvPr/>
        </p:nvSpPr>
        <p:spPr bwMode="auto">
          <a:xfrm>
            <a:off x="5880385" y="5777746"/>
            <a:ext cx="3216572" cy="858857"/>
          </a:xfrm>
          <a:prstGeom prst="horizontalScroll">
            <a:avLst>
              <a:gd name="adj" fmla="val 12500"/>
            </a:avLst>
          </a:prstGeom>
          <a:solidFill>
            <a:srgbClr val="FFFF66"/>
          </a:solidFill>
          <a:ln w="38100" cap="sq">
            <a:solidFill>
              <a:srgbClr val="663300"/>
            </a:solidFill>
            <a:round/>
            <a:headEnd/>
            <a:tailEnd/>
          </a:ln>
        </p:spPr>
        <p:txBody>
          <a:bodyPr wrap="square"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charset="0"/>
                <a:ea typeface="ＭＳ Ｐゴシック" charset="0"/>
              </a:rPr>
              <a:t>11:12–13:16</a:t>
            </a:r>
          </a:p>
        </p:txBody>
      </p:sp>
      <p:sp>
        <p:nvSpPr>
          <p:cNvPr id="14" name="Down Arrow 13"/>
          <p:cNvSpPr/>
          <p:nvPr/>
        </p:nvSpPr>
        <p:spPr bwMode="auto">
          <a:xfrm rot="20896789">
            <a:off x="7761138" y="2937482"/>
            <a:ext cx="804330" cy="2765207"/>
          </a:xfrm>
          <a:prstGeom prst="downArrow">
            <a:avLst>
              <a:gd name="adj1" fmla="val 47371"/>
              <a:gd name="adj2" fmla="val 50000"/>
            </a:avLst>
          </a:prstGeom>
          <a:solidFill>
            <a:srgbClr val="FFFF00"/>
          </a:solidFill>
          <a:ln w="2857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Tree>
    <p:extLst>
      <p:ext uri="{BB962C8B-B14F-4D97-AF65-F5344CB8AC3E}">
        <p14:creationId xmlns:p14="http://schemas.microsoft.com/office/powerpoint/2010/main" val="2357028553"/>
      </p:ext>
    </p:extLst>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何西阿</a:t>
            </a:r>
            <a:r>
              <a:rPr lang="en-US" sz="8800" dirty="0">
                <a:solidFill>
                  <a:schemeClr val="bg1"/>
                </a:solidFill>
                <a:latin typeface="Arial" charset="0"/>
                <a:ea typeface="Osaka" charset="0"/>
                <a:cs typeface="Arial" charset="0"/>
              </a:rPr>
              <a:t> 12</a:t>
            </a:r>
          </a:p>
        </p:txBody>
      </p:sp>
    </p:spTree>
    <p:extLst>
      <p:ext uri="{BB962C8B-B14F-4D97-AF65-F5344CB8AC3E}">
        <p14:creationId xmlns:p14="http://schemas.microsoft.com/office/powerpoint/2010/main" val="671908776"/>
      </p:ext>
    </p:extLst>
  </p:cSld>
  <p:clrMapOvr>
    <a:overrideClrMapping bg1="lt1" tx1="dk1" bg2="lt2" tx2="dk2" accent1="accent1" accent2="accent2" accent3="accent3" accent4="accent4" accent5="accent5" accent6="accent6" hlink="hlink" folHlink="folHlink"/>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何西阿</a:t>
            </a:r>
            <a:r>
              <a:rPr lang="en-US" sz="8800" dirty="0">
                <a:solidFill>
                  <a:schemeClr val="bg1"/>
                </a:solidFill>
                <a:latin typeface="Arial" charset="0"/>
                <a:ea typeface="Osaka" charset="0"/>
                <a:cs typeface="Arial" charset="0"/>
              </a:rPr>
              <a:t> 13</a:t>
            </a:r>
          </a:p>
        </p:txBody>
      </p:sp>
    </p:spTree>
    <p:extLst>
      <p:ext uri="{BB962C8B-B14F-4D97-AF65-F5344CB8AC3E}">
        <p14:creationId xmlns:p14="http://schemas.microsoft.com/office/powerpoint/2010/main" val="1385300225"/>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570" y="0"/>
            <a:ext cx="453626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ea typeface="ＭＳ Ｐゴシック" charset="0"/>
            </a:endParaRPr>
          </a:p>
        </p:txBody>
      </p:sp>
      <p:sp>
        <p:nvSpPr>
          <p:cNvPr id="900098" name="Rectangle 2"/>
          <p:cNvSpPr>
            <a:spLocks noGrp="1" noChangeArrowheads="1"/>
          </p:cNvSpPr>
          <p:nvPr>
            <p:ph type="ctrTitle"/>
          </p:nvPr>
        </p:nvSpPr>
        <p:spPr>
          <a:xfrm>
            <a:off x="4566830" y="29469"/>
            <a:ext cx="4577170" cy="5826140"/>
          </a:xfrm>
          <a:effectLst>
            <a:outerShdw blurRad="63500" dist="35921" dir="2700000" algn="ctr" rotWithShape="0">
              <a:schemeClr val="tx2">
                <a:alpha val="74998"/>
              </a:schemeClr>
            </a:outerShdw>
          </a:effectLst>
          <a:ex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撒玛利亚必承担自己罪的刑罚，</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因为他背叛了他的　神。</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他们必倒在刀下。</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他们的婴孩被摔死，</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他们的孕妇必被剖开肚腹。</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何西阿 </a:t>
            </a:r>
            <a:r>
              <a:rPr lang="en-US" sz="3600" b="1" dirty="0">
                <a:effectLst>
                  <a:glow rad="127000">
                    <a:schemeClr val="tx1"/>
                  </a:glow>
                </a:effectLst>
                <a:latin typeface="Arial" charset="0"/>
                <a:ea typeface="ＭＳ Ｐゴシック" charset="0"/>
                <a:cs typeface="ＭＳ Ｐゴシック" charset="0"/>
              </a:rPr>
              <a:t>13:16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28985382"/>
      </p:ext>
    </p:extLst>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何西阿</a:t>
            </a:r>
            <a:r>
              <a:rPr lang="en-US" sz="8800" dirty="0">
                <a:solidFill>
                  <a:schemeClr val="bg1"/>
                </a:solidFill>
                <a:latin typeface="Arial" charset="0"/>
                <a:ea typeface="Osaka" charset="0"/>
                <a:cs typeface="Arial" charset="0"/>
              </a:rPr>
              <a:t> 14</a:t>
            </a:r>
          </a:p>
        </p:txBody>
      </p:sp>
    </p:spTree>
    <p:extLst>
      <p:ext uri="{BB962C8B-B14F-4D97-AF65-F5344CB8AC3E}">
        <p14:creationId xmlns:p14="http://schemas.microsoft.com/office/powerpoint/2010/main" val="69311487"/>
      </p:ext>
    </p:extLst>
  </p:cSld>
  <p:clrMapOvr>
    <a:overrideClrMapping bg1="lt1" tx1="dk1" bg2="lt2" tx2="dk2" accent1="accent1" accent2="accent2" accent3="accent3" accent4="accent4" accent5="accent5" accent6="accent6" hlink="hlink" folHlink="folHlink"/>
  </p:clrMapOvr>
</p:sld>
</file>

<file path=ppt/slides/slide1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43000" y="0"/>
            <a:ext cx="6858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sz="2800">
              <a:solidFill>
                <a:srgbClr val="000000"/>
              </a:solidFill>
              <a:ea typeface="ＭＳ Ｐゴシック" charset="0"/>
            </a:endParaRPr>
          </a:p>
        </p:txBody>
      </p:sp>
      <p:sp>
        <p:nvSpPr>
          <p:cNvPr id="900098" name="Rectangle 2"/>
          <p:cNvSpPr>
            <a:spLocks noGrp="1" noChangeArrowheads="1"/>
          </p:cNvSpPr>
          <p:nvPr>
            <p:ph type="ctrTitle"/>
          </p:nvPr>
        </p:nvSpPr>
        <p:spPr>
          <a:xfrm>
            <a:off x="0" y="5408792"/>
            <a:ext cx="9144000" cy="1449207"/>
          </a:xfrm>
          <a:effectLst>
            <a:outerShdw blurRad="63500" dist="35921" dir="2700000" algn="ctr" rotWithShape="0">
              <a:schemeClr val="tx2">
                <a:alpha val="74998"/>
              </a:schemeClr>
            </a:outerShdw>
          </a:effectLst>
          <a:extLst/>
        </p:spPr>
        <p:txBody>
          <a:bodyPr anchor="t"/>
          <a:lstStyle/>
          <a:p>
            <a:pPr>
              <a:defRPr/>
            </a:pPr>
            <a:r>
              <a:rPr lang="en-US" sz="4000" b="1" dirty="0">
                <a:effectLst>
                  <a:glow rad="381000">
                    <a:schemeClr val="tx1"/>
                  </a:glow>
                </a:effectLst>
                <a:latin typeface="Arial" charset="0"/>
                <a:ea typeface="ＭＳ Ｐゴシック" charset="0"/>
                <a:cs typeface="ＭＳ Ｐゴシック" charset="0"/>
              </a:rPr>
              <a:t>God balances discipline with blessings today too!</a:t>
            </a:r>
          </a:p>
        </p:txBody>
      </p:sp>
      <p:sp>
        <p:nvSpPr>
          <p:cNvPr id="5" name="Rectangle 2"/>
          <p:cNvSpPr txBox="1">
            <a:spLocks noChangeArrowheads="1"/>
          </p:cNvSpPr>
          <p:nvPr/>
        </p:nvSpPr>
        <p:spPr bwMode="auto">
          <a:xfrm>
            <a:off x="0" y="1693187"/>
            <a:ext cx="9144000" cy="98769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4000" b="1" spc="-300" dirty="0">
                <a:solidFill>
                  <a:srgbClr val="FFFFFF"/>
                </a:solidFill>
                <a:effectLst>
                  <a:glow rad="381000">
                    <a:srgbClr val="000000"/>
                  </a:glow>
                </a:effectLst>
                <a:latin typeface="Arial" charset="0"/>
                <a:ea typeface="ＭＳ Ｐゴシック" charset="0"/>
                <a:cs typeface="ＭＳ Ｐゴシック" charset="0"/>
              </a:rPr>
              <a:t>FROM BROKEN TO BRAND NEW</a:t>
            </a:r>
          </a:p>
        </p:txBody>
      </p:sp>
      <p:sp>
        <p:nvSpPr>
          <p:cNvPr id="6" name="Rectangle 2"/>
          <p:cNvSpPr txBox="1">
            <a:spLocks noChangeArrowheads="1"/>
          </p:cNvSpPr>
          <p:nvPr/>
        </p:nvSpPr>
        <p:spPr bwMode="auto">
          <a:xfrm>
            <a:off x="0" y="-282198"/>
            <a:ext cx="9144000" cy="24927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13800" b="1" dirty="0">
                <a:solidFill>
                  <a:srgbClr val="FFFFFF"/>
                </a:solidFill>
                <a:effectLst>
                  <a:glow rad="381000">
                    <a:srgbClr val="000000"/>
                  </a:glow>
                </a:effectLst>
                <a:latin typeface="Times New Roman"/>
                <a:ea typeface="ＭＳ Ｐゴシック" charset="0"/>
                <a:cs typeface="Times New Roman"/>
              </a:rPr>
              <a:t>何西阿</a:t>
            </a:r>
            <a:endParaRPr lang="en-US" sz="13800" b="1" dirty="0">
              <a:solidFill>
                <a:srgbClr val="FFFFFF"/>
              </a:solidFill>
              <a:effectLst>
                <a:glow rad="381000">
                  <a:srgbClr val="000000"/>
                </a:glow>
              </a:effectLst>
              <a:latin typeface="Times New Roman"/>
              <a:ea typeface="ＭＳ Ｐゴシック" charset="0"/>
              <a:cs typeface="Times New Roman"/>
            </a:endParaRPr>
          </a:p>
        </p:txBody>
      </p:sp>
    </p:spTree>
    <p:extLst>
      <p:ext uri="{BB962C8B-B14F-4D97-AF65-F5344CB8AC3E}">
        <p14:creationId xmlns:p14="http://schemas.microsoft.com/office/powerpoint/2010/main" val="2561829711"/>
      </p:ext>
    </p:extLst>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43000" y="0"/>
            <a:ext cx="6858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ea typeface="ＭＳ Ｐゴシック" charset="0"/>
            </a:endParaRPr>
          </a:p>
        </p:txBody>
      </p:sp>
      <p:sp>
        <p:nvSpPr>
          <p:cNvPr id="900098" name="Rectangle 2"/>
          <p:cNvSpPr>
            <a:spLocks noGrp="1" noChangeArrowheads="1"/>
          </p:cNvSpPr>
          <p:nvPr>
            <p:ph type="ctrTitle"/>
          </p:nvPr>
        </p:nvSpPr>
        <p:spPr>
          <a:xfrm>
            <a:off x="0" y="2133344"/>
            <a:ext cx="4845438" cy="2428857"/>
          </a:xfrm>
          <a:solidFill>
            <a:schemeClr val="tx1"/>
          </a:solidFill>
          <a:effectLst/>
          <a:extLst/>
        </p:spPr>
        <p:txBody>
          <a:bodyPr anchor="t"/>
          <a:lstStyle/>
          <a:p>
            <a:pPr>
              <a:defRPr/>
            </a:pPr>
            <a:r>
              <a:rPr lang="en-US" sz="6000" b="1" dirty="0">
                <a:effectLst>
                  <a:glow rad="127000">
                    <a:schemeClr val="tx1"/>
                  </a:glow>
                </a:effectLst>
                <a:latin typeface="Arial" charset="0"/>
                <a:ea typeface="ＭＳ Ｐゴシック" charset="0"/>
                <a:cs typeface="ＭＳ Ｐゴシック" charset="0"/>
              </a:rPr>
              <a:t>FROM BROKEN</a:t>
            </a:r>
          </a:p>
        </p:txBody>
      </p:sp>
    </p:spTree>
    <p:extLst>
      <p:ext uri="{BB962C8B-B14F-4D97-AF65-F5344CB8AC3E}">
        <p14:creationId xmlns:p14="http://schemas.microsoft.com/office/powerpoint/2010/main" val="2679293948"/>
      </p:ext>
    </p:extLst>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43000" y="0"/>
            <a:ext cx="6858000" cy="6858000"/>
          </a:xfrm>
          <a:prstGeom prst="rect">
            <a:avLst/>
          </a:prstGeom>
          <a:solidFill>
            <a:schemeClr val="tx1"/>
          </a:solidFill>
          <a:ln>
            <a:noFill/>
          </a:ln>
          <a:effectLst>
            <a:outerShdw blurRad="63500" dist="35921" dir="2700000" algn="ctr" rotWithShape="0">
              <a:schemeClr val="tx2">
                <a:alpha val="74998"/>
              </a:schemeClr>
            </a:outerShdw>
          </a:effec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ea typeface="ＭＳ Ｐゴシック" charset="0"/>
            </a:endParaRPr>
          </a:p>
        </p:txBody>
      </p:sp>
      <p:sp>
        <p:nvSpPr>
          <p:cNvPr id="900098" name="Rectangle 2"/>
          <p:cNvSpPr>
            <a:spLocks noGrp="1" noChangeArrowheads="1"/>
          </p:cNvSpPr>
          <p:nvPr>
            <p:ph type="ctrTitle"/>
          </p:nvPr>
        </p:nvSpPr>
        <p:spPr>
          <a:xfrm>
            <a:off x="4492614" y="2004853"/>
            <a:ext cx="3881055" cy="2816030"/>
          </a:xfrm>
          <a:solidFill>
            <a:schemeClr val="tx1"/>
          </a:solidFill>
          <a:ln>
            <a:noFill/>
          </a:ln>
          <a:effectLst/>
          <a:extLst/>
        </p:spPr>
        <p:txBody>
          <a:bodyPr vert="horz" wrap="square" lIns="91440" tIns="45720" rIns="91440" bIns="45720" numCol="1" anchor="t" anchorCtr="0" compatLnSpc="1">
            <a:prstTxWarp prst="textNoShape">
              <a:avLst/>
            </a:prstTxWarp>
          </a:bodyPr>
          <a:lstStyle/>
          <a:p>
            <a:r>
              <a:rPr lang="en-US" sz="6000" b="1" dirty="0">
                <a:effectLst>
                  <a:glow rad="127000">
                    <a:schemeClr val="tx1"/>
                  </a:glow>
                </a:effectLst>
                <a:latin typeface="Arial" charset="0"/>
                <a:ea typeface="ＭＳ Ｐゴシック" charset="0"/>
                <a:cs typeface="ＭＳ Ｐゴシック" charset="0"/>
              </a:rPr>
              <a:t>TO BRAND NEW</a:t>
            </a:r>
          </a:p>
        </p:txBody>
      </p:sp>
    </p:spTree>
    <p:extLst>
      <p:ext uri="{BB962C8B-B14F-4D97-AF65-F5344CB8AC3E}">
        <p14:creationId xmlns:p14="http://schemas.microsoft.com/office/powerpoint/2010/main" val="4275824700"/>
      </p:ext>
    </p:extLst>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43000" y="0"/>
            <a:ext cx="6858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sz="2800">
              <a:solidFill>
                <a:srgbClr val="000000"/>
              </a:solidFill>
              <a:ea typeface="ＭＳ Ｐゴシック" charset="0"/>
            </a:endParaRPr>
          </a:p>
        </p:txBody>
      </p:sp>
      <p:sp>
        <p:nvSpPr>
          <p:cNvPr id="900098" name="Rectangle 2"/>
          <p:cNvSpPr>
            <a:spLocks noGrp="1" noChangeArrowheads="1"/>
          </p:cNvSpPr>
          <p:nvPr>
            <p:ph type="ctrTitle"/>
          </p:nvPr>
        </p:nvSpPr>
        <p:spPr>
          <a:xfrm>
            <a:off x="0" y="5408792"/>
            <a:ext cx="9144000" cy="1449207"/>
          </a:xfrm>
          <a:effectLst>
            <a:outerShdw blurRad="63500" dist="35921" dir="2700000" algn="ctr" rotWithShape="0">
              <a:schemeClr val="tx2">
                <a:alpha val="74998"/>
              </a:schemeClr>
            </a:outerShdw>
          </a:effectLst>
          <a:extLst/>
        </p:spPr>
        <p:txBody>
          <a:bodyPr anchor="t"/>
          <a:lstStyle/>
          <a:p>
            <a:pPr>
              <a:defRPr/>
            </a:pPr>
            <a:r>
              <a:rPr lang="en-US" sz="4000" b="1" dirty="0">
                <a:effectLst>
                  <a:glow rad="381000">
                    <a:schemeClr val="tx1"/>
                  </a:glow>
                </a:effectLst>
                <a:latin typeface="Arial" charset="0"/>
                <a:ea typeface="ＭＳ Ｐゴシック" charset="0"/>
                <a:cs typeface="ＭＳ Ｐゴシック" charset="0"/>
              </a:rPr>
              <a:t>God balances discipline with blessings today too!</a:t>
            </a:r>
          </a:p>
        </p:txBody>
      </p:sp>
      <p:sp>
        <p:nvSpPr>
          <p:cNvPr id="5" name="Rectangle 2"/>
          <p:cNvSpPr txBox="1">
            <a:spLocks noChangeArrowheads="1"/>
          </p:cNvSpPr>
          <p:nvPr/>
        </p:nvSpPr>
        <p:spPr bwMode="auto">
          <a:xfrm>
            <a:off x="0" y="1693187"/>
            <a:ext cx="9144000" cy="98769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4000" b="1" spc="-300" dirty="0">
                <a:solidFill>
                  <a:srgbClr val="FFFFFF"/>
                </a:solidFill>
                <a:effectLst>
                  <a:glow rad="381000">
                    <a:srgbClr val="000000"/>
                  </a:glow>
                </a:effectLst>
                <a:latin typeface="Arial" charset="0"/>
                <a:ea typeface="ＭＳ Ｐゴシック" charset="0"/>
                <a:cs typeface="ＭＳ Ｐゴシック" charset="0"/>
              </a:rPr>
              <a:t>FROM BROKEN TO BRAND NEW</a:t>
            </a:r>
          </a:p>
        </p:txBody>
      </p:sp>
      <p:sp>
        <p:nvSpPr>
          <p:cNvPr id="6" name="Rectangle 2"/>
          <p:cNvSpPr txBox="1">
            <a:spLocks noChangeArrowheads="1"/>
          </p:cNvSpPr>
          <p:nvPr/>
        </p:nvSpPr>
        <p:spPr bwMode="auto">
          <a:xfrm>
            <a:off x="0" y="-282198"/>
            <a:ext cx="9144000" cy="24927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13800" b="1" dirty="0">
                <a:solidFill>
                  <a:srgbClr val="FFFFFF"/>
                </a:solidFill>
                <a:effectLst>
                  <a:glow rad="381000">
                    <a:srgbClr val="000000"/>
                  </a:glow>
                </a:effectLst>
                <a:latin typeface="Times New Roman"/>
                <a:ea typeface="ＭＳ Ｐゴシック" charset="0"/>
                <a:cs typeface="Times New Roman"/>
              </a:rPr>
              <a:t>何西阿</a:t>
            </a:r>
            <a:endParaRPr lang="en-US" sz="13800" b="1" dirty="0">
              <a:solidFill>
                <a:srgbClr val="FFFFFF"/>
              </a:solidFill>
              <a:effectLst>
                <a:glow rad="381000">
                  <a:srgbClr val="000000"/>
                </a:glow>
              </a:effectLst>
              <a:latin typeface="Times New Roman"/>
              <a:ea typeface="ＭＳ Ｐゴシック" charset="0"/>
              <a:cs typeface="Times New Roman"/>
            </a:endParaRPr>
          </a:p>
        </p:txBody>
      </p:sp>
    </p:spTree>
    <p:extLst>
      <p:ext uri="{BB962C8B-B14F-4D97-AF65-F5344CB8AC3E}">
        <p14:creationId xmlns:p14="http://schemas.microsoft.com/office/powerpoint/2010/main" val="2784714151"/>
      </p:ext>
    </p:extLst>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0604"/>
            <a:ext cx="9144000" cy="2033256"/>
          </a:xfrm>
          <a:effectLst>
            <a:outerShdw blurRad="63500" dist="35921" dir="2700000" algn="ctr" rotWithShape="0">
              <a:schemeClr val="tx2">
                <a:alpha val="74998"/>
              </a:schemeClr>
            </a:outerShdw>
          </a:effectLst>
          <a:extLst/>
        </p:spPr>
        <p:txBody>
          <a:bodyPr anchor="ctr"/>
          <a:lstStyle/>
          <a:p>
            <a:pPr>
              <a:defRPr/>
            </a:pPr>
            <a:r>
              <a:rPr lang="zh-CN" altLang="en-US" sz="4800" dirty="0"/>
              <a:t>上帝如何激励我们</a:t>
            </a:r>
            <a:r>
              <a:rPr lang="zh-CN" altLang="en-US" sz="4800" dirty="0">
                <a:solidFill>
                  <a:srgbClr val="FFFF00"/>
                </a:solidFill>
              </a:rPr>
              <a:t>效忠</a:t>
            </a:r>
            <a:r>
              <a:rPr lang="zh-CN" altLang="en-US" sz="4800" dirty="0"/>
              <a:t>于他？</a:t>
            </a:r>
            <a:br>
              <a:rPr lang="en-US" altLang="zh-CN" sz="4800" dirty="0"/>
            </a:br>
            <a:endParaRPr lang="en-US" sz="4800" b="1" dirty="0">
              <a:effectLst>
                <a:glow rad="127000">
                  <a:schemeClr val="tx1"/>
                </a:glow>
              </a:effectLst>
              <a:latin typeface="Arial" charset="0"/>
              <a:ea typeface="ＭＳ Ｐゴシック" charset="0"/>
              <a:cs typeface="ＭＳ Ｐゴシック" charset="0"/>
            </a:endParaRPr>
          </a:p>
        </p:txBody>
      </p:sp>
      <p:pic>
        <p:nvPicPr>
          <p:cNvPr id="7" name="Picture 6"/>
          <p:cNvPicPr>
            <a:picLocks noChangeAspect="1"/>
          </p:cNvPicPr>
          <p:nvPr/>
        </p:nvPicPr>
        <p:blipFill>
          <a:blip r:embed="rId3"/>
          <a:stretch>
            <a:fillRect/>
          </a:stretch>
        </p:blipFill>
        <p:spPr>
          <a:xfrm>
            <a:off x="0" y="2057400"/>
            <a:ext cx="9144000" cy="4800600"/>
          </a:xfrm>
          <a:prstGeom prst="rect">
            <a:avLst/>
          </a:prstGeom>
        </p:spPr>
      </p:pic>
    </p:spTree>
    <p:extLst>
      <p:ext uri="{BB962C8B-B14F-4D97-AF65-F5344CB8AC3E}">
        <p14:creationId xmlns:p14="http://schemas.microsoft.com/office/powerpoint/2010/main" val="1372041784"/>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a:extLst/>
        </p:spPr>
        <p:txBody>
          <a:bodyPr anchor="t"/>
          <a:lstStyle/>
          <a:p>
            <a:pPr>
              <a:defRPr/>
            </a:pPr>
            <a:r>
              <a:rPr lang="zh-CN" altLang="en-US" sz="4800" b="1" dirty="0">
                <a:effectLst>
                  <a:glow rad="127000">
                    <a:schemeClr val="tx1"/>
                  </a:glow>
                </a:effectLst>
                <a:latin typeface="Arial" charset="0"/>
                <a:ea typeface="ＭＳ Ｐゴシック" charset="0"/>
                <a:cs typeface="ＭＳ Ｐゴシック" charset="0"/>
              </a:rPr>
              <a:t>重点</a:t>
            </a:r>
            <a:br>
              <a:rPr lang="en-US" altLang="zh-CN" sz="4800" dirty="0"/>
            </a:b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00290"/>
            <a:ext cx="9144000" cy="241487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上帝忠于你，</a:t>
            </a:r>
            <a:br>
              <a:rPr kumimoji="0" lang="en-US" altLang="zh-CN"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所以你要</a:t>
            </a:r>
            <a:r>
              <a:rPr kumimoji="0" lang="zh-CN" altLang="en-US"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忠于</a:t>
            </a: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他</a:t>
            </a: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何西阿</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1142251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a:extLst/>
        </p:spPr>
        <p:txBody>
          <a:bodyPr anchor="t"/>
          <a:lstStyle/>
          <a:p>
            <a:pPr>
              <a:defRPr/>
            </a:pPr>
            <a:r>
              <a:rPr lang="zh-CN" altLang="en-US" sz="4800" b="1" dirty="0">
                <a:effectLst>
                  <a:glow rad="127000">
                    <a:schemeClr val="tx1"/>
                  </a:glow>
                </a:effectLst>
                <a:latin typeface="Arial" charset="0"/>
                <a:ea typeface="ＭＳ Ｐゴシック" charset="0"/>
                <a:cs typeface="ＭＳ Ｐゴシック" charset="0"/>
              </a:rPr>
              <a:t>重点</a:t>
            </a:r>
            <a:br>
              <a:rPr lang="en-US" altLang="zh-CN" sz="4800" dirty="0"/>
            </a:b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00290"/>
            <a:ext cx="9144000" cy="241487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5400" b="1" dirty="0">
                <a:solidFill>
                  <a:srgbClr val="FFFFFF"/>
                </a:solidFill>
                <a:effectLst>
                  <a:glow rad="127000">
                    <a:srgbClr val="000000"/>
                  </a:glow>
                </a:effectLst>
                <a:latin typeface="Arial" charset="0"/>
                <a:ea typeface="ＭＳ Ｐゴシック" charset="0"/>
                <a:cs typeface="ＭＳ Ｐゴシック" charset="0"/>
              </a:rPr>
              <a:t>上帝忠于你，</a:t>
            </a:r>
            <a:br>
              <a:rPr lang="en-US" altLang="zh-CN" sz="5400" b="1" dirty="0">
                <a:solidFill>
                  <a:srgbClr val="FFFFFF"/>
                </a:solidFill>
                <a:effectLst>
                  <a:glow rad="127000">
                    <a:srgbClr val="000000"/>
                  </a:glow>
                </a:effectLst>
                <a:latin typeface="Arial" charset="0"/>
                <a:ea typeface="ＭＳ Ｐゴシック" charset="0"/>
                <a:cs typeface="ＭＳ Ｐゴシック" charset="0"/>
              </a:rPr>
            </a:br>
            <a:r>
              <a:rPr lang="zh-CN" altLang="en-US" sz="5400" b="1" dirty="0">
                <a:solidFill>
                  <a:srgbClr val="FFFFFF"/>
                </a:solidFill>
                <a:effectLst>
                  <a:glow rad="127000">
                    <a:srgbClr val="000000"/>
                  </a:glow>
                </a:effectLst>
                <a:latin typeface="Arial" charset="0"/>
                <a:ea typeface="ＭＳ Ｐゴシック" charset="0"/>
                <a:cs typeface="ＭＳ Ｐゴシック" charset="0"/>
              </a:rPr>
              <a:t>所以你要</a:t>
            </a:r>
            <a:r>
              <a:rPr lang="zh-CN" altLang="en-US" sz="5400" b="1" dirty="0">
                <a:solidFill>
                  <a:srgbClr val="FFFF00"/>
                </a:solidFill>
                <a:effectLst>
                  <a:glow rad="127000">
                    <a:srgbClr val="000000"/>
                  </a:glow>
                </a:effectLst>
                <a:latin typeface="Arial" charset="0"/>
                <a:ea typeface="ＭＳ Ｐゴシック" charset="0"/>
                <a:cs typeface="ＭＳ Ｐゴシック" charset="0"/>
              </a:rPr>
              <a:t>忠于</a:t>
            </a:r>
            <a:r>
              <a:rPr lang="zh-CN" altLang="en-US" sz="5400" b="1" dirty="0">
                <a:solidFill>
                  <a:srgbClr val="FFFFFF"/>
                </a:solidFill>
                <a:effectLst>
                  <a:glow rad="127000">
                    <a:srgbClr val="000000"/>
                  </a:glow>
                </a:effectLst>
                <a:latin typeface="Arial" charset="0"/>
                <a:ea typeface="ＭＳ Ｐゴシック" charset="0"/>
                <a:cs typeface="ＭＳ Ｐゴシック" charset="0"/>
              </a:rPr>
              <a:t>他</a:t>
            </a: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何西阿</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0096824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a:ex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简单地说</a:t>
            </a:r>
            <a:r>
              <a:rPr lang="en-US" sz="4800" b="1" dirty="0">
                <a:effectLst>
                  <a:glow rad="127000">
                    <a:schemeClr val="tx1"/>
                  </a:glow>
                </a:effectLst>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6000" b="1" dirty="0">
                <a:solidFill>
                  <a:srgbClr val="FFFFFF"/>
                </a:solidFill>
                <a:effectLst>
                  <a:glow rad="127000">
                    <a:srgbClr val="000000"/>
                  </a:glow>
                </a:effectLst>
                <a:latin typeface="Arial" charset="0"/>
                <a:ea typeface="ＭＳ Ｐゴシック" charset="0"/>
                <a:cs typeface="ＭＳ Ｐゴシック" charset="0"/>
              </a:rPr>
              <a:t>做忠心的人</a:t>
            </a:r>
            <a:endParaRPr lang="en-US" sz="6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何西阿</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565</a:t>
            </a:r>
          </a:p>
          <a:p>
            <a:pPr algn="ctr" defTabSz="457200" eaLnBrk="1" fontAlgn="auto" hangingPunct="1">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spTree>
    <p:extLst>
      <p:ext uri="{BB962C8B-B14F-4D97-AF65-F5344CB8AC3E}">
        <p14:creationId xmlns:p14="http://schemas.microsoft.com/office/powerpoint/2010/main" val="2107464077"/>
      </p:ext>
    </p:extLst>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0604"/>
            <a:ext cx="9144000" cy="2033256"/>
          </a:xfrm>
          <a:effectLst>
            <a:outerShdw blurRad="63500" dist="35921" dir="2700000" algn="ctr" rotWithShape="0">
              <a:schemeClr val="tx2">
                <a:alpha val="74998"/>
              </a:schemeClr>
            </a:outerShdw>
          </a:effectLst>
          <a:extLst/>
        </p:spPr>
        <p:txBody>
          <a:bodyPr anchor="ctr"/>
          <a:lstStyle/>
          <a:p>
            <a:pPr>
              <a:defRPr/>
            </a:pPr>
            <a:r>
              <a:rPr lang="zh-CN" altLang="en-US" sz="4800" dirty="0"/>
              <a:t>上帝如何激励我们</a:t>
            </a:r>
            <a:r>
              <a:rPr lang="zh-CN" altLang="en-US" sz="4800" dirty="0">
                <a:solidFill>
                  <a:srgbClr val="FFFF00"/>
                </a:solidFill>
              </a:rPr>
              <a:t>效忠</a:t>
            </a:r>
            <a:r>
              <a:rPr lang="zh-CN" altLang="en-US" sz="4800" dirty="0"/>
              <a:t>于他？</a:t>
            </a:r>
            <a:br>
              <a:rPr lang="en-US" altLang="zh-CN" sz="4800" dirty="0"/>
            </a:br>
            <a:endParaRPr lang="en-US" sz="4800" b="1" dirty="0">
              <a:effectLst>
                <a:glow rad="127000">
                  <a:schemeClr val="tx1"/>
                </a:glow>
              </a:effectLst>
              <a:latin typeface="Arial" charset="0"/>
              <a:ea typeface="ＭＳ Ｐゴシック" charset="0"/>
              <a:cs typeface="ＭＳ Ｐゴシック" charset="0"/>
            </a:endParaRPr>
          </a:p>
        </p:txBody>
      </p:sp>
      <p:pic>
        <p:nvPicPr>
          <p:cNvPr id="7" name="Picture 6"/>
          <p:cNvPicPr>
            <a:picLocks noChangeAspect="1"/>
          </p:cNvPicPr>
          <p:nvPr/>
        </p:nvPicPr>
        <p:blipFill>
          <a:blip r:embed="rId3"/>
          <a:stretch>
            <a:fillRect/>
          </a:stretch>
        </p:blipFill>
        <p:spPr>
          <a:xfrm>
            <a:off x="0" y="2057400"/>
            <a:ext cx="9144000" cy="4800600"/>
          </a:xfrm>
          <a:prstGeom prst="rect">
            <a:avLst/>
          </a:prstGeom>
        </p:spPr>
      </p:pic>
      <p:sp>
        <p:nvSpPr>
          <p:cNvPr id="4" name="Rectangle 2"/>
          <p:cNvSpPr txBox="1">
            <a:spLocks noChangeArrowheads="1"/>
          </p:cNvSpPr>
          <p:nvPr/>
        </p:nvSpPr>
        <p:spPr bwMode="auto">
          <a:xfrm rot="20387377">
            <a:off x="3326715" y="2164507"/>
            <a:ext cx="5388029" cy="1225212"/>
          </a:xfrm>
          <a:prstGeom prst="rect">
            <a:avLst/>
          </a:prstGeom>
          <a:solidFill>
            <a:srgbClr val="0000FF"/>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6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两种方式</a:t>
            </a:r>
            <a:endParaRPr kumimoji="0" lang="en-US" sz="6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157444766"/>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5315097"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5315096" y="49784"/>
            <a:ext cx="3828903" cy="6808216"/>
          </a:xfrm>
          <a:effectLst>
            <a:outerShdw blurRad="63500" dist="35921" dir="2700000" algn="ctr" rotWithShape="0">
              <a:schemeClr val="tx2">
                <a:alpha val="74998"/>
              </a:schemeClr>
            </a:outerShdw>
          </a:effectLst>
          <a:extLst/>
        </p:spPr>
        <p:txBody>
          <a:bodyPr anchor="t"/>
          <a:lstStyle/>
          <a:p>
            <a:pPr>
              <a:defRPr/>
            </a:pPr>
            <a:br>
              <a:rPr lang="en-US" altLang="zh-CN" dirty="0"/>
            </a:br>
            <a:r>
              <a:rPr lang="zh-CN" altLang="en-US" dirty="0"/>
              <a:t>一。 上帝以身作则来激励我们</a:t>
            </a:r>
            <a:r>
              <a:rPr lang="zh-CN" altLang="en-US" dirty="0">
                <a:solidFill>
                  <a:srgbClr val="FFFF00"/>
                </a:solidFill>
              </a:rPr>
              <a:t>忠诚</a:t>
            </a:r>
            <a:br>
              <a:rPr lang="en-US" altLang="zh-CN" dirty="0"/>
            </a:br>
            <a:r>
              <a:rPr lang="en-US" b="1" dirty="0">
                <a:effectLst>
                  <a:glow rad="127000">
                    <a:schemeClr val="tx1"/>
                  </a:glow>
                </a:effectLst>
                <a:latin typeface="Arial" charset="0"/>
                <a:ea typeface="ＭＳ Ｐゴシック" charset="0"/>
                <a:cs typeface="ＭＳ Ｐゴシック" charset="0"/>
              </a:rPr>
              <a:t> (</a:t>
            </a:r>
            <a:r>
              <a:rPr lang="ko-KR" altLang="en-US" b="1" dirty="0" err="1">
                <a:effectLst>
                  <a:glow rad="127000">
                    <a:schemeClr val="tx1"/>
                  </a:glow>
                </a:effectLst>
                <a:latin typeface="Arial" charset="0"/>
                <a:ea typeface="ＭＳ Ｐゴシック" charset="0"/>
                <a:cs typeface="ＭＳ Ｐゴシック" charset="0"/>
              </a:rPr>
              <a:t>何西阿</a:t>
            </a:r>
            <a:r>
              <a:rPr lang="en-US" b="1" dirty="0">
                <a:effectLst>
                  <a:glow rad="127000">
                    <a:schemeClr val="tx1"/>
                  </a:glow>
                </a:effectLst>
                <a:latin typeface="Arial" charset="0"/>
                <a:ea typeface="ＭＳ Ｐゴシック" charset="0"/>
                <a:cs typeface="ＭＳ Ｐゴシック" charset="0"/>
              </a:rPr>
              <a:t> 1–3).</a:t>
            </a:r>
          </a:p>
        </p:txBody>
      </p:sp>
    </p:spTree>
    <p:extLst>
      <p:ext uri="{BB962C8B-B14F-4D97-AF65-F5344CB8AC3E}">
        <p14:creationId xmlns:p14="http://schemas.microsoft.com/office/powerpoint/2010/main" val="1223368510"/>
      </p:ext>
    </p:extLst>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0" y="-17889"/>
            <a:ext cx="9144000" cy="691864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17888"/>
            <a:ext cx="9144000" cy="2181406"/>
          </a:xfrm>
          <a:effectLst>
            <a:outerShdw blurRad="63500" dist="35921" dir="2700000" algn="ctr" rotWithShape="0">
              <a:schemeClr val="tx2">
                <a:alpha val="74998"/>
              </a:schemeClr>
            </a:outerShdw>
          </a:effectLst>
          <a:extLst/>
        </p:spPr>
        <p:txBody>
          <a:bodyPr anchor="t"/>
          <a:lstStyle/>
          <a:p>
            <a:pPr>
              <a:defRPr/>
            </a:pPr>
            <a:br>
              <a:rPr lang="en-US" altLang="zh-CN" b="1" dirty="0">
                <a:effectLst>
                  <a:glow rad="127000">
                    <a:schemeClr val="tx1"/>
                  </a:glow>
                </a:effectLst>
                <a:latin typeface="Arial" charset="0"/>
                <a:ea typeface="ＭＳ Ｐゴシック" charset="0"/>
                <a:cs typeface="ＭＳ Ｐゴシック" charset="0"/>
              </a:rPr>
            </a:br>
            <a:r>
              <a:rPr lang="zh-CN" altLang="en-US" b="1" dirty="0">
                <a:effectLst>
                  <a:glow rad="127000">
                    <a:schemeClr val="tx1"/>
                  </a:glow>
                </a:effectLst>
                <a:latin typeface="Arial" charset="0"/>
                <a:ea typeface="ＭＳ Ｐゴシック" charset="0"/>
                <a:cs typeface="ＭＳ Ｐゴシック" charset="0"/>
              </a:rPr>
              <a:t>二。上帝通过</a:t>
            </a:r>
            <a:r>
              <a:rPr lang="zh-CN" altLang="en-US" b="1" dirty="0">
                <a:solidFill>
                  <a:srgbClr val="FFFF00"/>
                </a:solidFill>
                <a:effectLst>
                  <a:glow rad="127000">
                    <a:schemeClr val="tx1"/>
                  </a:glow>
                </a:effectLst>
                <a:latin typeface="Arial" charset="0"/>
                <a:ea typeface="ＭＳ Ｐゴシック" charset="0"/>
                <a:cs typeface="ＭＳ Ｐゴシック" charset="0"/>
              </a:rPr>
              <a:t>平衡</a:t>
            </a:r>
            <a:r>
              <a:rPr lang="zh-CN" altLang="en-US" b="1" dirty="0">
                <a:effectLst>
                  <a:glow rad="127000">
                    <a:schemeClr val="tx1"/>
                  </a:glow>
                </a:effectLst>
                <a:latin typeface="Arial" charset="0"/>
                <a:ea typeface="ＭＳ Ｐゴシック" charset="0"/>
                <a:cs typeface="ＭＳ Ｐゴシック" charset="0"/>
              </a:rPr>
              <a:t>纠正和祝福来激励忠诚（何</a:t>
            </a:r>
            <a:r>
              <a:rPr lang="en-US" altLang="zh-CN" b="1" dirty="0">
                <a:effectLst>
                  <a:glow rad="127000">
                    <a:schemeClr val="tx1"/>
                  </a:glow>
                </a:effectLst>
                <a:latin typeface="Arial" charset="0"/>
                <a:ea typeface="ＭＳ Ｐゴシック" charset="0"/>
                <a:cs typeface="ＭＳ Ｐゴシック" charset="0"/>
              </a:rPr>
              <a:t>4-14</a:t>
            </a:r>
            <a:r>
              <a:rPr lang="zh-CN" altLang="en-US" b="1" dirty="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026578501"/>
      </p:ext>
    </p:extLst>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211694" y="29469"/>
            <a:ext cx="8702971" cy="1354831"/>
          </a:xfrm>
          <a:effectLst>
            <a:outerShdw blurRad="63500" dist="35921" dir="2700000" algn="ctr" rotWithShape="0">
              <a:schemeClr val="tx2">
                <a:alpha val="74998"/>
              </a:schemeClr>
            </a:outerShdw>
          </a:effectLst>
          <a:extLst/>
        </p:spPr>
        <p:txBody>
          <a:bodyPr anchor="t"/>
          <a:lstStyle/>
          <a:p>
            <a:r>
              <a:rPr lang="zh-CN" altLang="en-US" dirty="0"/>
              <a:t>你是如何忠于忠诚的主呢？</a:t>
            </a:r>
            <a:endParaRPr lang="en-US" altLang="zh-CN" dirty="0"/>
          </a:p>
        </p:txBody>
      </p:sp>
      <p:pic>
        <p:nvPicPr>
          <p:cNvPr id="2" name="Picture 1"/>
          <p:cNvPicPr>
            <a:picLocks noChangeAspect="1"/>
          </p:cNvPicPr>
          <p:nvPr/>
        </p:nvPicPr>
        <p:blipFill>
          <a:blip r:embed="rId3"/>
          <a:stretch>
            <a:fillRect/>
          </a:stretch>
        </p:blipFill>
        <p:spPr>
          <a:xfrm>
            <a:off x="711200" y="1384300"/>
            <a:ext cx="7721600" cy="5473700"/>
          </a:xfrm>
          <a:prstGeom prst="rect">
            <a:avLst/>
          </a:prstGeom>
        </p:spPr>
      </p:pic>
    </p:spTree>
    <p:extLst>
      <p:ext uri="{BB962C8B-B14F-4D97-AF65-F5344CB8AC3E}">
        <p14:creationId xmlns:p14="http://schemas.microsoft.com/office/powerpoint/2010/main" val="631013361"/>
      </p:ext>
    </p:extLst>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5" name="Picture 2" descr="Hall of faces of Christ"/>
          <p:cNvPicPr>
            <a:picLocks noChangeAspect="1" noChangeArrowheads="1"/>
          </p:cNvPicPr>
          <p:nvPr/>
        </p:nvPicPr>
        <p:blipFill>
          <a:blip r:embed="rId3">
            <a:lum bright="-12000"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 Box 3"/>
          <p:cNvSpPr txBox="1">
            <a:spLocks noChangeArrowheads="1"/>
          </p:cNvSpPr>
          <p:nvPr/>
        </p:nvSpPr>
        <p:spPr bwMode="auto">
          <a:xfrm>
            <a:off x="1066800" y="212725"/>
            <a:ext cx="7162800" cy="13112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pPr eaLnBrk="1" hangingPunct="1">
              <a:spcBef>
                <a:spcPct val="50000"/>
              </a:spcBef>
            </a:pPr>
            <a:r>
              <a:rPr lang="zh-CN" altLang="en-US" sz="4000" b="1" i="1">
                <a:solidFill>
                  <a:schemeClr val="bg1"/>
                </a:solidFill>
                <a:cs typeface="SimSun" charset="0"/>
              </a:rPr>
              <a:t>然而有一件事我要责备你，就是你把起初的爱心离弃了。</a:t>
            </a:r>
            <a:r>
              <a:rPr lang="en-US" altLang="zh-CN" sz="4000" b="1" i="1">
                <a:solidFill>
                  <a:schemeClr val="bg1"/>
                </a:solidFill>
                <a:cs typeface="SimSun" charset="0"/>
              </a:rPr>
              <a:t> </a:t>
            </a:r>
          </a:p>
        </p:txBody>
      </p:sp>
      <p:sp>
        <p:nvSpPr>
          <p:cNvPr id="32772" name="Text Box 4"/>
          <p:cNvSpPr txBox="1">
            <a:spLocks noChangeArrowheads="1"/>
          </p:cNvSpPr>
          <p:nvPr/>
        </p:nvSpPr>
        <p:spPr bwMode="auto">
          <a:xfrm>
            <a:off x="4572000" y="5867400"/>
            <a:ext cx="4114800" cy="579438"/>
          </a:xfrm>
          <a:prstGeom prst="rect">
            <a:avLst/>
          </a:prstGeom>
          <a:noFill/>
          <a:ln w="9525">
            <a:noFill/>
            <a:miter lim="800000"/>
            <a:headEnd/>
            <a:tailEnd/>
          </a:ln>
          <a:effectLst/>
        </p:spPr>
        <p:txBody>
          <a:bodyPr>
            <a:spAutoFit/>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pPr eaLnBrk="1" hangingPunct="1">
              <a:spcBef>
                <a:spcPct val="50000"/>
              </a:spcBef>
            </a:pPr>
            <a:r>
              <a:rPr lang="zh-CN" altLang="en-US" sz="3200" b="1">
                <a:solidFill>
                  <a:schemeClr val="bg1"/>
                </a:solidFill>
                <a:effectLst>
                  <a:outerShdw blurRad="38100" dist="38100" dir="2700000" algn="tl">
                    <a:srgbClr val="000000"/>
                  </a:outerShdw>
                </a:effectLst>
                <a:cs typeface="SimSun" charset="0"/>
              </a:rPr>
              <a:t>启示录 </a:t>
            </a:r>
            <a:r>
              <a:rPr lang="en-US" altLang="zh-CN" sz="3200" b="1">
                <a:solidFill>
                  <a:schemeClr val="bg1"/>
                </a:solidFill>
                <a:effectLst>
                  <a:outerShdw blurRad="38100" dist="38100" dir="2700000" algn="tl">
                    <a:srgbClr val="000000"/>
                  </a:outerShdw>
                </a:effectLst>
                <a:cs typeface="SimSun" charset="0"/>
              </a:rPr>
              <a:t>2:4 </a:t>
            </a:r>
          </a:p>
        </p:txBody>
      </p:sp>
    </p:spTree>
  </p:cSld>
  <p:clrMapOvr>
    <a:masterClrMapping/>
  </p:clrMapOvr>
  <p:transition spd="med">
    <p:randomBar dir="vert"/>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3" name="Picture 2" descr="Hall of faces of Christ"/>
          <p:cNvPicPr>
            <a:picLocks noChangeAspect="1" noChangeArrowheads="1"/>
          </p:cNvPicPr>
          <p:nvPr/>
        </p:nvPicPr>
        <p:blipFill>
          <a:blip r:embed="rId3">
            <a:lum bright="-12000"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 Box 3"/>
          <p:cNvSpPr txBox="1">
            <a:spLocks noChangeArrowheads="1"/>
          </p:cNvSpPr>
          <p:nvPr/>
        </p:nvSpPr>
        <p:spPr bwMode="auto">
          <a:xfrm>
            <a:off x="990600" y="304800"/>
            <a:ext cx="7162800" cy="19208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pPr eaLnBrk="1" hangingPunct="1">
              <a:spcBef>
                <a:spcPct val="50000"/>
              </a:spcBef>
            </a:pPr>
            <a:r>
              <a:rPr lang="zh-CN" altLang="en-US" sz="4000" b="1" i="1">
                <a:solidFill>
                  <a:schemeClr val="bg1"/>
                </a:solidFill>
                <a:cs typeface="SimSun" charset="0"/>
              </a:rPr>
              <a:t>不要爱世界和世界上的事。人若爱世界，爱父的心就不在他里面了。</a:t>
            </a:r>
            <a:endParaRPr lang="en-US" altLang="zh-CN" sz="4000" b="1" i="1">
              <a:solidFill>
                <a:schemeClr val="bg1"/>
              </a:solidFill>
              <a:cs typeface="SimSun" charset="0"/>
            </a:endParaRPr>
          </a:p>
        </p:txBody>
      </p:sp>
      <p:sp>
        <p:nvSpPr>
          <p:cNvPr id="33796" name="Text Box 4"/>
          <p:cNvSpPr txBox="1">
            <a:spLocks noChangeArrowheads="1"/>
          </p:cNvSpPr>
          <p:nvPr/>
        </p:nvSpPr>
        <p:spPr bwMode="auto">
          <a:xfrm>
            <a:off x="4572000" y="5867400"/>
            <a:ext cx="4114800" cy="579438"/>
          </a:xfrm>
          <a:prstGeom prst="rect">
            <a:avLst/>
          </a:prstGeom>
          <a:noFill/>
          <a:ln w="9525">
            <a:noFill/>
            <a:miter lim="800000"/>
            <a:headEnd/>
            <a:tailEnd/>
          </a:ln>
          <a:effectLst/>
        </p:spPr>
        <p:txBody>
          <a:bodyPr>
            <a:spAutoFit/>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pPr eaLnBrk="1" hangingPunct="1">
              <a:spcBef>
                <a:spcPct val="50000"/>
              </a:spcBef>
            </a:pPr>
            <a:r>
              <a:rPr lang="zh-CN" altLang="en-US" sz="3200" b="1">
                <a:solidFill>
                  <a:schemeClr val="bg1"/>
                </a:solidFill>
                <a:effectLst>
                  <a:outerShdw blurRad="38100" dist="38100" dir="2700000" algn="tl">
                    <a:srgbClr val="000000"/>
                  </a:outerShdw>
                </a:effectLst>
                <a:cs typeface="SimSun" charset="0"/>
              </a:rPr>
              <a:t>约翰一书</a:t>
            </a:r>
            <a:r>
              <a:rPr lang="zh-CN" altLang="en-US" sz="3200">
                <a:cs typeface="SimSun" charset="0"/>
              </a:rPr>
              <a:t> </a:t>
            </a:r>
            <a:r>
              <a:rPr lang="en-US" altLang="zh-CN" sz="3200" b="1">
                <a:solidFill>
                  <a:schemeClr val="bg1"/>
                </a:solidFill>
                <a:effectLst>
                  <a:outerShdw blurRad="38100" dist="38100" dir="2700000" algn="tl">
                    <a:srgbClr val="000000"/>
                  </a:outerShdw>
                </a:effectLst>
                <a:cs typeface="SimSun" charset="0"/>
              </a:rPr>
              <a:t>2:15 </a:t>
            </a:r>
          </a:p>
        </p:txBody>
      </p:sp>
    </p:spTree>
  </p:cSld>
  <p:clrMapOvr>
    <a:masterClrMapping/>
  </p:clrMapOvr>
  <p:transition spd="med">
    <p:randomBar dir="vert"/>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2" descr="Hall of faces of Christ"/>
          <p:cNvPicPr>
            <a:picLocks noChangeAspect="1" noChangeArrowheads="1"/>
          </p:cNvPicPr>
          <p:nvPr/>
        </p:nvPicPr>
        <p:blipFill>
          <a:blip r:embed="rId3">
            <a:lum bright="-12000"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Text Box 3"/>
          <p:cNvSpPr txBox="1">
            <a:spLocks noChangeArrowheads="1"/>
          </p:cNvSpPr>
          <p:nvPr/>
        </p:nvSpPr>
        <p:spPr bwMode="auto">
          <a:xfrm>
            <a:off x="990600" y="304800"/>
            <a:ext cx="7162800" cy="37496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r>
              <a:rPr lang="zh-CN" altLang="en-US" sz="4000" b="1" i="1">
                <a:solidFill>
                  <a:schemeClr val="bg1"/>
                </a:solidFill>
                <a:cs typeface="SimSun" charset="0"/>
              </a:rPr>
              <a:t>因为凡世界上的事，就像肉体的情欲，眼目的情欲，并今生的骄傲，都不是从父来的，乃是从世界来的。 这世界和其上的情欲都要过去，惟独遵行神旨意的，是永远常存。</a:t>
            </a:r>
            <a:r>
              <a:rPr lang="zh-CN" altLang="en-US" sz="4000">
                <a:solidFill>
                  <a:schemeClr val="bg1"/>
                </a:solidFill>
                <a:cs typeface="SimSun" charset="0"/>
              </a:rPr>
              <a:t> </a:t>
            </a:r>
            <a:endParaRPr lang="en-US" altLang="zh-CN" sz="4000">
              <a:solidFill>
                <a:schemeClr val="bg1"/>
              </a:solidFill>
              <a:cs typeface="SimSun" charset="0"/>
            </a:endParaRPr>
          </a:p>
        </p:txBody>
      </p:sp>
      <p:sp>
        <p:nvSpPr>
          <p:cNvPr id="34820" name="Text Box 4"/>
          <p:cNvSpPr txBox="1">
            <a:spLocks noChangeArrowheads="1"/>
          </p:cNvSpPr>
          <p:nvPr/>
        </p:nvSpPr>
        <p:spPr bwMode="auto">
          <a:xfrm>
            <a:off x="4572000" y="5867400"/>
            <a:ext cx="4114800" cy="579438"/>
          </a:xfrm>
          <a:prstGeom prst="rect">
            <a:avLst/>
          </a:prstGeom>
          <a:noFill/>
          <a:ln w="9525">
            <a:noFill/>
            <a:miter lim="800000"/>
            <a:headEnd/>
            <a:tailEnd/>
          </a:ln>
          <a:effectLst/>
        </p:spPr>
        <p:txBody>
          <a:bodyPr>
            <a:spAutoFit/>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pPr eaLnBrk="1" hangingPunct="1">
              <a:spcBef>
                <a:spcPct val="50000"/>
              </a:spcBef>
            </a:pPr>
            <a:r>
              <a:rPr lang="zh-CN" altLang="en-US" sz="3200" b="1">
                <a:solidFill>
                  <a:schemeClr val="bg1"/>
                </a:solidFill>
                <a:effectLst>
                  <a:outerShdw blurRad="38100" dist="38100" dir="2700000" algn="tl">
                    <a:srgbClr val="000000"/>
                  </a:outerShdw>
                </a:effectLst>
                <a:cs typeface="SimSun" charset="0"/>
              </a:rPr>
              <a:t>约翰一书 </a:t>
            </a:r>
            <a:r>
              <a:rPr lang="en-US" altLang="zh-CN" sz="3200" b="1">
                <a:solidFill>
                  <a:schemeClr val="bg1"/>
                </a:solidFill>
                <a:effectLst>
                  <a:outerShdw blurRad="38100" dist="38100" dir="2700000" algn="tl">
                    <a:srgbClr val="000000"/>
                  </a:outerShdw>
                </a:effectLst>
                <a:cs typeface="SimSun" charset="0"/>
              </a:rPr>
              <a:t>2:16-17</a:t>
            </a:r>
          </a:p>
        </p:txBody>
      </p:sp>
    </p:spTree>
  </p:cSld>
  <p:clrMapOvr>
    <a:masterClrMapping/>
  </p:clrMapOvr>
  <p:transition spd="med">
    <p:randomBar dir="vert"/>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69" name="Picture 2" descr="Hall of faces of Christ"/>
          <p:cNvPicPr>
            <a:picLocks noChangeAspect="1" noChangeArrowheads="1"/>
          </p:cNvPicPr>
          <p:nvPr/>
        </p:nvPicPr>
        <p:blipFill>
          <a:blip r:embed="rId3">
            <a:lum bright="-12000"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ext Box 3"/>
          <p:cNvSpPr txBox="1">
            <a:spLocks noChangeArrowheads="1"/>
          </p:cNvSpPr>
          <p:nvPr/>
        </p:nvSpPr>
        <p:spPr bwMode="auto">
          <a:xfrm>
            <a:off x="990600" y="381000"/>
            <a:ext cx="7467600" cy="25304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pPr eaLnBrk="1" hangingPunct="1">
              <a:spcBef>
                <a:spcPct val="50000"/>
              </a:spcBef>
            </a:pPr>
            <a:r>
              <a:rPr lang="zh-CN" altLang="en-US" sz="4000" b="1" i="1">
                <a:solidFill>
                  <a:schemeClr val="bg1"/>
                </a:solidFill>
                <a:cs typeface="SimSun" charset="0"/>
              </a:rPr>
              <a:t>你们这些淫乱的人（原文作淫妇）哪，岂不知与世俗为友就是与神为敌吗？所以凡想要与世俗为友的，就是与神为敌了。</a:t>
            </a:r>
            <a:endParaRPr lang="en-US" altLang="zh-CN" sz="4000" b="1" i="1">
              <a:solidFill>
                <a:schemeClr val="bg1"/>
              </a:solidFill>
              <a:cs typeface="SimSun" charset="0"/>
            </a:endParaRPr>
          </a:p>
        </p:txBody>
      </p:sp>
      <p:sp>
        <p:nvSpPr>
          <p:cNvPr id="35844" name="Text Box 4"/>
          <p:cNvSpPr txBox="1">
            <a:spLocks noChangeArrowheads="1"/>
          </p:cNvSpPr>
          <p:nvPr/>
        </p:nvSpPr>
        <p:spPr bwMode="auto">
          <a:xfrm>
            <a:off x="5181600" y="5867400"/>
            <a:ext cx="2514600" cy="579438"/>
          </a:xfrm>
          <a:prstGeom prst="rect">
            <a:avLst/>
          </a:prstGeom>
          <a:noFill/>
          <a:ln w="9525">
            <a:noFill/>
            <a:miter lim="800000"/>
            <a:headEnd/>
            <a:tailEnd/>
          </a:ln>
          <a:effectLst/>
        </p:spPr>
        <p:txBody>
          <a:bodyPr>
            <a:spAutoFit/>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pPr eaLnBrk="1" hangingPunct="1">
              <a:spcBef>
                <a:spcPct val="50000"/>
              </a:spcBef>
            </a:pPr>
            <a:r>
              <a:rPr lang="zh-CN" altLang="en-US" sz="3200" b="1">
                <a:solidFill>
                  <a:schemeClr val="bg1"/>
                </a:solidFill>
                <a:effectLst>
                  <a:outerShdw blurRad="38100" dist="38100" dir="2700000" algn="tl">
                    <a:srgbClr val="000000"/>
                  </a:outerShdw>
                </a:effectLst>
                <a:cs typeface="SimSun" charset="0"/>
              </a:rPr>
              <a:t>雅各书 </a:t>
            </a:r>
            <a:r>
              <a:rPr lang="en-US" altLang="zh-CN" sz="3200" b="1">
                <a:solidFill>
                  <a:schemeClr val="bg1"/>
                </a:solidFill>
                <a:effectLst>
                  <a:outerShdw blurRad="38100" dist="38100" dir="2700000" algn="tl">
                    <a:srgbClr val="000000"/>
                  </a:outerShdw>
                </a:effectLst>
                <a:cs typeface="SimSun" charset="0"/>
              </a:rPr>
              <a:t>4:4 </a:t>
            </a:r>
          </a:p>
        </p:txBody>
      </p:sp>
    </p:spTree>
  </p:cSld>
  <p:clrMapOvr>
    <a:masterClrMapping/>
  </p:clrMapOvr>
  <p:transition spd="med">
    <p:randomBar dir="vert"/>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9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r>
              <a:rPr lang="zh-CN" altLang="en-US" sz="4000" b="1">
                <a:solidFill>
                  <a:srgbClr val="FFFFFF"/>
                </a:solidFill>
                <a:latin typeface="Arial" charset="0"/>
                <a:ea typeface="SimSun" charset="0"/>
                <a:cs typeface="SimSun" charset="0"/>
              </a:rPr>
              <a:t>免费获取这讲解</a:t>
            </a:r>
            <a:r>
              <a:rPr lang="en-US" altLang="ja-JP" sz="4000" b="1">
                <a:solidFill>
                  <a:srgbClr val="FFFFFF"/>
                </a:solidFill>
                <a:latin typeface="Arial" charset="0"/>
                <a:cs typeface="Arial" charset="0"/>
              </a:rPr>
              <a:t>!</a:t>
            </a:r>
            <a:endParaRPr lang="en-US" sz="1400" b="1">
              <a:solidFill>
                <a:srgbClr val="FFFFFF"/>
              </a:solidFill>
              <a:latin typeface="Arial" charset="0"/>
              <a:cs typeface="Arial" charset="0"/>
            </a:endParaRPr>
          </a:p>
        </p:txBody>
      </p:sp>
      <p:sp>
        <p:nvSpPr>
          <p:cNvPr id="575489" name="Rectangle 1026"/>
          <p:cNvSpPr>
            <a:spLocks noGrp="1" noChangeArrowheads="1"/>
          </p:cNvSpPr>
          <p:nvPr>
            <p:ph type="ctrTitle"/>
          </p:nvPr>
        </p:nvSpPr>
        <p:spPr>
          <a:xfrm>
            <a:off x="0" y="6172200"/>
            <a:ext cx="9144000" cy="685800"/>
          </a:xfrm>
        </p:spPr>
        <p:txBody>
          <a:bodyPr/>
          <a:lstStyle/>
          <a:p>
            <a:pPr eaLnBrk="1" hangingPunct="1"/>
            <a:r>
              <a:rPr lang="zh-CN" altLang="en-US" sz="2800" b="1" dirty="0">
                <a:solidFill>
                  <a:srgbClr val="FFFFFF"/>
                </a:solidFill>
                <a:latin typeface="Arial" charset="0"/>
                <a:ea typeface="SimSun" charset="0"/>
                <a:cs typeface="SimSun" charset="0"/>
              </a:rPr>
              <a:t>旧约全书概论链接地址</a:t>
            </a:r>
            <a:r>
              <a:rPr lang="zh-CN" altLang="en-US" sz="2800" b="1" dirty="0">
                <a:solidFill>
                  <a:srgbClr val="FFFFFF"/>
                </a:solidFill>
                <a:latin typeface="Arial" charset="0"/>
              </a:rPr>
              <a:t> </a:t>
            </a:r>
            <a:r>
              <a:rPr lang="en-US" altLang="ja-JP" sz="2800" b="1" dirty="0" err="1">
                <a:solidFill>
                  <a:srgbClr val="FFFFFF"/>
                </a:solidFill>
                <a:latin typeface="Arial" charset="0"/>
              </a:rPr>
              <a:t>BibleStudyDownloads.org</a:t>
            </a:r>
            <a:endParaRPr lang="en-US" sz="1050" b="1" dirty="0">
              <a:solidFill>
                <a:srgbClr val="FFFFFF"/>
              </a:solidFill>
              <a:latin typeface="Arial" charset="0"/>
            </a:endParaRPr>
          </a:p>
        </p:txBody>
      </p:sp>
      <p:pic>
        <p:nvPicPr>
          <p:cNvPr id="6" name="Picture 5" descr="Screen Shot 2016-02-02 at 5.41.18 PM.png"/>
          <p:cNvPicPr>
            <a:picLocks noChangeAspect="1"/>
          </p:cNvPicPr>
          <p:nvPr/>
        </p:nvPicPr>
        <p:blipFill rotWithShape="1">
          <a:blip r:embed="rId3" cstate="screen">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7" name="Picture 6"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
        <p:nvSpPr>
          <p:cNvPr id="8" name="Rectangle 1026"/>
          <p:cNvSpPr txBox="1">
            <a:spLocks noChangeArrowheads="1"/>
          </p:cNvSpPr>
          <p:nvPr/>
        </p:nvSpPr>
        <p:spPr bwMode="auto">
          <a:xfrm>
            <a:off x="0" y="1310554"/>
            <a:ext cx="9144000" cy="57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dirty="0">
                <a:solidFill>
                  <a:srgbClr val="000000"/>
                </a:solidFill>
                <a:ea typeface="SimSun" charset="0"/>
                <a:cs typeface="Arial" charset="0"/>
              </a:rPr>
              <a:t>圣经学习下载</a:t>
            </a:r>
          </a:p>
        </p:txBody>
      </p:sp>
    </p:spTree>
    <p:extLst>
      <p:ext uri="{BB962C8B-B14F-4D97-AF65-F5344CB8AC3E}">
        <p14:creationId xmlns:p14="http://schemas.microsoft.com/office/powerpoint/2010/main" val="279727072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211694" y="29469"/>
            <a:ext cx="8702971" cy="1354831"/>
          </a:xfrm>
          <a:effectLst>
            <a:outerShdw blurRad="63500" dist="35921" dir="2700000" algn="ctr" rotWithShape="0">
              <a:schemeClr val="tx2">
                <a:alpha val="74998"/>
              </a:schemeClr>
            </a:outerShdw>
          </a:effectLst>
          <a:extLst/>
        </p:spPr>
        <p:txBody>
          <a:bodyPr anchor="t"/>
          <a:lstStyle/>
          <a:p>
            <a:r>
              <a:rPr lang="zh-CN" altLang="en-US" dirty="0"/>
              <a:t>你是如何忠于忠诚的主呢？</a:t>
            </a:r>
            <a:endParaRPr lang="en-US" altLang="zh-CN" dirty="0"/>
          </a:p>
        </p:txBody>
      </p:sp>
      <p:pic>
        <p:nvPicPr>
          <p:cNvPr id="2" name="Picture 1"/>
          <p:cNvPicPr>
            <a:picLocks noChangeAspect="1"/>
          </p:cNvPicPr>
          <p:nvPr/>
        </p:nvPicPr>
        <p:blipFill>
          <a:blip r:embed="rId3"/>
          <a:stretch>
            <a:fillRect/>
          </a:stretch>
        </p:blipFill>
        <p:spPr>
          <a:xfrm>
            <a:off x="711200" y="1384300"/>
            <a:ext cx="7721600" cy="5473700"/>
          </a:xfrm>
          <a:prstGeom prst="rect">
            <a:avLst/>
          </a:prstGeom>
        </p:spPr>
      </p:pic>
    </p:spTree>
    <p:extLst>
      <p:ext uri="{BB962C8B-B14F-4D97-AF65-F5344CB8AC3E}">
        <p14:creationId xmlns:p14="http://schemas.microsoft.com/office/powerpoint/2010/main" val="3745014772"/>
      </p:ext>
    </p:extLst>
  </p:cSld>
  <p:clrMapOvr>
    <a:masterClrMapping/>
  </p:clrMapOvr>
  <p:transition/>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2278938400"/>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a:ex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关键字</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8000" b="1">
                <a:solidFill>
                  <a:srgbClr val="FFFFFF"/>
                </a:solidFill>
                <a:effectLst>
                  <a:glow rad="127000">
                    <a:srgbClr val="000000"/>
                  </a:glow>
                </a:effectLst>
                <a:latin typeface="Arial" charset="0"/>
                <a:ea typeface="ＭＳ Ｐゴシック" charset="0"/>
                <a:cs typeface="ＭＳ Ｐゴシック" charset="0"/>
              </a:rPr>
              <a:t>忠贞</a:t>
            </a:r>
            <a:endParaRPr lang="en-US" sz="8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何西阿</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565</a:t>
            </a:r>
          </a:p>
          <a:p>
            <a:pPr algn="ctr" defTabSz="457200" eaLnBrk="1" fontAlgn="auto" hangingPunct="1">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spTree>
    <p:extLst>
      <p:ext uri="{BB962C8B-B14F-4D97-AF65-F5344CB8AC3E}">
        <p14:creationId xmlns:p14="http://schemas.microsoft.com/office/powerpoint/2010/main" val="1289232245"/>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1106" name="Title 1"/>
          <p:cNvSpPr>
            <a:spLocks noGrp="1"/>
          </p:cNvSpPr>
          <p:nvPr>
            <p:ph type="ctrTitle"/>
          </p:nvPr>
        </p:nvSpPr>
        <p:spPr>
          <a:xfrm>
            <a:off x="-1616075" y="115888"/>
            <a:ext cx="7772400" cy="1470025"/>
          </a:xfrm>
        </p:spPr>
        <p:txBody>
          <a:bodyPr/>
          <a:lstStyle/>
          <a:p>
            <a:pPr algn="l"/>
            <a:r>
              <a:rPr lang="en-US">
                <a:solidFill>
                  <a:srgbClr val="FFFFFF"/>
                </a:solidFill>
                <a:latin typeface="Calibri" charset="0"/>
                <a:ea typeface="ＭＳ Ｐゴシック" charset="0"/>
                <a:cs typeface="ＭＳ Ｐゴシック" charset="0"/>
              </a:rPr>
              <a:t>Black</a:t>
            </a:r>
          </a:p>
        </p:txBody>
      </p:sp>
    </p:spTree>
    <p:extLst>
      <p:ext uri="{BB962C8B-B14F-4D97-AF65-F5344CB8AC3E}">
        <p14:creationId xmlns:p14="http://schemas.microsoft.com/office/powerpoint/2010/main" val="1980824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7" name="Picture 2" descr="Whitcomb Chart"/>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561975"/>
            <a:ext cx="9144000" cy="635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3"/>
          <p:cNvSpPr>
            <a:spLocks noGrp="1" noChangeArrowheads="1"/>
          </p:cNvSpPr>
          <p:nvPr>
            <p:ph type="title"/>
          </p:nvPr>
        </p:nvSpPr>
        <p:spPr>
          <a:xfrm>
            <a:off x="685800" y="-76200"/>
            <a:ext cx="7543800" cy="685800"/>
          </a:xfrm>
        </p:spPr>
        <p:txBody>
          <a:bodyPr/>
          <a:lstStyle/>
          <a:p>
            <a:r>
              <a:rPr kumimoji="0" lang="zh-CN" altLang="en-US" sz="4000">
                <a:solidFill>
                  <a:schemeClr val="tx1"/>
                </a:solidFill>
                <a:latin typeface="Times New Roman" charset="0"/>
                <a:ea typeface="MS PGothic" charset="0"/>
                <a:cs typeface="SimSun" charset="0"/>
              </a:rPr>
              <a:t>旧约王与先知的图表</a:t>
            </a:r>
          </a:p>
        </p:txBody>
      </p:sp>
      <p:sp>
        <p:nvSpPr>
          <p:cNvPr id="126979" name="Text Box 4"/>
          <p:cNvSpPr txBox="1">
            <a:spLocks noChangeArrowheads="1"/>
          </p:cNvSpPr>
          <p:nvPr/>
        </p:nvSpPr>
        <p:spPr bwMode="auto">
          <a:xfrm>
            <a:off x="8375650" y="7620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pPr eaLnBrk="1" hangingPunct="1"/>
            <a:r>
              <a:rPr lang="en-US" altLang="zh-CN" sz="2400" b="1">
                <a:latin typeface="Arial" charset="0"/>
                <a:cs typeface="SimSun" charset="0"/>
              </a:rPr>
              <a:t>342</a:t>
            </a:r>
          </a:p>
        </p:txBody>
      </p:sp>
    </p:spTree>
  </p:cSld>
  <p:clrMapOvr>
    <a:masterClrMapping/>
  </p:clrMapOvr>
  <p:transition spd="med">
    <p:zoom dir="in"/>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026" descr="Whitcomb Chart"/>
          <p:cNvPicPr>
            <a:picLocks noChangeAspect="1" noChangeArrowheads="1"/>
          </p:cNvPicPr>
          <p:nvPr/>
        </p:nvPicPr>
        <p:blipFill>
          <a:blip r:embed="rId3"/>
          <a:srcRect/>
          <a:stretch>
            <a:fillRect/>
          </a:stretch>
        </p:blipFill>
        <p:spPr bwMode="auto">
          <a:xfrm>
            <a:off x="-4613275" y="-4038600"/>
            <a:ext cx="21605875" cy="15011400"/>
          </a:xfrm>
          <a:prstGeom prst="rect">
            <a:avLst/>
          </a:prstGeom>
          <a:gradFill flip="none" rotWithShape="1">
            <a:gsLst>
              <a:gs pos="0">
                <a:schemeClr val="bg1">
                  <a:lumMod val="75000"/>
                </a:schemeClr>
              </a:gs>
              <a:gs pos="100000">
                <a:schemeClr val="bg2"/>
              </a:gs>
            </a:gsLst>
            <a:path path="rect">
              <a:fillToRect l="100000" t="100000"/>
            </a:path>
            <a:tileRect r="-100000" b="-100000"/>
          </a:gradFill>
          <a:ln w="9525">
            <a:noFill/>
            <a:miter lim="800000"/>
            <a:headEnd/>
            <a:tailEnd/>
          </a:ln>
        </p:spPr>
      </p:pic>
      <p:sp>
        <p:nvSpPr>
          <p:cNvPr id="5" name="Rectangle 4"/>
          <p:cNvSpPr/>
          <p:nvPr/>
        </p:nvSpPr>
        <p:spPr>
          <a:xfrm>
            <a:off x="-1371600" y="-76200"/>
            <a:ext cx="10820400" cy="762000"/>
          </a:xfrm>
          <a:prstGeom prst="rect">
            <a:avLst/>
          </a:prstGeom>
          <a:gradFill flip="none" rotWithShape="1">
            <a:gsLst>
              <a:gs pos="0">
                <a:schemeClr val="bg1">
                  <a:lumMod val="75000"/>
                </a:schemeClr>
              </a:gs>
              <a:gs pos="100000">
                <a:schemeClr val="bg2"/>
              </a:gs>
            </a:gsLst>
            <a:path path="circle">
              <a:fillToRect l="100000" t="100000"/>
            </a:path>
            <a:tileRect r="-100000" b="-100000"/>
          </a:gradFill>
        </p:spPr>
        <p:style>
          <a:lnRef idx="1">
            <a:schemeClr val="accent1"/>
          </a:lnRef>
          <a:fillRef idx="3">
            <a:schemeClr val="accent1"/>
          </a:fillRef>
          <a:effectRef idx="2">
            <a:schemeClr val="accent1"/>
          </a:effectRef>
          <a:fontRef idx="minor">
            <a:schemeClr val="lt1"/>
          </a:fontRef>
        </p:style>
        <p:txBody>
          <a:bodyPr anchor="ct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pPr algn="ctr">
              <a:defRPr/>
            </a:pPr>
            <a:endParaRPr lang="en-US" sz="2400">
              <a:solidFill>
                <a:srgbClr val="FFFFFF"/>
              </a:solidFill>
              <a:latin typeface="Arial" charset="0"/>
            </a:endParaRPr>
          </a:p>
        </p:txBody>
      </p:sp>
      <p:sp>
        <p:nvSpPr>
          <p:cNvPr id="75781" name="Rectangle 1027"/>
          <p:cNvSpPr>
            <a:spLocks noGrp="1" noChangeArrowheads="1"/>
          </p:cNvSpPr>
          <p:nvPr>
            <p:ph type="title"/>
          </p:nvPr>
        </p:nvSpPr>
        <p:spPr>
          <a:xfrm>
            <a:off x="685800" y="-76200"/>
            <a:ext cx="7543800" cy="685800"/>
          </a:xfrm>
        </p:spPr>
        <p:txBody>
          <a:bodyPr/>
          <a:lstStyle/>
          <a:p>
            <a:pPr>
              <a:defRPr/>
            </a:pPr>
            <a:r>
              <a:rPr kumimoji="0" lang="zh-CN" altLang="en-US" sz="4000" b="1" dirty="0">
                <a:solidFill>
                  <a:schemeClr val="tx1"/>
                </a:solidFill>
                <a:latin typeface="Arial" pitchFamily="34" charset="0"/>
                <a:cs typeface="+mj-cs"/>
              </a:rPr>
              <a:t>旧约王与先知的图表</a:t>
            </a:r>
            <a:endParaRPr kumimoji="0" lang="en-US" altLang="en-US" sz="4000" b="1" dirty="0">
              <a:solidFill>
                <a:schemeClr val="tx1"/>
              </a:solidFill>
              <a:latin typeface="Arial" pitchFamily="34" charset="0"/>
              <a:cs typeface="+mj-cs"/>
            </a:endParaRPr>
          </a:p>
        </p:txBody>
      </p:sp>
      <p:sp>
        <p:nvSpPr>
          <p:cNvPr id="29700" name="Text Box 1028"/>
          <p:cNvSpPr txBox="1">
            <a:spLocks noChangeArrowheads="1"/>
          </p:cNvSpPr>
          <p:nvPr/>
        </p:nvSpPr>
        <p:spPr bwMode="auto">
          <a:xfrm>
            <a:off x="8375650" y="76200"/>
            <a:ext cx="692150" cy="457200"/>
          </a:xfrm>
          <a:prstGeom prst="rect">
            <a:avLst/>
          </a:prstGeom>
          <a:noFill/>
          <a:ln w="9525">
            <a:noFill/>
            <a:miter lim="800000"/>
            <a:headEnd/>
            <a:tailEnd/>
          </a:ln>
        </p:spPr>
        <p:txBody>
          <a:bodyPr wrap="none">
            <a:spAutoFit/>
          </a:bodyPr>
          <a:lstStyle>
            <a:lvl1pPr>
              <a:defRPr kumimoji="1" sz="3200" b="1">
                <a:solidFill>
                  <a:schemeClr val="tx1"/>
                </a:solidFill>
                <a:latin typeface="Arial" charset="0"/>
                <a:ea typeface="MS PGothic" charset="0"/>
                <a:cs typeface="MS PGothic" charset="0"/>
              </a:defRPr>
            </a:lvl1pPr>
            <a:lvl2pPr>
              <a:defRPr kumimoji="1" sz="2800" b="1">
                <a:solidFill>
                  <a:schemeClr val="tx1"/>
                </a:solidFill>
                <a:latin typeface="Arial" charset="0"/>
                <a:ea typeface="MS PGothic" charset="0"/>
                <a:cs typeface="MS PGothic" charset="0"/>
              </a:defRPr>
            </a:lvl2pPr>
            <a:lvl3pPr>
              <a:defRPr kumimoji="1" sz="2400" b="1">
                <a:solidFill>
                  <a:schemeClr val="tx1"/>
                </a:solidFill>
                <a:latin typeface="Arial" charset="0"/>
                <a:ea typeface="MS PGothic" charset="0"/>
                <a:cs typeface="MS PGothic" charset="0"/>
              </a:defRPr>
            </a:lvl3pPr>
            <a:lvl4pPr>
              <a:defRPr kumimoji="1" sz="2000" b="1">
                <a:solidFill>
                  <a:schemeClr val="tx1"/>
                </a:solidFill>
                <a:latin typeface="Arial" charset="0"/>
                <a:ea typeface="MS PGothic" charset="0"/>
                <a:cs typeface="MS PGothic" charset="0"/>
              </a:defRPr>
            </a:lvl4pPr>
            <a:lvl5pPr>
              <a:defRPr kumimoji="1" sz="2000" b="1">
                <a:solidFill>
                  <a:schemeClr val="tx1"/>
                </a:solidFill>
                <a:latin typeface="Arial" charset="0"/>
                <a:ea typeface="MS PGothic" charset="0"/>
                <a:cs typeface="MS PGothic" charset="0"/>
              </a:defRPr>
            </a:lvl5pPr>
            <a:lvl6pPr>
              <a:defRPr kumimoji="1" sz="2000" b="1">
                <a:solidFill>
                  <a:schemeClr val="tx1"/>
                </a:solidFill>
                <a:latin typeface="Arial" charset="0"/>
                <a:ea typeface="MS PGothic" charset="0"/>
                <a:cs typeface="MS PGothic" charset="0"/>
              </a:defRPr>
            </a:lvl6pPr>
            <a:lvl7pPr>
              <a:defRPr kumimoji="1" sz="2000" b="1">
                <a:solidFill>
                  <a:schemeClr val="tx1"/>
                </a:solidFill>
                <a:latin typeface="Arial" charset="0"/>
                <a:ea typeface="MS PGothic" charset="0"/>
                <a:cs typeface="MS PGothic" charset="0"/>
              </a:defRPr>
            </a:lvl7pPr>
            <a:lvl8pPr>
              <a:defRPr kumimoji="1" sz="2000" b="1">
                <a:solidFill>
                  <a:schemeClr val="tx1"/>
                </a:solidFill>
                <a:latin typeface="Arial" charset="0"/>
                <a:ea typeface="MS PGothic" charset="0"/>
                <a:cs typeface="MS PGothic" charset="0"/>
              </a:defRPr>
            </a:lvl8pPr>
            <a:lvl9pPr>
              <a:defRPr kumimoji="1" sz="2000" b="1">
                <a:solidFill>
                  <a:schemeClr val="tx1"/>
                </a:solidFill>
                <a:latin typeface="Arial" charset="0"/>
                <a:ea typeface="MS PGothic" charset="0"/>
                <a:cs typeface="MS PGothic" charset="0"/>
              </a:defRPr>
            </a:lvl9pPr>
          </a:lstStyle>
          <a:p>
            <a:pPr>
              <a:defRPr/>
            </a:pPr>
            <a:r>
              <a:rPr kumimoji="0" lang="en-US" sz="2400">
                <a:effectLst>
                  <a:outerShdw blurRad="38100" dist="38100" dir="2700000" algn="tl">
                    <a:srgbClr val="000000"/>
                  </a:outerShdw>
                </a:effectLst>
                <a:cs typeface="Arial" charset="0"/>
              </a:rPr>
              <a:t>342</a:t>
            </a:r>
          </a:p>
        </p:txBody>
      </p:sp>
      <p:sp>
        <p:nvSpPr>
          <p:cNvPr id="129031" name="TextBox 1"/>
          <p:cNvSpPr txBox="1">
            <a:spLocks noChangeArrowheads="1"/>
          </p:cNvSpPr>
          <p:nvPr/>
        </p:nvSpPr>
        <p:spPr bwMode="auto">
          <a:xfrm>
            <a:off x="-3429000" y="-2895600"/>
            <a:ext cx="5486400" cy="6461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pPr algn="ctr"/>
            <a:r>
              <a:rPr lang="zh-CN" altLang="en-US" b="1">
                <a:solidFill>
                  <a:schemeClr val="bg2"/>
                </a:solidFill>
              </a:rPr>
              <a:t>旧约王与先知的</a:t>
            </a:r>
            <a:endParaRPr lang="en-US" b="1">
              <a:solidFill>
                <a:schemeClr val="bg2"/>
              </a:solidFill>
            </a:endParaRPr>
          </a:p>
        </p:txBody>
      </p:sp>
      <p:sp>
        <p:nvSpPr>
          <p:cNvPr id="129032" name="TextBox 7"/>
          <p:cNvSpPr txBox="1">
            <a:spLocks noChangeArrowheads="1"/>
          </p:cNvSpPr>
          <p:nvPr/>
        </p:nvSpPr>
        <p:spPr bwMode="auto">
          <a:xfrm>
            <a:off x="5978525" y="9982200"/>
            <a:ext cx="9109075" cy="6461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pPr algn="ctr"/>
            <a:r>
              <a:rPr lang="zh-CN" altLang="en-US" b="1">
                <a:solidFill>
                  <a:schemeClr val="bg2"/>
                </a:solidFill>
              </a:rPr>
              <a:t>旧约王与先知的图表</a:t>
            </a:r>
            <a:endParaRPr lang="en-US" b="1">
              <a:solidFill>
                <a:schemeClr val="bg2"/>
              </a:solidFill>
            </a:endParaRPr>
          </a:p>
        </p:txBody>
      </p:sp>
    </p:spTree>
  </p:cSld>
  <p:clrMapOvr>
    <a:masterClrMapping/>
  </p:clrMapOvr>
  <p:transition spd="med">
    <p:zoom dir="in"/>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descr="Green marble"/>
          <p:cNvSpPr>
            <a:spLocks noChangeArrowheads="1"/>
          </p:cNvSpPr>
          <p:nvPr/>
        </p:nvSpPr>
        <p:spPr bwMode="auto">
          <a:xfrm>
            <a:off x="3124200" y="3248025"/>
            <a:ext cx="1295400" cy="641350"/>
          </a:xfrm>
          <a:prstGeom prst="rect">
            <a:avLst/>
          </a:prstGeom>
          <a:blipFill dpi="0" rotWithShape="1">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b="1">
                <a:solidFill>
                  <a:schemeClr val="bg1"/>
                </a:solidFill>
                <a:cs typeface="SimSun" charset="0"/>
              </a:rPr>
              <a:t>作者</a:t>
            </a:r>
          </a:p>
        </p:txBody>
      </p:sp>
      <p:sp>
        <p:nvSpPr>
          <p:cNvPr id="5124" name="Rectangle 4"/>
          <p:cNvSpPr>
            <a:spLocks noChangeArrowheads="1"/>
          </p:cNvSpPr>
          <p:nvPr/>
        </p:nvSpPr>
        <p:spPr bwMode="auto">
          <a:xfrm>
            <a:off x="304800" y="3886200"/>
            <a:ext cx="88392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p>
            <a:pPr marL="568325" indent="-568325">
              <a:spcBef>
                <a:spcPct val="20000"/>
              </a:spcBef>
              <a:buFont typeface="Wingdings" charset="0"/>
              <a:buChar char="&amp;"/>
            </a:pPr>
            <a:r>
              <a:rPr lang="zh-CN" altLang="en-US" sz="2800" b="1">
                <a:cs typeface="SimSun" charset="0"/>
              </a:rPr>
              <a:t>何西阿书</a:t>
            </a:r>
            <a:r>
              <a:rPr lang="en-US" altLang="zh-CN" sz="2800" b="1">
                <a:cs typeface="SimSun" charset="0"/>
              </a:rPr>
              <a:t> 1:1 </a:t>
            </a:r>
            <a:r>
              <a:rPr lang="zh-CN" altLang="en-US" sz="2800" b="1">
                <a:cs typeface="SimSun" charset="0"/>
              </a:rPr>
              <a:t>说明何西阿是作者。</a:t>
            </a:r>
            <a:endParaRPr lang="en-US" altLang="zh-CN" sz="2800" b="1">
              <a:cs typeface="SimSun" charset="0"/>
            </a:endParaRPr>
          </a:p>
          <a:p>
            <a:pPr marL="568325" indent="-568325">
              <a:spcBef>
                <a:spcPct val="20000"/>
              </a:spcBef>
              <a:buFont typeface="Wingdings" charset="0"/>
              <a:buChar char="&amp;"/>
            </a:pPr>
            <a:r>
              <a:rPr lang="zh-CN" altLang="en-US" sz="2800" b="1">
                <a:cs typeface="SimSun" charset="0"/>
              </a:rPr>
              <a:t>对先知的认识不多</a:t>
            </a:r>
            <a:r>
              <a:rPr lang="en-US" altLang="zh-CN" sz="2800" b="1">
                <a:cs typeface="SimSun" charset="0"/>
              </a:rPr>
              <a:t>, </a:t>
            </a:r>
            <a:r>
              <a:rPr lang="zh-CN" altLang="en-US" sz="2800" b="1">
                <a:cs typeface="SimSun" charset="0"/>
              </a:rPr>
              <a:t>我们不知道他的故乡、家庭或职业</a:t>
            </a:r>
          </a:p>
          <a:p>
            <a:pPr marL="568325" indent="-568325">
              <a:spcBef>
                <a:spcPct val="20000"/>
              </a:spcBef>
              <a:buFont typeface="Wingdings" charset="0"/>
              <a:buChar char="&amp;"/>
            </a:pPr>
            <a:r>
              <a:rPr lang="zh-CN" altLang="en-US" sz="2800" b="1">
                <a:cs typeface="SimSun" charset="0"/>
              </a:rPr>
              <a:t>他有可能是个烘面包的师傅  </a:t>
            </a:r>
            <a:r>
              <a:rPr lang="en-US" altLang="zh-CN" sz="2800" b="1">
                <a:cs typeface="SimSun" charset="0"/>
              </a:rPr>
              <a:t>(</a:t>
            </a:r>
            <a:r>
              <a:rPr lang="zh-CN" altLang="en-US" sz="2800" b="1">
                <a:cs typeface="SimSun" charset="0"/>
              </a:rPr>
              <a:t>见 </a:t>
            </a:r>
            <a:r>
              <a:rPr lang="en-US" altLang="zh-CN" sz="2800" b="1">
                <a:cs typeface="SimSun" charset="0"/>
              </a:rPr>
              <a:t>7:4ff)</a:t>
            </a:r>
          </a:p>
          <a:p>
            <a:pPr marL="568325" indent="-568325">
              <a:spcBef>
                <a:spcPct val="20000"/>
              </a:spcBef>
              <a:buFont typeface="Wingdings" charset="0"/>
              <a:buChar char="&amp;"/>
            </a:pPr>
            <a:r>
              <a:rPr lang="zh-CN" altLang="en-US" sz="2800" b="1">
                <a:cs typeface="SimSun" charset="0"/>
              </a:rPr>
              <a:t>但他比较可能是个农夫，因为他应用了很多花园和农场的图像来描述。</a:t>
            </a:r>
            <a:endParaRPr lang="en-US" altLang="zh-CN" sz="2800" b="1">
              <a:cs typeface="SimSun" charset="0"/>
            </a:endParaRPr>
          </a:p>
        </p:txBody>
      </p:sp>
      <p:sp>
        <p:nvSpPr>
          <p:cNvPr id="133123" name="Rectangle 6" descr="Green marble"/>
          <p:cNvSpPr>
            <a:spLocks noChangeArrowheads="1"/>
          </p:cNvSpPr>
          <p:nvPr/>
        </p:nvSpPr>
        <p:spPr bwMode="auto">
          <a:xfrm>
            <a:off x="2514600" y="44450"/>
            <a:ext cx="3352800" cy="641350"/>
          </a:xfrm>
          <a:prstGeom prst="rect">
            <a:avLst/>
          </a:prstGeom>
          <a:blipFill dpi="0" rotWithShape="1">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b="1">
                <a:solidFill>
                  <a:schemeClr val="bg1"/>
                </a:solidFill>
                <a:cs typeface="SimSun" charset="0"/>
              </a:rPr>
              <a:t>你知道吗</a:t>
            </a:r>
            <a:r>
              <a:rPr lang="en-US" altLang="zh-CN" b="1">
                <a:solidFill>
                  <a:schemeClr val="bg1"/>
                </a:solidFill>
                <a:cs typeface="SimSun" charset="0"/>
              </a:rPr>
              <a:t>…?</a:t>
            </a:r>
          </a:p>
        </p:txBody>
      </p:sp>
      <p:sp>
        <p:nvSpPr>
          <p:cNvPr id="5127" name="Rectangle 7"/>
          <p:cNvSpPr>
            <a:spLocks noChangeArrowheads="1"/>
          </p:cNvSpPr>
          <p:nvPr/>
        </p:nvSpPr>
        <p:spPr bwMode="auto">
          <a:xfrm>
            <a:off x="304800" y="685800"/>
            <a:ext cx="86868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p>
            <a:pPr marL="457200" indent="-457200">
              <a:spcBef>
                <a:spcPct val="20000"/>
              </a:spcBef>
              <a:buFont typeface="Wingdings" charset="0"/>
              <a:buChar char="&amp;"/>
            </a:pPr>
            <a:r>
              <a:rPr lang="zh-CN" altLang="en-US" sz="2800" b="1">
                <a:cs typeface="SimSun" charset="0"/>
              </a:rPr>
              <a:t>何西阿是唯一记录预言并从以色列</a:t>
            </a:r>
            <a:r>
              <a:rPr lang="en-US" altLang="zh-CN" sz="2800" b="1">
                <a:cs typeface="SimSun" charset="0"/>
              </a:rPr>
              <a:t>(</a:t>
            </a:r>
            <a:r>
              <a:rPr lang="zh-CN" altLang="en-US" sz="2800" b="1">
                <a:cs typeface="SimSun" charset="0"/>
              </a:rPr>
              <a:t>北国</a:t>
            </a:r>
            <a:r>
              <a:rPr lang="en-US" altLang="zh-CN" sz="2800" b="1">
                <a:cs typeface="SimSun" charset="0"/>
              </a:rPr>
              <a:t>)</a:t>
            </a:r>
            <a:r>
              <a:rPr lang="zh-CN" altLang="en-US" sz="2800" b="1">
                <a:cs typeface="SimSun" charset="0"/>
              </a:rPr>
              <a:t>向以色列宣讲的先知</a:t>
            </a:r>
          </a:p>
          <a:p>
            <a:pPr marL="457200" indent="-457200">
              <a:spcBef>
                <a:spcPct val="20000"/>
              </a:spcBef>
              <a:buFont typeface="Wingdings" charset="0"/>
              <a:buChar char="&amp;"/>
            </a:pPr>
            <a:r>
              <a:rPr lang="zh-CN" altLang="en-US" sz="2800" b="1">
                <a:cs typeface="SimSun" charset="0"/>
              </a:rPr>
              <a:t>圣经中，何西阿是唯一娶一个犯奸淫的女子为妻的先知。</a:t>
            </a:r>
            <a:endParaRPr lang="en-US" altLang="zh-CN" sz="2800" b="1">
              <a:cs typeface="SimSun" charset="0"/>
            </a:endParaRPr>
          </a:p>
          <a:p>
            <a:pPr marL="457200" indent="-457200">
              <a:spcBef>
                <a:spcPct val="20000"/>
              </a:spcBef>
              <a:buFont typeface="Wingdings" charset="0"/>
              <a:buChar char="&amp;"/>
            </a:pPr>
            <a:r>
              <a:rPr lang="zh-CN" altLang="en-US" sz="2800" b="1">
                <a:cs typeface="SimSun" charset="0"/>
              </a:rPr>
              <a:t>被掳之前</a:t>
            </a:r>
            <a:r>
              <a:rPr lang="en-US" altLang="zh-CN" sz="2800" b="1">
                <a:cs typeface="SimSun" charset="0"/>
              </a:rPr>
              <a:t>，</a:t>
            </a:r>
            <a:r>
              <a:rPr lang="zh-CN" altLang="en-US" sz="2800" b="1">
                <a:cs typeface="SimSun" charset="0"/>
              </a:rPr>
              <a:t>最长的小先知书。</a:t>
            </a:r>
            <a:endParaRPr lang="en-US" altLang="zh-CN" sz="2800" b="1">
              <a:cs typeface="SimSun" charset="0"/>
            </a:endParaRPr>
          </a:p>
        </p:txBody>
      </p:sp>
      <p:sp>
        <p:nvSpPr>
          <p:cNvPr id="133125" name="Text Box 8"/>
          <p:cNvSpPr txBox="1">
            <a:spLocks noChangeArrowheads="1"/>
          </p:cNvSpPr>
          <p:nvPr/>
        </p:nvSpPr>
        <p:spPr bwMode="auto">
          <a:xfrm>
            <a:off x="8382000" y="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r>
              <a:rPr lang="en-US" altLang="zh-CN" sz="2400" b="1">
                <a:cs typeface="SimSun" charset="0"/>
              </a:rPr>
              <a:t>566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5127">
                                            <p:txEl>
                                              <p:pRg st="0" end="0"/>
                                            </p:txEl>
                                          </p:spTgt>
                                        </p:tgtEl>
                                        <p:attrNameLst>
                                          <p:attrName>style.color</p:attrName>
                                        </p:attrNameLst>
                                      </p:cBhvr>
                                      <p:to>
                                        <a:schemeClr val="tx2"/>
                                      </p:to>
                                    </p:animClr>
                                  </p:childTnLst>
                                  <p:subTnLst>
                                    <p:animClr clrSpc="rgb" dir="cw">
                                      <p:cBhvr override="childStyle">
                                        <p:cTn dur="1" fill="hold" display="0" masterRel="nextClick" afterEffect="1"/>
                                        <p:tgtEl>
                                          <p:spTgt spid="5127">
                                            <p:txEl>
                                              <p:pRg st="0" end="0"/>
                                            </p:txEl>
                                          </p:spTgt>
                                        </p:tgtEl>
                                        <p:attrNameLst>
                                          <p:attrName>ppt_c</p:attrName>
                                        </p:attrNameLst>
                                      </p:cBhvr>
                                      <p:to>
                                        <a:srgbClr val="996600"/>
                                      </p:to>
                                    </p:animClr>
                                  </p:sub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mph" presetSubtype="2" fill="hold" grpId="0" nodeType="clickEffect">
                                  <p:stCondLst>
                                    <p:cond delay="0"/>
                                  </p:stCondLst>
                                  <p:childTnLst>
                                    <p:animClr clrSpc="rgb" dir="cw">
                                      <p:cBhvr override="childStyle">
                                        <p:cTn id="10" dur="2000" fill="hold"/>
                                        <p:tgtEl>
                                          <p:spTgt spid="5127">
                                            <p:txEl>
                                              <p:pRg st="1" end="1"/>
                                            </p:txEl>
                                          </p:spTgt>
                                        </p:tgtEl>
                                        <p:attrNameLst>
                                          <p:attrName>style.color</p:attrName>
                                        </p:attrNameLst>
                                      </p:cBhvr>
                                      <p:to>
                                        <a:schemeClr val="tx2"/>
                                      </p:to>
                                    </p:animClr>
                                  </p:childTnLst>
                                  <p:subTnLst>
                                    <p:animClr clrSpc="rgb" dir="cw">
                                      <p:cBhvr override="childStyle">
                                        <p:cTn dur="1" fill="hold" display="0" masterRel="nextClick" afterEffect="1"/>
                                        <p:tgtEl>
                                          <p:spTgt spid="5127">
                                            <p:txEl>
                                              <p:pRg st="1" end="1"/>
                                            </p:txEl>
                                          </p:spTgt>
                                        </p:tgtEl>
                                        <p:attrNameLst>
                                          <p:attrName>ppt_c</p:attrName>
                                        </p:attrNameLst>
                                      </p:cBhvr>
                                      <p:to>
                                        <a:srgbClr val="996600"/>
                                      </p:to>
                                    </p:animClr>
                                  </p:sub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mph" presetSubtype="2" fill="hold" grpId="0" nodeType="clickEffect">
                                  <p:stCondLst>
                                    <p:cond delay="0"/>
                                  </p:stCondLst>
                                  <p:childTnLst>
                                    <p:animClr clrSpc="rgb" dir="cw">
                                      <p:cBhvr override="childStyle">
                                        <p:cTn id="14" dur="2000" fill="hold"/>
                                        <p:tgtEl>
                                          <p:spTgt spid="5127">
                                            <p:txEl>
                                              <p:pRg st="2" end="2"/>
                                            </p:txEl>
                                          </p:spTgt>
                                        </p:tgtEl>
                                        <p:attrNameLst>
                                          <p:attrName>style.color</p:attrName>
                                        </p:attrNameLst>
                                      </p:cBhvr>
                                      <p:to>
                                        <a:schemeClr val="tx2"/>
                                      </p:to>
                                    </p:animClr>
                                  </p:childTnLst>
                                  <p:subTnLst>
                                    <p:animClr clrSpc="rgb" dir="cw">
                                      <p:cBhvr override="childStyle">
                                        <p:cTn dur="1" fill="hold" display="0" masterRel="nextClick" afterEffect="1"/>
                                        <p:tgtEl>
                                          <p:spTgt spid="5127">
                                            <p:txEl>
                                              <p:pRg st="2" end="2"/>
                                            </p:txEl>
                                          </p:spTgt>
                                        </p:tgtEl>
                                        <p:attrNameLst>
                                          <p:attrName>ppt_c</p:attrName>
                                        </p:attrNameLst>
                                      </p:cBhvr>
                                      <p:to>
                                        <a:srgbClr val="996600"/>
                                      </p:to>
                                    </p:animClr>
                                  </p:sub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mph" presetSubtype="2" fill="hold" grpId="0" nodeType="clickEffect">
                                  <p:stCondLst>
                                    <p:cond delay="0"/>
                                  </p:stCondLst>
                                  <p:childTnLst>
                                    <p:animClr clrSpc="rgb" dir="cw">
                                      <p:cBhvr override="childStyle">
                                        <p:cTn id="18" dur="2000" fill="hold"/>
                                        <p:tgtEl>
                                          <p:spTgt spid="5123"/>
                                        </p:tgtEl>
                                        <p:attrNameLst>
                                          <p:attrName>style.color</p:attrName>
                                        </p:attrNameLst>
                                      </p:cBhvr>
                                      <p:to>
                                        <a:schemeClr val="bg1"/>
                                      </p:to>
                                    </p:animClr>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mph" presetSubtype="2" fill="hold" grpId="0" nodeType="clickEffect">
                                  <p:stCondLst>
                                    <p:cond delay="0"/>
                                  </p:stCondLst>
                                  <p:childTnLst>
                                    <p:animClr clrSpc="rgb" dir="cw">
                                      <p:cBhvr override="childStyle">
                                        <p:cTn id="22" dur="2000" fill="hold"/>
                                        <p:tgtEl>
                                          <p:spTgt spid="5124">
                                            <p:txEl>
                                              <p:pRg st="0" end="0"/>
                                            </p:txEl>
                                          </p:spTgt>
                                        </p:tgtEl>
                                        <p:attrNameLst>
                                          <p:attrName>style.color</p:attrName>
                                        </p:attrNameLst>
                                      </p:cBhvr>
                                      <p:to>
                                        <a:schemeClr val="tx2"/>
                                      </p:to>
                                    </p:animClr>
                                  </p:childTnLst>
                                  <p:subTnLst>
                                    <p:animClr clrSpc="rgb" dir="cw">
                                      <p:cBhvr override="childStyle">
                                        <p:cTn dur="1" fill="hold" display="0" masterRel="nextClick" afterEffect="1"/>
                                        <p:tgtEl>
                                          <p:spTgt spid="5124">
                                            <p:txEl>
                                              <p:pRg st="0" end="0"/>
                                            </p:txEl>
                                          </p:spTgt>
                                        </p:tgtEl>
                                        <p:attrNameLst>
                                          <p:attrName>ppt_c</p:attrName>
                                        </p:attrNameLst>
                                      </p:cBhvr>
                                      <p:to>
                                        <a:srgbClr val="996600"/>
                                      </p:to>
                                    </p:animClr>
                                  </p:sub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mph" presetSubtype="2" fill="hold" grpId="0" nodeType="clickEffect">
                                  <p:stCondLst>
                                    <p:cond delay="0"/>
                                  </p:stCondLst>
                                  <p:childTnLst>
                                    <p:animClr clrSpc="rgb" dir="cw">
                                      <p:cBhvr override="childStyle">
                                        <p:cTn id="26" dur="2000" fill="hold"/>
                                        <p:tgtEl>
                                          <p:spTgt spid="5124">
                                            <p:txEl>
                                              <p:pRg st="1" end="1"/>
                                            </p:txEl>
                                          </p:spTgt>
                                        </p:tgtEl>
                                        <p:attrNameLst>
                                          <p:attrName>style.color</p:attrName>
                                        </p:attrNameLst>
                                      </p:cBhvr>
                                      <p:to>
                                        <a:schemeClr val="tx2"/>
                                      </p:to>
                                    </p:animClr>
                                  </p:childTnLst>
                                  <p:subTnLst>
                                    <p:animClr clrSpc="rgb" dir="cw">
                                      <p:cBhvr override="childStyle">
                                        <p:cTn dur="1" fill="hold" display="0" masterRel="nextClick" afterEffect="1"/>
                                        <p:tgtEl>
                                          <p:spTgt spid="5124">
                                            <p:txEl>
                                              <p:pRg st="1" end="1"/>
                                            </p:txEl>
                                          </p:spTgt>
                                        </p:tgtEl>
                                        <p:attrNameLst>
                                          <p:attrName>ppt_c</p:attrName>
                                        </p:attrNameLst>
                                      </p:cBhvr>
                                      <p:to>
                                        <a:srgbClr val="996600"/>
                                      </p:to>
                                    </p:animClr>
                                  </p:subTnLst>
                                </p:cTn>
                              </p:par>
                            </p:childTnLst>
                          </p:cTn>
                        </p:par>
                      </p:childTnLst>
                    </p:cTn>
                  </p:par>
                  <p:par>
                    <p:cTn id="27" fill="hold" nodeType="clickPar">
                      <p:stCondLst>
                        <p:cond delay="indefinite"/>
                      </p:stCondLst>
                      <p:childTnLst>
                        <p:par>
                          <p:cTn id="28" fill="hold" nodeType="withGroup">
                            <p:stCondLst>
                              <p:cond delay="0"/>
                            </p:stCondLst>
                            <p:childTnLst>
                              <p:par>
                                <p:cTn id="29" presetID="3" presetClass="emph" presetSubtype="2" fill="hold" grpId="0" nodeType="clickEffect">
                                  <p:stCondLst>
                                    <p:cond delay="0"/>
                                  </p:stCondLst>
                                  <p:childTnLst>
                                    <p:animClr clrSpc="rgb" dir="cw">
                                      <p:cBhvr override="childStyle">
                                        <p:cTn id="30" dur="2000" fill="hold"/>
                                        <p:tgtEl>
                                          <p:spTgt spid="5124">
                                            <p:txEl>
                                              <p:pRg st="2" end="2"/>
                                            </p:txEl>
                                          </p:spTgt>
                                        </p:tgtEl>
                                        <p:attrNameLst>
                                          <p:attrName>style.color</p:attrName>
                                        </p:attrNameLst>
                                      </p:cBhvr>
                                      <p:to>
                                        <a:schemeClr val="tx2"/>
                                      </p:to>
                                    </p:animClr>
                                  </p:childTnLst>
                                  <p:subTnLst>
                                    <p:animClr clrSpc="rgb" dir="cw">
                                      <p:cBhvr override="childStyle">
                                        <p:cTn dur="1" fill="hold" display="0" masterRel="nextClick" afterEffect="1"/>
                                        <p:tgtEl>
                                          <p:spTgt spid="5124">
                                            <p:txEl>
                                              <p:pRg st="2" end="2"/>
                                            </p:txEl>
                                          </p:spTgt>
                                        </p:tgtEl>
                                        <p:attrNameLst>
                                          <p:attrName>ppt_c</p:attrName>
                                        </p:attrNameLst>
                                      </p:cBhvr>
                                      <p:to>
                                        <a:srgbClr val="996600"/>
                                      </p:to>
                                    </p:animClr>
                                  </p:sub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mph" presetSubtype="2" fill="hold" grpId="0" nodeType="clickEffect">
                                  <p:stCondLst>
                                    <p:cond delay="0"/>
                                  </p:stCondLst>
                                  <p:childTnLst>
                                    <p:animClr clrSpc="rgb" dir="cw">
                                      <p:cBhvr override="childStyle">
                                        <p:cTn id="34" dur="2000" fill="hold"/>
                                        <p:tgtEl>
                                          <p:spTgt spid="5124">
                                            <p:txEl>
                                              <p:pRg st="3" end="3"/>
                                            </p:txEl>
                                          </p:spTgt>
                                        </p:tgtEl>
                                        <p:attrNameLst>
                                          <p:attrName>style.color</p:attrName>
                                        </p:attrNameLst>
                                      </p:cBhvr>
                                      <p:to>
                                        <a:schemeClr val="tx2"/>
                                      </p:to>
                                    </p:animClr>
                                  </p:childTnLst>
                                  <p:subTnLst>
                                    <p:animClr clrSpc="rgb" dir="cw">
                                      <p:cBhvr override="childStyle">
                                        <p:cTn dur="1" fill="hold" display="0" masterRel="nextClick" afterEffect="1"/>
                                        <p:tgtEl>
                                          <p:spTgt spid="5124">
                                            <p:txEl>
                                              <p:pRg st="3" end="3"/>
                                            </p:txEl>
                                          </p:spTgt>
                                        </p:tgtEl>
                                        <p:attrNameLst>
                                          <p:attrName>ppt_c</p:attrName>
                                        </p:attrNameLst>
                                      </p:cBhvr>
                                      <p:to>
                                        <a:srgbClr val="99660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animBg="1" autoUpdateAnimBg="0"/>
      <p:bldP spid="5124" grpId="0" build="p" autoUpdateAnimBg="0"/>
      <p:bldP spid="5127" grpId="0" build="p"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69" name="Picture 18" descr="Flower Ribb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43000"/>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0" name="Text Box 2"/>
          <p:cNvSpPr txBox="1">
            <a:spLocks noChangeArrowheads="1"/>
          </p:cNvSpPr>
          <p:nvPr/>
        </p:nvSpPr>
        <p:spPr bwMode="auto">
          <a:xfrm>
            <a:off x="1447800" y="685800"/>
            <a:ext cx="685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pPr>
              <a:spcBef>
                <a:spcPct val="50000"/>
              </a:spcBef>
            </a:pPr>
            <a:endParaRPr lang="zh-CN" altLang="en-US" sz="2400">
              <a:cs typeface="SimSun" charset="0"/>
            </a:endParaRPr>
          </a:p>
        </p:txBody>
      </p:sp>
      <p:sp>
        <p:nvSpPr>
          <p:cNvPr id="3075" name="Text Box 3"/>
          <p:cNvSpPr txBox="1">
            <a:spLocks noChangeArrowheads="1"/>
          </p:cNvSpPr>
          <p:nvPr/>
        </p:nvSpPr>
        <p:spPr bwMode="auto">
          <a:xfrm>
            <a:off x="381000" y="1981200"/>
            <a:ext cx="6400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pPr>
              <a:lnSpc>
                <a:spcPct val="90000"/>
              </a:lnSpc>
              <a:spcBef>
                <a:spcPct val="50000"/>
              </a:spcBef>
            </a:pPr>
            <a:r>
              <a:rPr lang="zh-CN" altLang="en-US" sz="2800" b="1">
                <a:cs typeface="SimSun" charset="0"/>
              </a:rPr>
              <a:t>姓名</a:t>
            </a:r>
            <a:r>
              <a:rPr lang="en-US" altLang="zh-CN" sz="2800" b="1">
                <a:cs typeface="SimSun" charset="0"/>
              </a:rPr>
              <a:t>:    </a:t>
            </a:r>
            <a:r>
              <a:rPr lang="zh-CN" altLang="en-US" sz="2800" b="1">
                <a:cs typeface="SimSun" charset="0"/>
              </a:rPr>
              <a:t>何西阿 </a:t>
            </a:r>
            <a:r>
              <a:rPr lang="en-US" altLang="zh-CN" sz="2800" b="1">
                <a:cs typeface="SimSun" charset="0"/>
              </a:rPr>
              <a:t>(</a:t>
            </a:r>
            <a:r>
              <a:rPr lang="zh-CN" altLang="en-US" sz="2800" b="1">
                <a:cs typeface="SimSun" charset="0"/>
              </a:rPr>
              <a:t>耶和华拯救</a:t>
            </a:r>
            <a:r>
              <a:rPr lang="en-US" altLang="zh-CN" sz="2800" b="1">
                <a:cs typeface="SimSun" charset="0"/>
              </a:rPr>
              <a:t>)</a:t>
            </a:r>
            <a:endParaRPr lang="zh-CN" altLang="en-US" sz="2800" b="1">
              <a:cs typeface="SimSun" charset="0"/>
            </a:endParaRPr>
          </a:p>
        </p:txBody>
      </p:sp>
      <p:sp>
        <p:nvSpPr>
          <p:cNvPr id="135172" name="Text Box 4"/>
          <p:cNvSpPr txBox="1">
            <a:spLocks noChangeArrowheads="1"/>
          </p:cNvSpPr>
          <p:nvPr/>
        </p:nvSpPr>
        <p:spPr bwMode="auto">
          <a:xfrm>
            <a:off x="2133600" y="609600"/>
            <a:ext cx="4800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pPr algn="ctr">
              <a:spcBef>
                <a:spcPct val="50000"/>
              </a:spcBef>
            </a:pPr>
            <a:r>
              <a:rPr lang="zh-CN" altLang="en-US" b="1">
                <a:cs typeface="SimSun" charset="0"/>
              </a:rPr>
              <a:t>何西阿的履历表</a:t>
            </a:r>
            <a:endParaRPr lang="en-US" altLang="zh-CN" b="1">
              <a:cs typeface="SimSun" charset="0"/>
            </a:endParaRPr>
          </a:p>
        </p:txBody>
      </p:sp>
      <p:graphicFrame>
        <p:nvGraphicFramePr>
          <p:cNvPr id="3077" name="Object 2"/>
          <p:cNvGraphicFramePr>
            <a:graphicFrameLocks noChangeAspect="1"/>
          </p:cNvGraphicFramePr>
          <p:nvPr/>
        </p:nvGraphicFramePr>
        <p:xfrm>
          <a:off x="7580313" y="1981200"/>
          <a:ext cx="1487487" cy="2743200"/>
        </p:xfrm>
        <a:graphic>
          <a:graphicData uri="http://schemas.openxmlformats.org/presentationml/2006/ole">
            <mc:AlternateContent xmlns:mc="http://schemas.openxmlformats.org/markup-compatibility/2006">
              <mc:Choice xmlns:v="urn:schemas-microsoft-com:vml" Requires="v">
                <p:oleObj spid="_x0000_s135328" name="Clip" r:id="rId5" imgW="520294" imgH="961034" progId="MS_ClipArt_Gallery.2">
                  <p:embed/>
                </p:oleObj>
              </mc:Choice>
              <mc:Fallback>
                <p:oleObj name="Clip" r:id="rId5" imgW="520294" imgH="961034" progId="MS_ClipArt_Gallery.2">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80313" y="1981200"/>
                        <a:ext cx="1487487" cy="2743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3078" name="Rectangle 6"/>
          <p:cNvSpPr>
            <a:spLocks noChangeArrowheads="1"/>
          </p:cNvSpPr>
          <p:nvPr/>
        </p:nvSpPr>
        <p:spPr bwMode="auto">
          <a:xfrm>
            <a:off x="381000" y="2438400"/>
            <a:ext cx="3098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90000"/>
              </a:lnSpc>
              <a:spcBef>
                <a:spcPct val="50000"/>
              </a:spcBef>
            </a:pPr>
            <a:r>
              <a:rPr lang="zh-CN" altLang="en-US" sz="2800" b="1">
                <a:cs typeface="SimSun" charset="0"/>
              </a:rPr>
              <a:t>家庭</a:t>
            </a:r>
            <a:r>
              <a:rPr lang="en-US" altLang="zh-CN" sz="2800" b="1">
                <a:cs typeface="SimSun" charset="0"/>
              </a:rPr>
              <a:t>:    </a:t>
            </a:r>
            <a:r>
              <a:rPr lang="zh-CN" altLang="en-US" sz="2800" b="1">
                <a:cs typeface="SimSun" charset="0"/>
              </a:rPr>
              <a:t>父亲 </a:t>
            </a:r>
            <a:r>
              <a:rPr lang="en-US" altLang="zh-CN" sz="2800" b="1">
                <a:cs typeface="SimSun" charset="0"/>
              </a:rPr>
              <a:t>- </a:t>
            </a:r>
            <a:r>
              <a:rPr lang="zh-CN" altLang="en-US" sz="2800" b="1">
                <a:cs typeface="SimSun" charset="0"/>
              </a:rPr>
              <a:t>备利</a:t>
            </a:r>
            <a:endParaRPr lang="en-US" altLang="zh-CN" sz="2800" b="1">
              <a:cs typeface="SimSun" charset="0"/>
            </a:endParaRPr>
          </a:p>
        </p:txBody>
      </p:sp>
      <p:sp>
        <p:nvSpPr>
          <p:cNvPr id="3079" name="Rectangle 7"/>
          <p:cNvSpPr>
            <a:spLocks noChangeArrowheads="1"/>
          </p:cNvSpPr>
          <p:nvPr/>
        </p:nvSpPr>
        <p:spPr bwMode="auto">
          <a:xfrm>
            <a:off x="1600200" y="3352800"/>
            <a:ext cx="3249613"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90000"/>
              </a:lnSpc>
              <a:spcBef>
                <a:spcPct val="50000"/>
              </a:spcBef>
            </a:pPr>
            <a:r>
              <a:rPr lang="zh-CN" altLang="en-US" sz="2800" b="1">
                <a:cs typeface="SimSun" charset="0"/>
              </a:rPr>
              <a:t>第一个孩子 </a:t>
            </a:r>
            <a:r>
              <a:rPr lang="en-US" altLang="zh-CN" sz="2800" b="1">
                <a:cs typeface="SimSun" charset="0"/>
              </a:rPr>
              <a:t>-</a:t>
            </a:r>
            <a:r>
              <a:rPr lang="zh-CN" altLang="en-US" sz="2800" b="1">
                <a:cs typeface="SimSun" charset="0"/>
              </a:rPr>
              <a:t>耶斯列</a:t>
            </a:r>
            <a:endParaRPr lang="en-US" altLang="zh-CN" sz="2800" b="1">
              <a:cs typeface="SimSun" charset="0"/>
            </a:endParaRPr>
          </a:p>
        </p:txBody>
      </p:sp>
      <p:sp>
        <p:nvSpPr>
          <p:cNvPr id="3081" name="Rectangle 9"/>
          <p:cNvSpPr>
            <a:spLocks noChangeArrowheads="1"/>
          </p:cNvSpPr>
          <p:nvPr/>
        </p:nvSpPr>
        <p:spPr bwMode="auto">
          <a:xfrm>
            <a:off x="1600200" y="3810000"/>
            <a:ext cx="37544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800" b="1">
                <a:cs typeface="SimSun" charset="0"/>
              </a:rPr>
              <a:t>第二个孩子 </a:t>
            </a:r>
            <a:r>
              <a:rPr lang="en-US" altLang="zh-CN" sz="2800" b="1">
                <a:cs typeface="SimSun" charset="0"/>
              </a:rPr>
              <a:t>– </a:t>
            </a:r>
            <a:r>
              <a:rPr lang="zh-CN" altLang="en-US" sz="2800" b="1">
                <a:cs typeface="SimSun" charset="0"/>
              </a:rPr>
              <a:t>罗路哈玛</a:t>
            </a:r>
          </a:p>
        </p:txBody>
      </p:sp>
      <p:sp>
        <p:nvSpPr>
          <p:cNvPr id="3082" name="Rectangle 10"/>
          <p:cNvSpPr>
            <a:spLocks noChangeArrowheads="1"/>
          </p:cNvSpPr>
          <p:nvPr/>
        </p:nvSpPr>
        <p:spPr bwMode="auto">
          <a:xfrm>
            <a:off x="1587500" y="4343400"/>
            <a:ext cx="33972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800" b="1">
                <a:cs typeface="SimSun" charset="0"/>
              </a:rPr>
              <a:t>第三个孩子 </a:t>
            </a:r>
            <a:r>
              <a:rPr lang="en-US" altLang="zh-CN" sz="2800" b="1">
                <a:cs typeface="SimSun" charset="0"/>
              </a:rPr>
              <a:t>– </a:t>
            </a:r>
            <a:r>
              <a:rPr lang="zh-CN" altLang="en-US" sz="2800" b="1">
                <a:cs typeface="SimSun" charset="0"/>
              </a:rPr>
              <a:t>罗阿米</a:t>
            </a:r>
          </a:p>
        </p:txBody>
      </p:sp>
      <p:sp>
        <p:nvSpPr>
          <p:cNvPr id="3083" name="Rectangle 11"/>
          <p:cNvSpPr>
            <a:spLocks noChangeArrowheads="1"/>
          </p:cNvSpPr>
          <p:nvPr/>
        </p:nvSpPr>
        <p:spPr bwMode="auto">
          <a:xfrm>
            <a:off x="381000" y="5029200"/>
            <a:ext cx="315912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90000"/>
              </a:lnSpc>
              <a:spcBef>
                <a:spcPct val="50000"/>
              </a:spcBef>
            </a:pPr>
            <a:r>
              <a:rPr lang="zh-CN" altLang="en-US" sz="2800" b="1">
                <a:cs typeface="SimSun" charset="0"/>
              </a:rPr>
              <a:t>职业</a:t>
            </a:r>
            <a:r>
              <a:rPr lang="en-US" altLang="zh-CN" sz="2800" b="1">
                <a:cs typeface="SimSun" charset="0"/>
              </a:rPr>
              <a:t>:    </a:t>
            </a:r>
            <a:r>
              <a:rPr lang="zh-CN" altLang="en-US" sz="2800" b="1">
                <a:cs typeface="SimSun" charset="0"/>
              </a:rPr>
              <a:t>北国的先知</a:t>
            </a:r>
          </a:p>
        </p:txBody>
      </p:sp>
      <p:graphicFrame>
        <p:nvGraphicFramePr>
          <p:cNvPr id="3084" name="Object 3"/>
          <p:cNvGraphicFramePr>
            <a:graphicFrameLocks noChangeAspect="1"/>
          </p:cNvGraphicFramePr>
          <p:nvPr/>
        </p:nvGraphicFramePr>
        <p:xfrm>
          <a:off x="6858000" y="2438400"/>
          <a:ext cx="1916113" cy="2362200"/>
        </p:xfrm>
        <a:graphic>
          <a:graphicData uri="http://schemas.openxmlformats.org/presentationml/2006/ole">
            <mc:AlternateContent xmlns:mc="http://schemas.openxmlformats.org/markup-compatibility/2006">
              <mc:Choice xmlns:v="urn:schemas-microsoft-com:vml" Requires="v">
                <p:oleObj spid="_x0000_s135329" name="Clip" r:id="rId7" imgW="2048256" imgH="2532888" progId="MS_ClipArt_Gallery.2">
                  <p:embed/>
                </p:oleObj>
              </mc:Choice>
              <mc:Fallback>
                <p:oleObj name="Clip" r:id="rId7" imgW="2048256" imgH="2532888" progId="MS_ClipArt_Gallery.2">
                  <p:embed/>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8000" y="2438400"/>
                        <a:ext cx="1916113" cy="2362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3085" name="Object 4"/>
          <p:cNvGraphicFramePr>
            <a:graphicFrameLocks noChangeAspect="1"/>
          </p:cNvGraphicFramePr>
          <p:nvPr/>
        </p:nvGraphicFramePr>
        <p:xfrm>
          <a:off x="5410200" y="2590800"/>
          <a:ext cx="3360738" cy="2020888"/>
        </p:xfrm>
        <a:graphic>
          <a:graphicData uri="http://schemas.openxmlformats.org/presentationml/2006/ole">
            <mc:AlternateContent xmlns:mc="http://schemas.openxmlformats.org/markup-compatibility/2006">
              <mc:Choice xmlns:v="urn:schemas-microsoft-com:vml" Requires="v">
                <p:oleObj spid="_x0000_s135330" name="Clip" r:id="rId9" imgW="4579545" imgH="2761307" progId="MS_ClipArt_Gallery.2">
                  <p:embed/>
                </p:oleObj>
              </mc:Choice>
              <mc:Fallback>
                <p:oleObj name="Clip" r:id="rId9" imgW="4579545" imgH="2761307" progId="MS_ClipArt_Gallery.2">
                  <p:embed/>
                  <p:pic>
                    <p:nvPicPr>
                      <p:cNvPr id="0"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10200" y="2590800"/>
                        <a:ext cx="3360738" cy="2020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3091" name="Rectangle 19"/>
          <p:cNvSpPr>
            <a:spLocks noChangeArrowheads="1"/>
          </p:cNvSpPr>
          <p:nvPr/>
        </p:nvSpPr>
        <p:spPr bwMode="auto">
          <a:xfrm>
            <a:off x="381000" y="2895600"/>
            <a:ext cx="64770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90000"/>
              </a:lnSpc>
              <a:spcBef>
                <a:spcPct val="50000"/>
              </a:spcBef>
            </a:pPr>
            <a:r>
              <a:rPr lang="zh-CN" altLang="en-US" sz="2800" b="1">
                <a:cs typeface="SimSun" charset="0"/>
              </a:rPr>
              <a:t>	   妻子 </a:t>
            </a:r>
            <a:r>
              <a:rPr lang="en-US" altLang="zh-CN" sz="2800" b="1">
                <a:cs typeface="SimSun" charset="0"/>
              </a:rPr>
              <a:t>- </a:t>
            </a:r>
            <a:r>
              <a:rPr lang="zh-CN" altLang="en-US" sz="2800" b="1">
                <a:cs typeface="SimSun" charset="0"/>
              </a:rPr>
              <a:t>歌篾</a:t>
            </a:r>
            <a:r>
              <a:rPr lang="en-US" altLang="zh-CN" sz="2800" b="1">
                <a:cs typeface="SimSun" charset="0"/>
              </a:rPr>
              <a:t>		 	</a:t>
            </a:r>
          </a:p>
        </p:txBody>
      </p:sp>
      <p:sp>
        <p:nvSpPr>
          <p:cNvPr id="135182" name="Text Box 23"/>
          <p:cNvSpPr txBox="1">
            <a:spLocks noChangeArrowheads="1"/>
          </p:cNvSpPr>
          <p:nvPr/>
        </p:nvSpPr>
        <p:spPr bwMode="auto">
          <a:xfrm>
            <a:off x="8350250" y="117475"/>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r>
              <a:rPr lang="en-US" altLang="zh-CN" sz="2400" b="1">
                <a:cs typeface="SimSun" charset="0"/>
              </a:rPr>
              <a:t>566</a:t>
            </a:r>
          </a:p>
        </p:txBody>
      </p:sp>
      <p:grpSp>
        <p:nvGrpSpPr>
          <p:cNvPr id="2" name="Group 27"/>
          <p:cNvGrpSpPr>
            <a:grpSpLocks/>
          </p:cNvGrpSpPr>
          <p:nvPr/>
        </p:nvGrpSpPr>
        <p:grpSpPr bwMode="auto">
          <a:xfrm>
            <a:off x="5857875" y="3105150"/>
            <a:ext cx="847725" cy="857250"/>
            <a:chOff x="3600" y="2928"/>
            <a:chExt cx="534" cy="540"/>
          </a:xfrm>
        </p:grpSpPr>
        <p:grpSp>
          <p:nvGrpSpPr>
            <p:cNvPr id="135196" name="Group 26"/>
            <p:cNvGrpSpPr>
              <a:grpSpLocks/>
            </p:cNvGrpSpPr>
            <p:nvPr/>
          </p:nvGrpSpPr>
          <p:grpSpPr bwMode="auto">
            <a:xfrm>
              <a:off x="3600" y="2928"/>
              <a:ext cx="534" cy="540"/>
              <a:chOff x="3600" y="2928"/>
              <a:chExt cx="534" cy="540"/>
            </a:xfrm>
          </p:grpSpPr>
          <p:pic>
            <p:nvPicPr>
              <p:cNvPr id="135198" name="Picture 22" descr="j0189242"/>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600" y="2928"/>
                <a:ext cx="534"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99" name="Rectangle 25"/>
              <p:cNvSpPr>
                <a:spLocks noChangeArrowheads="1"/>
              </p:cNvSpPr>
              <p:nvPr/>
            </p:nvSpPr>
            <p:spPr bwMode="auto">
              <a:xfrm>
                <a:off x="3648" y="3072"/>
                <a:ext cx="432" cy="24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135197" name="Text Box 24"/>
            <p:cNvSpPr txBox="1">
              <a:spLocks noChangeArrowheads="1"/>
            </p:cNvSpPr>
            <p:nvPr/>
          </p:nvSpPr>
          <p:spPr bwMode="auto">
            <a:xfrm>
              <a:off x="3696" y="3024"/>
              <a:ext cx="288" cy="32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pPr>
                <a:spcBef>
                  <a:spcPct val="50000"/>
                </a:spcBef>
              </a:pPr>
              <a:r>
                <a:rPr lang="zh-CN" altLang="en-US" sz="2800" b="1">
                  <a:cs typeface="SimSun" charset="0"/>
                </a:rPr>
                <a:t>停</a:t>
              </a:r>
            </a:p>
          </p:txBody>
        </p:sp>
      </p:grpSp>
      <p:grpSp>
        <p:nvGrpSpPr>
          <p:cNvPr id="4" name="Group 42"/>
          <p:cNvGrpSpPr>
            <a:grpSpLocks/>
          </p:cNvGrpSpPr>
          <p:nvPr/>
        </p:nvGrpSpPr>
        <p:grpSpPr bwMode="auto">
          <a:xfrm>
            <a:off x="381000" y="1981200"/>
            <a:ext cx="6705600" cy="4479925"/>
            <a:chOff x="192" y="1152"/>
            <a:chExt cx="4224" cy="2822"/>
          </a:xfrm>
        </p:grpSpPr>
        <p:pic>
          <p:nvPicPr>
            <p:cNvPr id="135185" name="Picture 14" descr="Nth &amp; Sth Kingdom"/>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2" y="1152"/>
              <a:ext cx="4224" cy="2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5186" name="Group 41"/>
            <p:cNvGrpSpPr>
              <a:grpSpLocks/>
            </p:cNvGrpSpPr>
            <p:nvPr/>
          </p:nvGrpSpPr>
          <p:grpSpPr bwMode="auto">
            <a:xfrm>
              <a:off x="264" y="1210"/>
              <a:ext cx="4008" cy="2726"/>
              <a:chOff x="264" y="1210"/>
              <a:chExt cx="4008" cy="2726"/>
            </a:xfrm>
          </p:grpSpPr>
          <p:sp>
            <p:nvSpPr>
              <p:cNvPr id="3100" name="Text Box 28"/>
              <p:cNvSpPr txBox="1">
                <a:spLocks noChangeArrowheads="1"/>
              </p:cNvSpPr>
              <p:nvPr/>
            </p:nvSpPr>
            <p:spPr bwMode="auto">
              <a:xfrm>
                <a:off x="264" y="3648"/>
                <a:ext cx="2600" cy="288"/>
              </a:xfrm>
              <a:prstGeom prst="rect">
                <a:avLst/>
              </a:prstGeom>
              <a:solidFill>
                <a:srgbClr val="339966">
                  <a:alpha val="80000"/>
                </a:srgbClr>
              </a:solidFill>
              <a:ln w="9525">
                <a:noFill/>
                <a:miter lim="800000"/>
                <a:headEnd/>
                <a:tailEnd/>
              </a:ln>
              <a:effectLst/>
            </p:spPr>
            <p:txBody>
              <a:bodyPr>
                <a:spAutoFit/>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pPr algn="ctr">
                  <a:spcBef>
                    <a:spcPct val="50000"/>
                  </a:spcBef>
                </a:pPr>
                <a:r>
                  <a:rPr lang="zh-CN" altLang="en-US" sz="2400" b="1">
                    <a:effectLst>
                      <a:outerShdw blurRad="38100" dist="38100" dir="2700000" algn="tl">
                        <a:srgbClr val="FFFFFF"/>
                      </a:outerShdw>
                    </a:effectLst>
                    <a:cs typeface="SimSun" charset="0"/>
                  </a:rPr>
                  <a:t>南国</a:t>
                </a:r>
              </a:p>
            </p:txBody>
          </p:sp>
          <p:sp>
            <p:nvSpPr>
              <p:cNvPr id="135188" name="Text Box 29"/>
              <p:cNvSpPr txBox="1">
                <a:spLocks noChangeArrowheads="1"/>
              </p:cNvSpPr>
              <p:nvPr/>
            </p:nvSpPr>
            <p:spPr bwMode="auto">
              <a:xfrm>
                <a:off x="2322" y="3205"/>
                <a:ext cx="813" cy="491"/>
              </a:xfrm>
              <a:prstGeom prst="rect">
                <a:avLst/>
              </a:prstGeom>
              <a:solidFill>
                <a:srgbClr val="339966">
                  <a:alpha val="7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pPr algn="ctr">
                  <a:spcBef>
                    <a:spcPct val="50000"/>
                  </a:spcBef>
                </a:pPr>
                <a:r>
                  <a:rPr lang="zh-CN" altLang="en-US" sz="1800" b="1">
                    <a:cs typeface="SimSun" charset="0"/>
                  </a:rPr>
                  <a:t>死海</a:t>
                </a:r>
              </a:p>
              <a:p>
                <a:pPr algn="ctr">
                  <a:spcBef>
                    <a:spcPct val="50000"/>
                  </a:spcBef>
                </a:pPr>
                <a:r>
                  <a:rPr lang="en-US" altLang="zh-CN" sz="1800" b="1">
                    <a:cs typeface="SimSun" charset="0"/>
                  </a:rPr>
                  <a:t>(</a:t>
                </a:r>
                <a:r>
                  <a:rPr lang="zh-CN" altLang="en-US" sz="1800" b="1">
                    <a:cs typeface="SimSun" charset="0"/>
                  </a:rPr>
                  <a:t>盐海</a:t>
                </a:r>
                <a:r>
                  <a:rPr lang="en-US" altLang="zh-CN" sz="1800" b="1">
                    <a:cs typeface="SimSun" charset="0"/>
                  </a:rPr>
                  <a:t>)</a:t>
                </a:r>
              </a:p>
            </p:txBody>
          </p:sp>
          <p:sp>
            <p:nvSpPr>
              <p:cNvPr id="3102" name="Text Box 30"/>
              <p:cNvSpPr txBox="1">
                <a:spLocks noChangeArrowheads="1"/>
              </p:cNvSpPr>
              <p:nvPr/>
            </p:nvSpPr>
            <p:spPr bwMode="auto">
              <a:xfrm>
                <a:off x="1185" y="1772"/>
                <a:ext cx="2600" cy="288"/>
              </a:xfrm>
              <a:prstGeom prst="rect">
                <a:avLst/>
              </a:prstGeom>
              <a:solidFill>
                <a:srgbClr val="339966">
                  <a:alpha val="80000"/>
                </a:srgbClr>
              </a:solidFill>
              <a:ln w="9525">
                <a:noFill/>
                <a:miter lim="800000"/>
                <a:headEnd/>
                <a:tailEnd/>
              </a:ln>
              <a:effectLst/>
            </p:spPr>
            <p:txBody>
              <a:bodyPr>
                <a:spAutoFit/>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pPr algn="ctr">
                  <a:spcBef>
                    <a:spcPct val="50000"/>
                  </a:spcBef>
                </a:pPr>
                <a:r>
                  <a:rPr lang="zh-CN" altLang="en-US" sz="2400" b="1">
                    <a:effectLst>
                      <a:outerShdw blurRad="38100" dist="38100" dir="2700000" algn="tl">
                        <a:srgbClr val="FFFFFF"/>
                      </a:outerShdw>
                    </a:effectLst>
                    <a:cs typeface="SimSun" charset="0"/>
                  </a:rPr>
                  <a:t>北国</a:t>
                </a:r>
              </a:p>
            </p:txBody>
          </p:sp>
          <p:sp>
            <p:nvSpPr>
              <p:cNvPr id="135190" name="Text Box 31"/>
              <p:cNvSpPr txBox="1">
                <a:spLocks noChangeArrowheads="1"/>
              </p:cNvSpPr>
              <p:nvPr/>
            </p:nvSpPr>
            <p:spPr bwMode="auto">
              <a:xfrm>
                <a:off x="2376" y="1285"/>
                <a:ext cx="1517" cy="491"/>
              </a:xfrm>
              <a:prstGeom prst="rect">
                <a:avLst/>
              </a:prstGeom>
              <a:solidFill>
                <a:srgbClr val="339966">
                  <a:alpha val="7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pPr algn="ctr">
                  <a:spcBef>
                    <a:spcPct val="50000"/>
                  </a:spcBef>
                </a:pPr>
                <a:r>
                  <a:rPr lang="zh-CN" altLang="en-US" sz="1800" b="1">
                    <a:cs typeface="SimSun" charset="0"/>
                  </a:rPr>
                  <a:t>基尼烈湖</a:t>
                </a:r>
              </a:p>
              <a:p>
                <a:pPr algn="ctr">
                  <a:spcBef>
                    <a:spcPct val="50000"/>
                  </a:spcBef>
                </a:pPr>
                <a:r>
                  <a:rPr lang="en-US" altLang="zh-CN" sz="1800" b="1">
                    <a:cs typeface="SimSun" charset="0"/>
                  </a:rPr>
                  <a:t>(</a:t>
                </a:r>
                <a:r>
                  <a:rPr lang="zh-CN" altLang="en-US" sz="1800" b="1">
                    <a:cs typeface="SimSun" charset="0"/>
                  </a:rPr>
                  <a:t>加利利湖）</a:t>
                </a:r>
              </a:p>
            </p:txBody>
          </p:sp>
          <p:sp>
            <p:nvSpPr>
              <p:cNvPr id="135191" name="Text Box 32"/>
              <p:cNvSpPr txBox="1">
                <a:spLocks noChangeArrowheads="1"/>
              </p:cNvSpPr>
              <p:nvPr/>
            </p:nvSpPr>
            <p:spPr bwMode="auto">
              <a:xfrm>
                <a:off x="643" y="2894"/>
                <a:ext cx="1138" cy="232"/>
              </a:xfrm>
              <a:prstGeom prst="rect">
                <a:avLst/>
              </a:prstGeom>
              <a:solidFill>
                <a:srgbClr val="339966">
                  <a:alpha val="7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pPr algn="ctr">
                  <a:spcBef>
                    <a:spcPct val="50000"/>
                  </a:spcBef>
                </a:pPr>
                <a:r>
                  <a:rPr lang="zh-CN" altLang="en-US" sz="1800" b="1">
                    <a:cs typeface="SimSun" charset="0"/>
                  </a:rPr>
                  <a:t>耶路撒冷</a:t>
                </a:r>
              </a:p>
            </p:txBody>
          </p:sp>
          <p:sp>
            <p:nvSpPr>
              <p:cNvPr id="135192" name="Text Box 33"/>
              <p:cNvSpPr txBox="1">
                <a:spLocks noChangeArrowheads="1"/>
              </p:cNvSpPr>
              <p:nvPr/>
            </p:nvSpPr>
            <p:spPr bwMode="auto">
              <a:xfrm rot="-3359550">
                <a:off x="1224" y="2341"/>
                <a:ext cx="855" cy="231"/>
              </a:xfrm>
              <a:prstGeom prst="rect">
                <a:avLst/>
              </a:prstGeom>
              <a:solidFill>
                <a:srgbClr val="CCFFCC">
                  <a:alpha val="7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pPr algn="ctr">
                  <a:spcBef>
                    <a:spcPct val="50000"/>
                  </a:spcBef>
                </a:pPr>
                <a:r>
                  <a:rPr lang="zh-CN" altLang="en-US" sz="1800" b="1">
                    <a:cs typeface="SimSun" charset="0"/>
                  </a:rPr>
                  <a:t>迦南</a:t>
                </a:r>
              </a:p>
            </p:txBody>
          </p:sp>
          <p:sp>
            <p:nvSpPr>
              <p:cNvPr id="135193" name="Text Box 34"/>
              <p:cNvSpPr txBox="1">
                <a:spLocks noChangeArrowheads="1"/>
              </p:cNvSpPr>
              <p:nvPr/>
            </p:nvSpPr>
            <p:spPr bwMode="auto">
              <a:xfrm>
                <a:off x="3189" y="2680"/>
                <a:ext cx="1083" cy="289"/>
              </a:xfrm>
              <a:prstGeom prst="rect">
                <a:avLst/>
              </a:prstGeom>
              <a:solidFill>
                <a:srgbClr val="339966">
                  <a:alpha val="7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pPr algn="ctr">
                  <a:spcBef>
                    <a:spcPct val="50000"/>
                  </a:spcBef>
                </a:pPr>
                <a:r>
                  <a:rPr lang="zh-CN" altLang="en-US" sz="2400" b="1">
                    <a:cs typeface="SimSun" charset="0"/>
                  </a:rPr>
                  <a:t>约旦</a:t>
                </a:r>
              </a:p>
            </p:txBody>
          </p:sp>
          <p:sp>
            <p:nvSpPr>
              <p:cNvPr id="135194" name="Text Box 35"/>
              <p:cNvSpPr txBox="1">
                <a:spLocks noChangeArrowheads="1"/>
              </p:cNvSpPr>
              <p:nvPr/>
            </p:nvSpPr>
            <p:spPr bwMode="auto">
              <a:xfrm rot="-3689396">
                <a:off x="-50" y="1876"/>
                <a:ext cx="1774" cy="442"/>
              </a:xfrm>
              <a:prstGeom prst="rect">
                <a:avLst/>
              </a:prstGeom>
              <a:solidFill>
                <a:srgbClr val="33CCCC">
                  <a:alpha val="7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pPr algn="ctr">
                  <a:spcBef>
                    <a:spcPct val="50000"/>
                  </a:spcBef>
                </a:pPr>
                <a:r>
                  <a:rPr lang="zh-CN" altLang="en-US" sz="4000" b="1">
                    <a:cs typeface="SimSun" charset="0"/>
                  </a:rPr>
                  <a:t>地中海</a:t>
                </a:r>
              </a:p>
            </p:txBody>
          </p:sp>
          <p:sp>
            <p:nvSpPr>
              <p:cNvPr id="135195" name="Text Box 36"/>
              <p:cNvSpPr txBox="1">
                <a:spLocks noChangeArrowheads="1"/>
              </p:cNvSpPr>
              <p:nvPr/>
            </p:nvSpPr>
            <p:spPr bwMode="auto">
              <a:xfrm>
                <a:off x="1997" y="2092"/>
                <a:ext cx="271" cy="1011"/>
              </a:xfrm>
              <a:prstGeom prst="rect">
                <a:avLst/>
              </a:prstGeom>
              <a:solidFill>
                <a:srgbClr val="99FF99">
                  <a:alpha val="7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pPr algn="ctr">
                  <a:spcBef>
                    <a:spcPct val="50000"/>
                  </a:spcBef>
                </a:pPr>
                <a:r>
                  <a:rPr lang="zh-CN" altLang="en-US" sz="1800" b="1">
                    <a:cs typeface="SimSun" charset="0"/>
                  </a:rPr>
                  <a:t>约</a:t>
                </a:r>
              </a:p>
              <a:p>
                <a:pPr algn="ctr">
                  <a:spcBef>
                    <a:spcPct val="50000"/>
                  </a:spcBef>
                </a:pPr>
                <a:r>
                  <a:rPr lang="zh-CN" altLang="en-US" sz="1800" b="1">
                    <a:cs typeface="SimSun" charset="0"/>
                  </a:rPr>
                  <a:t>旦</a:t>
                </a:r>
              </a:p>
              <a:p>
                <a:pPr algn="ctr">
                  <a:spcBef>
                    <a:spcPct val="50000"/>
                  </a:spcBef>
                </a:pPr>
                <a:r>
                  <a:rPr lang="zh-CN" altLang="en-US" sz="1800" b="1">
                    <a:cs typeface="SimSun" charset="0"/>
                  </a:rPr>
                  <a:t>河</a:t>
                </a:r>
              </a:p>
              <a:p>
                <a:pPr algn="ctr">
                  <a:spcBef>
                    <a:spcPct val="50000"/>
                  </a:spcBef>
                </a:pPr>
                <a:endParaRPr lang="zh-CN" altLang="en-US" sz="1800" b="1">
                  <a:cs typeface="SimSun" charset="0"/>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075"/>
                                        </p:tgtEl>
                                        <p:attrNameLst>
                                          <p:attrName>style.visibility</p:attrName>
                                        </p:attrNameLst>
                                      </p:cBhvr>
                                      <p:to>
                                        <p:strVal val="visible"/>
                                      </p:to>
                                    </p:set>
                                  </p:childTnLst>
                                  <p:subTnLst>
                                    <p:animClr clrSpc="rgb" dir="cw">
                                      <p:cBhvr override="childStyle">
                                        <p:cTn dur="1" fill="hold" display="0" masterRel="nextClick" afterEffect="1"/>
                                        <p:tgtEl>
                                          <p:spTgt spid="3075"/>
                                        </p:tgtEl>
                                        <p:attrNameLst>
                                          <p:attrName>ppt_c</p:attrName>
                                        </p:attrNameLst>
                                      </p:cBhvr>
                                      <p:to>
                                        <a:schemeClr val="accent2"/>
                                      </p:to>
                                    </p:animClr>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077"/>
                                        </p:tgtEl>
                                        <p:attrNameLst>
                                          <p:attrName>style.visibility</p:attrName>
                                        </p:attrNameLst>
                                      </p:cBhvr>
                                      <p:to>
                                        <p:strVal val="visible"/>
                                      </p:to>
                                    </p:set>
                                  </p:childTnLst>
                                  <p:subTnLst>
                                    <p:set>
                                      <p:cBhvr override="childStyle">
                                        <p:cTn dur="1" fill="hold" display="0" masterRel="nextClick" afterEffect="1"/>
                                        <p:tgtEl>
                                          <p:spTgt spid="3077"/>
                                        </p:tgtEl>
                                        <p:attrNameLst>
                                          <p:attrName>style.visibility</p:attrName>
                                        </p:attrNameLst>
                                      </p:cBhvr>
                                      <p:to>
                                        <p:strVal val="hidden"/>
                                      </p:to>
                                    </p:set>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078"/>
                                        </p:tgtEl>
                                        <p:attrNameLst>
                                          <p:attrName>style.visibility</p:attrName>
                                        </p:attrNameLst>
                                      </p:cBhvr>
                                      <p:to>
                                        <p:strVal val="visible"/>
                                      </p:to>
                                    </p:set>
                                  </p:childTnLst>
                                  <p:subTnLst>
                                    <p:animClr clrSpc="rgb" dir="cw">
                                      <p:cBhvr override="childStyle">
                                        <p:cTn dur="1" fill="hold" display="0" masterRel="nextClick" afterEffect="1"/>
                                        <p:tgtEl>
                                          <p:spTgt spid="3078"/>
                                        </p:tgtEl>
                                        <p:attrNameLst>
                                          <p:attrName>ppt_c</p:attrName>
                                        </p:attrNameLst>
                                      </p:cBhvr>
                                      <p:to>
                                        <a:schemeClr val="accent2"/>
                                      </p:to>
                                    </p:animClr>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3084"/>
                                        </p:tgtEl>
                                        <p:attrNameLst>
                                          <p:attrName>style.visibility</p:attrName>
                                        </p:attrNameLst>
                                      </p:cBhvr>
                                      <p:to>
                                        <p:strVal val="visible"/>
                                      </p:to>
                                    </p:set>
                                  </p:childTnLst>
                                  <p:subTnLst>
                                    <p:set>
                                      <p:cBhvr override="childStyle">
                                        <p:cTn dur="1" fill="hold" display="0" masterRel="nextClick" afterEffect="1"/>
                                        <p:tgtEl>
                                          <p:spTgt spid="3084"/>
                                        </p:tgtEl>
                                        <p:attrNameLst>
                                          <p:attrName>style.visibility</p:attrName>
                                        </p:attrNameLst>
                                      </p:cBhvr>
                                      <p:to>
                                        <p:strVal val="hidden"/>
                                      </p:to>
                                    </p:set>
                                  </p:sub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3091"/>
                                        </p:tgtEl>
                                        <p:attrNameLst>
                                          <p:attrName>style.visibility</p:attrName>
                                        </p:attrNameLst>
                                      </p:cBhvr>
                                      <p:to>
                                        <p:strVal val="visible"/>
                                      </p:to>
                                    </p:set>
                                  </p:childTnLst>
                                  <p:subTnLst>
                                    <p:animClr clrSpc="rgb" dir="cw">
                                      <p:cBhvr override="childStyle">
                                        <p:cTn dur="1" fill="hold" display="0" masterRel="nextClick" afterEffect="1"/>
                                        <p:tgtEl>
                                          <p:spTgt spid="3091"/>
                                        </p:tgtEl>
                                        <p:attrNameLst>
                                          <p:attrName>ppt_c</p:attrName>
                                        </p:attrNameLst>
                                      </p:cBhvr>
                                      <p:to>
                                        <a:schemeClr val="accent2"/>
                                      </p:to>
                                    </p:animClr>
                                  </p:sub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3085"/>
                                        </p:tgtEl>
                                        <p:attrNameLst>
                                          <p:attrName>style.visibility</p:attrName>
                                        </p:attrNameLst>
                                      </p:cBhvr>
                                      <p:to>
                                        <p:strVal val="visible"/>
                                      </p:to>
                                    </p:set>
                                  </p:childTnLst>
                                  <p:subTnLst>
                                    <p:set>
                                      <p:cBhvr override="childStyle">
                                        <p:cTn dur="1" fill="hold" display="0" masterRel="nextClick" afterEffect="1"/>
                                        <p:tgtEl>
                                          <p:spTgt spid="3085"/>
                                        </p:tgtEl>
                                        <p:attrNameLst>
                                          <p:attrName>style.visibility</p:attrName>
                                        </p:attrNameLst>
                                      </p:cBhvr>
                                      <p:to>
                                        <p:strVal val="hidden"/>
                                      </p:to>
                                    </p:set>
                                  </p:subTnLst>
                                </p:cTn>
                              </p:par>
                            </p:childTnLst>
                          </p:cTn>
                        </p:par>
                        <p:par>
                          <p:cTn id="27" fill="hold" nodeType="afterGroup">
                            <p:stCondLst>
                              <p:cond delay="500"/>
                            </p:stCondLst>
                            <p:childTnLst>
                              <p:par>
                                <p:cTn id="28" presetID="1" presetClass="entr" presetSubtype="0" fill="hold" nodeType="afterEffect">
                                  <p:stCondLst>
                                    <p:cond delay="0"/>
                                  </p:stCondLst>
                                  <p:childTnLst>
                                    <p:set>
                                      <p:cBhvr>
                                        <p:cTn id="29" dur="1" fill="hold">
                                          <p:stCondLst>
                                            <p:cond delay="0"/>
                                          </p:stCondLst>
                                        </p:cTn>
                                        <p:tgtEl>
                                          <p:spTgt spid="2"/>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grpId="0" nodeType="clickEffect">
                                  <p:stCondLst>
                                    <p:cond delay="0"/>
                                  </p:stCondLst>
                                  <p:childTnLst>
                                    <p:set>
                                      <p:cBhvr>
                                        <p:cTn id="33" dur="1" fill="hold">
                                          <p:stCondLst>
                                            <p:cond delay="499"/>
                                          </p:stCondLst>
                                        </p:cTn>
                                        <p:tgtEl>
                                          <p:spTgt spid="3079"/>
                                        </p:tgtEl>
                                        <p:attrNameLst>
                                          <p:attrName>style.visibility</p:attrName>
                                        </p:attrNameLst>
                                      </p:cBhvr>
                                      <p:to>
                                        <p:strVal val="visible"/>
                                      </p:to>
                                    </p:set>
                                  </p:childTnLst>
                                  <p:subTnLst>
                                    <p:animClr clrSpc="rgb" dir="cw">
                                      <p:cBhvr override="childStyle">
                                        <p:cTn dur="1" fill="hold" display="0" masterRel="nextClick" afterEffect="1"/>
                                        <p:tgtEl>
                                          <p:spTgt spid="3079"/>
                                        </p:tgtEl>
                                        <p:attrNameLst>
                                          <p:attrName>ppt_c</p:attrName>
                                        </p:attrNameLst>
                                      </p:cBhvr>
                                      <p:to>
                                        <a:schemeClr val="accent2"/>
                                      </p:to>
                                    </p:animClr>
                                  </p:sub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grpId="0" nodeType="clickEffect">
                                  <p:stCondLst>
                                    <p:cond delay="0"/>
                                  </p:stCondLst>
                                  <p:childTnLst>
                                    <p:set>
                                      <p:cBhvr>
                                        <p:cTn id="37" dur="1" fill="hold">
                                          <p:stCondLst>
                                            <p:cond delay="499"/>
                                          </p:stCondLst>
                                        </p:cTn>
                                        <p:tgtEl>
                                          <p:spTgt spid="3081"/>
                                        </p:tgtEl>
                                        <p:attrNameLst>
                                          <p:attrName>style.visibility</p:attrName>
                                        </p:attrNameLst>
                                      </p:cBhvr>
                                      <p:to>
                                        <p:strVal val="visible"/>
                                      </p:to>
                                    </p:set>
                                  </p:childTnLst>
                                  <p:subTnLst>
                                    <p:animClr clrSpc="rgb" dir="cw">
                                      <p:cBhvr override="childStyle">
                                        <p:cTn dur="1" fill="hold" display="0" masterRel="nextClick" afterEffect="1"/>
                                        <p:tgtEl>
                                          <p:spTgt spid="3081"/>
                                        </p:tgtEl>
                                        <p:attrNameLst>
                                          <p:attrName>ppt_c</p:attrName>
                                        </p:attrNameLst>
                                      </p:cBhvr>
                                      <p:to>
                                        <a:schemeClr val="accent2"/>
                                      </p:to>
                                    </p:animClr>
                                  </p:subTnLst>
                                </p:cTn>
                              </p:par>
                            </p:childTnLst>
                          </p:cTn>
                        </p:par>
                      </p:childTnLst>
                    </p:cTn>
                  </p:par>
                  <p:par>
                    <p:cTn id="38" fill="hold" nodeType="clickPar">
                      <p:stCondLst>
                        <p:cond delay="indefinite"/>
                      </p:stCondLst>
                      <p:childTnLst>
                        <p:par>
                          <p:cTn id="39" fill="hold" nodeType="withGroup">
                            <p:stCondLst>
                              <p:cond delay="0"/>
                            </p:stCondLst>
                            <p:childTnLst>
                              <p:par>
                                <p:cTn id="40" presetID="1" presetClass="entr" presetSubtype="0" fill="hold" grpId="0" nodeType="clickEffect">
                                  <p:stCondLst>
                                    <p:cond delay="0"/>
                                  </p:stCondLst>
                                  <p:childTnLst>
                                    <p:set>
                                      <p:cBhvr>
                                        <p:cTn id="41" dur="1" fill="hold">
                                          <p:stCondLst>
                                            <p:cond delay="499"/>
                                          </p:stCondLst>
                                        </p:cTn>
                                        <p:tgtEl>
                                          <p:spTgt spid="3082"/>
                                        </p:tgtEl>
                                        <p:attrNameLst>
                                          <p:attrName>style.visibility</p:attrName>
                                        </p:attrNameLst>
                                      </p:cBhvr>
                                      <p:to>
                                        <p:strVal val="visible"/>
                                      </p:to>
                                    </p:set>
                                  </p:childTnLst>
                                  <p:subTnLst>
                                    <p:animClr clrSpc="rgb" dir="cw">
                                      <p:cBhvr override="childStyle">
                                        <p:cTn dur="1" fill="hold" display="0" masterRel="nextClick" afterEffect="1"/>
                                        <p:tgtEl>
                                          <p:spTgt spid="3082"/>
                                        </p:tgtEl>
                                        <p:attrNameLst>
                                          <p:attrName>ppt_c</p:attrName>
                                        </p:attrNameLst>
                                      </p:cBhvr>
                                      <p:to>
                                        <a:schemeClr val="accent2"/>
                                      </p:to>
                                    </p:animClr>
                                  </p:subTnLst>
                                </p:cTn>
                              </p:par>
                            </p:childTnLst>
                          </p:cTn>
                        </p:par>
                      </p:childTnLst>
                    </p:cTn>
                  </p:par>
                  <p:par>
                    <p:cTn id="42" fill="hold" nodeType="clickPar">
                      <p:stCondLst>
                        <p:cond delay="indefinite"/>
                      </p:stCondLst>
                      <p:childTnLst>
                        <p:par>
                          <p:cTn id="43" fill="hold" nodeType="withGroup">
                            <p:stCondLst>
                              <p:cond delay="0"/>
                            </p:stCondLst>
                            <p:childTnLst>
                              <p:par>
                                <p:cTn id="44" presetID="1" presetClass="entr" presetSubtype="0" fill="hold" grpId="0" nodeType="clickEffect">
                                  <p:stCondLst>
                                    <p:cond delay="0"/>
                                  </p:stCondLst>
                                  <p:childTnLst>
                                    <p:set>
                                      <p:cBhvr>
                                        <p:cTn id="45" dur="1" fill="hold">
                                          <p:stCondLst>
                                            <p:cond delay="499"/>
                                          </p:stCondLst>
                                        </p:cTn>
                                        <p:tgtEl>
                                          <p:spTgt spid="3083"/>
                                        </p:tgtEl>
                                        <p:attrNameLst>
                                          <p:attrName>style.visibility</p:attrName>
                                        </p:attrNameLst>
                                      </p:cBhvr>
                                      <p:to>
                                        <p:strVal val="visible"/>
                                      </p:to>
                                    </p:set>
                                  </p:childTnLst>
                                  <p:subTnLst>
                                    <p:animClr clrSpc="rgb" dir="cw">
                                      <p:cBhvr override="childStyle">
                                        <p:cTn dur="1" fill="hold" display="0" masterRel="nextClick" afterEffect="1"/>
                                        <p:tgtEl>
                                          <p:spTgt spid="3083"/>
                                        </p:tgtEl>
                                        <p:attrNameLst>
                                          <p:attrName>ppt_c</p:attrName>
                                        </p:attrNameLst>
                                      </p:cBhvr>
                                      <p:to>
                                        <a:schemeClr val="accent2"/>
                                      </p:to>
                                    </p:animClr>
                                  </p:subTnLst>
                                </p:cTn>
                              </p:par>
                            </p:childTnLst>
                          </p:cTn>
                        </p:par>
                      </p:childTnLst>
                    </p:cTn>
                  </p:par>
                  <p:par>
                    <p:cTn id="46" fill="hold" nodeType="clickPar">
                      <p:stCondLst>
                        <p:cond delay="indefinite"/>
                      </p:stCondLst>
                      <p:childTnLst>
                        <p:par>
                          <p:cTn id="47" fill="hold" nodeType="withGroup">
                            <p:stCondLst>
                              <p:cond delay="0"/>
                            </p:stCondLst>
                            <p:childTnLst>
                              <p:par>
                                <p:cTn id="48" presetID="1" presetClass="entr" presetSubtype="0" fill="hold" nodeType="clickEffect">
                                  <p:stCondLst>
                                    <p:cond delay="0"/>
                                  </p:stCondLst>
                                  <p:childTnLst>
                                    <p:set>
                                      <p:cBhvr>
                                        <p:cTn id="49"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autoUpdateAnimBg="0"/>
      <p:bldP spid="3078" grpId="0" autoUpdateAnimBg="0"/>
      <p:bldP spid="3079" grpId="0" autoUpdateAnimBg="0"/>
      <p:bldP spid="3081" grpId="0" autoUpdateAnimBg="0"/>
      <p:bldP spid="3082" grpId="0" autoUpdateAnimBg="0"/>
      <p:bldP spid="3083" grpId="0" autoUpdateAnimBg="0"/>
      <p:bldP spid="3091"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6600"/>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304800" y="0"/>
            <a:ext cx="8229600" cy="762000"/>
          </a:xfrm>
          <a:solidFill>
            <a:srgbClr val="006600"/>
          </a:solidFill>
        </p:spPr>
        <p:txBody>
          <a:bodyPr/>
          <a:lstStyle/>
          <a:p>
            <a:pPr eaLnBrk="1" hangingPunct="1">
              <a:defRPr/>
            </a:pPr>
            <a:r>
              <a:rPr lang="zh-CN" altLang="en-US" sz="3600" b="1" dirty="0">
                <a:solidFill>
                  <a:schemeClr val="bg1"/>
                </a:solidFill>
                <a:effectLst>
                  <a:outerShdw blurRad="38100" dist="38100" dir="2700000" algn="tl">
                    <a:srgbClr val="000000"/>
                  </a:outerShdw>
                </a:effectLst>
                <a:latin typeface="Arial" pitchFamily="34" charset="0"/>
                <a:cs typeface="Arial" pitchFamily="34" charset="0"/>
              </a:rPr>
              <a:t>何西阿与阿摩斯的对比</a:t>
            </a:r>
            <a:endParaRPr lang="en-US" altLang="en-US" sz="3600" b="1" dirty="0">
              <a:effectLst>
                <a:outerShdw blurRad="38100" dist="38100" dir="2700000" algn="tl">
                  <a:srgbClr val="FFFFFF"/>
                </a:outerShdw>
              </a:effectLst>
              <a:latin typeface="Arial" pitchFamily="34" charset="0"/>
              <a:cs typeface="Arial" pitchFamily="34" charset="0"/>
            </a:endParaRPr>
          </a:p>
        </p:txBody>
      </p:sp>
      <p:sp>
        <p:nvSpPr>
          <p:cNvPr id="27653" name="Text Box 5"/>
          <p:cNvSpPr txBox="1">
            <a:spLocks noChangeArrowheads="1"/>
          </p:cNvSpPr>
          <p:nvPr/>
        </p:nvSpPr>
        <p:spPr bwMode="auto">
          <a:xfrm>
            <a:off x="8305800" y="0"/>
            <a:ext cx="838200" cy="457200"/>
          </a:xfrm>
          <a:prstGeom prst="rect">
            <a:avLst/>
          </a:prstGeom>
          <a:noFill/>
          <a:ln>
            <a:noFill/>
          </a:ln>
          <a:effectLst>
            <a:outerShdw blurRad="63500" dist="38099"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charset="0"/>
                <a:ea typeface="MS PGothic" charset="0"/>
                <a:cs typeface="MS PGothic" charset="0"/>
              </a:defRPr>
            </a:lvl1pPr>
            <a:lvl2pPr>
              <a:defRPr sz="28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000">
                <a:solidFill>
                  <a:schemeClr val="tx1"/>
                </a:solidFill>
                <a:latin typeface="Times New Roman" charset="0"/>
                <a:ea typeface="MS PGothic" charset="0"/>
                <a:cs typeface="MS PGothic" charset="0"/>
              </a:defRPr>
            </a:lvl4pPr>
            <a:lvl5pPr>
              <a:defRPr sz="2000">
                <a:solidFill>
                  <a:schemeClr val="tx1"/>
                </a:solidFill>
                <a:latin typeface="Times New Roman" charset="0"/>
                <a:ea typeface="MS PGothic" charset="0"/>
                <a:cs typeface="MS PGothic" charset="0"/>
              </a:defRPr>
            </a:lvl5pPr>
            <a:lvl6pPr eaLnBrk="0" hangingPunct="0">
              <a:defRPr sz="2000">
                <a:solidFill>
                  <a:schemeClr val="tx1"/>
                </a:solidFill>
                <a:latin typeface="Times New Roman" charset="0"/>
                <a:ea typeface="MS PGothic" charset="0"/>
                <a:cs typeface="MS PGothic" charset="0"/>
              </a:defRPr>
            </a:lvl6pPr>
            <a:lvl7pPr eaLnBrk="0" hangingPunct="0">
              <a:defRPr sz="2000">
                <a:solidFill>
                  <a:schemeClr val="tx1"/>
                </a:solidFill>
                <a:latin typeface="Times New Roman" charset="0"/>
                <a:ea typeface="MS PGothic" charset="0"/>
                <a:cs typeface="MS PGothic" charset="0"/>
              </a:defRPr>
            </a:lvl7pPr>
            <a:lvl8pPr eaLnBrk="0" hangingPunct="0">
              <a:defRPr sz="2000">
                <a:solidFill>
                  <a:schemeClr val="tx1"/>
                </a:solidFill>
                <a:latin typeface="Times New Roman" charset="0"/>
                <a:ea typeface="MS PGothic" charset="0"/>
                <a:cs typeface="MS PGothic" charset="0"/>
              </a:defRPr>
            </a:lvl8pPr>
            <a:lvl9pPr eaLnBrk="0" hangingPunct="0">
              <a:defRPr sz="2000">
                <a:solidFill>
                  <a:schemeClr val="tx1"/>
                </a:solidFill>
                <a:latin typeface="Times New Roman" charset="0"/>
                <a:ea typeface="MS PGothic" charset="0"/>
                <a:cs typeface="MS PGothic" charset="0"/>
              </a:defRPr>
            </a:lvl9pPr>
          </a:lstStyle>
          <a:p>
            <a:pPr algn="ctr">
              <a:defRPr/>
            </a:pPr>
            <a:r>
              <a:rPr lang="en-US" sz="2400" b="1">
                <a:solidFill>
                  <a:srgbClr val="FFFFFF"/>
                </a:solidFill>
                <a:effectLst>
                  <a:outerShdw blurRad="38100" dist="38100" dir="2700000" algn="tl">
                    <a:srgbClr val="000000"/>
                  </a:outerShdw>
                </a:effectLst>
                <a:latin typeface="Arial" charset="0"/>
                <a:cs typeface="Arial" charset="0"/>
              </a:rPr>
              <a:t>590</a:t>
            </a:r>
          </a:p>
        </p:txBody>
      </p:sp>
      <p:graphicFrame>
        <p:nvGraphicFramePr>
          <p:cNvPr id="5" name="Table 4"/>
          <p:cNvGraphicFramePr>
            <a:graphicFrameLocks noGrp="1"/>
          </p:cNvGraphicFramePr>
          <p:nvPr/>
        </p:nvGraphicFramePr>
        <p:xfrm>
          <a:off x="0" y="762000"/>
          <a:ext cx="9144000" cy="6061996"/>
        </p:xfrm>
        <a:graphic>
          <a:graphicData uri="http://schemas.openxmlformats.org/drawingml/2006/table">
            <a:tbl>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57797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3200" b="1" i="0" u="none" strike="noStrike" cap="none" normalizeH="0" baseline="0">
                          <a:ln>
                            <a:noFill/>
                          </a:ln>
                          <a:solidFill>
                            <a:srgbClr val="FFFFFF"/>
                          </a:solidFill>
                          <a:effectLst>
                            <a:outerShdw blurRad="38100" dist="38100" dir="2700000" algn="tl">
                              <a:srgbClr val="808080"/>
                            </a:outerShdw>
                          </a:effectLst>
                          <a:latin typeface="Arial" charset="0"/>
                          <a:ea typeface="MS PGothic" charset="0"/>
                          <a:cs typeface="Arial" charset="0"/>
                        </a:rPr>
                        <a:t>何西阿</a:t>
                      </a:r>
                      <a:endParaRPr kumimoji="0" lang="en-US" sz="3200" b="1" i="0" u="none" strike="noStrike" cap="none" normalizeH="0" baseline="0">
                        <a:ln>
                          <a:noFill/>
                        </a:ln>
                        <a:solidFill>
                          <a:srgbClr val="FFFFFF"/>
                        </a:solidFill>
                        <a:effectLst>
                          <a:outerShdw blurRad="38100" dist="38100" dir="2700000" algn="tl">
                            <a:srgbClr val="808080"/>
                          </a:outerShdw>
                        </a:effectLst>
                        <a:latin typeface="Arial" charset="0"/>
                        <a:ea typeface="MS PGothic" charset="0"/>
                        <a:cs typeface="Arial" charset="0"/>
                      </a:endParaRPr>
                    </a:p>
                  </a:txBody>
                  <a:tcPr marT="45607" marB="45607" horzOverflow="overflow">
                    <a:lnL>
                      <a:noFill/>
                    </a:lnL>
                    <a:lnR>
                      <a:noFill/>
                    </a:lnR>
                    <a:lnT>
                      <a:noFill/>
                    </a:lnT>
                    <a:lnB w="254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3200" b="1" i="0" u="none" strike="noStrike" cap="none" normalizeH="0" baseline="0">
                          <a:ln>
                            <a:noFill/>
                          </a:ln>
                          <a:solidFill>
                            <a:srgbClr val="FFFFFF"/>
                          </a:solidFill>
                          <a:effectLst>
                            <a:outerShdw blurRad="38100" dist="38100" dir="2700000" algn="tl">
                              <a:srgbClr val="808080"/>
                            </a:outerShdw>
                          </a:effectLst>
                          <a:latin typeface="Arial" charset="0"/>
                          <a:ea typeface="MS PGothic" charset="0"/>
                          <a:cs typeface="Arial" charset="0"/>
                        </a:rPr>
                        <a:t>阿摩司</a:t>
                      </a:r>
                      <a:endParaRPr kumimoji="0" lang="en-US" sz="3200" b="1" i="0" u="none" strike="noStrike" cap="none" normalizeH="0" baseline="0">
                        <a:ln>
                          <a:noFill/>
                        </a:ln>
                        <a:solidFill>
                          <a:srgbClr val="FFFFFF"/>
                        </a:solidFill>
                        <a:effectLst>
                          <a:outerShdw blurRad="38100" dist="38100" dir="2700000" algn="tl">
                            <a:srgbClr val="808080"/>
                          </a:outerShdw>
                        </a:effectLst>
                        <a:latin typeface="Arial" charset="0"/>
                        <a:ea typeface="MS PGothic" charset="0"/>
                        <a:cs typeface="Arial" charset="0"/>
                      </a:endParaRPr>
                    </a:p>
                  </a:txBody>
                  <a:tcPr marT="45607" marB="45607" horzOverflow="overflow">
                    <a:lnL>
                      <a:noFill/>
                    </a:lnL>
                    <a:lnR>
                      <a:noFill/>
                    </a:lnR>
                    <a:lnT>
                      <a:noFill/>
                    </a:lnT>
                    <a:lnB w="254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44179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rgbClr val="FFFFFF"/>
                          </a:solidFill>
                          <a:effectLst>
                            <a:outerShdw blurRad="38100" dist="38100" dir="2700000" algn="tl">
                              <a:srgbClr val="000000"/>
                            </a:outerShdw>
                          </a:effectLst>
                          <a:latin typeface="Arial" charset="0"/>
                          <a:ea typeface="MS PGothic" charset="0"/>
                          <a:cs typeface="Times New Roman" charset="0"/>
                        </a:rPr>
                        <a:t>专业先知</a:t>
                      </a: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MS PGothic" charset="0"/>
                          <a:cs typeface="Times New Roman" charset="0"/>
                        </a:rPr>
                        <a:t> (1:1)</a:t>
                      </a:r>
                      <a:endPar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MS PGothic" charset="0"/>
                        <a:cs typeface="Times New Roman" charset="0"/>
                      </a:endParaRPr>
                    </a:p>
                  </a:txBody>
                  <a:tcPr marL="50800" marR="50800" marT="0" marB="0"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rgbClr val="2727A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rgbClr val="FFFFFF"/>
                          </a:solidFill>
                          <a:effectLst>
                            <a:outerShdw blurRad="38100" dist="38100" dir="2700000" algn="tl">
                              <a:srgbClr val="000000"/>
                            </a:outerShdw>
                          </a:effectLst>
                          <a:latin typeface="Arial" charset="0"/>
                          <a:ea typeface="MS PGothic" charset="0"/>
                          <a:cs typeface="Times New Roman" charset="0"/>
                        </a:rPr>
                        <a:t>非专业先知</a:t>
                      </a: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MS PGothic" charset="0"/>
                          <a:cs typeface="Times New Roman" charset="0"/>
                        </a:rPr>
                        <a:t> (7:14)</a:t>
                      </a:r>
                      <a:endPar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MS PGothic" charset="0"/>
                        <a:cs typeface="Times New Roman" charset="0"/>
                      </a:endParaRPr>
                    </a:p>
                  </a:txBody>
                  <a:tcPr marL="50800" marR="50800" marT="0" marB="0"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rgbClr val="2727A2"/>
                    </a:solidFill>
                  </a:tcPr>
                </a:tc>
                <a:extLst>
                  <a:ext uri="{0D108BD9-81ED-4DB2-BD59-A6C34878D82A}">
                    <a16:rowId xmlns:a16="http://schemas.microsoft.com/office/drawing/2014/main" val="10001"/>
                  </a:ext>
                </a:extLst>
              </a:tr>
              <a:tr h="44179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rgbClr val="FFFFFF"/>
                          </a:solidFill>
                          <a:effectLst>
                            <a:outerShdw blurRad="38100" dist="38100" dir="2700000" algn="tl">
                              <a:srgbClr val="000000"/>
                            </a:outerShdw>
                          </a:effectLst>
                          <a:latin typeface="Arial" charset="0"/>
                          <a:ea typeface="MS PGothic" charset="0"/>
                          <a:cs typeface="Times New Roman" charset="0"/>
                        </a:rPr>
                        <a:t>以色列公民</a:t>
                      </a: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MS PGothic" charset="0"/>
                          <a:cs typeface="Times New Roman" charset="0"/>
                        </a:rPr>
                        <a:t> (7:5) </a:t>
                      </a:r>
                      <a:endPar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MS PGothic"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accent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rgbClr val="FFFFFF"/>
                          </a:solidFill>
                          <a:effectLst>
                            <a:outerShdw blurRad="38100" dist="38100" dir="2700000" algn="tl">
                              <a:srgbClr val="000000"/>
                            </a:outerShdw>
                          </a:effectLst>
                          <a:latin typeface="Arial" charset="0"/>
                          <a:ea typeface="MS PGothic" charset="0"/>
                          <a:cs typeface="Times New Roman" charset="0"/>
                        </a:rPr>
                        <a:t>从犹大来的宣教士</a:t>
                      </a: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MS PGothic" charset="0"/>
                          <a:cs typeface="Times New Roman" charset="0"/>
                        </a:rPr>
                        <a:t> (1:1) </a:t>
                      </a:r>
                      <a:endPar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MS PGothic"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accent2"/>
                    </a:solidFill>
                  </a:tcPr>
                </a:tc>
                <a:extLst>
                  <a:ext uri="{0D108BD9-81ED-4DB2-BD59-A6C34878D82A}">
                    <a16:rowId xmlns:a16="http://schemas.microsoft.com/office/drawing/2014/main" val="10002"/>
                  </a:ext>
                </a:extLst>
              </a:tr>
              <a:tr h="62332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rgbClr val="FFFFFF"/>
                          </a:solidFill>
                          <a:effectLst>
                            <a:outerShdw blurRad="38100" dist="38100" dir="2700000" algn="tl">
                              <a:srgbClr val="000000"/>
                            </a:outerShdw>
                          </a:effectLst>
                          <a:latin typeface="Arial" charset="0"/>
                          <a:ea typeface="MS PGothic" charset="0"/>
                          <a:cs typeface="Times New Roman" charset="0"/>
                        </a:rPr>
                        <a:t>关注：宗教偶像崇拜</a:t>
                      </a:r>
                      <a:endParaRPr kumimoji="0" lang="en-US" altLang="zh-CN" sz="2000" b="1" i="0" u="none" strike="noStrike" cap="none" normalizeH="0" baseline="0">
                        <a:ln>
                          <a:noFill/>
                        </a:ln>
                        <a:solidFill>
                          <a:srgbClr val="FFFFFF"/>
                        </a:solidFill>
                        <a:effectLst>
                          <a:outerShdw blurRad="38100" dist="38100" dir="2700000" algn="tl">
                            <a:srgbClr val="000000"/>
                          </a:outerShdw>
                        </a:effectLst>
                        <a:latin typeface="Arial" charset="0"/>
                        <a:ea typeface="MS PGothic"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rgbClr val="FFFFFF"/>
                          </a:solidFill>
                          <a:effectLst>
                            <a:outerShdw blurRad="38100" dist="38100" dir="2700000" algn="tl">
                              <a:srgbClr val="000000"/>
                            </a:outerShdw>
                          </a:effectLst>
                          <a:latin typeface="Arial" charset="0"/>
                          <a:ea typeface="MS PGothic" charset="0"/>
                          <a:cs typeface="Times New Roman" charset="0"/>
                        </a:rPr>
                        <a:t>（敬拜）</a:t>
                      </a:r>
                      <a:endPar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MS PGothic"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2727A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rgbClr val="FFFFFF"/>
                          </a:solidFill>
                          <a:effectLst>
                            <a:outerShdw blurRad="38100" dist="38100" dir="2700000" algn="tl">
                              <a:srgbClr val="000000"/>
                            </a:outerShdw>
                          </a:effectLst>
                          <a:latin typeface="Arial" charset="0"/>
                          <a:ea typeface="MS PGothic" charset="0"/>
                          <a:cs typeface="Times New Roman" charset="0"/>
                        </a:rPr>
                        <a:t>关注：社会不公义</a:t>
                      </a:r>
                      <a:endPar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MS PGothic"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rgbClr val="FFFFFF"/>
                          </a:solidFill>
                          <a:effectLst>
                            <a:outerShdw blurRad="38100" dist="38100" dir="2700000" algn="tl">
                              <a:srgbClr val="000000"/>
                            </a:outerShdw>
                          </a:effectLst>
                          <a:latin typeface="Arial" charset="0"/>
                          <a:ea typeface="MS PGothic" charset="0"/>
                          <a:cs typeface="Times New Roman" charset="0"/>
                        </a:rPr>
                        <a:t>（行）</a:t>
                      </a:r>
                      <a:endPar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MS PGothic"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2727A2"/>
                    </a:solidFill>
                  </a:tcPr>
                </a:tc>
                <a:extLst>
                  <a:ext uri="{0D108BD9-81ED-4DB2-BD59-A6C34878D82A}">
                    <a16:rowId xmlns:a16="http://schemas.microsoft.com/office/drawing/2014/main" val="10003"/>
                  </a:ext>
                </a:extLst>
              </a:tr>
              <a:tr h="44179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rgbClr val="FFFFFF"/>
                          </a:solidFill>
                          <a:effectLst>
                            <a:outerShdw blurRad="38100" dist="38100" dir="2700000" algn="tl">
                              <a:srgbClr val="000000"/>
                            </a:outerShdw>
                          </a:effectLst>
                          <a:latin typeface="Arial" charset="0"/>
                          <a:ea typeface="MS PGothic" charset="0"/>
                          <a:cs typeface="Times New Roman" charset="0"/>
                        </a:rPr>
                        <a:t>以色列的不信实</a:t>
                      </a:r>
                      <a:endPar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MS PGothic"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accent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rgbClr val="FFFFFF"/>
                          </a:solidFill>
                          <a:effectLst>
                            <a:outerShdw blurRad="38100" dist="38100" dir="2700000" algn="tl">
                              <a:srgbClr val="000000"/>
                            </a:outerShdw>
                          </a:effectLst>
                          <a:latin typeface="Arial" charset="0"/>
                          <a:ea typeface="MS PGothic" charset="0"/>
                          <a:cs typeface="Times New Roman" charset="0"/>
                        </a:rPr>
                        <a:t>以色列的不公正</a:t>
                      </a:r>
                      <a:endPar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MS PGothic"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accent2"/>
                    </a:solidFill>
                  </a:tcPr>
                </a:tc>
                <a:extLst>
                  <a:ext uri="{0D108BD9-81ED-4DB2-BD59-A6C34878D82A}">
                    <a16:rowId xmlns:a16="http://schemas.microsoft.com/office/drawing/2014/main" val="10004"/>
                  </a:ext>
                </a:extLst>
              </a:tr>
              <a:tr h="44179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rgbClr val="FFFFFF"/>
                          </a:solidFill>
                          <a:effectLst>
                            <a:outerShdw blurRad="38100" dist="38100" dir="2700000" algn="tl">
                              <a:srgbClr val="000000"/>
                            </a:outerShdw>
                          </a:effectLst>
                          <a:latin typeface="Arial" charset="0"/>
                          <a:ea typeface="MS PGothic" charset="0"/>
                          <a:cs typeface="Times New Roman" charset="0"/>
                        </a:rPr>
                        <a:t>上帝的信实</a:t>
                      </a:r>
                      <a:endPar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MS PGothic"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2727A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rgbClr val="FFFFFF"/>
                          </a:solidFill>
                          <a:effectLst>
                            <a:outerShdw blurRad="38100" dist="38100" dir="2700000" algn="tl">
                              <a:srgbClr val="000000"/>
                            </a:outerShdw>
                          </a:effectLst>
                          <a:latin typeface="Arial" charset="0"/>
                          <a:ea typeface="MS PGothic" charset="0"/>
                          <a:cs typeface="Times New Roman" charset="0"/>
                        </a:rPr>
                        <a:t>上帝的公正</a:t>
                      </a:r>
                      <a:endPar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MS PGothic"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2727A2"/>
                    </a:solidFill>
                  </a:tcPr>
                </a:tc>
                <a:extLst>
                  <a:ext uri="{0D108BD9-81ED-4DB2-BD59-A6C34878D82A}">
                    <a16:rowId xmlns:a16="http://schemas.microsoft.com/office/drawing/2014/main" val="10005"/>
                  </a:ext>
                </a:extLst>
              </a:tr>
              <a:tr h="44179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rgbClr val="FFFFFF"/>
                          </a:solidFill>
                          <a:effectLst>
                            <a:outerShdw blurRad="38100" dist="38100" dir="2700000" algn="tl">
                              <a:srgbClr val="000000"/>
                            </a:outerShdw>
                          </a:effectLst>
                          <a:latin typeface="Arial" charset="0"/>
                          <a:ea typeface="MS PGothic" charset="0"/>
                          <a:cs typeface="Times New Roman" charset="0"/>
                        </a:rPr>
                        <a:t>上帝的恩典</a:t>
                      </a:r>
                      <a:endPar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MS PGothic"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accent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rgbClr val="FFFFFF"/>
                          </a:solidFill>
                          <a:effectLst>
                            <a:outerShdw blurRad="38100" dist="38100" dir="2700000" algn="tl">
                              <a:srgbClr val="000000"/>
                            </a:outerShdw>
                          </a:effectLst>
                          <a:latin typeface="Arial" charset="0"/>
                          <a:ea typeface="MS PGothic" charset="0"/>
                          <a:cs typeface="Times New Roman" charset="0"/>
                        </a:rPr>
                        <a:t>上帝的公义</a:t>
                      </a:r>
                      <a:endPar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MS PGothic"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accent2"/>
                    </a:solidFill>
                  </a:tcPr>
                </a:tc>
                <a:extLst>
                  <a:ext uri="{0D108BD9-81ED-4DB2-BD59-A6C34878D82A}">
                    <a16:rowId xmlns:a16="http://schemas.microsoft.com/office/drawing/2014/main" val="10006"/>
                  </a:ext>
                </a:extLst>
              </a:tr>
              <a:tr h="44179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rgbClr val="FFFFFF"/>
                          </a:solidFill>
                          <a:effectLst>
                            <a:outerShdw blurRad="38100" dist="38100" dir="2700000" algn="tl">
                              <a:srgbClr val="000000"/>
                            </a:outerShdw>
                          </a:effectLst>
                          <a:latin typeface="Arial" charset="0"/>
                          <a:ea typeface="MS PGothic" charset="0"/>
                          <a:cs typeface="Times New Roman" charset="0"/>
                        </a:rPr>
                        <a:t>上帝的慈爱</a:t>
                      </a: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MS PGothic" charset="0"/>
                          <a:cs typeface="Times New Roman" charset="0"/>
                        </a:rPr>
                        <a:t> (</a:t>
                      </a:r>
                      <a:r>
                        <a:rPr kumimoji="0" lang="en-US" sz="2000" b="1" i="1" u="none" strike="noStrike" cap="none" normalizeH="0" baseline="0">
                          <a:ln>
                            <a:noFill/>
                          </a:ln>
                          <a:solidFill>
                            <a:srgbClr val="FFFFFF"/>
                          </a:solidFill>
                          <a:effectLst>
                            <a:outerShdw blurRad="38100" dist="38100" dir="2700000" algn="tl">
                              <a:srgbClr val="000000"/>
                            </a:outerShdw>
                          </a:effectLst>
                          <a:latin typeface="Arial" charset="0"/>
                          <a:ea typeface="MS PGothic" charset="0"/>
                          <a:cs typeface="Times New Roman" charset="0"/>
                        </a:rPr>
                        <a:t>Hesed</a:t>
                      </a: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MS PGothic" charset="0"/>
                          <a:cs typeface="Times New Roman" charset="0"/>
                        </a:rPr>
                        <a:t>) </a:t>
                      </a:r>
                      <a:endPar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MS PGothic"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2727A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rgbClr val="FFFFFF"/>
                          </a:solidFill>
                          <a:effectLst>
                            <a:outerShdw blurRad="38100" dist="38100" dir="2700000" algn="tl">
                              <a:srgbClr val="000000"/>
                            </a:outerShdw>
                          </a:effectLst>
                          <a:latin typeface="Arial" charset="0"/>
                          <a:ea typeface="MS PGothic" charset="0"/>
                          <a:cs typeface="Times New Roman" charset="0"/>
                        </a:rPr>
                        <a:t>上帝的审判</a:t>
                      </a:r>
                      <a:endPar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MS PGothic"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2727A2"/>
                    </a:solidFill>
                  </a:tcPr>
                </a:tc>
                <a:extLst>
                  <a:ext uri="{0D108BD9-81ED-4DB2-BD59-A6C34878D82A}">
                    <a16:rowId xmlns:a16="http://schemas.microsoft.com/office/drawing/2014/main" val="10007"/>
                  </a:ext>
                </a:extLst>
              </a:tr>
              <a:tr h="44179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rgbClr val="FFFFFF"/>
                          </a:solidFill>
                          <a:effectLst>
                            <a:outerShdw blurRad="38100" dist="38100" dir="2700000" algn="tl">
                              <a:srgbClr val="000000"/>
                            </a:outerShdw>
                          </a:effectLst>
                          <a:latin typeface="Arial" charset="0"/>
                          <a:ea typeface="MS PGothic" charset="0"/>
                          <a:cs typeface="Times New Roman" charset="0"/>
                        </a:rPr>
                        <a:t>怜悯的语调</a:t>
                      </a:r>
                      <a:endPar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MS PGothic"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accent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rgbClr val="FFFFFF"/>
                          </a:solidFill>
                          <a:effectLst>
                            <a:outerShdw blurRad="38100" dist="38100" dir="2700000" algn="tl">
                              <a:srgbClr val="000000"/>
                            </a:outerShdw>
                          </a:effectLst>
                          <a:latin typeface="Arial" charset="0"/>
                          <a:ea typeface="MS PGothic" charset="0"/>
                          <a:cs typeface="Times New Roman" charset="0"/>
                        </a:rPr>
                        <a:t>严厉的语调</a:t>
                      </a:r>
                      <a:endPar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MS PGothic"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accent2"/>
                    </a:solidFill>
                  </a:tcPr>
                </a:tc>
                <a:extLst>
                  <a:ext uri="{0D108BD9-81ED-4DB2-BD59-A6C34878D82A}">
                    <a16:rowId xmlns:a16="http://schemas.microsoft.com/office/drawing/2014/main" val="10008"/>
                  </a:ext>
                </a:extLst>
              </a:tr>
              <a:tr h="44179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rgbClr val="FFFFFF"/>
                          </a:solidFill>
                          <a:effectLst>
                            <a:outerShdw blurRad="38100" dist="38100" dir="2700000" algn="tl">
                              <a:srgbClr val="000000"/>
                            </a:outerShdw>
                          </a:effectLst>
                          <a:latin typeface="Arial" charset="0"/>
                          <a:ea typeface="MS PGothic" charset="0"/>
                          <a:cs typeface="Times New Roman" charset="0"/>
                        </a:rPr>
                        <a:t>怜悯</a:t>
                      </a: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MS PGothic" charset="0"/>
                          <a:cs typeface="Times New Roman" charset="0"/>
                        </a:rPr>
                        <a:t> (11:1)</a:t>
                      </a:r>
                      <a:endPar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MS PGothic"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2727A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rgbClr val="FFFFFF"/>
                          </a:solidFill>
                          <a:effectLst>
                            <a:outerShdw blurRad="38100" dist="38100" dir="2700000" algn="tl">
                              <a:srgbClr val="000000"/>
                            </a:outerShdw>
                          </a:effectLst>
                          <a:latin typeface="Arial" charset="0"/>
                          <a:ea typeface="MS PGothic" charset="0"/>
                          <a:cs typeface="Times New Roman" charset="0"/>
                        </a:rPr>
                        <a:t>粗俗</a:t>
                      </a: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MS PGothic" charset="0"/>
                          <a:cs typeface="Times New Roman" charset="0"/>
                        </a:rPr>
                        <a:t> (4:1) </a:t>
                      </a:r>
                      <a:endPar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MS PGothic"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2727A2"/>
                    </a:solidFill>
                  </a:tcPr>
                </a:tc>
                <a:extLst>
                  <a:ext uri="{0D108BD9-81ED-4DB2-BD59-A6C34878D82A}">
                    <a16:rowId xmlns:a16="http://schemas.microsoft.com/office/drawing/2014/main" val="10009"/>
                  </a:ext>
                </a:extLst>
              </a:tr>
              <a:tr h="44179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rgbClr val="FFFFFF"/>
                          </a:solidFill>
                          <a:effectLst>
                            <a:outerShdw blurRad="38100" dist="38100" dir="2700000" algn="tl">
                              <a:srgbClr val="000000"/>
                            </a:outerShdw>
                          </a:effectLst>
                          <a:latin typeface="Arial" charset="0"/>
                          <a:ea typeface="MS PGothic" charset="0"/>
                          <a:cs typeface="Times New Roman" charset="0"/>
                        </a:rPr>
                        <a:t>结构复杂</a:t>
                      </a: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MS PGothic" charset="0"/>
                          <a:cs typeface="Times New Roman" charset="0"/>
                        </a:rPr>
                        <a:t> </a:t>
                      </a:r>
                      <a:endPar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MS PGothic"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accent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rgbClr val="FFFFFF"/>
                          </a:solidFill>
                          <a:effectLst>
                            <a:outerShdw blurRad="38100" dist="38100" dir="2700000" algn="tl">
                              <a:srgbClr val="000000"/>
                            </a:outerShdw>
                          </a:effectLst>
                          <a:latin typeface="Arial" charset="0"/>
                          <a:ea typeface="MS PGothic" charset="0"/>
                          <a:cs typeface="Times New Roman" charset="0"/>
                        </a:rPr>
                        <a:t>结构简单</a:t>
                      </a:r>
                      <a:endPar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MS PGothic"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accent2"/>
                    </a:solidFill>
                  </a:tcPr>
                </a:tc>
                <a:extLst>
                  <a:ext uri="{0D108BD9-81ED-4DB2-BD59-A6C34878D82A}">
                    <a16:rowId xmlns:a16="http://schemas.microsoft.com/office/drawing/2014/main" val="10010"/>
                  </a:ext>
                </a:extLst>
              </a:tr>
              <a:tr h="44179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rgbClr val="FFFFFF"/>
                          </a:solidFill>
                          <a:effectLst>
                            <a:outerShdw blurRad="38100" dist="38100" dir="2700000" algn="tl">
                              <a:srgbClr val="000000"/>
                            </a:outerShdw>
                          </a:effectLst>
                          <a:latin typeface="Arial" charset="0"/>
                          <a:ea typeface="MS PGothic" charset="0"/>
                          <a:cs typeface="Times New Roman" charset="0"/>
                        </a:rPr>
                        <a:t>以色列缺乏知识</a:t>
                      </a:r>
                      <a:endPar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MS PGothic"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2727A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rgbClr val="FFFFFF"/>
                          </a:solidFill>
                          <a:effectLst>
                            <a:outerShdw blurRad="38100" dist="38100" dir="2700000" algn="tl">
                              <a:srgbClr val="000000"/>
                            </a:outerShdw>
                          </a:effectLst>
                          <a:latin typeface="Arial" charset="0"/>
                          <a:ea typeface="MS PGothic" charset="0"/>
                          <a:cs typeface="Times New Roman" charset="0"/>
                        </a:rPr>
                        <a:t>以色列缺乏道德 </a:t>
                      </a:r>
                      <a:endPar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MS PGothic"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2727A2"/>
                    </a:solidFill>
                  </a:tcPr>
                </a:tc>
                <a:extLst>
                  <a:ext uri="{0D108BD9-81ED-4DB2-BD59-A6C34878D82A}">
                    <a16:rowId xmlns:a16="http://schemas.microsoft.com/office/drawing/2014/main" val="10011"/>
                  </a:ext>
                </a:extLst>
              </a:tr>
              <a:tr h="44179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rgbClr val="FFFFFF"/>
                          </a:solidFill>
                          <a:effectLst>
                            <a:outerShdw blurRad="38100" dist="38100" dir="2700000" algn="tl">
                              <a:srgbClr val="000000"/>
                            </a:outerShdw>
                          </a:effectLst>
                          <a:latin typeface="Arial" charset="0"/>
                          <a:ea typeface="MS PGothic" charset="0"/>
                          <a:cs typeface="Times New Roman" charset="0"/>
                        </a:rPr>
                        <a:t>“认识上帝” </a:t>
                      </a: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MS PGothic" charset="0"/>
                          <a:cs typeface="Times New Roman" charset="0"/>
                        </a:rPr>
                        <a:t>(4:1, 6; 6:6)</a:t>
                      </a:r>
                      <a:endPar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MS PGothic"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accent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rgbClr val="FFFFFF"/>
                          </a:solidFill>
                          <a:effectLst>
                            <a:outerShdw blurRad="38100" dist="38100" dir="2700000" algn="tl">
                              <a:srgbClr val="000000"/>
                            </a:outerShdw>
                          </a:effectLst>
                          <a:latin typeface="Arial" charset="0"/>
                          <a:ea typeface="MS PGothic" charset="0"/>
                          <a:cs typeface="Times New Roman" charset="0"/>
                        </a:rPr>
                        <a:t>“寻求上帝”</a:t>
                      </a: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MS PGothic" charset="0"/>
                          <a:cs typeface="Times New Roman" charset="0"/>
                        </a:rPr>
                        <a:t> (5:4, 6) </a:t>
                      </a:r>
                      <a:endPar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MS PGothic"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accent2"/>
                    </a:solidFill>
                  </a:tcPr>
                </a:tc>
                <a:extLst>
                  <a:ext uri="{0D108BD9-81ED-4DB2-BD59-A6C34878D82A}">
                    <a16:rowId xmlns:a16="http://schemas.microsoft.com/office/drawing/2014/main" val="10012"/>
                  </a:ext>
                </a:extLst>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3813" y="-46323"/>
            <a:ext cx="4695380" cy="6044235"/>
          </a:xfrm>
          <a:prstGeom prst="rect">
            <a:avLst/>
          </a:prstGeom>
        </p:spPr>
      </p:pic>
      <p:sp>
        <p:nvSpPr>
          <p:cNvPr id="8" name="Rectangle 2"/>
          <p:cNvSpPr txBox="1">
            <a:spLocks noChangeArrowheads="1"/>
          </p:cNvSpPr>
          <p:nvPr/>
        </p:nvSpPr>
        <p:spPr bwMode="auto">
          <a:xfrm>
            <a:off x="4671567" y="3391850"/>
            <a:ext cx="4448620" cy="235254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ko-KR" altLang="en-US" sz="4400" b="1" i="1"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何西阿</a:t>
            </a:r>
            <a:endParaRPr kumimoji="0" lang="en-US" sz="4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80900"/>
            <a:ext cx="9120187" cy="1446653"/>
          </a:xfrm>
          <a:effectLst>
            <a:outerShdw blurRad="63500" dist="35921" dir="2700000" algn="ctr" rotWithShape="0">
              <a:schemeClr val="tx2">
                <a:alpha val="74998"/>
              </a:schemeClr>
            </a:outerShdw>
          </a:effectLst>
          <a:extLst/>
        </p:spPr>
        <p:txBody>
          <a:bodyPr/>
          <a:lstStyle/>
          <a:p>
            <a:pPr>
              <a:defRPr/>
            </a:pPr>
            <a:r>
              <a:rPr lang="zh-CN" altLang="en-US" sz="9600" b="1" dirty="0">
                <a:effectLst>
                  <a:glow rad="127000">
                    <a:schemeClr val="tx1"/>
                  </a:glow>
                </a:effectLst>
                <a:latin typeface="Arial" charset="0"/>
                <a:ea typeface="ＭＳ Ｐゴシック" charset="0"/>
                <a:cs typeface="ＭＳ Ｐゴシック" charset="0"/>
              </a:rPr>
              <a:t>作个忠诚的人 </a:t>
            </a:r>
            <a:endParaRPr lang="en-US" sz="9600" b="1" dirty="0">
              <a:effectLst>
                <a:glow rad="127000">
                  <a:schemeClr val="tx1"/>
                </a:glow>
              </a:effectLst>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3492037648"/>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143000" y="0"/>
            <a:ext cx="6858000"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ea typeface="ＭＳ Ｐゴシック" charset="0"/>
            </a:endParaRPr>
          </a:p>
        </p:txBody>
      </p:sp>
      <p:sp>
        <p:nvSpPr>
          <p:cNvPr id="900098" name="Rectangle 2"/>
          <p:cNvSpPr>
            <a:spLocks noGrp="1" noChangeArrowheads="1"/>
          </p:cNvSpPr>
          <p:nvPr>
            <p:ph type="ctrTitle"/>
          </p:nvPr>
        </p:nvSpPr>
        <p:spPr>
          <a:xfrm>
            <a:off x="0" y="-95288"/>
            <a:ext cx="9143999" cy="1080120"/>
          </a:xfrm>
          <a:effectLst/>
          <a:extLst/>
        </p:spPr>
        <p:txBody>
          <a:bodyPr/>
          <a:lstStyle/>
          <a:p>
            <a:pPr>
              <a:defRPr/>
            </a:pPr>
            <a:r>
              <a:rPr lang="zh-CN" altLang="en-US" sz="6000" b="1">
                <a:solidFill>
                  <a:schemeClr val="tx2"/>
                </a:solidFill>
                <a:effectLst>
                  <a:glow rad="127000">
                    <a:schemeClr val="bg1"/>
                  </a:glow>
                </a:effectLst>
                <a:latin typeface="Arial" charset="0"/>
                <a:ea typeface="ＭＳ Ｐゴシック" charset="0"/>
                <a:cs typeface="ＭＳ Ｐゴシック" charset="0"/>
              </a:rPr>
              <a:t>忠贞</a:t>
            </a:r>
            <a:endParaRPr lang="en-US" sz="6000"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56893132"/>
      </p:ext>
    </p:extLst>
  </p:cSld>
  <p:clrMapOvr>
    <a:overrideClrMapping bg1="lt1" tx1="dk1" bg2="lt2" tx2="dk2" accent1="accent1" accent2="accent2" accent3="accent3" accent4="accent4" accent5="accent5" accent6="accent6" hlink="hlink" folHlink="folHlink"/>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r>
              <a:rPr lang="zh-CN" altLang="en-US" sz="5400" dirty="0">
                <a:cs typeface="ＭＳ Ｐゴシック" charset="0"/>
              </a:rPr>
              <a:t>你忠诚吗？</a:t>
            </a:r>
            <a:endParaRPr lang="en-US" altLang="zh-CN" sz="5400" dirty="0">
              <a:cs typeface="ＭＳ Ｐゴシック" charset="0"/>
            </a:endParaRPr>
          </a:p>
        </p:txBody>
      </p:sp>
      <p:pic>
        <p:nvPicPr>
          <p:cNvPr id="3" name="Picture 2"/>
          <p:cNvPicPr>
            <a:picLocks noChangeAspect="1"/>
          </p:cNvPicPr>
          <p:nvPr/>
        </p:nvPicPr>
        <p:blipFill>
          <a:blip r:embed="rId3"/>
          <a:stretch>
            <a:fillRect/>
          </a:stretch>
        </p:blipFill>
        <p:spPr>
          <a:xfrm>
            <a:off x="0" y="1714500"/>
            <a:ext cx="9144000" cy="5143500"/>
          </a:xfrm>
          <a:prstGeom prst="rect">
            <a:avLst/>
          </a:prstGeom>
        </p:spPr>
      </p:pic>
    </p:spTree>
    <p:extLst>
      <p:ext uri="{BB962C8B-B14F-4D97-AF65-F5344CB8AC3E}">
        <p14:creationId xmlns:p14="http://schemas.microsoft.com/office/powerpoint/2010/main" val="26175333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ea typeface="ＭＳ Ｐゴシック" charset="0"/>
            </a:endParaRPr>
          </a:p>
        </p:txBody>
      </p:sp>
      <p:sp>
        <p:nvSpPr>
          <p:cNvPr id="900098" name="Rectangle 2"/>
          <p:cNvSpPr>
            <a:spLocks noGrp="1" noChangeArrowheads="1"/>
          </p:cNvSpPr>
          <p:nvPr>
            <p:ph type="ctrTitle"/>
          </p:nvPr>
        </p:nvSpPr>
        <p:spPr>
          <a:xfrm>
            <a:off x="1" y="-1310551"/>
            <a:ext cx="9143999" cy="1080120"/>
          </a:xfrm>
          <a:effectLst/>
          <a:ex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Loyal Relationships</a:t>
            </a:r>
          </a:p>
        </p:txBody>
      </p:sp>
      <p:pic>
        <p:nvPicPr>
          <p:cNvPr id="2" name="Picture 1"/>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154588788"/>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ko-KR" altLang="en-US" sz="4800" b="1" dirty="0" err="1">
                <a:effectLst>
                  <a:glow rad="101600">
                    <a:schemeClr val="tx1">
                      <a:alpha val="99000"/>
                    </a:schemeClr>
                  </a:glow>
                </a:effectLst>
              </a:rPr>
              <a:t>主题</a:t>
            </a:r>
            <a:endParaRPr lang="en-US" sz="4800" b="1" dirty="0">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2136280"/>
            <a:ext cx="9144000" cy="35623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神对悔改以色列民的忠贞</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7866549" y="44450"/>
            <a:ext cx="11725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565</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何西阿</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23225568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a:ex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Are you loyal to God?</a:t>
            </a:r>
          </a:p>
        </p:txBody>
      </p:sp>
      <p:pic>
        <p:nvPicPr>
          <p:cNvPr id="2" name="Picture 1"/>
          <p:cNvPicPr>
            <a:picLocks noChangeAspect="1"/>
          </p:cNvPicPr>
          <p:nvPr/>
        </p:nvPicPr>
        <p:blipFill>
          <a:blip r:embed="rId3"/>
          <a:stretch>
            <a:fillRect/>
          </a:stretch>
        </p:blipFill>
        <p:spPr>
          <a:xfrm>
            <a:off x="0" y="987633"/>
            <a:ext cx="10444680" cy="5870367"/>
          </a:xfrm>
          <a:prstGeom prst="rect">
            <a:avLst/>
          </a:prstGeom>
        </p:spPr>
      </p:pic>
    </p:spTree>
    <p:extLst>
      <p:ext uri="{BB962C8B-B14F-4D97-AF65-F5344CB8AC3E}">
        <p14:creationId xmlns:p14="http://schemas.microsoft.com/office/powerpoint/2010/main" val="3310715479"/>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0604"/>
            <a:ext cx="9144000" cy="2033256"/>
          </a:xfrm>
          <a:effectLst>
            <a:outerShdw blurRad="63500" dist="35921" dir="2700000" algn="ctr" rotWithShape="0">
              <a:schemeClr val="tx2">
                <a:alpha val="74998"/>
              </a:schemeClr>
            </a:outerShdw>
          </a:effectLst>
          <a:ex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上帝如何激励我们</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效忠</a:t>
            </a:r>
            <a:r>
              <a:rPr lang="zh-CN" altLang="en-US" sz="4800" b="1" dirty="0">
                <a:effectLst>
                  <a:glow rad="127000">
                    <a:schemeClr val="tx1"/>
                  </a:glow>
                </a:effectLst>
                <a:latin typeface="Arial" charset="0"/>
                <a:ea typeface="ＭＳ Ｐゴシック" charset="0"/>
                <a:cs typeface="ＭＳ Ｐゴシック" charset="0"/>
              </a:rPr>
              <a:t>于他？</a:t>
            </a:r>
            <a:endParaRPr lang="en-US" sz="4800" b="1" dirty="0">
              <a:effectLst>
                <a:glow rad="127000">
                  <a:schemeClr val="tx1"/>
                </a:glow>
              </a:effectLst>
              <a:latin typeface="Arial" charset="0"/>
              <a:ea typeface="ＭＳ Ｐゴシック" charset="0"/>
              <a:cs typeface="ＭＳ Ｐゴシック" charset="0"/>
            </a:endParaRPr>
          </a:p>
        </p:txBody>
      </p:sp>
      <p:pic>
        <p:nvPicPr>
          <p:cNvPr id="7" name="Picture 6"/>
          <p:cNvPicPr>
            <a:picLocks noChangeAspect="1"/>
          </p:cNvPicPr>
          <p:nvPr/>
        </p:nvPicPr>
        <p:blipFill>
          <a:blip r:embed="rId3"/>
          <a:stretch>
            <a:fillRect/>
          </a:stretch>
        </p:blipFill>
        <p:spPr>
          <a:xfrm>
            <a:off x="0" y="2057400"/>
            <a:ext cx="9144000" cy="4800600"/>
          </a:xfrm>
          <a:prstGeom prst="rect">
            <a:avLst/>
          </a:prstGeom>
        </p:spPr>
      </p:pic>
    </p:spTree>
    <p:extLst>
      <p:ext uri="{BB962C8B-B14F-4D97-AF65-F5344CB8AC3E}">
        <p14:creationId xmlns:p14="http://schemas.microsoft.com/office/powerpoint/2010/main" val="27288542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3"/>
          <p:cNvSpPr>
            <a:spLocks noChangeArrowheads="1"/>
          </p:cNvSpPr>
          <p:nvPr/>
        </p:nvSpPr>
        <p:spPr bwMode="auto">
          <a:xfrm>
            <a:off x="0" y="1752600"/>
            <a:ext cx="4114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endParaRPr lang="en-US" sz="2000">
              <a:solidFill>
                <a:srgbClr val="EAEAEA"/>
              </a:solidFill>
              <a:latin typeface="Arial" charset="0"/>
              <a:ea typeface="ＭＳ Ｐゴシック" charset="0"/>
              <a:cs typeface="Arial" charset="0"/>
            </a:endParaRPr>
          </a:p>
        </p:txBody>
      </p:sp>
      <p:sp>
        <p:nvSpPr>
          <p:cNvPr id="129026" name="Rectangle 4"/>
          <p:cNvSpPr>
            <a:spLocks noChangeArrowheads="1"/>
          </p:cNvSpPr>
          <p:nvPr/>
        </p:nvSpPr>
        <p:spPr bwMode="auto">
          <a:xfrm>
            <a:off x="4114800" y="2286000"/>
            <a:ext cx="50292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endParaRPr lang="en-US" sz="2000">
              <a:solidFill>
                <a:srgbClr val="EAEAEA"/>
              </a:solidFill>
              <a:latin typeface="Arial" charset="0"/>
              <a:ea typeface="ＭＳ Ｐゴシック" charset="0"/>
              <a:cs typeface="Arial" charset="0"/>
            </a:endParaRPr>
          </a:p>
        </p:txBody>
      </p:sp>
      <p:sp>
        <p:nvSpPr>
          <p:cNvPr id="129027" name="Rectangle 5"/>
          <p:cNvSpPr>
            <a:spLocks noChangeArrowheads="1"/>
          </p:cNvSpPr>
          <p:nvPr/>
        </p:nvSpPr>
        <p:spPr bwMode="auto">
          <a:xfrm>
            <a:off x="4114800" y="1219200"/>
            <a:ext cx="5029200" cy="304800"/>
          </a:xfrm>
          <a:prstGeom prst="rect">
            <a:avLst/>
          </a:prstGeom>
          <a:solidFill>
            <a:srgbClr val="FF3300"/>
          </a:solidFill>
          <a:ln w="12700" cap="sq">
            <a:solidFill>
              <a:schemeClr val="tx1"/>
            </a:solidFill>
            <a:miter lim="800000"/>
            <a:headEnd type="none" w="sm" len="sm"/>
            <a:tailEnd type="none" w="sm" len="sm"/>
          </a:ln>
        </p:spPr>
        <p:txBody>
          <a:bodyPr wrap="none" anchor="ctr"/>
          <a:lstStyle/>
          <a:p>
            <a:endParaRPr lang="en-US" sz="2000">
              <a:solidFill>
                <a:srgbClr val="EAEAEA"/>
              </a:solidFill>
              <a:latin typeface="Arial" charset="0"/>
              <a:ea typeface="ＭＳ Ｐゴシック" charset="0"/>
              <a:cs typeface="Arial" charset="0"/>
            </a:endParaRPr>
          </a:p>
        </p:txBody>
      </p:sp>
      <p:sp>
        <p:nvSpPr>
          <p:cNvPr id="129028" name="Rectangle 6"/>
          <p:cNvSpPr>
            <a:spLocks noChangeArrowheads="1"/>
          </p:cNvSpPr>
          <p:nvPr/>
        </p:nvSpPr>
        <p:spPr bwMode="auto">
          <a:xfrm>
            <a:off x="0" y="4572000"/>
            <a:ext cx="91440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endParaRPr lang="en-US" sz="2000">
              <a:solidFill>
                <a:srgbClr val="EAEAEA"/>
              </a:solidFill>
              <a:latin typeface="Arial" charset="0"/>
              <a:ea typeface="ＭＳ Ｐゴシック" charset="0"/>
              <a:cs typeface="Arial" charset="0"/>
            </a:endParaRPr>
          </a:p>
        </p:txBody>
      </p:sp>
      <p:sp>
        <p:nvSpPr>
          <p:cNvPr id="129029" name="Rectangle 7"/>
          <p:cNvSpPr>
            <a:spLocks noChangeArrowheads="1"/>
          </p:cNvSpPr>
          <p:nvPr/>
        </p:nvSpPr>
        <p:spPr bwMode="auto">
          <a:xfrm>
            <a:off x="0" y="3200400"/>
            <a:ext cx="3657600" cy="304800"/>
          </a:xfrm>
          <a:prstGeom prst="rect">
            <a:avLst/>
          </a:prstGeom>
          <a:solidFill>
            <a:srgbClr val="FF3300"/>
          </a:solidFill>
          <a:ln w="12700" cap="sq">
            <a:solidFill>
              <a:schemeClr val="tx1"/>
            </a:solidFill>
            <a:miter lim="800000"/>
            <a:headEnd type="none" w="sm" len="sm"/>
            <a:tailEnd type="none" w="sm" len="sm"/>
          </a:ln>
        </p:spPr>
        <p:txBody>
          <a:bodyPr wrap="none" anchor="ctr"/>
          <a:lstStyle/>
          <a:p>
            <a:endParaRPr lang="en-US" sz="2000">
              <a:solidFill>
                <a:srgbClr val="EAEAEA"/>
              </a:solidFill>
              <a:latin typeface="Arial" charset="0"/>
              <a:ea typeface="ＭＳ Ｐゴシック" charset="0"/>
              <a:cs typeface="Arial" charset="0"/>
            </a:endParaRPr>
          </a:p>
        </p:txBody>
      </p:sp>
      <p:sp>
        <p:nvSpPr>
          <p:cNvPr id="129030" name="Rectangle 8"/>
          <p:cNvSpPr>
            <a:spLocks noChangeArrowheads="1"/>
          </p:cNvSpPr>
          <p:nvPr/>
        </p:nvSpPr>
        <p:spPr bwMode="auto">
          <a:xfrm>
            <a:off x="3124200" y="6400800"/>
            <a:ext cx="6019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endParaRPr lang="en-US" sz="2000">
              <a:solidFill>
                <a:srgbClr val="EAEAEA"/>
              </a:solidFill>
              <a:latin typeface="Arial" charset="0"/>
              <a:ea typeface="ＭＳ Ｐゴシック" charset="0"/>
              <a:cs typeface="Arial" charset="0"/>
            </a:endParaRPr>
          </a:p>
        </p:txBody>
      </p:sp>
      <p:sp>
        <p:nvSpPr>
          <p:cNvPr id="129031" name="Rectangle 9"/>
          <p:cNvSpPr>
            <a:spLocks noChangeArrowheads="1"/>
          </p:cNvSpPr>
          <p:nvPr/>
        </p:nvSpPr>
        <p:spPr bwMode="auto">
          <a:xfrm>
            <a:off x="0" y="6400800"/>
            <a:ext cx="16764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endParaRPr lang="en-US" sz="2000">
              <a:solidFill>
                <a:srgbClr val="EAEAEA"/>
              </a:solidFill>
              <a:latin typeface="Arial" charset="0"/>
              <a:ea typeface="ＭＳ Ｐゴシック" charset="0"/>
              <a:cs typeface="Arial" charset="0"/>
            </a:endParaRPr>
          </a:p>
        </p:txBody>
      </p:sp>
      <p:sp>
        <p:nvSpPr>
          <p:cNvPr id="129032" name="Text Box 10"/>
          <p:cNvSpPr txBox="1">
            <a:spLocks noChangeArrowheads="1"/>
          </p:cNvSpPr>
          <p:nvPr/>
        </p:nvSpPr>
        <p:spPr bwMode="auto">
          <a:xfrm>
            <a:off x="8382000"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b="1">
                <a:solidFill>
                  <a:srgbClr val="FFFFFF"/>
                </a:solidFill>
                <a:latin typeface="Arial" charset="0"/>
                <a:cs typeface="Arial" charset="0"/>
              </a:rPr>
              <a:t>342</a:t>
            </a:r>
            <a:endParaRPr lang="en-US" sz="2000" b="1">
              <a:solidFill>
                <a:srgbClr val="FFFFFF"/>
              </a:solidFill>
              <a:latin typeface="Arial" charset="0"/>
              <a:cs typeface="Arial" charset="0"/>
            </a:endParaRPr>
          </a:p>
        </p:txBody>
      </p:sp>
      <p:sp>
        <p:nvSpPr>
          <p:cNvPr id="8203" name="Rectangle 11"/>
          <p:cNvSpPr>
            <a:spLocks noChangeArrowheads="1"/>
          </p:cNvSpPr>
          <p:nvPr/>
        </p:nvSpPr>
        <p:spPr bwMode="auto">
          <a:xfrm>
            <a:off x="4038600" y="16002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spcBef>
                <a:spcPct val="20000"/>
              </a:spcBef>
              <a:buClr>
                <a:srgbClr val="99CCFF"/>
              </a:buClr>
              <a:buSzPct val="110000"/>
            </a:pPr>
            <a:r>
              <a:rPr lang="en-US" sz="2800">
                <a:solidFill>
                  <a:srgbClr val="FFFFFF"/>
                </a:solidFill>
                <a:latin typeface="Arial" charset="0"/>
                <a:ea typeface="ＭＳ Ｐゴシック" charset="0"/>
                <a:cs typeface="Arial" charset="0"/>
              </a:rPr>
              <a:t>931</a:t>
            </a:r>
          </a:p>
        </p:txBody>
      </p:sp>
      <p:sp>
        <p:nvSpPr>
          <p:cNvPr id="8204" name="Rectangle 12"/>
          <p:cNvSpPr>
            <a:spLocks noChangeArrowheads="1"/>
          </p:cNvSpPr>
          <p:nvPr/>
        </p:nvSpPr>
        <p:spPr bwMode="auto">
          <a:xfrm>
            <a:off x="3581400" y="30480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spcBef>
                <a:spcPct val="20000"/>
              </a:spcBef>
              <a:buClr>
                <a:srgbClr val="99CCFF"/>
              </a:buClr>
              <a:buSzPct val="110000"/>
            </a:pPr>
            <a:r>
              <a:rPr lang="en-US" sz="2800">
                <a:solidFill>
                  <a:srgbClr val="FFFFFF"/>
                </a:solidFill>
                <a:latin typeface="Arial" charset="0"/>
                <a:ea typeface="ＭＳ Ｐゴシック" charset="0"/>
                <a:cs typeface="Arial" charset="0"/>
              </a:rPr>
              <a:t>722</a:t>
            </a:r>
          </a:p>
        </p:txBody>
      </p:sp>
      <p:sp>
        <p:nvSpPr>
          <p:cNvPr id="8205" name="Rectangle 13"/>
          <p:cNvSpPr>
            <a:spLocks noChangeArrowheads="1"/>
          </p:cNvSpPr>
          <p:nvPr/>
        </p:nvSpPr>
        <p:spPr bwMode="auto">
          <a:xfrm>
            <a:off x="1524000" y="62484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spcBef>
                <a:spcPct val="20000"/>
              </a:spcBef>
              <a:buClr>
                <a:srgbClr val="99CCFF"/>
              </a:buClr>
              <a:buSzPct val="110000"/>
            </a:pPr>
            <a:r>
              <a:rPr lang="en-US" sz="2800">
                <a:solidFill>
                  <a:srgbClr val="FFFFFF"/>
                </a:solidFill>
                <a:latin typeface="Arial" charset="0"/>
                <a:ea typeface="ＭＳ Ｐゴシック" charset="0"/>
                <a:cs typeface="Arial" charset="0"/>
              </a:rPr>
              <a:t>586</a:t>
            </a:r>
          </a:p>
        </p:txBody>
      </p:sp>
      <p:sp>
        <p:nvSpPr>
          <p:cNvPr id="8206" name="Rectangle 14"/>
          <p:cNvSpPr>
            <a:spLocks noChangeArrowheads="1"/>
          </p:cNvSpPr>
          <p:nvPr/>
        </p:nvSpPr>
        <p:spPr bwMode="auto">
          <a:xfrm>
            <a:off x="7467600" y="16764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spcBef>
                <a:spcPct val="20000"/>
              </a:spcBef>
              <a:buClr>
                <a:srgbClr val="99CCFF"/>
              </a:buClr>
              <a:buSzPct val="110000"/>
            </a:pPr>
            <a:r>
              <a:rPr lang="zh-CN" altLang="en-US" sz="2800" dirty="0">
                <a:solidFill>
                  <a:srgbClr val="FFFFFF"/>
                </a:solidFill>
                <a:latin typeface="Arial" charset="0"/>
                <a:ea typeface="ＭＳ Ｐゴシック" charset="0"/>
                <a:cs typeface="Arial" charset="0"/>
              </a:rPr>
              <a:t>俄巴底亚</a:t>
            </a:r>
            <a:endParaRPr lang="en-US" sz="2800" dirty="0">
              <a:solidFill>
                <a:srgbClr val="FFFFFF"/>
              </a:solidFill>
              <a:latin typeface="Arial" charset="0"/>
              <a:ea typeface="ＭＳ Ｐゴシック" charset="0"/>
              <a:cs typeface="Arial" charset="0"/>
            </a:endParaRPr>
          </a:p>
        </p:txBody>
      </p:sp>
      <p:sp>
        <p:nvSpPr>
          <p:cNvPr id="8207" name="Rectangle 15"/>
          <p:cNvSpPr>
            <a:spLocks noChangeArrowheads="1"/>
          </p:cNvSpPr>
          <p:nvPr/>
        </p:nvSpPr>
        <p:spPr bwMode="auto">
          <a:xfrm>
            <a:off x="-76200" y="34290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spcBef>
                <a:spcPct val="20000"/>
              </a:spcBef>
              <a:buClr>
                <a:srgbClr val="99CCFF"/>
              </a:buClr>
              <a:buSzPct val="110000"/>
            </a:pPr>
            <a:r>
              <a:rPr lang="zh-CN" altLang="en-US" sz="2800" dirty="0">
                <a:solidFill>
                  <a:srgbClr val="FFFFFF"/>
                </a:solidFill>
                <a:latin typeface="Arial" charset="0"/>
                <a:ea typeface="ＭＳ Ｐゴシック" charset="0"/>
                <a:cs typeface="Arial" charset="0"/>
              </a:rPr>
              <a:t>约拿</a:t>
            </a:r>
            <a:endParaRPr lang="en-US" sz="2800" dirty="0">
              <a:solidFill>
                <a:srgbClr val="FFFFFF"/>
              </a:solidFill>
              <a:latin typeface="Arial" charset="0"/>
              <a:ea typeface="ＭＳ Ｐゴシック" charset="0"/>
              <a:cs typeface="Arial" charset="0"/>
            </a:endParaRPr>
          </a:p>
        </p:txBody>
      </p:sp>
      <p:sp>
        <p:nvSpPr>
          <p:cNvPr id="8208" name="Rectangle 16"/>
          <p:cNvSpPr>
            <a:spLocks noChangeArrowheads="1"/>
          </p:cNvSpPr>
          <p:nvPr/>
        </p:nvSpPr>
        <p:spPr bwMode="auto">
          <a:xfrm>
            <a:off x="1143000" y="34290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spcBef>
                <a:spcPct val="20000"/>
              </a:spcBef>
              <a:buClr>
                <a:srgbClr val="99CCFF"/>
              </a:buClr>
              <a:buSzPct val="110000"/>
            </a:pPr>
            <a:r>
              <a:rPr lang="zh-CN" altLang="en-US" sz="2800" dirty="0">
                <a:solidFill>
                  <a:srgbClr val="FFFFFF"/>
                </a:solidFill>
                <a:latin typeface="Arial" charset="0"/>
                <a:ea typeface="ＭＳ Ｐゴシック" charset="0"/>
                <a:cs typeface="Arial" charset="0"/>
              </a:rPr>
              <a:t>阿摩司</a:t>
            </a:r>
            <a:endParaRPr lang="en-US" sz="2800" dirty="0">
              <a:solidFill>
                <a:srgbClr val="FFFFFF"/>
              </a:solidFill>
              <a:latin typeface="Arial" charset="0"/>
              <a:ea typeface="ＭＳ Ｐゴシック" charset="0"/>
              <a:cs typeface="Arial" charset="0"/>
            </a:endParaRPr>
          </a:p>
        </p:txBody>
      </p:sp>
      <p:sp>
        <p:nvSpPr>
          <p:cNvPr id="8209" name="Rectangle 17"/>
          <p:cNvSpPr>
            <a:spLocks noChangeArrowheads="1"/>
          </p:cNvSpPr>
          <p:nvPr/>
        </p:nvSpPr>
        <p:spPr bwMode="auto">
          <a:xfrm>
            <a:off x="2438400" y="34290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spcBef>
                <a:spcPct val="20000"/>
              </a:spcBef>
              <a:buClr>
                <a:srgbClr val="99CCFF"/>
              </a:buClr>
              <a:buSzPct val="110000"/>
            </a:pPr>
            <a:r>
              <a:rPr lang="zh-CN" altLang="en-US" sz="2800" dirty="0">
                <a:solidFill>
                  <a:srgbClr val="FFFFFF"/>
                </a:solidFill>
                <a:latin typeface="Arial" charset="0"/>
                <a:ea typeface="ＭＳ Ｐゴシック" charset="0"/>
                <a:cs typeface="Arial" charset="0"/>
              </a:rPr>
              <a:t>何西阿</a:t>
            </a:r>
            <a:endParaRPr lang="en-US" sz="2800" dirty="0">
              <a:solidFill>
                <a:srgbClr val="FFFFFF"/>
              </a:solidFill>
              <a:latin typeface="Arial" charset="0"/>
              <a:ea typeface="ＭＳ Ｐゴシック" charset="0"/>
              <a:cs typeface="Arial" charset="0"/>
            </a:endParaRPr>
          </a:p>
        </p:txBody>
      </p:sp>
      <p:sp>
        <p:nvSpPr>
          <p:cNvPr id="8210" name="Rectangle 18"/>
          <p:cNvSpPr>
            <a:spLocks noChangeArrowheads="1"/>
          </p:cNvSpPr>
          <p:nvPr/>
        </p:nvSpPr>
        <p:spPr bwMode="auto">
          <a:xfrm>
            <a:off x="2743200" y="37719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spcBef>
                <a:spcPct val="20000"/>
              </a:spcBef>
              <a:buClr>
                <a:srgbClr val="99CCFF"/>
              </a:buClr>
              <a:buSzPct val="110000"/>
            </a:pPr>
            <a:r>
              <a:rPr lang="zh-CN" altLang="en-US" sz="2800" dirty="0">
                <a:solidFill>
                  <a:srgbClr val="FFFFFF"/>
                </a:solidFill>
                <a:latin typeface="Arial" charset="0"/>
                <a:ea typeface="ＭＳ Ｐゴシック" charset="0"/>
                <a:cs typeface="Arial" charset="0"/>
              </a:rPr>
              <a:t>以赛亚</a:t>
            </a:r>
            <a:endParaRPr lang="en-US" sz="2800" dirty="0">
              <a:solidFill>
                <a:srgbClr val="FFFFFF"/>
              </a:solidFill>
              <a:latin typeface="Arial" charset="0"/>
              <a:ea typeface="ＭＳ Ｐゴシック" charset="0"/>
              <a:cs typeface="Arial" charset="0"/>
            </a:endParaRPr>
          </a:p>
        </p:txBody>
      </p:sp>
      <p:sp>
        <p:nvSpPr>
          <p:cNvPr id="8211" name="Rectangle 19"/>
          <p:cNvSpPr>
            <a:spLocks noChangeArrowheads="1"/>
          </p:cNvSpPr>
          <p:nvPr/>
        </p:nvSpPr>
        <p:spPr bwMode="auto">
          <a:xfrm>
            <a:off x="2971800" y="41148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spcBef>
                <a:spcPct val="20000"/>
              </a:spcBef>
              <a:buClr>
                <a:srgbClr val="99CCFF"/>
              </a:buClr>
              <a:buSzPct val="110000"/>
            </a:pPr>
            <a:r>
              <a:rPr lang="zh-CN" altLang="en-US" sz="2800" dirty="0">
                <a:solidFill>
                  <a:srgbClr val="FFFFFF"/>
                </a:solidFill>
                <a:latin typeface="Arial" charset="0"/>
                <a:ea typeface="ＭＳ Ｐゴシック" charset="0"/>
                <a:cs typeface="Arial" charset="0"/>
              </a:rPr>
              <a:t>弥迦</a:t>
            </a:r>
            <a:endParaRPr lang="en-US" sz="2800" dirty="0">
              <a:solidFill>
                <a:srgbClr val="FFFFFF"/>
              </a:solidFill>
              <a:latin typeface="Arial" charset="0"/>
              <a:ea typeface="ＭＳ Ｐゴシック" charset="0"/>
              <a:cs typeface="Arial" charset="0"/>
            </a:endParaRPr>
          </a:p>
        </p:txBody>
      </p:sp>
      <p:sp>
        <p:nvSpPr>
          <p:cNvPr id="129053" name="Rectangle 32"/>
          <p:cNvSpPr>
            <a:spLocks noGrp="1" noChangeArrowheads="1"/>
          </p:cNvSpPr>
          <p:nvPr>
            <p:ph type="ctrTitle"/>
          </p:nvPr>
        </p:nvSpPr>
        <p:spPr>
          <a:xfrm>
            <a:off x="1600200" y="0"/>
            <a:ext cx="6477000" cy="914400"/>
          </a:xfrm>
          <a:solidFill>
            <a:schemeClr val="bg2"/>
          </a:solidFill>
        </p:spPr>
        <p:txBody>
          <a:bodyPr/>
          <a:lstStyle/>
          <a:p>
            <a:pPr eaLnBrk="1" hangingPunct="1"/>
            <a:r>
              <a:rPr kumimoji="1" lang="en-US" sz="4000">
                <a:solidFill>
                  <a:srgbClr val="000000"/>
                </a:solidFill>
                <a:latin typeface="Arial" charset="0"/>
                <a:ea typeface="ＭＳ Ｐゴシック" charset="0"/>
                <a:cs typeface="Arial" charset="0"/>
              </a:rPr>
              <a:t>Placing the Prophets</a:t>
            </a:r>
            <a:endParaRPr kumimoji="1" lang="en-US" sz="4000">
              <a:latin typeface="Arial" charset="0"/>
              <a:ea typeface="ＭＳ Ｐゴシック" charset="0"/>
              <a:cs typeface="Arial" charset="0"/>
            </a:endParaRPr>
          </a:p>
        </p:txBody>
      </p:sp>
      <p:sp>
        <p:nvSpPr>
          <p:cNvPr id="129054" name="Rectangle 33"/>
          <p:cNvSpPr>
            <a:spLocks noChangeArrowheads="1"/>
          </p:cNvSpPr>
          <p:nvPr/>
        </p:nvSpPr>
        <p:spPr bwMode="auto">
          <a:xfrm>
            <a:off x="0" y="762000"/>
            <a:ext cx="2057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spcBef>
                <a:spcPct val="20000"/>
              </a:spcBef>
              <a:buClr>
                <a:srgbClr val="99CCFF"/>
              </a:buClr>
              <a:buSzPct val="110000"/>
            </a:pPr>
            <a:r>
              <a:rPr kumimoji="1" lang="zh-CN" altLang="en-US" sz="2800" dirty="0">
                <a:solidFill>
                  <a:srgbClr val="EAEAEA"/>
                </a:solidFill>
                <a:latin typeface="Arial" charset="0"/>
                <a:ea typeface="ＭＳ Ｐゴシック" charset="0"/>
                <a:cs typeface="Arial" charset="0"/>
              </a:rPr>
              <a:t>关键日期</a:t>
            </a:r>
            <a:endParaRPr kumimoji="1" lang="en-US" sz="2800" dirty="0">
              <a:solidFill>
                <a:srgbClr val="EAEAEA"/>
              </a:solidFill>
              <a:latin typeface="Arial" charset="0"/>
              <a:ea typeface="ＭＳ Ｐゴシック" charset="0"/>
              <a:cs typeface="Arial" charset="0"/>
            </a:endParaRPr>
          </a:p>
        </p:txBody>
      </p:sp>
      <p:sp>
        <p:nvSpPr>
          <p:cNvPr id="129055" name="WordArt 35"/>
          <p:cNvSpPr>
            <a:spLocks noChangeArrowheads="1" noChangeShapeType="1" noTextEdit="1"/>
          </p:cNvSpPr>
          <p:nvPr/>
        </p:nvSpPr>
        <p:spPr bwMode="auto">
          <a:xfrm>
            <a:off x="2362200" y="84138"/>
            <a:ext cx="4876800" cy="906462"/>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algn="ctr"/>
            <a:r>
              <a:rPr lang="zh-CN" altLang="en-US" sz="3200" kern="10" dirty="0">
                <a:ln w="9525">
                  <a:round/>
                  <a:headEnd/>
                  <a:tailEnd/>
                </a:ln>
                <a:gradFill rotWithShape="1">
                  <a:gsLst>
                    <a:gs pos="0">
                      <a:srgbClr val="FFFFCC"/>
                    </a:gs>
                    <a:gs pos="100000">
                      <a:srgbClr val="FF9999"/>
                    </a:gs>
                  </a:gsLst>
                  <a:lin ang="5400000" scaled="1"/>
                </a:gradFill>
                <a:latin typeface="Arial"/>
                <a:ea typeface="Arial"/>
                <a:cs typeface="Arial"/>
              </a:rPr>
              <a:t>先知的位置</a:t>
            </a:r>
          </a:p>
        </p:txBody>
      </p:sp>
    </p:spTree>
    <p:extLst>
      <p:ext uri="{BB962C8B-B14F-4D97-AF65-F5344CB8AC3E}">
        <p14:creationId xmlns:p14="http://schemas.microsoft.com/office/powerpoint/2010/main" val="24061812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203"/>
                                        </p:tgtEl>
                                        <p:attrNameLst>
                                          <p:attrName>style.visibility</p:attrName>
                                        </p:attrNameLst>
                                      </p:cBhvr>
                                      <p:to>
                                        <p:strVal val="visible"/>
                                      </p:to>
                                    </p:set>
                                    <p:anim calcmode="lin" valueType="num">
                                      <p:cBhvr additive="base">
                                        <p:cTn id="7" dur="500" fill="hold"/>
                                        <p:tgtEl>
                                          <p:spTgt spid="8203"/>
                                        </p:tgtEl>
                                        <p:attrNameLst>
                                          <p:attrName>ppt_x</p:attrName>
                                        </p:attrNameLst>
                                      </p:cBhvr>
                                      <p:tavLst>
                                        <p:tav tm="0">
                                          <p:val>
                                            <p:strVal val="0-#ppt_w/2"/>
                                          </p:val>
                                        </p:tav>
                                        <p:tav tm="100000">
                                          <p:val>
                                            <p:strVal val="#ppt_x"/>
                                          </p:val>
                                        </p:tav>
                                      </p:tavLst>
                                    </p:anim>
                                    <p:anim calcmode="lin" valueType="num">
                                      <p:cBhvr additive="base">
                                        <p:cTn id="8" dur="500" fill="hold"/>
                                        <p:tgtEl>
                                          <p:spTgt spid="820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204"/>
                                        </p:tgtEl>
                                        <p:attrNameLst>
                                          <p:attrName>style.visibility</p:attrName>
                                        </p:attrNameLst>
                                      </p:cBhvr>
                                      <p:to>
                                        <p:strVal val="visible"/>
                                      </p:to>
                                    </p:set>
                                    <p:anim calcmode="lin" valueType="num">
                                      <p:cBhvr additive="base">
                                        <p:cTn id="13" dur="500" fill="hold"/>
                                        <p:tgtEl>
                                          <p:spTgt spid="8204"/>
                                        </p:tgtEl>
                                        <p:attrNameLst>
                                          <p:attrName>ppt_x</p:attrName>
                                        </p:attrNameLst>
                                      </p:cBhvr>
                                      <p:tavLst>
                                        <p:tav tm="0">
                                          <p:val>
                                            <p:strVal val="0-#ppt_w/2"/>
                                          </p:val>
                                        </p:tav>
                                        <p:tav tm="100000">
                                          <p:val>
                                            <p:strVal val="#ppt_x"/>
                                          </p:val>
                                        </p:tav>
                                      </p:tavLst>
                                    </p:anim>
                                    <p:anim calcmode="lin" valueType="num">
                                      <p:cBhvr additive="base">
                                        <p:cTn id="14" dur="500" fill="hold"/>
                                        <p:tgtEl>
                                          <p:spTgt spid="8204"/>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205"/>
                                        </p:tgtEl>
                                        <p:attrNameLst>
                                          <p:attrName>style.visibility</p:attrName>
                                        </p:attrNameLst>
                                      </p:cBhvr>
                                      <p:to>
                                        <p:strVal val="visible"/>
                                      </p:to>
                                    </p:set>
                                    <p:anim calcmode="lin" valueType="num">
                                      <p:cBhvr additive="base">
                                        <p:cTn id="19" dur="500" fill="hold"/>
                                        <p:tgtEl>
                                          <p:spTgt spid="8205"/>
                                        </p:tgtEl>
                                        <p:attrNameLst>
                                          <p:attrName>ppt_x</p:attrName>
                                        </p:attrNameLst>
                                      </p:cBhvr>
                                      <p:tavLst>
                                        <p:tav tm="0">
                                          <p:val>
                                            <p:strVal val="0-#ppt_w/2"/>
                                          </p:val>
                                        </p:tav>
                                        <p:tav tm="100000">
                                          <p:val>
                                            <p:strVal val="#ppt_x"/>
                                          </p:val>
                                        </p:tav>
                                      </p:tavLst>
                                    </p:anim>
                                    <p:anim calcmode="lin" valueType="num">
                                      <p:cBhvr additive="base">
                                        <p:cTn id="20" dur="500" fill="hold"/>
                                        <p:tgtEl>
                                          <p:spTgt spid="820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8206"/>
                                        </p:tgtEl>
                                        <p:attrNameLst>
                                          <p:attrName>style.visibility</p:attrName>
                                        </p:attrNameLst>
                                      </p:cBhvr>
                                      <p:to>
                                        <p:strVal val="visible"/>
                                      </p:to>
                                    </p:set>
                                    <p:anim calcmode="lin" valueType="num">
                                      <p:cBhvr additive="base">
                                        <p:cTn id="25" dur="500" fill="hold"/>
                                        <p:tgtEl>
                                          <p:spTgt spid="8206"/>
                                        </p:tgtEl>
                                        <p:attrNameLst>
                                          <p:attrName>ppt_x</p:attrName>
                                        </p:attrNameLst>
                                      </p:cBhvr>
                                      <p:tavLst>
                                        <p:tav tm="0">
                                          <p:val>
                                            <p:strVal val="0-#ppt_w/2"/>
                                          </p:val>
                                        </p:tav>
                                        <p:tav tm="100000">
                                          <p:val>
                                            <p:strVal val="#ppt_x"/>
                                          </p:val>
                                        </p:tav>
                                      </p:tavLst>
                                    </p:anim>
                                    <p:anim calcmode="lin" valueType="num">
                                      <p:cBhvr additive="base">
                                        <p:cTn id="26" dur="500" fill="hold"/>
                                        <p:tgtEl>
                                          <p:spTgt spid="8206"/>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8207"/>
                                        </p:tgtEl>
                                        <p:attrNameLst>
                                          <p:attrName>style.visibility</p:attrName>
                                        </p:attrNameLst>
                                      </p:cBhvr>
                                      <p:to>
                                        <p:strVal val="visible"/>
                                      </p:to>
                                    </p:set>
                                    <p:anim calcmode="lin" valueType="num">
                                      <p:cBhvr additive="base">
                                        <p:cTn id="31" dur="500" fill="hold"/>
                                        <p:tgtEl>
                                          <p:spTgt spid="8207"/>
                                        </p:tgtEl>
                                        <p:attrNameLst>
                                          <p:attrName>ppt_x</p:attrName>
                                        </p:attrNameLst>
                                      </p:cBhvr>
                                      <p:tavLst>
                                        <p:tav tm="0">
                                          <p:val>
                                            <p:strVal val="0-#ppt_w/2"/>
                                          </p:val>
                                        </p:tav>
                                        <p:tav tm="100000">
                                          <p:val>
                                            <p:strVal val="#ppt_x"/>
                                          </p:val>
                                        </p:tav>
                                      </p:tavLst>
                                    </p:anim>
                                    <p:anim calcmode="lin" valueType="num">
                                      <p:cBhvr additive="base">
                                        <p:cTn id="32" dur="500" fill="hold"/>
                                        <p:tgtEl>
                                          <p:spTgt spid="8207"/>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8208"/>
                                        </p:tgtEl>
                                        <p:attrNameLst>
                                          <p:attrName>style.visibility</p:attrName>
                                        </p:attrNameLst>
                                      </p:cBhvr>
                                      <p:to>
                                        <p:strVal val="visible"/>
                                      </p:to>
                                    </p:set>
                                    <p:anim calcmode="lin" valueType="num">
                                      <p:cBhvr additive="base">
                                        <p:cTn id="37" dur="500" fill="hold"/>
                                        <p:tgtEl>
                                          <p:spTgt spid="8208"/>
                                        </p:tgtEl>
                                        <p:attrNameLst>
                                          <p:attrName>ppt_x</p:attrName>
                                        </p:attrNameLst>
                                      </p:cBhvr>
                                      <p:tavLst>
                                        <p:tav tm="0">
                                          <p:val>
                                            <p:strVal val="0-#ppt_w/2"/>
                                          </p:val>
                                        </p:tav>
                                        <p:tav tm="100000">
                                          <p:val>
                                            <p:strVal val="#ppt_x"/>
                                          </p:val>
                                        </p:tav>
                                      </p:tavLst>
                                    </p:anim>
                                    <p:anim calcmode="lin" valueType="num">
                                      <p:cBhvr additive="base">
                                        <p:cTn id="38" dur="500" fill="hold"/>
                                        <p:tgtEl>
                                          <p:spTgt spid="8208"/>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8209"/>
                                        </p:tgtEl>
                                        <p:attrNameLst>
                                          <p:attrName>style.visibility</p:attrName>
                                        </p:attrNameLst>
                                      </p:cBhvr>
                                      <p:to>
                                        <p:strVal val="visible"/>
                                      </p:to>
                                    </p:set>
                                    <p:anim calcmode="lin" valueType="num">
                                      <p:cBhvr additive="base">
                                        <p:cTn id="43" dur="500" fill="hold"/>
                                        <p:tgtEl>
                                          <p:spTgt spid="8209"/>
                                        </p:tgtEl>
                                        <p:attrNameLst>
                                          <p:attrName>ppt_x</p:attrName>
                                        </p:attrNameLst>
                                      </p:cBhvr>
                                      <p:tavLst>
                                        <p:tav tm="0">
                                          <p:val>
                                            <p:strVal val="0-#ppt_w/2"/>
                                          </p:val>
                                        </p:tav>
                                        <p:tav tm="100000">
                                          <p:val>
                                            <p:strVal val="#ppt_x"/>
                                          </p:val>
                                        </p:tav>
                                      </p:tavLst>
                                    </p:anim>
                                    <p:anim calcmode="lin" valueType="num">
                                      <p:cBhvr additive="base">
                                        <p:cTn id="44" dur="500" fill="hold"/>
                                        <p:tgtEl>
                                          <p:spTgt spid="8209"/>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8210"/>
                                        </p:tgtEl>
                                        <p:attrNameLst>
                                          <p:attrName>style.visibility</p:attrName>
                                        </p:attrNameLst>
                                      </p:cBhvr>
                                      <p:to>
                                        <p:strVal val="visible"/>
                                      </p:to>
                                    </p:set>
                                    <p:anim calcmode="lin" valueType="num">
                                      <p:cBhvr additive="base">
                                        <p:cTn id="49" dur="500" fill="hold"/>
                                        <p:tgtEl>
                                          <p:spTgt spid="8210"/>
                                        </p:tgtEl>
                                        <p:attrNameLst>
                                          <p:attrName>ppt_x</p:attrName>
                                        </p:attrNameLst>
                                      </p:cBhvr>
                                      <p:tavLst>
                                        <p:tav tm="0">
                                          <p:val>
                                            <p:strVal val="0-#ppt_w/2"/>
                                          </p:val>
                                        </p:tav>
                                        <p:tav tm="100000">
                                          <p:val>
                                            <p:strVal val="#ppt_x"/>
                                          </p:val>
                                        </p:tav>
                                      </p:tavLst>
                                    </p:anim>
                                    <p:anim calcmode="lin" valueType="num">
                                      <p:cBhvr additive="base">
                                        <p:cTn id="50" dur="500" fill="hold"/>
                                        <p:tgtEl>
                                          <p:spTgt spid="8210"/>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8211"/>
                                        </p:tgtEl>
                                        <p:attrNameLst>
                                          <p:attrName>style.visibility</p:attrName>
                                        </p:attrNameLst>
                                      </p:cBhvr>
                                      <p:to>
                                        <p:strVal val="visible"/>
                                      </p:to>
                                    </p:set>
                                    <p:anim calcmode="lin" valueType="num">
                                      <p:cBhvr additive="base">
                                        <p:cTn id="55" dur="500" fill="hold"/>
                                        <p:tgtEl>
                                          <p:spTgt spid="8211"/>
                                        </p:tgtEl>
                                        <p:attrNameLst>
                                          <p:attrName>ppt_x</p:attrName>
                                        </p:attrNameLst>
                                      </p:cBhvr>
                                      <p:tavLst>
                                        <p:tav tm="0">
                                          <p:val>
                                            <p:strVal val="0-#ppt_w/2"/>
                                          </p:val>
                                        </p:tav>
                                        <p:tav tm="100000">
                                          <p:val>
                                            <p:strVal val="#ppt_x"/>
                                          </p:val>
                                        </p:tav>
                                      </p:tavLst>
                                    </p:anim>
                                    <p:anim calcmode="lin" valueType="num">
                                      <p:cBhvr additive="base">
                                        <p:cTn id="56" dur="500" fill="hold"/>
                                        <p:tgtEl>
                                          <p:spTgt spid="82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3" grpId="0" autoUpdateAnimBg="0"/>
      <p:bldP spid="8204" grpId="0" autoUpdateAnimBg="0"/>
      <p:bldP spid="8205" grpId="0" autoUpdateAnimBg="0"/>
      <p:bldP spid="8206" grpId="0" autoUpdateAnimBg="0"/>
      <p:bldP spid="8207" grpId="0" autoUpdateAnimBg="0"/>
      <p:bldP spid="8208" grpId="0" autoUpdateAnimBg="0"/>
      <p:bldP spid="8209" grpId="0" autoUpdateAnimBg="0"/>
      <p:bldP spid="8210" grpId="0" autoUpdateAnimBg="0"/>
      <p:bldP spid="8211"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2"/>
          <p:cNvSpPr>
            <a:spLocks noGrp="1" noChangeArrowheads="1"/>
          </p:cNvSpPr>
          <p:nvPr>
            <p:ph type="title" idx="4294967295"/>
          </p:nvPr>
        </p:nvSpPr>
        <p:spPr>
          <a:xfrm>
            <a:off x="0" y="552450"/>
            <a:ext cx="9144000" cy="685800"/>
          </a:xfrm>
          <a:solidFill>
            <a:srgbClr val="000000"/>
          </a:solidFill>
          <a:extLs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dirty="0">
                <a:solidFill>
                  <a:srgbClr val="EAEAEA"/>
                </a:solidFill>
                <a:effectLst/>
                <a:latin typeface="Arial" charset="0"/>
                <a:ea typeface="ＭＳ Ｐゴシック" charset="0"/>
              </a:rPr>
              <a:t>富足的危险</a:t>
            </a:r>
            <a:endParaRPr lang="en-US" dirty="0">
              <a:solidFill>
                <a:srgbClr val="EAEAEA"/>
              </a:solidFill>
              <a:effectLst/>
              <a:latin typeface="Arial" charset="0"/>
              <a:ea typeface="ＭＳ Ｐゴシック" charset="0"/>
            </a:endParaRPr>
          </a:p>
        </p:txBody>
      </p:sp>
      <p:graphicFrame>
        <p:nvGraphicFramePr>
          <p:cNvPr id="72825" name="Group 121"/>
          <p:cNvGraphicFramePr>
            <a:graphicFrameLocks noGrp="1"/>
          </p:cNvGraphicFramePr>
          <p:nvPr>
            <p:extLst>
              <p:ext uri="{D42A27DB-BD31-4B8C-83A1-F6EECF244321}">
                <p14:modId xmlns:p14="http://schemas.microsoft.com/office/powerpoint/2010/main" val="3567868274"/>
              </p:ext>
            </p:extLst>
          </p:nvPr>
        </p:nvGraphicFramePr>
        <p:xfrm>
          <a:off x="0" y="1220788"/>
          <a:ext cx="9144000" cy="5664206"/>
        </p:xfrm>
        <a:graphic>
          <a:graphicData uri="http://schemas.openxmlformats.org/drawingml/2006/table">
            <a:tbl>
              <a:tblPr/>
              <a:tblGrid>
                <a:gridCol w="2286000">
                  <a:extLst>
                    <a:ext uri="{9D8B030D-6E8A-4147-A177-3AD203B41FA5}">
                      <a16:colId xmlns:a16="http://schemas.microsoft.com/office/drawing/2014/main" val="20000"/>
                    </a:ext>
                  </a:extLst>
                </a:gridCol>
                <a:gridCol w="2286000">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tblGrid>
              <a:tr h="518147">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28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16" marB="4571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800" b="1" i="0" u="none" strike="noStrike" cap="none" normalizeH="0" baseline="0" dirty="0">
                          <a:ln>
                            <a:noFill/>
                          </a:ln>
                          <a:solidFill>
                            <a:schemeClr val="bg1"/>
                          </a:solidFill>
                          <a:effectLst/>
                          <a:latin typeface="Arial" charset="0"/>
                          <a:ea typeface="ＭＳ Ｐゴシック" charset="0"/>
                          <a:cs typeface="Arial" charset="0"/>
                        </a:rPr>
                        <a:t>约拿</a:t>
                      </a:r>
                      <a:endParaRPr kumimoji="0" lang="en-US" sz="28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800" b="1" i="0" u="none" strike="noStrike" cap="none" normalizeH="0" baseline="0" dirty="0">
                          <a:ln>
                            <a:noFill/>
                          </a:ln>
                          <a:solidFill>
                            <a:schemeClr val="bg1"/>
                          </a:solidFill>
                          <a:effectLst/>
                          <a:latin typeface="Arial" charset="0"/>
                          <a:ea typeface="ＭＳ Ｐゴシック" charset="0"/>
                          <a:cs typeface="Arial" charset="0"/>
                        </a:rPr>
                        <a:t>阿摩司</a:t>
                      </a:r>
                      <a:endParaRPr kumimoji="0" lang="en-US" sz="28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800" b="1" i="0" u="none" strike="noStrike" cap="none" normalizeH="0" baseline="0" dirty="0">
                          <a:ln>
                            <a:noFill/>
                          </a:ln>
                          <a:solidFill>
                            <a:schemeClr val="bg1"/>
                          </a:solidFill>
                          <a:effectLst/>
                          <a:latin typeface="Arial" charset="0"/>
                          <a:ea typeface="ＭＳ Ｐゴシック" charset="0"/>
                          <a:cs typeface="Arial" charset="0"/>
                        </a:rPr>
                        <a:t>何西阿</a:t>
                      </a:r>
                      <a:endParaRPr kumimoji="0" lang="en-US" sz="28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67921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责任交待</a:t>
                      </a:r>
                    </a:p>
                  </a:txBody>
                  <a:tcPr marL="91446" marR="91446" marT="45716" marB="4571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布道性质</a:t>
                      </a: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社会</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属灵</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6483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以色列的问题</a:t>
                      </a:r>
                    </a:p>
                  </a:txBody>
                  <a:tcPr marL="91446" marR="91446" marT="45716" marB="4571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近视</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不公正</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奸淫</a:t>
                      </a: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6483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上帝的属性</a:t>
                      </a:r>
                    </a:p>
                  </a:txBody>
                  <a:tcPr marL="91446" marR="91446" marT="45716" marB="4571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怜悯</a:t>
                      </a: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公正</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信实</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6483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关键字</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6" marB="4571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怜悯</a:t>
                      </a: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不公正</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忠心</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188701">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总结</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6" marB="4571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至于残酷的犹太人上帝都关心，因此你也应当关心！</a:t>
                      </a: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上帝对你公平，你也应当对他人公平！</a:t>
                      </a: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上帝与你守约，所以照样对祂信实！</a:t>
                      </a: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91438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当代的相似之处</a:t>
                      </a:r>
                    </a:p>
                  </a:txBody>
                  <a:tcPr marL="91446" marR="91446" marT="45716" marB="4571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在宣教的责任上失败</a:t>
                      </a: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欺压帮佣和外来劳工</a:t>
                      </a: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教会的上帝是现代性（方法）</a:t>
                      </a: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969247">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事工日期（大约）</a:t>
                      </a:r>
                    </a:p>
                  </a:txBody>
                  <a:tcPr marL="91446" marR="91446" marT="45716" marB="4571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785-758</a:t>
                      </a:r>
                      <a:endParaRPr kumimoji="0" lang="en-US" altLang="zh-CN" sz="18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耶罗波安统治的开始</a:t>
                      </a: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altLang="zh-CN" sz="1800" b="1" i="0" u="none" strike="noStrike" cap="none" normalizeH="0" baseline="0" dirty="0">
                          <a:ln>
                            <a:noFill/>
                          </a:ln>
                          <a:solidFill>
                            <a:schemeClr val="tx1"/>
                          </a:solidFill>
                          <a:effectLst/>
                          <a:latin typeface="Arial" charset="0"/>
                          <a:ea typeface="ＭＳ Ｐゴシック" charset="0"/>
                          <a:cs typeface="Arial" charset="0"/>
                        </a:rPr>
                        <a:t>767-753</a:t>
                      </a: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耶罗波安统治的中旬</a:t>
                      </a: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1800" b="1" i="0" u="none" strike="noStrike" cap="none" normalizeH="0" baseline="0" dirty="0">
                          <a:ln>
                            <a:noFill/>
                          </a:ln>
                          <a:solidFill>
                            <a:schemeClr val="tx1"/>
                          </a:solidFill>
                          <a:effectLst/>
                          <a:latin typeface="Arial" charset="0"/>
                          <a:ea typeface="ＭＳ Ｐゴシック" charset="0"/>
                          <a:cs typeface="Arial" charset="0"/>
                        </a:rPr>
                        <a:t>755-710</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耶罗波安统治的尾端</a:t>
                      </a: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242737"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solidFill>
                <a:srgbClr val="000000"/>
              </a:solidFill>
              <a:ea typeface="ＭＳ Ｐゴシック" charset="0"/>
            </a:endParaRPr>
          </a:p>
        </p:txBody>
      </p:sp>
      <p:sp>
        <p:nvSpPr>
          <p:cNvPr id="242738" name="Text Box 123"/>
          <p:cNvSpPr txBox="1">
            <a:spLocks noChangeArrowheads="1"/>
          </p:cNvSpPr>
          <p:nvPr/>
        </p:nvSpPr>
        <p:spPr bwMode="auto">
          <a:xfrm>
            <a:off x="8458200" y="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000000"/>
                </a:solidFill>
                <a:latin typeface="Arial" charset="0"/>
                <a:cs typeface="Arial" charset="0"/>
              </a:rPr>
              <a:t>592</a:t>
            </a:r>
            <a:endParaRPr lang="en-US">
              <a:solidFill>
                <a:srgbClr val="000000"/>
              </a:solidFill>
              <a:latin typeface="Arial" charset="0"/>
              <a:cs typeface="Arial" charset="0"/>
            </a:endParaRPr>
          </a:p>
        </p:txBody>
      </p:sp>
      <p:sp>
        <p:nvSpPr>
          <p:cNvPr id="7" name="Rectangle 6"/>
          <p:cNvSpPr>
            <a:spLocks noChangeArrowheads="1"/>
          </p:cNvSpPr>
          <p:nvPr/>
        </p:nvSpPr>
        <p:spPr bwMode="auto">
          <a:xfrm>
            <a:off x="6875463" y="1214863"/>
            <a:ext cx="2305050" cy="5661025"/>
          </a:xfrm>
          <a:prstGeom prst="rect">
            <a:avLst/>
          </a:prstGeom>
          <a:noFill/>
          <a:ln w="76200">
            <a:solidFill>
              <a:srgbClr val="6600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000000"/>
              </a:solidFill>
              <a:ea typeface="ＭＳ Ｐゴシック" charset="0"/>
            </a:endParaRPr>
          </a:p>
        </p:txBody>
      </p:sp>
    </p:spTree>
    <p:extLst>
      <p:ext uri="{BB962C8B-B14F-4D97-AF65-F5344CB8AC3E}">
        <p14:creationId xmlns:p14="http://schemas.microsoft.com/office/powerpoint/2010/main" val="42768743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30352"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ea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a:ex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The Idolatry of Israel</a:t>
            </a:r>
          </a:p>
        </p:txBody>
      </p:sp>
    </p:spTree>
    <p:extLst>
      <p:ext uri="{BB962C8B-B14F-4D97-AF65-F5344CB8AC3E}">
        <p14:creationId xmlns:p14="http://schemas.microsoft.com/office/powerpoint/2010/main" val="169065497"/>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ea typeface="ＭＳ Ｐゴシック" charset="0"/>
            </a:endParaRPr>
          </a:p>
        </p:txBody>
      </p:sp>
      <p:sp>
        <p:nvSpPr>
          <p:cNvPr id="900098" name="Rectangle 2"/>
          <p:cNvSpPr>
            <a:spLocks noGrp="1" noChangeArrowheads="1"/>
          </p:cNvSpPr>
          <p:nvPr>
            <p:ph type="ctrTitle"/>
          </p:nvPr>
        </p:nvSpPr>
        <p:spPr>
          <a:xfrm>
            <a:off x="0" y="-829727"/>
            <a:ext cx="9144000" cy="829727"/>
          </a:xfrm>
          <a:effectLst>
            <a:outerShdw blurRad="63500" dist="35921" dir="2700000" algn="ctr" rotWithShape="0">
              <a:schemeClr val="tx2">
                <a:alpha val="74998"/>
              </a:schemeClr>
            </a:outerShdw>
          </a:effectLst>
          <a:ex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Amazing Love</a:t>
            </a:r>
          </a:p>
        </p:txBody>
      </p:sp>
      <p:pic>
        <p:nvPicPr>
          <p:cNvPr id="3" name="Picture 2"/>
          <p:cNvPicPr>
            <a:picLocks noChangeAspect="1"/>
          </p:cNvPicPr>
          <p:nvPr/>
        </p:nvPicPr>
        <p:blipFill>
          <a:blip r:embed="rId3"/>
          <a:stretch>
            <a:fillRect/>
          </a:stretch>
        </p:blipFill>
        <p:spPr>
          <a:xfrm>
            <a:off x="0" y="528906"/>
            <a:ext cx="9120364" cy="5785731"/>
          </a:xfrm>
          <a:prstGeom prst="rect">
            <a:avLst/>
          </a:prstGeom>
        </p:spPr>
      </p:pic>
    </p:spTree>
    <p:extLst>
      <p:ext uri="{BB962C8B-B14F-4D97-AF65-F5344CB8AC3E}">
        <p14:creationId xmlns:p14="http://schemas.microsoft.com/office/powerpoint/2010/main" val="2373704023"/>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ea typeface="ＭＳ Ｐゴシック" charset="0"/>
            </a:endParaRPr>
          </a:p>
        </p:txBody>
      </p:sp>
      <p:sp>
        <p:nvSpPr>
          <p:cNvPr id="900098" name="Rectangle 2"/>
          <p:cNvSpPr>
            <a:spLocks noGrp="1" noChangeArrowheads="1"/>
          </p:cNvSpPr>
          <p:nvPr>
            <p:ph type="ctrTitle"/>
          </p:nvPr>
        </p:nvSpPr>
        <p:spPr>
          <a:xfrm>
            <a:off x="0" y="-829727"/>
            <a:ext cx="9144000" cy="829727"/>
          </a:xfrm>
          <a:effectLst>
            <a:outerShdw blurRad="63500" dist="35921" dir="2700000" algn="ctr" rotWithShape="0">
              <a:schemeClr val="tx2">
                <a:alpha val="74998"/>
              </a:schemeClr>
            </a:outerShdw>
          </a:effectLst>
          <a:ex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Amazing Love</a:t>
            </a:r>
          </a:p>
        </p:txBody>
      </p:sp>
      <p:pic>
        <p:nvPicPr>
          <p:cNvPr id="2" name="Picture 1"/>
          <p:cNvPicPr>
            <a:picLocks noChangeAspect="1"/>
          </p:cNvPicPr>
          <p:nvPr/>
        </p:nvPicPr>
        <p:blipFill>
          <a:blip r:embed="rId3"/>
          <a:stretch>
            <a:fillRect/>
          </a:stretch>
        </p:blipFill>
        <p:spPr>
          <a:xfrm>
            <a:off x="-17887" y="674338"/>
            <a:ext cx="9249229" cy="5300418"/>
          </a:xfrm>
          <a:prstGeom prst="rect">
            <a:avLst/>
          </a:prstGeom>
        </p:spPr>
      </p:pic>
    </p:spTree>
    <p:extLst>
      <p:ext uri="{BB962C8B-B14F-4D97-AF65-F5344CB8AC3E}">
        <p14:creationId xmlns:p14="http://schemas.microsoft.com/office/powerpoint/2010/main" val="1210779161"/>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0604"/>
            <a:ext cx="9144000" cy="2033256"/>
          </a:xfrm>
          <a:effectLst>
            <a:outerShdw blurRad="63500" dist="35921" dir="2700000" algn="ctr" rotWithShape="0">
              <a:schemeClr val="tx2">
                <a:alpha val="74998"/>
              </a:schemeClr>
            </a:outerShdw>
          </a:effectLst>
          <a:extLst/>
        </p:spPr>
        <p:txBody>
          <a:bodyPr anchor="ctr"/>
          <a:lstStyle/>
          <a:p>
            <a:pPr>
              <a:defRPr/>
            </a:pPr>
            <a:r>
              <a:rPr lang="zh-CN" altLang="en-US" sz="4800" dirty="0"/>
              <a:t>上帝如何激励我们</a:t>
            </a:r>
            <a:r>
              <a:rPr lang="zh-CN" altLang="en-US" sz="4800" dirty="0">
                <a:solidFill>
                  <a:srgbClr val="FFFF00"/>
                </a:solidFill>
              </a:rPr>
              <a:t>效忠</a:t>
            </a:r>
            <a:r>
              <a:rPr lang="zh-CN" altLang="en-US" sz="4800" dirty="0"/>
              <a:t>于他？</a:t>
            </a:r>
            <a:br>
              <a:rPr lang="en-US" altLang="zh-CN" sz="4800" dirty="0"/>
            </a:br>
            <a:endParaRPr lang="en-US" sz="4800" b="1" dirty="0">
              <a:effectLst>
                <a:glow rad="127000">
                  <a:schemeClr val="tx1"/>
                </a:glow>
              </a:effectLst>
              <a:latin typeface="Arial" charset="0"/>
              <a:ea typeface="ＭＳ Ｐゴシック" charset="0"/>
              <a:cs typeface="ＭＳ Ｐゴシック" charset="0"/>
            </a:endParaRPr>
          </a:p>
        </p:txBody>
      </p:sp>
      <p:pic>
        <p:nvPicPr>
          <p:cNvPr id="7" name="Picture 6"/>
          <p:cNvPicPr>
            <a:picLocks noChangeAspect="1"/>
          </p:cNvPicPr>
          <p:nvPr/>
        </p:nvPicPr>
        <p:blipFill>
          <a:blip r:embed="rId3"/>
          <a:stretch>
            <a:fillRect/>
          </a:stretch>
        </p:blipFill>
        <p:spPr>
          <a:xfrm>
            <a:off x="0" y="2057400"/>
            <a:ext cx="9144000" cy="4800600"/>
          </a:xfrm>
          <a:prstGeom prst="rect">
            <a:avLst/>
          </a:prstGeom>
        </p:spPr>
      </p:pic>
      <p:sp>
        <p:nvSpPr>
          <p:cNvPr id="4" name="Rectangle 2"/>
          <p:cNvSpPr txBox="1">
            <a:spLocks noChangeArrowheads="1"/>
          </p:cNvSpPr>
          <p:nvPr/>
        </p:nvSpPr>
        <p:spPr bwMode="auto">
          <a:xfrm rot="20387377">
            <a:off x="3326715" y="2164507"/>
            <a:ext cx="5388029" cy="1225212"/>
          </a:xfrm>
          <a:prstGeom prst="rect">
            <a:avLst/>
          </a:prstGeom>
          <a:solidFill>
            <a:srgbClr val="0000FF"/>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6000" b="1" dirty="0">
                <a:solidFill>
                  <a:srgbClr val="FFFFFF"/>
                </a:solidFill>
                <a:effectLst>
                  <a:glow rad="127000">
                    <a:srgbClr val="000000"/>
                  </a:glow>
                </a:effectLst>
                <a:latin typeface="Arial" charset="0"/>
                <a:ea typeface="ＭＳ Ｐゴシック" charset="0"/>
                <a:cs typeface="ＭＳ Ｐゴシック" charset="0"/>
              </a:rPr>
              <a:t>两种方式</a:t>
            </a:r>
            <a:endParaRPr lang="en-US" sz="60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5391658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a:ex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关键字</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8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忠贞</a:t>
            </a:r>
            <a:endParaRPr kumimoji="0" lang="en-US" sz="8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何西阿</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565</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343</a:t>
            </a:r>
          </a:p>
        </p:txBody>
      </p:sp>
    </p:spTree>
    <p:extLst>
      <p:ext uri="{BB962C8B-B14F-4D97-AF65-F5344CB8AC3E}">
        <p14:creationId xmlns:p14="http://schemas.microsoft.com/office/powerpoint/2010/main" val="3949866851"/>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5315097"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5315096" y="49784"/>
            <a:ext cx="3828903" cy="6808216"/>
          </a:xfrm>
          <a:effectLst>
            <a:outerShdw blurRad="63500" dist="35921" dir="2700000" algn="ctr" rotWithShape="0">
              <a:schemeClr val="tx2">
                <a:alpha val="74998"/>
              </a:schemeClr>
            </a:outerShdw>
          </a:effectLst>
          <a:extLst/>
        </p:spPr>
        <p:txBody>
          <a:bodyPr anchor="t"/>
          <a:lstStyle/>
          <a:p>
            <a:pPr>
              <a:defRPr/>
            </a:pPr>
            <a:br>
              <a:rPr lang="en-US" altLang="zh-CN" dirty="0"/>
            </a:br>
            <a:r>
              <a:rPr lang="zh-CN" altLang="en-US" dirty="0"/>
              <a:t>一。 上帝以身作则来激励我们</a:t>
            </a:r>
            <a:r>
              <a:rPr lang="zh-CN" altLang="en-US" dirty="0">
                <a:solidFill>
                  <a:srgbClr val="FFFF00"/>
                </a:solidFill>
              </a:rPr>
              <a:t>忠诚</a:t>
            </a:r>
            <a:br>
              <a:rPr lang="en-US" altLang="zh-CN" dirty="0"/>
            </a:br>
            <a:r>
              <a:rPr lang="en-US" b="1" dirty="0">
                <a:effectLst>
                  <a:glow rad="127000">
                    <a:schemeClr val="tx1"/>
                  </a:glow>
                </a:effectLst>
                <a:latin typeface="Arial" charset="0"/>
                <a:ea typeface="ＭＳ Ｐゴシック" charset="0"/>
                <a:cs typeface="ＭＳ Ｐゴシック" charset="0"/>
              </a:rPr>
              <a:t> (</a:t>
            </a:r>
            <a:r>
              <a:rPr lang="ko-KR" altLang="en-US" b="1" dirty="0" err="1">
                <a:effectLst>
                  <a:glow rad="127000">
                    <a:schemeClr val="tx1"/>
                  </a:glow>
                </a:effectLst>
                <a:latin typeface="Arial" charset="0"/>
                <a:ea typeface="ＭＳ Ｐゴシック" charset="0"/>
                <a:cs typeface="ＭＳ Ｐゴシック" charset="0"/>
              </a:rPr>
              <a:t>何西阿</a:t>
            </a:r>
            <a:r>
              <a:rPr lang="en-US" b="1" dirty="0">
                <a:effectLst>
                  <a:glow rad="127000">
                    <a:schemeClr val="tx1"/>
                  </a:glow>
                </a:effectLst>
                <a:latin typeface="Arial" charset="0"/>
                <a:ea typeface="ＭＳ Ｐゴシック" charset="0"/>
                <a:cs typeface="ＭＳ Ｐゴシック" charset="0"/>
              </a:rPr>
              <a:t> 1–3).</a:t>
            </a:r>
          </a:p>
        </p:txBody>
      </p:sp>
    </p:spTree>
    <p:extLst>
      <p:ext uri="{BB962C8B-B14F-4D97-AF65-F5344CB8AC3E}">
        <p14:creationId xmlns:p14="http://schemas.microsoft.com/office/powerpoint/2010/main" val="40978659"/>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a:ex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关键节</a:t>
            </a:r>
            <a:endParaRPr lang="en-US" sz="48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何西阿</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472410" y="6534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565</a:t>
            </a:r>
          </a:p>
        </p:txBody>
      </p:sp>
      <p:sp>
        <p:nvSpPr>
          <p:cNvPr id="8" name="Rectangle 2"/>
          <p:cNvSpPr txBox="1">
            <a:spLocks noChangeArrowheads="1"/>
          </p:cNvSpPr>
          <p:nvPr/>
        </p:nvSpPr>
        <p:spPr bwMode="auto">
          <a:xfrm>
            <a:off x="0" y="1294543"/>
            <a:ext cx="9144000" cy="446725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600" b="1">
                <a:solidFill>
                  <a:srgbClr val="FFFFFF"/>
                </a:solidFill>
                <a:effectLst>
                  <a:glow rad="127000">
                    <a:srgbClr val="000000"/>
                  </a:glow>
                </a:effectLst>
                <a:latin typeface="Arial" charset="0"/>
                <a:ea typeface="ＭＳ Ｐゴシック" charset="0"/>
                <a:cs typeface="ＭＳ Ｐゴシック" charset="0"/>
              </a:rPr>
              <a:t>(</a:t>
            </a:r>
            <a:r>
              <a:rPr lang="zh-CN" altLang="en-US" sz="3600" b="1">
                <a:solidFill>
                  <a:srgbClr val="FFFFFF"/>
                </a:solidFill>
                <a:effectLst>
                  <a:glow rad="127000">
                    <a:srgbClr val="000000"/>
                  </a:glow>
                </a:effectLst>
                <a:latin typeface="Arial" charset="0"/>
                <a:ea typeface="ＭＳ Ｐゴシック" charset="0"/>
                <a:cs typeface="ＭＳ Ｐゴシック" charset="0"/>
              </a:rPr>
              <a:t>上帝对以色列</a:t>
            </a:r>
            <a:r>
              <a:rPr lang="en-US" sz="3600" b="1">
                <a:solidFill>
                  <a:srgbClr val="FFFFFF"/>
                </a:solidFill>
                <a:effectLst>
                  <a:glow rad="127000">
                    <a:srgbClr val="000000"/>
                  </a:glow>
                </a:effectLst>
                <a:latin typeface="Arial" charset="0"/>
                <a:ea typeface="ＭＳ Ｐゴシック" charset="0"/>
                <a:cs typeface="ＭＳ Ｐゴシック" charset="0"/>
              </a:rPr>
              <a:t>) </a:t>
            </a: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zh-CN" altLang="en-US" sz="3600" b="1" dirty="0">
                <a:solidFill>
                  <a:srgbClr val="FFFFFF"/>
                </a:solidFill>
                <a:effectLst>
                  <a:glow rad="127000">
                    <a:srgbClr val="000000"/>
                  </a:glow>
                </a:effectLst>
                <a:latin typeface="Arial" charset="0"/>
                <a:ea typeface="ＭＳ Ｐゴシック" charset="0"/>
                <a:cs typeface="ＭＳ Ｐゴシック" charset="0"/>
              </a:rPr>
              <a:t>我必为了自己把她栽种在这地。</a:t>
            </a:r>
          </a:p>
          <a:p>
            <a:pPr defTabSz="457200">
              <a:defRPr/>
            </a:pPr>
            <a:r>
              <a:rPr lang="zh-CN" altLang="en-US" sz="3600" b="1" dirty="0">
                <a:solidFill>
                  <a:srgbClr val="FFFFFF"/>
                </a:solidFill>
                <a:effectLst>
                  <a:glow rad="127000">
                    <a:srgbClr val="000000"/>
                  </a:glow>
                </a:effectLst>
                <a:latin typeface="Arial" charset="0"/>
                <a:ea typeface="ＭＳ Ｐゴシック" charset="0"/>
                <a:cs typeface="ＭＳ Ｐゴシック" charset="0"/>
              </a:rPr>
              <a:t>我必怜恤罗．路哈玛。</a:t>
            </a:r>
          </a:p>
          <a:p>
            <a:pPr defTabSz="457200">
              <a:defRPr/>
            </a:pPr>
            <a:r>
              <a:rPr lang="zh-CN" altLang="en-US" sz="3600" b="1" dirty="0">
                <a:solidFill>
                  <a:srgbClr val="FFFFFF"/>
                </a:solidFill>
                <a:effectLst>
                  <a:glow rad="127000">
                    <a:srgbClr val="000000"/>
                  </a:glow>
                </a:effectLst>
                <a:latin typeface="Arial" charset="0"/>
                <a:ea typeface="ＭＳ Ｐゴシック" charset="0"/>
                <a:cs typeface="ＭＳ Ｐゴシック" charset="0"/>
              </a:rPr>
              <a:t>我必对罗．阿米说：</a:t>
            </a:r>
          </a:p>
          <a:p>
            <a:pPr defTabSz="457200">
              <a:defRPr/>
            </a:pPr>
            <a:r>
              <a:rPr lang="zh-CN" altLang="en-US" sz="3600" b="1" dirty="0">
                <a:solidFill>
                  <a:srgbClr val="FFFFFF"/>
                </a:solidFill>
                <a:effectLst>
                  <a:glow rad="127000">
                    <a:srgbClr val="000000"/>
                  </a:glow>
                </a:effectLst>
                <a:latin typeface="Arial" charset="0"/>
                <a:ea typeface="ＭＳ Ｐゴシック" charset="0"/>
                <a:cs typeface="ＭＳ Ｐゴシック" charset="0"/>
              </a:rPr>
              <a:t>‘你是我的子民’，</a:t>
            </a:r>
          </a:p>
          <a:p>
            <a:pPr defTabSz="457200">
              <a:defRPr/>
            </a:pPr>
            <a:r>
              <a:rPr lang="zh-CN" altLang="en-US" sz="3600" b="1" dirty="0">
                <a:solidFill>
                  <a:srgbClr val="FFFFFF"/>
                </a:solidFill>
                <a:effectLst>
                  <a:glow rad="127000">
                    <a:srgbClr val="000000"/>
                  </a:glow>
                </a:effectLst>
                <a:latin typeface="Arial" charset="0"/>
                <a:ea typeface="ＭＳ Ｐゴシック" charset="0"/>
                <a:cs typeface="ＭＳ Ｐゴシック" charset="0"/>
              </a:rPr>
              <a:t>他必说：‘你是我的　神。</a:t>
            </a: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 (</a:t>
            </a:r>
            <a:r>
              <a:rPr lang="zh-CN" altLang="en-US" sz="3600" b="1" dirty="0">
                <a:solidFill>
                  <a:srgbClr val="FFFFFF"/>
                </a:solidFill>
                <a:effectLst>
                  <a:glow rad="127000">
                    <a:srgbClr val="000000"/>
                  </a:glow>
                </a:effectLst>
                <a:latin typeface="Arial" charset="0"/>
                <a:ea typeface="ＭＳ Ｐゴシック" charset="0"/>
                <a:cs typeface="ＭＳ Ｐゴシック" charset="0"/>
              </a:rPr>
              <a:t>何西阿 </a:t>
            </a:r>
            <a:r>
              <a:rPr lang="en-US" sz="3600" b="1" dirty="0">
                <a:solidFill>
                  <a:srgbClr val="FFFFFF"/>
                </a:solidFill>
                <a:effectLst>
                  <a:glow rad="127000">
                    <a:srgbClr val="000000"/>
                  </a:glow>
                </a:effectLst>
                <a:latin typeface="Arial" charset="0"/>
                <a:ea typeface="ＭＳ Ｐゴシック" charset="0"/>
                <a:cs typeface="ＭＳ Ｐゴシック" charset="0"/>
              </a:rPr>
              <a:t>2:23).</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711633795"/>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5365672" cy="692239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ea typeface="ＭＳ Ｐゴシック" charset="0"/>
            </a:endParaRPr>
          </a:p>
        </p:txBody>
      </p:sp>
      <p:sp>
        <p:nvSpPr>
          <p:cNvPr id="900098" name="Rectangle 2"/>
          <p:cNvSpPr>
            <a:spLocks noGrp="1" noChangeArrowheads="1"/>
          </p:cNvSpPr>
          <p:nvPr>
            <p:ph type="ctrTitle"/>
          </p:nvPr>
        </p:nvSpPr>
        <p:spPr>
          <a:xfrm>
            <a:off x="0" y="29469"/>
            <a:ext cx="9144000" cy="1526830"/>
          </a:xfrm>
          <a:effectLst>
            <a:outerShdw blurRad="63500" dist="35921" dir="2700000" algn="ctr" rotWithShape="0">
              <a:schemeClr val="tx2">
                <a:alpha val="74998"/>
              </a:schemeClr>
            </a:outerShdw>
          </a:effectLst>
          <a:extLst/>
        </p:spPr>
        <p:txBody>
          <a:bodyPr anchor="t"/>
          <a:lstStyle/>
          <a:p>
            <a:pPr>
              <a:defRPr/>
            </a:pPr>
            <a:r>
              <a:rPr lang="ko-KR" altLang="en-US" sz="3600" b="1" dirty="0" err="1">
                <a:effectLst>
                  <a:glow rad="127000">
                    <a:schemeClr val="tx1"/>
                  </a:glow>
                </a:effectLst>
                <a:latin typeface="Arial" charset="0"/>
                <a:ea typeface="ＭＳ Ｐゴシック" charset="0"/>
                <a:cs typeface="ＭＳ Ｐゴシック" charset="0"/>
              </a:rPr>
              <a:t>何西阿</a:t>
            </a:r>
            <a:r>
              <a:rPr lang="en-US" sz="3600" b="1" dirty="0">
                <a:effectLst>
                  <a:glow rad="127000">
                    <a:schemeClr val="tx1"/>
                  </a:glow>
                </a:effectLst>
                <a:latin typeface="Arial" charset="0"/>
                <a:ea typeface="ＭＳ Ｐゴシック" charset="0"/>
                <a:cs typeface="ＭＳ Ｐゴシック" charset="0"/>
              </a:rPr>
              <a:t> showed amazing loyalty in his failed marriage (</a:t>
            </a:r>
            <a:r>
              <a:rPr lang="ko-KR" altLang="en-US" sz="3600" b="1" dirty="0" err="1">
                <a:effectLst>
                  <a:glow rad="127000">
                    <a:schemeClr val="tx1"/>
                  </a:glow>
                </a:effectLst>
                <a:latin typeface="Arial" charset="0"/>
                <a:ea typeface="ＭＳ Ｐゴシック" charset="0"/>
                <a:cs typeface="ＭＳ Ｐゴシック" charset="0"/>
              </a:rPr>
              <a:t>何西阿</a:t>
            </a:r>
            <a:r>
              <a:rPr lang="en-US" sz="3600" b="1" dirty="0">
                <a:effectLst>
                  <a:glow rad="127000">
                    <a:schemeClr val="tx1"/>
                  </a:glow>
                </a:effectLst>
                <a:latin typeface="Arial" charset="0"/>
                <a:ea typeface="ＭＳ Ｐゴシック" charset="0"/>
                <a:cs typeface="ＭＳ Ｐゴシック" charset="0"/>
              </a:rPr>
              <a:t> 1–3).</a:t>
            </a:r>
          </a:p>
        </p:txBody>
      </p:sp>
    </p:spTree>
    <p:extLst>
      <p:ext uri="{BB962C8B-B14F-4D97-AF65-F5344CB8AC3E}">
        <p14:creationId xmlns:p14="http://schemas.microsoft.com/office/powerpoint/2010/main" val="3286955705"/>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何西阿</a:t>
            </a:r>
            <a:r>
              <a:rPr lang="en-US" sz="8800" dirty="0">
                <a:solidFill>
                  <a:schemeClr val="bg1"/>
                </a:solidFill>
                <a:latin typeface="Arial" charset="0"/>
                <a:ea typeface="Osaka" charset="0"/>
                <a:cs typeface="Arial" charset="0"/>
              </a:rPr>
              <a:t> 1</a:t>
            </a:r>
          </a:p>
        </p:txBody>
      </p:sp>
    </p:spTree>
    <p:extLst>
      <p:ext uri="{BB962C8B-B14F-4D97-AF65-F5344CB8AC3E}">
        <p14:creationId xmlns:p14="http://schemas.microsoft.com/office/powerpoint/2010/main" val="31001431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768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0170" y="-27384"/>
            <a:ext cx="9270265" cy="6947867"/>
          </a:xfrm>
          <a:prstGeom prst="rect">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pic>
      <p:sp>
        <p:nvSpPr>
          <p:cNvPr id="676866" name="Text Box 2"/>
          <p:cNvSpPr txBox="1">
            <a:spLocks noChangeArrowheads="1"/>
          </p:cNvSpPr>
          <p:nvPr/>
        </p:nvSpPr>
        <p:spPr bwMode="auto">
          <a:xfrm>
            <a:off x="1617120" y="4953000"/>
            <a:ext cx="6096000" cy="1295400"/>
          </a:xfrm>
          <a:prstGeom prst="rect">
            <a:avLst/>
          </a:prstGeom>
          <a:blipFill dpi="0" rotWithShape="0">
            <a:blip r:embed="rId4"/>
            <a:srcRect/>
            <a:tile tx="0" ty="0" sx="100000" sy="100000" flip="none" algn="tl"/>
          </a:blipFill>
          <a:ln w="9360">
            <a:solidFill>
              <a:srgbClr val="FF9900"/>
            </a:solidFill>
            <a:miter lim="800000"/>
            <a:headEnd/>
            <a:tailEnd/>
          </a:ln>
          <a:effectLst>
            <a:outerShdw dist="38184" dir="2700000" algn="ctr" rotWithShape="0">
              <a:srgbClr val="000066">
                <a:alpha val="75014"/>
              </a:srgbClr>
            </a:outerShdw>
          </a:effec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algn="ctr" defTabSz="449263" eaLnBrk="1" hangingPunct="1">
              <a:buClr>
                <a:srgbClr val="FFFF00"/>
              </a:buClr>
              <a:buSzPct val="100000"/>
              <a:buFont typeface="Arial" charset="0"/>
              <a:buNone/>
            </a:pPr>
            <a:r>
              <a:rPr lang="ko-KR" altLang="en-US" sz="3600" b="1" dirty="0" err="1">
                <a:solidFill>
                  <a:srgbClr val="FFFF00"/>
                </a:solidFill>
                <a:cs typeface="Arial" charset="0"/>
              </a:rPr>
              <a:t>何西阿</a:t>
            </a:r>
            <a:r>
              <a:rPr lang="en-US" sz="3600" b="1" dirty="0">
                <a:solidFill>
                  <a:srgbClr val="FFFF00"/>
                </a:solidFill>
                <a:cs typeface="Arial" charset="0"/>
              </a:rPr>
              <a:t>'s 45</a:t>
            </a:r>
            <a:r>
              <a:rPr lang="en-GB" altLang="ja-JP" sz="3600" b="1" dirty="0">
                <a:solidFill>
                  <a:srgbClr val="FFFF00"/>
                </a:solidFill>
                <a:cs typeface="Arial" charset="0"/>
              </a:rPr>
              <a:t>-Year Ministry</a:t>
            </a:r>
            <a:br>
              <a:rPr lang="en-GB" altLang="ja-JP" sz="3600" b="1" dirty="0">
                <a:solidFill>
                  <a:srgbClr val="FFFF00"/>
                </a:solidFill>
                <a:cs typeface="Arial" charset="0"/>
              </a:rPr>
            </a:br>
            <a:r>
              <a:rPr lang="en-GB" altLang="ja-JP" b="1" dirty="0">
                <a:solidFill>
                  <a:srgbClr val="FFFF00"/>
                </a:solidFill>
                <a:cs typeface="Arial" charset="0"/>
              </a:rPr>
              <a:t>(755-710 </a:t>
            </a:r>
            <a:r>
              <a:rPr lang="en-GB" altLang="ja-JP" sz="1800" b="1" dirty="0">
                <a:solidFill>
                  <a:srgbClr val="FFFF00"/>
                </a:solidFill>
                <a:cs typeface="Arial" charset="0"/>
              </a:rPr>
              <a:t>BC</a:t>
            </a:r>
            <a:r>
              <a:rPr lang="en-GB" altLang="ja-JP" b="1" dirty="0">
                <a:solidFill>
                  <a:srgbClr val="FFFF00"/>
                </a:solidFill>
                <a:cs typeface="Arial" charset="0"/>
              </a:rPr>
              <a:t>)</a:t>
            </a:r>
            <a:endParaRPr lang="en-GB" b="1" dirty="0">
              <a:solidFill>
                <a:srgbClr val="FFFF00"/>
              </a:solidFill>
              <a:cs typeface="Arial" charset="0"/>
            </a:endParaRPr>
          </a:p>
        </p:txBody>
      </p:sp>
      <p:sp>
        <p:nvSpPr>
          <p:cNvPr id="676867" name="Rectangle 3"/>
          <p:cNvSpPr>
            <a:spLocks noChangeArrowheads="1"/>
          </p:cNvSpPr>
          <p:nvPr/>
        </p:nvSpPr>
        <p:spPr bwMode="auto">
          <a:xfrm>
            <a:off x="1468438" y="3962400"/>
            <a:ext cx="1731962" cy="533400"/>
          </a:xfrm>
          <a:prstGeom prst="rect">
            <a:avLst/>
          </a:prstGeom>
          <a:solidFill>
            <a:srgbClr val="663300"/>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algn="ctr" defTabSz="449263" eaLnBrk="1" hangingPunct="1">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b="1">
                <a:solidFill>
                  <a:srgbClr val="FFFFFF"/>
                </a:solidFill>
                <a:latin typeface="Arial" charset="0"/>
                <a:ea typeface="ＭＳ Ｐゴシック" charset="0"/>
                <a:cs typeface="Arial" charset="0"/>
              </a:rPr>
              <a:t>Uzziah</a:t>
            </a:r>
          </a:p>
        </p:txBody>
      </p:sp>
      <p:sp>
        <p:nvSpPr>
          <p:cNvPr id="676868" name="Rectangle 4"/>
          <p:cNvSpPr>
            <a:spLocks noChangeArrowheads="1"/>
          </p:cNvSpPr>
          <p:nvPr/>
        </p:nvSpPr>
        <p:spPr bwMode="auto">
          <a:xfrm>
            <a:off x="3297238" y="3962400"/>
            <a:ext cx="1731962" cy="533400"/>
          </a:xfrm>
          <a:prstGeom prst="rect">
            <a:avLst/>
          </a:prstGeom>
          <a:solidFill>
            <a:srgbClr val="FF0000"/>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algn="ctr" defTabSz="449263" eaLnBrk="1" hangingPunct="1">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b="1">
                <a:solidFill>
                  <a:srgbClr val="FFFFFF"/>
                </a:solidFill>
                <a:latin typeface="Arial" charset="0"/>
                <a:ea typeface="ＭＳ Ｐゴシック" charset="0"/>
                <a:cs typeface="Arial" charset="0"/>
              </a:rPr>
              <a:t>Jotham</a:t>
            </a:r>
          </a:p>
        </p:txBody>
      </p:sp>
      <p:sp>
        <p:nvSpPr>
          <p:cNvPr id="676869" name="Rectangle 5"/>
          <p:cNvSpPr>
            <a:spLocks noChangeArrowheads="1"/>
          </p:cNvSpPr>
          <p:nvPr/>
        </p:nvSpPr>
        <p:spPr bwMode="auto">
          <a:xfrm>
            <a:off x="5126038" y="3962400"/>
            <a:ext cx="1731962" cy="533400"/>
          </a:xfrm>
          <a:prstGeom prst="rect">
            <a:avLst/>
          </a:prstGeom>
          <a:solidFill>
            <a:srgbClr val="660033"/>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algn="ctr" defTabSz="449263" eaLnBrk="1" hangingPunct="1">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b="1">
                <a:solidFill>
                  <a:srgbClr val="FFFFFF"/>
                </a:solidFill>
                <a:latin typeface="Arial" charset="0"/>
                <a:ea typeface="ＭＳ Ｐゴシック" charset="0"/>
                <a:cs typeface="Arial" charset="0"/>
              </a:rPr>
              <a:t>Ahaz</a:t>
            </a:r>
          </a:p>
        </p:txBody>
      </p:sp>
      <p:sp>
        <p:nvSpPr>
          <p:cNvPr id="676870" name="Rectangle 6"/>
          <p:cNvSpPr>
            <a:spLocks noChangeArrowheads="1"/>
          </p:cNvSpPr>
          <p:nvPr/>
        </p:nvSpPr>
        <p:spPr bwMode="auto">
          <a:xfrm>
            <a:off x="6923088" y="3962400"/>
            <a:ext cx="2068512" cy="533400"/>
          </a:xfrm>
          <a:prstGeom prst="rect">
            <a:avLst/>
          </a:prstGeom>
          <a:solidFill>
            <a:srgbClr val="3366FF"/>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algn="ctr" defTabSz="449263" eaLnBrk="1" hangingPunct="1">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b="1">
                <a:solidFill>
                  <a:srgbClr val="FFFFFF"/>
                </a:solidFill>
                <a:latin typeface="Arial" charset="0"/>
                <a:ea typeface="ＭＳ Ｐゴシック" charset="0"/>
                <a:cs typeface="Arial" charset="0"/>
              </a:rPr>
              <a:t>Hezekiah</a:t>
            </a:r>
          </a:p>
        </p:txBody>
      </p:sp>
      <p:sp>
        <p:nvSpPr>
          <p:cNvPr id="676871" name="Rectangle 7"/>
          <p:cNvSpPr>
            <a:spLocks noChangeArrowheads="1"/>
          </p:cNvSpPr>
          <p:nvPr/>
        </p:nvSpPr>
        <p:spPr bwMode="auto">
          <a:xfrm>
            <a:off x="3297238" y="2819400"/>
            <a:ext cx="1539877" cy="533400"/>
          </a:xfrm>
          <a:prstGeom prst="rect">
            <a:avLst/>
          </a:prstGeom>
          <a:solidFill>
            <a:srgbClr val="003300"/>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algn="ctr" defTabSz="449263" eaLnBrk="1" hangingPunct="1">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b="1">
                <a:solidFill>
                  <a:srgbClr val="FFFFFF"/>
                </a:solidFill>
                <a:latin typeface="Arial" charset="0"/>
                <a:ea typeface="ＭＳ Ｐゴシック" charset="0"/>
                <a:cs typeface="Arial" charset="0"/>
              </a:rPr>
              <a:t>Pekah</a:t>
            </a:r>
          </a:p>
        </p:txBody>
      </p:sp>
      <p:sp>
        <p:nvSpPr>
          <p:cNvPr id="676872" name="Rectangle 8"/>
          <p:cNvSpPr>
            <a:spLocks noChangeArrowheads="1"/>
          </p:cNvSpPr>
          <p:nvPr/>
        </p:nvSpPr>
        <p:spPr bwMode="auto">
          <a:xfrm>
            <a:off x="4837115" y="2819400"/>
            <a:ext cx="1731963" cy="533400"/>
          </a:xfrm>
          <a:prstGeom prst="rect">
            <a:avLst/>
          </a:prstGeom>
          <a:solidFill>
            <a:srgbClr val="000000"/>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algn="ctr" defTabSz="449263" eaLnBrk="1" hangingPunct="1">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b="1">
                <a:solidFill>
                  <a:srgbClr val="FFFFFF"/>
                </a:solidFill>
                <a:latin typeface="Arial" charset="0"/>
                <a:ea typeface="ＭＳ Ｐゴシック" charset="0"/>
                <a:cs typeface="Arial" charset="0"/>
              </a:rPr>
              <a:t>Hoshea</a:t>
            </a:r>
          </a:p>
        </p:txBody>
      </p:sp>
      <p:sp>
        <p:nvSpPr>
          <p:cNvPr id="676873" name="Text Box 9"/>
          <p:cNvSpPr txBox="1">
            <a:spLocks noChangeArrowheads="1"/>
          </p:cNvSpPr>
          <p:nvPr/>
        </p:nvSpPr>
        <p:spPr bwMode="auto">
          <a:xfrm>
            <a:off x="76200" y="2237688"/>
            <a:ext cx="1140019" cy="1202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defTabSz="449263" eaLnBrk="1" hangingPunct="1">
              <a:buClr>
                <a:srgbClr val="FFFFFF"/>
              </a:buClr>
              <a:buSzPct val="100000"/>
              <a:buFont typeface="Arial" charset="0"/>
              <a:buNone/>
            </a:pPr>
            <a:r>
              <a:rPr lang="en-GB" b="1" i="1">
                <a:solidFill>
                  <a:srgbClr val="FFFFFF"/>
                </a:solidFill>
                <a:cs typeface="Arial" charset="0"/>
              </a:rPr>
              <a:t>Kings of Israel</a:t>
            </a:r>
          </a:p>
        </p:txBody>
      </p:sp>
      <p:sp>
        <p:nvSpPr>
          <p:cNvPr id="676874" name="Text Box 10"/>
          <p:cNvSpPr txBox="1">
            <a:spLocks noChangeArrowheads="1"/>
          </p:cNvSpPr>
          <p:nvPr/>
        </p:nvSpPr>
        <p:spPr bwMode="auto">
          <a:xfrm>
            <a:off x="76200" y="3825875"/>
            <a:ext cx="1140019" cy="1202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defTabSz="449263" eaLnBrk="1" hangingPunct="1">
              <a:buClr>
                <a:srgbClr val="FFFFFF"/>
              </a:buClr>
              <a:buSzPct val="100000"/>
              <a:buFont typeface="Arial" charset="0"/>
              <a:buNone/>
            </a:pPr>
            <a:r>
              <a:rPr lang="en-GB" b="1" i="1">
                <a:solidFill>
                  <a:srgbClr val="FFFFFF"/>
                </a:solidFill>
                <a:cs typeface="Arial" charset="0"/>
              </a:rPr>
              <a:t>Kings of Judah</a:t>
            </a:r>
          </a:p>
        </p:txBody>
      </p:sp>
      <p:sp>
        <p:nvSpPr>
          <p:cNvPr id="676875" name="Text Box 11"/>
          <p:cNvSpPr txBox="1">
            <a:spLocks noChangeArrowheads="1"/>
          </p:cNvSpPr>
          <p:nvPr/>
        </p:nvSpPr>
        <p:spPr bwMode="auto">
          <a:xfrm>
            <a:off x="8413750" y="55563"/>
            <a:ext cx="7223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spcBef>
                <a:spcPts val="1500"/>
              </a:spcBef>
              <a:buClr>
                <a:srgbClr val="FFFFFF"/>
              </a:buClr>
              <a:buSzPct val="100000"/>
              <a:buFont typeface="Arial" charset="0"/>
              <a:buNone/>
            </a:pPr>
            <a:r>
              <a:rPr lang="en-GB" b="1">
                <a:solidFill>
                  <a:srgbClr val="FFFFFF"/>
                </a:solidFill>
                <a:cs typeface="Arial" charset="0"/>
              </a:rPr>
              <a:t>453</a:t>
            </a:r>
          </a:p>
        </p:txBody>
      </p:sp>
      <p:sp>
        <p:nvSpPr>
          <p:cNvPr id="2" name="Title 1"/>
          <p:cNvSpPr>
            <a:spLocks noGrp="1"/>
          </p:cNvSpPr>
          <p:nvPr>
            <p:ph type="title" idx="4294967295"/>
          </p:nvPr>
        </p:nvSpPr>
        <p:spPr>
          <a:xfrm>
            <a:off x="0" y="609601"/>
            <a:ext cx="9144000" cy="875184"/>
          </a:xfrm>
          <a:solidFill>
            <a:schemeClr val="tx1"/>
          </a:solidFill>
        </p:spPr>
        <p:txBody>
          <a:bodyPr/>
          <a:lstStyle/>
          <a:p>
            <a:r>
              <a:rPr lang="en-US" b="1" dirty="0">
                <a:solidFill>
                  <a:schemeClr val="bg1"/>
                </a:solidFill>
              </a:rPr>
              <a:t>When </a:t>
            </a:r>
            <a:r>
              <a:rPr lang="ko-KR" altLang="en-US" b="1" dirty="0" err="1">
                <a:solidFill>
                  <a:schemeClr val="bg1"/>
                </a:solidFill>
              </a:rPr>
              <a:t>何西阿</a:t>
            </a:r>
            <a:r>
              <a:rPr lang="en-US" b="1" dirty="0">
                <a:solidFill>
                  <a:schemeClr val="bg1"/>
                </a:solidFill>
              </a:rPr>
              <a:t> Wrote (1:1)</a:t>
            </a:r>
          </a:p>
        </p:txBody>
      </p:sp>
      <p:sp>
        <p:nvSpPr>
          <p:cNvPr id="14" name="Rectangle 6"/>
          <p:cNvSpPr>
            <a:spLocks noChangeArrowheads="1"/>
          </p:cNvSpPr>
          <p:nvPr/>
        </p:nvSpPr>
        <p:spPr bwMode="auto">
          <a:xfrm>
            <a:off x="1019473" y="2819400"/>
            <a:ext cx="2320731" cy="533400"/>
          </a:xfrm>
          <a:prstGeom prst="rect">
            <a:avLst/>
          </a:prstGeom>
          <a:solidFill>
            <a:srgbClr val="000090"/>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algn="ctr" defTabSz="449263" eaLnBrk="1" hangingPunct="1">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b="1">
                <a:solidFill>
                  <a:srgbClr val="FFFFFF"/>
                </a:solidFill>
                <a:latin typeface="Arial" charset="0"/>
                <a:ea typeface="ＭＳ Ｐゴシック" charset="0"/>
                <a:cs typeface="Arial" charset="0"/>
              </a:rPr>
              <a:t>Jeroboam</a:t>
            </a:r>
          </a:p>
        </p:txBody>
      </p:sp>
    </p:spTree>
    <p:extLst>
      <p:ext uri="{BB962C8B-B14F-4D97-AF65-F5344CB8AC3E}">
        <p14:creationId xmlns:p14="http://schemas.microsoft.com/office/powerpoint/2010/main" val="1167558386"/>
      </p:ext>
    </p:extLst>
  </p:cSld>
  <p:clrMapOvr>
    <a:masterClrMapping/>
  </p:clrMapOvr>
  <p:transition>
    <p:diamon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5" name="Picture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4450"/>
            <a:ext cx="9144000" cy="681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66" name="Title 1"/>
          <p:cNvSpPr txBox="1">
            <a:spLocks/>
          </p:cNvSpPr>
          <p:nvPr/>
        </p:nvSpPr>
        <p:spPr bwMode="auto">
          <a:xfrm>
            <a:off x="0" y="404664"/>
            <a:ext cx="4724400" cy="6453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lIns="90000" tIns="46800" rIns="90000" bIns="46800" anchor="ctr"/>
          <a:lstStyle>
            <a:lvl1pPr defTabSz="449263">
              <a:defRPr sz="2400">
                <a:solidFill>
                  <a:schemeClr val="tx1"/>
                </a:solidFill>
                <a:latin typeface="Times New Roman" charset="0"/>
                <a:ea typeface="ＭＳ Ｐゴシック" charset="0"/>
                <a:cs typeface="ＭＳ Ｐゴシック" charset="0"/>
              </a:defRPr>
            </a:lvl1pPr>
            <a:lvl2pPr marL="742950" indent="-285750" defTabSz="449263">
              <a:defRPr sz="2400">
                <a:solidFill>
                  <a:schemeClr val="tx1"/>
                </a:solidFill>
                <a:latin typeface="Times New Roman" charset="0"/>
                <a:ea typeface="ＭＳ Ｐゴシック" charset="0"/>
              </a:defRPr>
            </a:lvl2pPr>
            <a:lvl3pPr marL="1143000" indent="-228600" defTabSz="449263">
              <a:defRPr sz="2400">
                <a:solidFill>
                  <a:schemeClr val="tx1"/>
                </a:solidFill>
                <a:latin typeface="Times New Roman" charset="0"/>
                <a:ea typeface="ＭＳ Ｐゴシック" charset="0"/>
              </a:defRPr>
            </a:lvl3pPr>
            <a:lvl4pPr marL="1600200" indent="-228600" defTabSz="449263">
              <a:defRPr sz="2400">
                <a:solidFill>
                  <a:schemeClr val="tx1"/>
                </a:solidFill>
                <a:latin typeface="Times New Roman" charset="0"/>
                <a:ea typeface="ＭＳ Ｐゴシック" charset="0"/>
              </a:defRPr>
            </a:lvl4pPr>
            <a:lvl5pPr marL="2057400" indent="-228600" defTabSz="449263">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algn="ctr">
              <a:lnSpc>
                <a:spcPct val="95000"/>
              </a:lnSpc>
              <a:buClr>
                <a:srgbClr val="000000"/>
              </a:buClr>
              <a:buSzPct val="100000"/>
              <a:defRPr/>
            </a:pPr>
            <a:r>
              <a:rPr lang="en-US" sz="3600" b="1" dirty="0">
                <a:solidFill>
                  <a:srgbClr val="FFFFFF"/>
                </a:solidFill>
                <a:effectLst>
                  <a:glow rad="228600">
                    <a:srgbClr val="000000"/>
                  </a:glow>
                </a:effectLst>
                <a:latin typeface="Arial" charset="0"/>
                <a:ea typeface="MS PGothic" charset="0"/>
              </a:rPr>
              <a:t>"</a:t>
            </a:r>
            <a:r>
              <a:rPr lang="zh-CN" altLang="en-US" sz="3600" b="1" dirty="0">
                <a:solidFill>
                  <a:srgbClr val="FFFFFF"/>
                </a:solidFill>
                <a:effectLst>
                  <a:glow rad="228600">
                    <a:srgbClr val="000000"/>
                  </a:glow>
                </a:effectLst>
                <a:latin typeface="Arial" charset="0"/>
                <a:ea typeface="MS PGothic" charset="0"/>
              </a:rPr>
              <a:t>耶和华初次借着何西阿说话。耶和华对何西阿说：“你去娶一个像娼妓一样的女人，生养像娼妓一样的儿女，因为这地盛行淫</a:t>
            </a:r>
            <a:endParaRPr lang="en-US" altLang="zh-CN" sz="3600" b="1" dirty="0">
              <a:solidFill>
                <a:srgbClr val="FFFFFF"/>
              </a:solidFill>
              <a:effectLst>
                <a:glow rad="228600">
                  <a:srgbClr val="000000"/>
                </a:glow>
              </a:effectLst>
              <a:latin typeface="Arial" charset="0"/>
              <a:ea typeface="MS PGothic" charset="0"/>
            </a:endParaRPr>
          </a:p>
          <a:p>
            <a:pPr algn="ctr">
              <a:lnSpc>
                <a:spcPct val="95000"/>
              </a:lnSpc>
              <a:buClr>
                <a:srgbClr val="000000"/>
              </a:buClr>
              <a:buSzPct val="100000"/>
              <a:defRPr/>
            </a:pPr>
            <a:r>
              <a:rPr lang="zh-CN" altLang="en-US" sz="3600" b="1" dirty="0">
                <a:solidFill>
                  <a:srgbClr val="FFFFFF"/>
                </a:solidFill>
                <a:effectLst>
                  <a:glow rad="228600">
                    <a:srgbClr val="000000"/>
                  </a:glow>
                </a:effectLst>
                <a:latin typeface="Arial" charset="0"/>
                <a:ea typeface="MS PGothic" charset="0"/>
              </a:rPr>
              <a:t>乱，离开了耶和华。</a:t>
            </a:r>
            <a:r>
              <a:rPr lang="en-US" sz="3600" b="1" dirty="0">
                <a:solidFill>
                  <a:srgbClr val="FFFFFF"/>
                </a:solidFill>
                <a:effectLst>
                  <a:glow rad="228600">
                    <a:srgbClr val="000000"/>
                  </a:glow>
                </a:effectLst>
                <a:latin typeface="Arial" charset="0"/>
                <a:ea typeface="MS PGothic" charset="0"/>
              </a:rPr>
              <a:t>" </a:t>
            </a:r>
          </a:p>
        </p:txBody>
      </p:sp>
      <p:sp>
        <p:nvSpPr>
          <p:cNvPr id="2" name="Title 1"/>
          <p:cNvSpPr>
            <a:spLocks noGrp="1"/>
          </p:cNvSpPr>
          <p:nvPr>
            <p:ph type="title"/>
          </p:nvPr>
        </p:nvSpPr>
        <p:spPr>
          <a:xfrm>
            <a:off x="0" y="44450"/>
            <a:ext cx="9144000" cy="623888"/>
          </a:xfrm>
          <a:gradFill rotWithShape="1">
            <a:gsLst>
              <a:gs pos="0">
                <a:srgbClr val="660033"/>
              </a:gs>
              <a:gs pos="50000">
                <a:srgbClr val="2F0018"/>
              </a:gs>
              <a:gs pos="100000">
                <a:srgbClr val="660033"/>
              </a:gs>
            </a:gsLst>
            <a:lin ang="5400000" scaled="1"/>
          </a:gradFill>
        </p:spPr>
        <p:txBody>
          <a:bodyPr lIns="91440" tIns="45720" rIns="91440" bIns="45720">
            <a:spAutoFit/>
          </a:bodyPr>
          <a:lstStyle/>
          <a:p>
            <a:pPr>
              <a:defRPr/>
            </a:pPr>
            <a:r>
              <a:rPr lang="zh-CN" altLang="en-US" sz="3600" b="1" dirty="0">
                <a:effectLst>
                  <a:outerShdw blurRad="38100" dist="38100" dir="2700000" algn="tl">
                    <a:srgbClr val="000000"/>
                  </a:outerShdw>
                </a:effectLst>
                <a:latin typeface="Arial" charset="0"/>
                <a:ea typeface="ＭＳ Ｐゴシック" charset="0"/>
                <a:cs typeface="Arial" charset="0"/>
              </a:rPr>
              <a:t>何西阿 </a:t>
            </a:r>
            <a:r>
              <a:rPr lang="en-US" sz="3600" b="1" dirty="0">
                <a:effectLst>
                  <a:outerShdw blurRad="38100" dist="38100" dir="2700000" algn="tl">
                    <a:srgbClr val="000000"/>
                  </a:outerShdw>
                </a:effectLst>
                <a:latin typeface="Arial" charset="0"/>
                <a:ea typeface="ＭＳ Ｐゴシック" charset="0"/>
                <a:cs typeface="Arial" charset="0"/>
              </a:rPr>
              <a:t>1:2 </a:t>
            </a:r>
            <a:r>
              <a:rPr lang="en-US" altLang="zh-CN" sz="3600" b="1" dirty="0">
                <a:effectLst>
                  <a:outerShdw blurRad="38100" dist="38100" dir="2700000" algn="tl">
                    <a:srgbClr val="000000"/>
                  </a:outerShdw>
                </a:effectLst>
                <a:latin typeface="Arial" charset="0"/>
                <a:ea typeface="ＭＳ Ｐゴシック" charset="0"/>
                <a:cs typeface="Arial" charset="0"/>
              </a:rPr>
              <a:t>CNV</a:t>
            </a:r>
            <a:endParaRPr lang="en-US" sz="3600" b="1" dirty="0">
              <a:effectLst>
                <a:outerShdw blurRad="38100" dist="38100" dir="2700000" algn="tl">
                  <a:srgbClr val="000000"/>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4373621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8353"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68263" y="-1"/>
            <a:ext cx="9212263"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4" name="Title 4"/>
          <p:cNvSpPr>
            <a:spLocks noGrp="1"/>
          </p:cNvSpPr>
          <p:nvPr>
            <p:ph type="title" idx="4294967295"/>
          </p:nvPr>
        </p:nvSpPr>
        <p:spPr>
          <a:xfrm>
            <a:off x="0" y="-171450"/>
            <a:ext cx="9144000" cy="2232298"/>
          </a:xfrm>
          <a:extLst/>
        </p:spPr>
        <p:txBody>
          <a:bodyPr/>
          <a:lstStyle/>
          <a:p>
            <a:pPr>
              <a:spcBef>
                <a:spcPct val="50000"/>
              </a:spcBef>
              <a:defRPr/>
            </a:pPr>
            <a:r>
              <a:rPr lang="en-US" dirty="0">
                <a:solidFill>
                  <a:srgbClr val="FFFFFF"/>
                </a:solidFill>
                <a:effectLst>
                  <a:glow rad="127000">
                    <a:schemeClr val="tx1"/>
                  </a:glow>
                </a:effectLst>
                <a:latin typeface="Arial" charset="0"/>
                <a:ea typeface="ＭＳ Ｐゴシック" charset="0"/>
              </a:rPr>
              <a:t>Gomer took off for other lovers</a:t>
            </a:r>
            <a:r>
              <a:rPr lang="mr-IN" dirty="0">
                <a:solidFill>
                  <a:srgbClr val="FFFFFF"/>
                </a:solidFill>
                <a:effectLst>
                  <a:glow rad="127000">
                    <a:schemeClr val="tx1"/>
                  </a:glow>
                </a:effectLst>
                <a:latin typeface="Arial" charset="0"/>
                <a:ea typeface="ＭＳ Ｐゴシック" charset="0"/>
              </a:rPr>
              <a:t>…</a:t>
            </a:r>
            <a:endParaRPr lang="en-US" dirty="0">
              <a:solidFill>
                <a:srgbClr val="FFFFFF"/>
              </a:solidFill>
              <a:effectLst>
                <a:glow rad="127000">
                  <a:schemeClr val="tx1"/>
                </a:glow>
              </a:effectLst>
              <a:latin typeface="Arial" charset="0"/>
              <a:ea typeface="ＭＳ Ｐゴシック" charset="0"/>
            </a:endParaRPr>
          </a:p>
        </p:txBody>
      </p:sp>
    </p:spTree>
    <p:extLst>
      <p:ext uri="{BB962C8B-B14F-4D97-AF65-F5344CB8AC3E}">
        <p14:creationId xmlns:p14="http://schemas.microsoft.com/office/powerpoint/2010/main" val="2106205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4978" name="Rectangle 4"/>
          <p:cNvSpPr>
            <a:spLocks noGrp="1" noChangeArrowheads="1"/>
          </p:cNvSpPr>
          <p:nvPr>
            <p:ph type="title"/>
          </p:nvPr>
        </p:nvSpPr>
        <p:spPr>
          <a:xfrm>
            <a:off x="596900" y="152400"/>
            <a:ext cx="8151813" cy="1143000"/>
          </a:xfrm>
        </p:spPr>
        <p:txBody>
          <a:bodyPr/>
          <a:lstStyle/>
          <a:p>
            <a:r>
              <a:rPr lang="zh-CN" altLang="en-US" sz="3600" dirty="0">
                <a:solidFill>
                  <a:schemeClr val="bg1"/>
                </a:solidFill>
                <a:latin typeface="Arial" charset="0"/>
                <a:ea typeface="ＭＳ Ｐゴシック" charset="0"/>
              </a:rPr>
              <a:t>歌篾的孩子呢？ </a:t>
            </a:r>
            <a:endParaRPr lang="en-US" sz="3600" dirty="0">
              <a:solidFill>
                <a:schemeClr val="bg1"/>
              </a:solidFill>
              <a:latin typeface="Arial" charset="0"/>
              <a:ea typeface="ＭＳ Ｐゴシック" charset="0"/>
            </a:endParaRPr>
          </a:p>
        </p:txBody>
      </p:sp>
      <p:sp>
        <p:nvSpPr>
          <p:cNvPr id="47128" name="Text Box 47"/>
          <p:cNvSpPr txBox="1">
            <a:spLocks noChangeArrowheads="1"/>
          </p:cNvSpPr>
          <p:nvPr/>
        </p:nvSpPr>
        <p:spPr bwMode="auto">
          <a:xfrm>
            <a:off x="8459788" y="14288"/>
            <a:ext cx="698500" cy="461962"/>
          </a:xfrm>
          <a:prstGeom prst="rect">
            <a:avLst/>
          </a:prstGeom>
          <a:noFill/>
          <a:ln w="9525">
            <a:noFill/>
            <a:miter lim="800000"/>
            <a:headEnd/>
            <a:tailEnd/>
          </a:ln>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b="1" dirty="0">
                <a:solidFill>
                  <a:srgbClr val="FFFFFF"/>
                </a:solidFill>
                <a:effectLst>
                  <a:outerShdw blurRad="38100" dist="38100" dir="2700000" algn="tl">
                    <a:srgbClr val="000000"/>
                  </a:outerShdw>
                </a:effectLst>
                <a:latin typeface="Arial" charset="0"/>
                <a:cs typeface="Arial" charset="0"/>
              </a:rPr>
              <a:t>573</a:t>
            </a:r>
          </a:p>
        </p:txBody>
      </p:sp>
      <p:pic>
        <p:nvPicPr>
          <p:cNvPr id="2" name="Picture 1"/>
          <p:cNvPicPr>
            <a:picLocks noChangeAspect="1"/>
          </p:cNvPicPr>
          <p:nvPr/>
        </p:nvPicPr>
        <p:blipFill>
          <a:blip r:embed="rId3"/>
          <a:stretch>
            <a:fillRect/>
          </a:stretch>
        </p:blipFill>
        <p:spPr>
          <a:xfrm>
            <a:off x="947314" y="1384840"/>
            <a:ext cx="7213600" cy="4826000"/>
          </a:xfrm>
          <a:prstGeom prst="rect">
            <a:avLst/>
          </a:prstGeom>
        </p:spPr>
      </p:pic>
    </p:spTree>
    <p:extLst>
      <p:ext uri="{BB962C8B-B14F-4D97-AF65-F5344CB8AC3E}">
        <p14:creationId xmlns:p14="http://schemas.microsoft.com/office/powerpoint/2010/main" val="29503981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2"/>
          <p:cNvSpPr>
            <a:spLocks noGrp="1" noChangeArrowheads="1"/>
          </p:cNvSpPr>
          <p:nvPr>
            <p:ph type="title" idx="4294967295"/>
          </p:nvPr>
        </p:nvSpPr>
        <p:spPr>
          <a:xfrm>
            <a:off x="0" y="974725"/>
            <a:ext cx="9144000" cy="685800"/>
          </a:xfrm>
          <a:solidFill>
            <a:srgbClr val="000000"/>
          </a:solidFill>
        </p:spPr>
        <p:txBody>
          <a:bodyPr/>
          <a:lstStyle/>
          <a:p>
            <a:r>
              <a:rPr lang="zh-CN" altLang="en-US" dirty="0">
                <a:solidFill>
                  <a:srgbClr val="EAEAEA"/>
                </a:solidFill>
                <a:latin typeface="Arial" charset="0"/>
                <a:ea typeface="ＭＳ Ｐゴシック" charset="0"/>
              </a:rPr>
              <a:t>何西阿的孩子</a:t>
            </a:r>
            <a:endParaRPr lang="en-US" dirty="0">
              <a:solidFill>
                <a:srgbClr val="EAEAEA"/>
              </a:solidFill>
              <a:latin typeface="Arial" charset="0"/>
              <a:ea typeface="ＭＳ Ｐゴシック" charset="0"/>
            </a:endParaRPr>
          </a:p>
        </p:txBody>
      </p:sp>
      <p:graphicFrame>
        <p:nvGraphicFramePr>
          <p:cNvPr id="72825" name="Group 121"/>
          <p:cNvGraphicFramePr>
            <a:graphicFrameLocks noGrp="1"/>
          </p:cNvGraphicFramePr>
          <p:nvPr>
            <p:extLst>
              <p:ext uri="{D42A27DB-BD31-4B8C-83A1-F6EECF244321}">
                <p14:modId xmlns:p14="http://schemas.microsoft.com/office/powerpoint/2010/main" val="3241376749"/>
              </p:ext>
            </p:extLst>
          </p:nvPr>
        </p:nvGraphicFramePr>
        <p:xfrm>
          <a:off x="228600" y="1635125"/>
          <a:ext cx="8610600" cy="4673600"/>
        </p:xfrm>
        <a:graphic>
          <a:graphicData uri="http://schemas.openxmlformats.org/drawingml/2006/table">
            <a:tbl>
              <a:tblPr/>
              <a:tblGrid>
                <a:gridCol w="1981200">
                  <a:extLst>
                    <a:ext uri="{9D8B030D-6E8A-4147-A177-3AD203B41FA5}">
                      <a16:colId xmlns:a16="http://schemas.microsoft.com/office/drawing/2014/main" val="20000"/>
                    </a:ext>
                  </a:extLst>
                </a:gridCol>
                <a:gridCol w="1981200">
                  <a:extLst>
                    <a:ext uri="{9D8B030D-6E8A-4147-A177-3AD203B41FA5}">
                      <a16:colId xmlns:a16="http://schemas.microsoft.com/office/drawing/2014/main" val="20001"/>
                    </a:ext>
                  </a:extLst>
                </a:gridCol>
                <a:gridCol w="2211388">
                  <a:extLst>
                    <a:ext uri="{9D8B030D-6E8A-4147-A177-3AD203B41FA5}">
                      <a16:colId xmlns:a16="http://schemas.microsoft.com/office/drawing/2014/main" val="20002"/>
                    </a:ext>
                  </a:extLst>
                </a:gridCol>
                <a:gridCol w="2436812">
                  <a:extLst>
                    <a:ext uri="{9D8B030D-6E8A-4147-A177-3AD203B41FA5}">
                      <a16:colId xmlns:a16="http://schemas.microsoft.com/office/drawing/2014/main" val="20003"/>
                    </a:ext>
                  </a:extLst>
                </a:gridCol>
              </a:tblGrid>
              <a:tr h="11684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400" b="1" i="0" u="none" strike="noStrike" cap="none" normalizeH="0" baseline="0" dirty="0">
                          <a:ln>
                            <a:noFill/>
                          </a:ln>
                          <a:solidFill>
                            <a:schemeClr val="tx1"/>
                          </a:solidFill>
                          <a:effectLst/>
                          <a:latin typeface="Arial" charset="0"/>
                          <a:ea typeface="ＭＳ Ｐゴシック" charset="0"/>
                          <a:cs typeface="Arial" charset="0"/>
                        </a:rPr>
                        <a:t>经文</a:t>
                      </a: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400" b="1" i="0" u="none" strike="noStrike" cap="none" normalizeH="0" baseline="0" dirty="0">
                          <a:ln>
                            <a:noFill/>
                          </a:ln>
                          <a:solidFill>
                            <a:schemeClr val="tx1"/>
                          </a:solidFill>
                          <a:effectLst/>
                          <a:latin typeface="Arial" charset="0"/>
                          <a:ea typeface="ＭＳ Ｐゴシック" charset="0"/>
                          <a:cs typeface="Arial" charset="0"/>
                        </a:rPr>
                        <a:t>何西阿 </a:t>
                      </a:r>
                      <a:r>
                        <a:rPr kumimoji="0" lang="en-US" sz="2400" b="1" i="0" u="none" strike="noStrike" cap="none" normalizeH="0" baseline="0" dirty="0">
                          <a:ln>
                            <a:noFill/>
                          </a:ln>
                          <a:solidFill>
                            <a:schemeClr val="tx1"/>
                          </a:solidFill>
                          <a:effectLst/>
                          <a:latin typeface="Arial" charset="0"/>
                          <a:ea typeface="ＭＳ Ｐゴシック" charset="0"/>
                          <a:cs typeface="Arial" charset="0"/>
                        </a:rPr>
                        <a:t>1:2-5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400" b="1" i="0" u="none" strike="noStrike" cap="none" normalizeH="0" baseline="0" dirty="0">
                          <a:ln>
                            <a:noFill/>
                          </a:ln>
                          <a:solidFill>
                            <a:schemeClr val="tx1"/>
                          </a:solidFill>
                          <a:effectLst/>
                          <a:latin typeface="Arial" charset="0"/>
                          <a:ea typeface="ＭＳ Ｐゴシック" charset="0"/>
                          <a:cs typeface="Arial" charset="0"/>
                        </a:rPr>
                        <a:t>何西阿 </a:t>
                      </a:r>
                      <a:r>
                        <a:rPr kumimoji="0" lang="en-US" sz="2400" b="1" i="0" u="none" strike="noStrike" cap="none" normalizeH="0" baseline="0" dirty="0">
                          <a:ln>
                            <a:noFill/>
                          </a:ln>
                          <a:solidFill>
                            <a:schemeClr val="tx1"/>
                          </a:solidFill>
                          <a:effectLst/>
                          <a:latin typeface="Arial" charset="0"/>
                          <a:ea typeface="ＭＳ Ｐゴシック" charset="0"/>
                          <a:cs typeface="Arial" charset="0"/>
                        </a:rPr>
                        <a:t>1:6-7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400" b="1" i="0" u="none" strike="noStrike" cap="none" normalizeH="0" baseline="0" dirty="0">
                          <a:ln>
                            <a:noFill/>
                          </a:ln>
                          <a:solidFill>
                            <a:schemeClr val="tx1"/>
                          </a:solidFill>
                          <a:effectLst/>
                          <a:latin typeface="Arial" charset="0"/>
                          <a:ea typeface="ＭＳ Ｐゴシック" charset="0"/>
                          <a:cs typeface="Arial" charset="0"/>
                        </a:rPr>
                        <a:t>何西阿 </a:t>
                      </a:r>
                      <a:r>
                        <a:rPr kumimoji="0" lang="en-US" sz="2400" b="1" i="0" u="none" strike="noStrike" cap="none" normalizeH="0" baseline="0" dirty="0">
                          <a:ln>
                            <a:noFill/>
                          </a:ln>
                          <a:solidFill>
                            <a:schemeClr val="tx1"/>
                          </a:solidFill>
                          <a:effectLst/>
                          <a:latin typeface="Arial" charset="0"/>
                          <a:ea typeface="ＭＳ Ｐゴシック" charset="0"/>
                          <a:cs typeface="Arial" charset="0"/>
                        </a:rPr>
                        <a:t>1:8</a:t>
                      </a: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1684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400" b="1" i="0" u="none" strike="noStrike" cap="none" normalizeH="0" baseline="0" dirty="0">
                          <a:ln>
                            <a:noFill/>
                          </a:ln>
                          <a:solidFill>
                            <a:schemeClr val="tx1"/>
                          </a:solidFill>
                          <a:effectLst/>
                          <a:latin typeface="Arial" charset="0"/>
                          <a:ea typeface="ＭＳ Ｐゴシック" charset="0"/>
                          <a:cs typeface="Arial" charset="0"/>
                        </a:rPr>
                        <a:t>姓名</a:t>
                      </a: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400" b="1" i="0" u="none" strike="noStrike" cap="none" normalizeH="0" baseline="0" dirty="0">
                          <a:ln>
                            <a:noFill/>
                          </a:ln>
                          <a:solidFill>
                            <a:schemeClr val="tx1"/>
                          </a:solidFill>
                          <a:effectLst/>
                          <a:latin typeface="Arial" charset="0"/>
                          <a:ea typeface="ＭＳ Ｐゴシック" charset="0"/>
                          <a:cs typeface="Arial" charset="0"/>
                        </a:rPr>
                        <a:t>耶斯列</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400" b="1" i="0" u="none" strike="noStrike" cap="none" normalizeH="0" baseline="0" dirty="0">
                          <a:ln>
                            <a:noFill/>
                          </a:ln>
                          <a:solidFill>
                            <a:schemeClr val="tx1"/>
                          </a:solidFill>
                          <a:effectLst/>
                          <a:latin typeface="Arial" charset="0"/>
                          <a:ea typeface="ＭＳ Ｐゴシック" charset="0"/>
                          <a:cs typeface="Arial" charset="0"/>
                        </a:rPr>
                        <a:t>罗路哈玛</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400" b="1" i="0" u="none" strike="noStrike" cap="none" normalizeH="0" baseline="0" dirty="0">
                          <a:ln>
                            <a:noFill/>
                          </a:ln>
                          <a:solidFill>
                            <a:schemeClr val="tx1"/>
                          </a:solidFill>
                          <a:effectLst/>
                          <a:latin typeface="Arial" charset="0"/>
                          <a:ea typeface="ＭＳ Ｐゴシック" charset="0"/>
                          <a:cs typeface="Arial" charset="0"/>
                        </a:rPr>
                        <a:t>罗阿米</a:t>
                      </a: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zh-CN" altLang="en-US" sz="2400" b="1"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1684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400" b="1" i="0" u="none" strike="noStrike" cap="none" normalizeH="0" baseline="0" dirty="0">
                          <a:ln>
                            <a:noFill/>
                          </a:ln>
                          <a:solidFill>
                            <a:schemeClr val="tx1"/>
                          </a:solidFill>
                          <a:effectLst/>
                          <a:latin typeface="Arial" charset="0"/>
                          <a:ea typeface="ＭＳ Ｐゴシック" charset="0"/>
                          <a:cs typeface="Arial" charset="0"/>
                        </a:rPr>
                        <a:t>性别</a:t>
                      </a: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400" b="1" i="0" u="none" strike="noStrike" cap="none" normalizeH="0" baseline="0" dirty="0">
                          <a:ln>
                            <a:noFill/>
                          </a:ln>
                          <a:solidFill>
                            <a:schemeClr val="tx1"/>
                          </a:solidFill>
                          <a:effectLst/>
                          <a:latin typeface="Arial" charset="0"/>
                          <a:ea typeface="ＭＳ Ｐゴシック" charset="0"/>
                          <a:cs typeface="Arial" charset="0"/>
                        </a:rPr>
                        <a:t>男</a:t>
                      </a: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400" b="1" i="0" u="none" strike="noStrike" cap="none" normalizeH="0" baseline="0" dirty="0">
                          <a:ln>
                            <a:noFill/>
                          </a:ln>
                          <a:solidFill>
                            <a:schemeClr val="tx1"/>
                          </a:solidFill>
                          <a:effectLst/>
                          <a:latin typeface="Arial" charset="0"/>
                          <a:ea typeface="ＭＳ Ｐゴシック" charset="0"/>
                          <a:cs typeface="Arial" charset="0"/>
                        </a:rPr>
                        <a:t>女</a:t>
                      </a: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400" b="1" i="0" u="none" strike="noStrike" cap="none" normalizeH="0" baseline="0" dirty="0">
                          <a:ln>
                            <a:noFill/>
                          </a:ln>
                          <a:solidFill>
                            <a:schemeClr val="tx1"/>
                          </a:solidFill>
                          <a:effectLst/>
                          <a:latin typeface="Arial" charset="0"/>
                          <a:ea typeface="ＭＳ Ｐゴシック" charset="0"/>
                          <a:cs typeface="Arial" charset="0"/>
                        </a:rPr>
                        <a:t>男</a:t>
                      </a: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1684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400" b="1" i="0" u="none" strike="noStrike" cap="none" normalizeH="0" baseline="0" dirty="0">
                          <a:ln>
                            <a:noFill/>
                          </a:ln>
                          <a:solidFill>
                            <a:schemeClr val="tx1"/>
                          </a:solidFill>
                          <a:effectLst/>
                          <a:latin typeface="Arial" charset="0"/>
                          <a:ea typeface="ＭＳ Ｐゴシック" charset="0"/>
                          <a:cs typeface="Arial" charset="0"/>
                        </a:rPr>
                        <a:t>翻译</a:t>
                      </a: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400" b="1" i="0" u="none" strike="noStrike" cap="none" normalizeH="0" baseline="0" dirty="0">
                          <a:ln>
                            <a:noFill/>
                          </a:ln>
                          <a:solidFill>
                            <a:schemeClr val="tx1"/>
                          </a:solidFill>
                          <a:effectLst/>
                          <a:latin typeface="Arial" charset="0"/>
                          <a:ea typeface="ＭＳ Ｐゴシック" charset="0"/>
                          <a:cs typeface="Arial" charset="0"/>
                        </a:rPr>
                        <a:t>“他 </a:t>
                      </a:r>
                      <a:r>
                        <a:rPr kumimoji="0" lang="en-US" altLang="zh-CN" sz="2400" b="1" i="0" u="none" strike="noStrike" cap="none" normalizeH="0" baseline="0" dirty="0">
                          <a:ln>
                            <a:noFill/>
                          </a:ln>
                          <a:solidFill>
                            <a:schemeClr val="tx1"/>
                          </a:solidFill>
                          <a:effectLst/>
                          <a:latin typeface="Arial" charset="0"/>
                          <a:ea typeface="ＭＳ Ｐゴシック" charset="0"/>
                          <a:cs typeface="Arial" charset="0"/>
                        </a:rPr>
                        <a:t>[</a:t>
                      </a:r>
                      <a:r>
                        <a:rPr kumimoji="0" lang="zh-CN" altLang="en-US" sz="2400" b="1" i="0" u="none" strike="noStrike" cap="none" normalizeH="0" baseline="0" dirty="0">
                          <a:ln>
                            <a:noFill/>
                          </a:ln>
                          <a:solidFill>
                            <a:schemeClr val="tx1"/>
                          </a:solidFill>
                          <a:effectLst/>
                          <a:latin typeface="Arial" charset="0"/>
                          <a:ea typeface="ＭＳ Ｐゴシック" charset="0"/>
                          <a:cs typeface="Arial" charset="0"/>
                        </a:rPr>
                        <a:t>神</a:t>
                      </a:r>
                      <a:r>
                        <a:rPr kumimoji="0" lang="en-US" altLang="zh-CN" sz="2400" b="1" i="0" u="none" strike="noStrike" cap="none" normalizeH="0" baseline="0" dirty="0">
                          <a:ln>
                            <a:noFill/>
                          </a:ln>
                          <a:solidFill>
                            <a:schemeClr val="tx1"/>
                          </a:solidFill>
                          <a:effectLst/>
                          <a:latin typeface="Arial" charset="0"/>
                          <a:ea typeface="ＭＳ Ｐゴシック" charset="0"/>
                          <a:cs typeface="Arial" charset="0"/>
                        </a:rPr>
                        <a:t>]</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400" b="1" i="0" u="none" strike="noStrike" cap="none" normalizeH="0" baseline="0" dirty="0">
                          <a:ln>
                            <a:noFill/>
                          </a:ln>
                          <a:solidFill>
                            <a:schemeClr val="tx1"/>
                          </a:solidFill>
                          <a:effectLst/>
                          <a:latin typeface="Arial" charset="0"/>
                          <a:ea typeface="ＭＳ Ｐゴシック" charset="0"/>
                          <a:cs typeface="Arial" charset="0"/>
                        </a:rPr>
                        <a:t>分散”</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400" b="1" i="0" u="none" strike="noStrike" cap="none" normalizeH="0" baseline="0" dirty="0">
                          <a:ln>
                            <a:noFill/>
                          </a:ln>
                          <a:solidFill>
                            <a:schemeClr val="tx1"/>
                          </a:solidFill>
                          <a:effectLst/>
                          <a:latin typeface="Arial" charset="0"/>
                          <a:ea typeface="ＭＳ Ｐゴシック" charset="0"/>
                          <a:cs typeface="Arial" charset="0"/>
                        </a:rPr>
                        <a:t>“不蒙怜悯”</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400" b="1" i="0" u="none" strike="noStrike" cap="none" normalizeH="0" baseline="0" dirty="0">
                          <a:ln>
                            <a:noFill/>
                          </a:ln>
                          <a:solidFill>
                            <a:schemeClr val="tx1"/>
                          </a:solidFill>
                          <a:effectLst/>
                          <a:latin typeface="Arial" charset="0"/>
                          <a:ea typeface="ＭＳ Ｐゴシック" charset="0"/>
                          <a:cs typeface="Arial" charset="0"/>
                        </a:rPr>
                        <a:t>“不是我的</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400" b="1" i="0" u="none" strike="noStrike" cap="none" normalizeH="0" baseline="0" dirty="0">
                          <a:ln>
                            <a:noFill/>
                          </a:ln>
                          <a:solidFill>
                            <a:schemeClr val="tx1"/>
                          </a:solidFill>
                          <a:effectLst/>
                          <a:latin typeface="Arial" charset="0"/>
                          <a:ea typeface="ＭＳ Ｐゴシック" charset="0"/>
                          <a:cs typeface="Arial" charset="0"/>
                        </a:rPr>
                        <a:t>子民”</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257053"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b="1">
              <a:solidFill>
                <a:srgbClr val="000000"/>
              </a:solidFill>
              <a:ea typeface="ＭＳ Ｐゴシック" charset="0"/>
            </a:endParaRPr>
          </a:p>
        </p:txBody>
      </p:sp>
      <p:sp>
        <p:nvSpPr>
          <p:cNvPr id="257054" name="Text Box 123"/>
          <p:cNvSpPr txBox="1">
            <a:spLocks noChangeArrowheads="1"/>
          </p:cNvSpPr>
          <p:nvPr/>
        </p:nvSpPr>
        <p:spPr bwMode="auto">
          <a:xfrm>
            <a:off x="8458200" y="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000000"/>
                </a:solidFill>
                <a:latin typeface="Arial" charset="0"/>
                <a:cs typeface="Arial" charset="0"/>
              </a:rPr>
              <a:t>573</a:t>
            </a:r>
          </a:p>
        </p:txBody>
      </p:sp>
      <p:pic>
        <p:nvPicPr>
          <p:cNvPr id="25705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2933"/>
            <a:ext cx="1866900" cy="2857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24351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0530" name="Rectangle 4"/>
          <p:cNvSpPr>
            <a:spLocks noGrp="1" noChangeArrowheads="1"/>
          </p:cNvSpPr>
          <p:nvPr>
            <p:ph type="title"/>
          </p:nvPr>
        </p:nvSpPr>
        <p:spPr>
          <a:xfrm>
            <a:off x="596900" y="152400"/>
            <a:ext cx="8151813" cy="1143000"/>
          </a:xfrm>
        </p:spPr>
        <p:txBody>
          <a:bodyPr/>
          <a:lstStyle/>
          <a:p>
            <a:r>
              <a:rPr lang="zh-CN" altLang="en-US" sz="3600" dirty="0">
                <a:solidFill>
                  <a:schemeClr val="bg1"/>
                </a:solidFill>
                <a:latin typeface="Arial" charset="0"/>
                <a:ea typeface="MS PGothic" charset="0"/>
              </a:rPr>
              <a:t>歌篾的孩子呢？ </a:t>
            </a:r>
            <a:endParaRPr lang="en-US" sz="3600" dirty="0">
              <a:solidFill>
                <a:schemeClr val="bg1"/>
              </a:solidFill>
              <a:latin typeface="Arial" charset="0"/>
              <a:ea typeface="MS PGothic" charset="0"/>
            </a:endParaRPr>
          </a:p>
        </p:txBody>
      </p:sp>
      <p:sp>
        <p:nvSpPr>
          <p:cNvPr id="47128" name="Text Box 47"/>
          <p:cNvSpPr txBox="1">
            <a:spLocks noChangeArrowheads="1"/>
          </p:cNvSpPr>
          <p:nvPr/>
        </p:nvSpPr>
        <p:spPr bwMode="auto">
          <a:xfrm>
            <a:off x="8459788" y="14288"/>
            <a:ext cx="698500" cy="461962"/>
          </a:xfrm>
          <a:prstGeom prst="rect">
            <a:avLst/>
          </a:prstGeom>
          <a:noFill/>
          <a:ln w="9525">
            <a:noFill/>
            <a:miter lim="800000"/>
            <a:headEnd/>
            <a:tailEnd/>
          </a:ln>
        </p:spPr>
        <p:txBody>
          <a:bodyPr wrap="none">
            <a:spAutoFit/>
          </a:bodyPr>
          <a:lstStyle>
            <a:lvl1pPr>
              <a:defRPr sz="2800" b="1">
                <a:solidFill>
                  <a:schemeClr val="tx1"/>
                </a:solidFill>
                <a:latin typeface="Arial" charset="0"/>
                <a:ea typeface="MS PGothic" charset="0"/>
                <a:cs typeface="Arial" charset="0"/>
              </a:defRPr>
            </a:lvl1pPr>
            <a:lvl2pPr>
              <a:defRPr sz="2400" b="1">
                <a:solidFill>
                  <a:schemeClr val="tx1"/>
                </a:solidFill>
                <a:latin typeface="Arial" charset="0"/>
                <a:ea typeface="MS PGothic" charset="0"/>
                <a:cs typeface="Arial" charset="0"/>
              </a:defRPr>
            </a:lvl2pPr>
            <a:lvl3pPr>
              <a:defRPr sz="2000" b="1">
                <a:solidFill>
                  <a:schemeClr val="tx1"/>
                </a:solidFill>
                <a:latin typeface="Arial" charset="0"/>
                <a:ea typeface="Geneva" charset="0"/>
                <a:cs typeface="Arial" charset="0"/>
              </a:defRPr>
            </a:lvl3pPr>
            <a:lvl4pPr>
              <a:defRPr b="1">
                <a:solidFill>
                  <a:schemeClr val="tx1"/>
                </a:solidFill>
                <a:latin typeface="Arial" charset="0"/>
                <a:ea typeface="Geneva" charset="0"/>
                <a:cs typeface="Arial" charset="0"/>
              </a:defRPr>
            </a:lvl4pPr>
            <a:lvl5pPr>
              <a:defRPr b="1">
                <a:solidFill>
                  <a:schemeClr val="tx1"/>
                </a:solidFill>
                <a:latin typeface="Arial" charset="0"/>
                <a:ea typeface="Geneva" charset="0"/>
                <a:cs typeface="Arial" charset="0"/>
              </a:defRPr>
            </a:lvl5pPr>
            <a:lvl6pPr>
              <a:defRPr b="1">
                <a:solidFill>
                  <a:schemeClr val="tx1"/>
                </a:solidFill>
                <a:latin typeface="Arial" charset="0"/>
                <a:ea typeface="Geneva" charset="0"/>
                <a:cs typeface="Arial" charset="0"/>
              </a:defRPr>
            </a:lvl6pPr>
            <a:lvl7pPr>
              <a:defRPr b="1">
                <a:solidFill>
                  <a:schemeClr val="tx1"/>
                </a:solidFill>
                <a:latin typeface="Arial" charset="0"/>
                <a:ea typeface="Geneva" charset="0"/>
                <a:cs typeface="Arial" charset="0"/>
              </a:defRPr>
            </a:lvl7pPr>
            <a:lvl8pPr>
              <a:defRPr b="1">
                <a:solidFill>
                  <a:schemeClr val="tx1"/>
                </a:solidFill>
                <a:latin typeface="Arial" charset="0"/>
                <a:ea typeface="Geneva" charset="0"/>
                <a:cs typeface="Arial" charset="0"/>
              </a:defRPr>
            </a:lvl8pPr>
            <a:lvl9pPr>
              <a:defRPr b="1">
                <a:solidFill>
                  <a:schemeClr val="tx1"/>
                </a:solidFill>
                <a:latin typeface="Arial" charset="0"/>
                <a:ea typeface="Geneva" charset="0"/>
                <a:cs typeface="Arial" charset="0"/>
              </a:defRPr>
            </a:lvl9pPr>
          </a:lstStyle>
          <a:p>
            <a:pPr>
              <a:defRPr/>
            </a:pPr>
            <a:r>
              <a:rPr lang="en-US" sz="2400">
                <a:solidFill>
                  <a:srgbClr val="FFFFFF"/>
                </a:solidFill>
                <a:effectLst>
                  <a:outerShdw blurRad="38100" dist="38100" dir="2700000" algn="tl">
                    <a:srgbClr val="808080"/>
                  </a:outerShdw>
                </a:effectLst>
              </a:rPr>
              <a:t>573</a:t>
            </a:r>
          </a:p>
        </p:txBody>
      </p:sp>
      <p:pic>
        <p:nvPicPr>
          <p:cNvPr id="15053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1550" y="1196975"/>
            <a:ext cx="7367588" cy="532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2" descr="Thro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202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 Box 3"/>
          <p:cNvSpPr txBox="1">
            <a:spLocks noChangeArrowheads="1"/>
          </p:cNvSpPr>
          <p:nvPr/>
        </p:nvSpPr>
        <p:spPr bwMode="auto">
          <a:xfrm>
            <a:off x="381000" y="4419600"/>
            <a:ext cx="4191000" cy="204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pPr algn="ctr">
              <a:spcBef>
                <a:spcPct val="50000"/>
              </a:spcBef>
            </a:pPr>
            <a:r>
              <a:rPr lang="zh-CN" altLang="en-US" sz="3200" b="1">
                <a:solidFill>
                  <a:schemeClr val="bg1"/>
                </a:solidFill>
                <a:latin typeface="CAC Futura Casual" charset="0"/>
                <a:cs typeface="SimSun" charset="0"/>
              </a:rPr>
              <a:t>何西阿书里</a:t>
            </a:r>
          </a:p>
          <a:p>
            <a:pPr algn="ctr">
              <a:spcBef>
                <a:spcPct val="50000"/>
              </a:spcBef>
            </a:pPr>
            <a:r>
              <a:rPr lang="zh-CN" altLang="en-US" sz="3200" b="1">
                <a:solidFill>
                  <a:schemeClr val="bg1"/>
                </a:solidFill>
                <a:latin typeface="CAC Futura Casual" charset="0"/>
                <a:cs typeface="SimSun" charset="0"/>
              </a:rPr>
              <a:t>的</a:t>
            </a:r>
          </a:p>
          <a:p>
            <a:pPr algn="ctr">
              <a:spcBef>
                <a:spcPct val="50000"/>
              </a:spcBef>
            </a:pPr>
            <a:r>
              <a:rPr lang="zh-CN" altLang="en-US" sz="3200" b="1">
                <a:solidFill>
                  <a:schemeClr val="bg1"/>
                </a:solidFill>
                <a:cs typeface="SimSun" charset="0"/>
              </a:rPr>
              <a:t>末世</a:t>
            </a:r>
            <a:r>
              <a:rPr lang="zh-CN" altLang="en-US" sz="3200">
                <a:solidFill>
                  <a:schemeClr val="bg1"/>
                </a:solidFill>
                <a:cs typeface="SimSun" charset="0"/>
              </a:rPr>
              <a:t>意义</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8195"/>
                                        </p:tgtEl>
                                        <p:attrNameLst>
                                          <p:attrName>style.visibility</p:attrName>
                                        </p:attrNameLst>
                                      </p:cBhvr>
                                      <p:to>
                                        <p:strVal val="visible"/>
                                      </p:to>
                                    </p:set>
                                    <p:anim calcmode="lin" valueType="num">
                                      <p:cBhvr>
                                        <p:cTn id="7" dur="1000" fill="hold"/>
                                        <p:tgtEl>
                                          <p:spTgt spid="8195"/>
                                        </p:tgtEl>
                                        <p:attrNameLst>
                                          <p:attrName>ppt_w</p:attrName>
                                        </p:attrNameLst>
                                      </p:cBhvr>
                                      <p:tavLst>
                                        <p:tav tm="0">
                                          <p:val>
                                            <p:fltVal val="0"/>
                                          </p:val>
                                        </p:tav>
                                        <p:tav tm="100000">
                                          <p:val>
                                            <p:strVal val="#ppt_w"/>
                                          </p:val>
                                        </p:tav>
                                      </p:tavLst>
                                    </p:anim>
                                    <p:anim calcmode="lin" valueType="num">
                                      <p:cBhvr>
                                        <p:cTn id="8" dur="1000" fill="hold"/>
                                        <p:tgtEl>
                                          <p:spTgt spid="8195"/>
                                        </p:tgtEl>
                                        <p:attrNameLst>
                                          <p:attrName>ppt_h</p:attrName>
                                        </p:attrNameLst>
                                      </p:cBhvr>
                                      <p:tavLst>
                                        <p:tav tm="0">
                                          <p:val>
                                            <p:fltVal val="0"/>
                                          </p:val>
                                        </p:tav>
                                        <p:tav tm="100000">
                                          <p:val>
                                            <p:strVal val="#ppt_h"/>
                                          </p:val>
                                        </p:tav>
                                      </p:tavLst>
                                    </p:anim>
                                    <p:anim calcmode="lin" valueType="num">
                                      <p:cBhvr>
                                        <p:cTn id="9" dur="1000" fill="hold"/>
                                        <p:tgtEl>
                                          <p:spTgt spid="819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19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228600" y="533400"/>
            <a:ext cx="8915400" cy="590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Times New Roman" charset="0"/>
                <a:ea typeface="MS PGothic" charset="0"/>
                <a:cs typeface="MS PGothic" charset="0"/>
              </a:defRPr>
            </a:lvl1pPr>
            <a:lvl2pPr marL="1588">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r>
              <a:rPr lang="zh-CN" altLang="en-US" sz="2400" b="1">
                <a:solidFill>
                  <a:srgbClr val="000000"/>
                </a:solidFill>
                <a:latin typeface="Arial" charset="0"/>
                <a:cs typeface="Arial" charset="0"/>
              </a:rPr>
              <a:t>尽管上帝管教，上帝告诉何西阿终究祂会复兴这国：</a:t>
            </a:r>
            <a:endParaRPr lang="en-US" altLang="ja-JP" sz="2400" b="1">
              <a:solidFill>
                <a:srgbClr val="000000"/>
              </a:solidFill>
              <a:latin typeface="Arial" charset="0"/>
              <a:cs typeface="Arial" charset="0"/>
            </a:endParaRPr>
          </a:p>
          <a:p>
            <a:pPr lvl="1">
              <a:spcBef>
                <a:spcPts val="300"/>
              </a:spcBef>
              <a:spcAft>
                <a:spcPts val="300"/>
              </a:spcAft>
              <a:buFont typeface="Symbol" charset="0"/>
              <a:buChar char="·"/>
            </a:pPr>
            <a:r>
              <a:rPr lang="en-US" sz="2400" b="1">
                <a:solidFill>
                  <a:srgbClr val="000000"/>
                </a:solidFill>
                <a:latin typeface="Arial" charset="0"/>
                <a:cs typeface="Arial" charset="0"/>
              </a:rPr>
              <a:t>  </a:t>
            </a:r>
            <a:r>
              <a:rPr lang="zh-CN" altLang="en-US" sz="2400" b="1">
                <a:solidFill>
                  <a:srgbClr val="000000"/>
                </a:solidFill>
                <a:latin typeface="Arial" charset="0"/>
                <a:cs typeface="Arial" charset="0"/>
              </a:rPr>
              <a:t>人数的增长</a:t>
            </a:r>
            <a:r>
              <a:rPr lang="en-US" altLang="ja-JP" sz="2400" b="1">
                <a:solidFill>
                  <a:srgbClr val="000000"/>
                </a:solidFill>
                <a:latin typeface="Arial" charset="0"/>
                <a:cs typeface="Arial" charset="0"/>
              </a:rPr>
              <a:t> (1:10a)</a:t>
            </a:r>
          </a:p>
          <a:p>
            <a:pPr lvl="1">
              <a:spcBef>
                <a:spcPts val="300"/>
              </a:spcBef>
              <a:spcAft>
                <a:spcPts val="300"/>
              </a:spcAft>
              <a:buFont typeface="Symbol" charset="0"/>
              <a:buChar char="·"/>
            </a:pPr>
            <a:r>
              <a:rPr lang="en-US" sz="2400" b="1">
                <a:solidFill>
                  <a:srgbClr val="000000"/>
                </a:solidFill>
                <a:latin typeface="Arial" charset="0"/>
                <a:cs typeface="Arial" charset="0"/>
              </a:rPr>
              <a:t>  </a:t>
            </a:r>
            <a:r>
              <a:rPr lang="zh-CN" altLang="en-US" sz="2400" b="1">
                <a:solidFill>
                  <a:srgbClr val="000000"/>
                </a:solidFill>
                <a:latin typeface="Arial" charset="0"/>
                <a:cs typeface="Arial" charset="0"/>
              </a:rPr>
              <a:t>属灵方面的复兴 </a:t>
            </a:r>
            <a:r>
              <a:rPr lang="en-US" sz="2400" b="1">
                <a:solidFill>
                  <a:srgbClr val="000000"/>
                </a:solidFill>
                <a:latin typeface="Arial" charset="0"/>
                <a:cs typeface="Arial" charset="0"/>
              </a:rPr>
              <a:t>(1:10b)</a:t>
            </a:r>
          </a:p>
          <a:p>
            <a:pPr lvl="1">
              <a:spcBef>
                <a:spcPts val="300"/>
              </a:spcBef>
              <a:spcAft>
                <a:spcPts val="300"/>
              </a:spcAft>
              <a:buFont typeface="Symbol" charset="0"/>
              <a:buChar char="·"/>
            </a:pPr>
            <a:r>
              <a:rPr lang="en-US" sz="2400" b="1">
                <a:solidFill>
                  <a:srgbClr val="000000"/>
                </a:solidFill>
                <a:latin typeface="Arial" charset="0"/>
                <a:cs typeface="Arial" charset="0"/>
              </a:rPr>
              <a:t>  </a:t>
            </a:r>
            <a:r>
              <a:rPr lang="zh-CN" altLang="en-US" sz="2400" b="1">
                <a:solidFill>
                  <a:srgbClr val="000000"/>
                </a:solidFill>
                <a:latin typeface="Arial" charset="0"/>
                <a:cs typeface="Arial" charset="0"/>
              </a:rPr>
              <a:t>国家统一</a:t>
            </a:r>
            <a:r>
              <a:rPr lang="en-US" altLang="ja-JP" sz="2400" b="1">
                <a:solidFill>
                  <a:srgbClr val="000000"/>
                </a:solidFill>
                <a:latin typeface="Arial" charset="0"/>
                <a:cs typeface="Arial" charset="0"/>
              </a:rPr>
              <a:t> (1:11a)</a:t>
            </a:r>
          </a:p>
          <a:p>
            <a:pPr lvl="1">
              <a:spcBef>
                <a:spcPts val="300"/>
              </a:spcBef>
              <a:spcAft>
                <a:spcPts val="300"/>
              </a:spcAft>
              <a:buFont typeface="Symbol" charset="0"/>
              <a:buChar char="·"/>
            </a:pPr>
            <a:r>
              <a:rPr lang="en-US" sz="2400" b="1">
                <a:solidFill>
                  <a:srgbClr val="000000"/>
                </a:solidFill>
                <a:latin typeface="Arial" charset="0"/>
                <a:cs typeface="Arial" charset="0"/>
              </a:rPr>
              <a:t>  </a:t>
            </a:r>
            <a:r>
              <a:rPr lang="zh-CN" altLang="en-US" sz="2400" b="1">
                <a:solidFill>
                  <a:srgbClr val="000000"/>
                </a:solidFill>
                <a:latin typeface="Arial" charset="0"/>
                <a:cs typeface="Arial" charset="0"/>
              </a:rPr>
              <a:t>民间集中</a:t>
            </a:r>
            <a:r>
              <a:rPr lang="en-US" altLang="ja-JP" sz="2400" b="1">
                <a:solidFill>
                  <a:srgbClr val="000000"/>
                </a:solidFill>
                <a:latin typeface="Arial" charset="0"/>
                <a:cs typeface="Arial" charset="0"/>
              </a:rPr>
              <a:t> (1:11b)</a:t>
            </a:r>
          </a:p>
          <a:p>
            <a:pPr lvl="1">
              <a:spcBef>
                <a:spcPts val="300"/>
              </a:spcBef>
              <a:spcAft>
                <a:spcPts val="300"/>
              </a:spcAft>
              <a:buFont typeface="Symbol" charset="0"/>
              <a:buChar char="·"/>
            </a:pPr>
            <a:r>
              <a:rPr lang="en-US" sz="2400" b="1">
                <a:solidFill>
                  <a:srgbClr val="000000"/>
                </a:solidFill>
                <a:latin typeface="Arial" charset="0"/>
                <a:cs typeface="Arial" charset="0"/>
              </a:rPr>
              <a:t>  </a:t>
            </a:r>
            <a:r>
              <a:rPr lang="zh-CN" altLang="en-US" sz="2400" b="1">
                <a:solidFill>
                  <a:srgbClr val="000000"/>
                </a:solidFill>
                <a:latin typeface="Arial" charset="0"/>
                <a:cs typeface="Arial" charset="0"/>
              </a:rPr>
              <a:t>领土的占领  </a:t>
            </a:r>
            <a:r>
              <a:rPr lang="en-US" sz="2400" b="1">
                <a:solidFill>
                  <a:srgbClr val="000000"/>
                </a:solidFill>
                <a:latin typeface="Arial" charset="0"/>
                <a:cs typeface="Arial" charset="0"/>
              </a:rPr>
              <a:t>(1:11c)</a:t>
            </a:r>
          </a:p>
          <a:p>
            <a:pPr lvl="1">
              <a:spcBef>
                <a:spcPts val="300"/>
              </a:spcBef>
              <a:spcAft>
                <a:spcPts val="300"/>
              </a:spcAft>
              <a:buFont typeface="Symbol" charset="0"/>
              <a:buChar char="·"/>
            </a:pPr>
            <a:r>
              <a:rPr lang="en-US" sz="2400" b="1">
                <a:solidFill>
                  <a:srgbClr val="000000"/>
                </a:solidFill>
                <a:latin typeface="Arial" charset="0"/>
                <a:cs typeface="Arial" charset="0"/>
              </a:rPr>
              <a:t>  </a:t>
            </a:r>
            <a:r>
              <a:rPr lang="zh-CN" altLang="en-US" sz="2400" b="1">
                <a:solidFill>
                  <a:srgbClr val="000000"/>
                </a:solidFill>
                <a:latin typeface="Arial" charset="0"/>
                <a:cs typeface="Arial" charset="0"/>
              </a:rPr>
              <a:t>上帝的祝福</a:t>
            </a:r>
            <a:r>
              <a:rPr lang="en-US" altLang="ja-JP" sz="2400" b="1">
                <a:solidFill>
                  <a:srgbClr val="000000"/>
                </a:solidFill>
                <a:latin typeface="Arial" charset="0"/>
                <a:cs typeface="Arial" charset="0"/>
              </a:rPr>
              <a:t> (2:1)</a:t>
            </a:r>
          </a:p>
          <a:p>
            <a:pPr lvl="1">
              <a:spcBef>
                <a:spcPts val="300"/>
              </a:spcBef>
              <a:spcAft>
                <a:spcPts val="300"/>
              </a:spcAft>
              <a:buFont typeface="Symbol" charset="0"/>
              <a:buChar char="·"/>
            </a:pPr>
            <a:endParaRPr lang="en-US" sz="2400" b="1">
              <a:solidFill>
                <a:srgbClr val="000000"/>
              </a:solidFill>
              <a:latin typeface="Arial" charset="0"/>
              <a:cs typeface="Arial" charset="0"/>
            </a:endParaRPr>
          </a:p>
          <a:p>
            <a:endParaRPr lang="en-US" sz="1100" b="1">
              <a:solidFill>
                <a:srgbClr val="000000"/>
              </a:solidFill>
              <a:latin typeface="Arial" charset="0"/>
              <a:cs typeface="Arial" charset="0"/>
            </a:endParaRPr>
          </a:p>
          <a:p>
            <a:r>
              <a:rPr lang="zh-CN" altLang="en-US" sz="2800" b="1">
                <a:solidFill>
                  <a:srgbClr val="000000"/>
                </a:solidFill>
                <a:latin typeface="Arial" charset="0"/>
                <a:cs typeface="Arial" charset="0"/>
              </a:rPr>
              <a:t>这些应许还没有应验。这样的文本显示上帝把这一类的应许当成是一个字义上的未来的国度，那时以色列将以平安占领土地并享受上帝的祝福。若你不相信有个千禧年，你需要忽视这些经文或者说他们在历史中已经应验了，或者将在教会里应验。</a:t>
            </a:r>
            <a:endParaRPr lang="en-US" sz="2800" b="1">
              <a:solidFill>
                <a:srgbClr val="000000"/>
              </a:solidFill>
              <a:latin typeface="Arial" charset="0"/>
              <a:cs typeface="Arial" charset="0"/>
            </a:endParaRPr>
          </a:p>
        </p:txBody>
      </p:sp>
      <p:sp>
        <p:nvSpPr>
          <p:cNvPr id="5" name="Title 4"/>
          <p:cNvSpPr>
            <a:spLocks noGrp="1"/>
          </p:cNvSpPr>
          <p:nvPr>
            <p:ph type="title" idx="4294967295"/>
          </p:nvPr>
        </p:nvSpPr>
        <p:spPr>
          <a:xfrm>
            <a:off x="0" y="0"/>
            <a:ext cx="9144000" cy="533400"/>
          </a:xfrm>
          <a:solidFill>
            <a:srgbClr val="22228B"/>
          </a:solidFill>
        </p:spPr>
        <p:txBody>
          <a:bodyPr/>
          <a:lstStyle/>
          <a:p>
            <a:pPr>
              <a:defRPr/>
            </a:pPr>
            <a:r>
              <a:rPr lang="zh-CN" altLang="en-US" sz="2800" i="1">
                <a:solidFill>
                  <a:srgbClr val="EAEAEA"/>
                </a:solidFill>
                <a:effectLst>
                  <a:outerShdw blurRad="38100" dist="38100" dir="2700000" algn="tl">
                    <a:srgbClr val="000000"/>
                  </a:outerShdw>
                </a:effectLst>
                <a:latin typeface="Arial" charset="0"/>
                <a:ea typeface="MS PGothic" charset="0"/>
                <a:cs typeface="Arial" charset="0"/>
              </a:rPr>
              <a:t>以色列未来的复兴 </a:t>
            </a:r>
            <a:r>
              <a:rPr lang="en-US" sz="2800" i="1">
                <a:solidFill>
                  <a:srgbClr val="EAEAEA"/>
                </a:solidFill>
                <a:effectLst>
                  <a:outerShdw blurRad="38100" dist="38100" dir="2700000" algn="tl">
                    <a:srgbClr val="000000"/>
                  </a:outerShdw>
                </a:effectLst>
                <a:latin typeface="Arial" charset="0"/>
                <a:ea typeface="MS PGothic" charset="0"/>
                <a:cs typeface="Arial" charset="0"/>
              </a:rPr>
              <a:t>(1:10–2:1)</a:t>
            </a:r>
            <a:endParaRPr lang="en-US" sz="2400" i="1">
              <a:solidFill>
                <a:srgbClr val="EAEAEA"/>
              </a:solidFill>
              <a:effectLst>
                <a:outerShdw blurRad="38100" dist="38100" dir="2700000" algn="tl">
                  <a:srgbClr val="000000"/>
                </a:outerShdw>
              </a:effectLst>
              <a:latin typeface="Arial" charset="0"/>
              <a:ea typeface="MS PGothic" charset="0"/>
              <a:cs typeface="Arial" charset="0"/>
            </a:endParaRPr>
          </a:p>
        </p:txBody>
      </p:sp>
      <p:sp>
        <p:nvSpPr>
          <p:cNvPr id="4" name="Text Box 5"/>
          <p:cNvSpPr txBox="1">
            <a:spLocks noChangeArrowheads="1"/>
          </p:cNvSpPr>
          <p:nvPr/>
        </p:nvSpPr>
        <p:spPr bwMode="auto">
          <a:xfrm>
            <a:off x="8440738" y="76200"/>
            <a:ext cx="715962" cy="461963"/>
          </a:xfrm>
          <a:prstGeom prst="rect">
            <a:avLst/>
          </a:prstGeom>
          <a:noFill/>
          <a:ln w="9525">
            <a:noFill/>
            <a:miter lim="800000"/>
            <a:headEnd/>
            <a:tailEnd/>
          </a:ln>
        </p:spPr>
        <p:txBody>
          <a:bodyPr>
            <a:spAutoFit/>
          </a:bodyPr>
          <a:lstStyle>
            <a:lvl1pPr>
              <a:defRPr sz="2800" b="1">
                <a:solidFill>
                  <a:schemeClr val="tx1"/>
                </a:solidFill>
                <a:latin typeface="Arial" charset="0"/>
                <a:ea typeface="MS PGothic" charset="0"/>
                <a:cs typeface="Arial" charset="0"/>
              </a:defRPr>
            </a:lvl1pPr>
            <a:lvl2pPr>
              <a:defRPr sz="2400" b="1">
                <a:solidFill>
                  <a:schemeClr val="tx1"/>
                </a:solidFill>
                <a:latin typeface="Arial" charset="0"/>
                <a:ea typeface="MS PGothic" charset="0"/>
                <a:cs typeface="Arial" charset="0"/>
              </a:defRPr>
            </a:lvl2pPr>
            <a:lvl3pPr>
              <a:defRPr sz="2000" b="1">
                <a:solidFill>
                  <a:schemeClr val="tx1"/>
                </a:solidFill>
                <a:latin typeface="Arial" charset="0"/>
                <a:ea typeface="Geneva" charset="0"/>
                <a:cs typeface="Arial" charset="0"/>
              </a:defRPr>
            </a:lvl3pPr>
            <a:lvl4pPr>
              <a:defRPr b="1">
                <a:solidFill>
                  <a:schemeClr val="tx1"/>
                </a:solidFill>
                <a:latin typeface="Arial" charset="0"/>
                <a:ea typeface="Geneva" charset="0"/>
                <a:cs typeface="Arial" charset="0"/>
              </a:defRPr>
            </a:lvl4pPr>
            <a:lvl5pPr>
              <a:defRPr b="1">
                <a:solidFill>
                  <a:schemeClr val="tx1"/>
                </a:solidFill>
                <a:latin typeface="Arial" charset="0"/>
                <a:ea typeface="Geneva" charset="0"/>
                <a:cs typeface="Arial" charset="0"/>
              </a:defRPr>
            </a:lvl5pPr>
            <a:lvl6pPr>
              <a:defRPr b="1">
                <a:solidFill>
                  <a:schemeClr val="tx1"/>
                </a:solidFill>
                <a:latin typeface="Arial" charset="0"/>
                <a:ea typeface="Geneva" charset="0"/>
                <a:cs typeface="Arial" charset="0"/>
              </a:defRPr>
            </a:lvl6pPr>
            <a:lvl7pPr>
              <a:defRPr b="1">
                <a:solidFill>
                  <a:schemeClr val="tx1"/>
                </a:solidFill>
                <a:latin typeface="Arial" charset="0"/>
                <a:ea typeface="Geneva" charset="0"/>
                <a:cs typeface="Arial" charset="0"/>
              </a:defRPr>
            </a:lvl7pPr>
            <a:lvl8pPr>
              <a:defRPr b="1">
                <a:solidFill>
                  <a:schemeClr val="tx1"/>
                </a:solidFill>
                <a:latin typeface="Arial" charset="0"/>
                <a:ea typeface="Geneva" charset="0"/>
                <a:cs typeface="Arial" charset="0"/>
              </a:defRPr>
            </a:lvl8pPr>
            <a:lvl9pPr>
              <a:defRPr b="1">
                <a:solidFill>
                  <a:schemeClr val="tx1"/>
                </a:solidFill>
                <a:latin typeface="Arial" charset="0"/>
                <a:ea typeface="Geneva" charset="0"/>
                <a:cs typeface="Arial" charset="0"/>
              </a:defRPr>
            </a:lvl9pPr>
          </a:lstStyle>
          <a:p>
            <a:pPr>
              <a:defRPr/>
            </a:pPr>
            <a:r>
              <a:rPr lang="en-US" sz="2400">
                <a:solidFill>
                  <a:srgbClr val="FFFFFF"/>
                </a:solidFill>
                <a:effectLst>
                  <a:outerShdw blurRad="38100" dist="38100" dir="2700000" algn="tl">
                    <a:srgbClr val="000000"/>
                  </a:outerShdw>
                </a:effectLst>
              </a:rPr>
              <a:t>569</a:t>
            </a:r>
          </a:p>
        </p:txBody>
      </p:sp>
      <p:pic>
        <p:nvPicPr>
          <p:cNvPr id="15974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53013" y="1341438"/>
            <a:ext cx="4064000"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338">
                                            <p:txEl>
                                              <p:pRg st="0" end="0"/>
                                            </p:txEl>
                                          </p:spTgt>
                                        </p:tgtEl>
                                        <p:attrNameLst>
                                          <p:attrName>style.visibility</p:attrName>
                                        </p:attrNameLst>
                                      </p:cBhvr>
                                      <p:to>
                                        <p:strVal val="visible"/>
                                      </p:to>
                                    </p:set>
                                    <p:anim calcmode="lin" valueType="num">
                                      <p:cBhvr additive="base">
                                        <p:cTn id="7" dur="500" fill="hold"/>
                                        <p:tgtEl>
                                          <p:spTgt spid="1433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338">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338">
                                            <p:txEl>
                                              <p:pRg st="1" end="1"/>
                                            </p:txEl>
                                          </p:spTgt>
                                        </p:tgtEl>
                                        <p:attrNameLst>
                                          <p:attrName>style.visibility</p:attrName>
                                        </p:attrNameLst>
                                      </p:cBhvr>
                                      <p:to>
                                        <p:strVal val="visible"/>
                                      </p:to>
                                    </p:set>
                                    <p:anim calcmode="lin" valueType="num">
                                      <p:cBhvr additive="base">
                                        <p:cTn id="11" dur="500" fill="hold"/>
                                        <p:tgtEl>
                                          <p:spTgt spid="14338">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338">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338">
                                            <p:txEl>
                                              <p:pRg st="2" end="2"/>
                                            </p:txEl>
                                          </p:spTgt>
                                        </p:tgtEl>
                                        <p:attrNameLst>
                                          <p:attrName>style.visibility</p:attrName>
                                        </p:attrNameLst>
                                      </p:cBhvr>
                                      <p:to>
                                        <p:strVal val="visible"/>
                                      </p:to>
                                    </p:set>
                                    <p:anim calcmode="lin" valueType="num">
                                      <p:cBhvr additive="base">
                                        <p:cTn id="15" dur="500" fill="hold"/>
                                        <p:tgtEl>
                                          <p:spTgt spid="14338">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4338">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4338">
                                            <p:txEl>
                                              <p:pRg st="3" end="3"/>
                                            </p:txEl>
                                          </p:spTgt>
                                        </p:tgtEl>
                                        <p:attrNameLst>
                                          <p:attrName>style.visibility</p:attrName>
                                        </p:attrNameLst>
                                      </p:cBhvr>
                                      <p:to>
                                        <p:strVal val="visible"/>
                                      </p:to>
                                    </p:set>
                                    <p:anim calcmode="lin" valueType="num">
                                      <p:cBhvr additive="base">
                                        <p:cTn id="19" dur="500" fill="hold"/>
                                        <p:tgtEl>
                                          <p:spTgt spid="14338">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338">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4338">
                                            <p:txEl>
                                              <p:pRg st="4" end="4"/>
                                            </p:txEl>
                                          </p:spTgt>
                                        </p:tgtEl>
                                        <p:attrNameLst>
                                          <p:attrName>style.visibility</p:attrName>
                                        </p:attrNameLst>
                                      </p:cBhvr>
                                      <p:to>
                                        <p:strVal val="visible"/>
                                      </p:to>
                                    </p:set>
                                    <p:anim calcmode="lin" valueType="num">
                                      <p:cBhvr additive="base">
                                        <p:cTn id="23" dur="500" fill="hold"/>
                                        <p:tgtEl>
                                          <p:spTgt spid="14338">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4338">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4338">
                                            <p:txEl>
                                              <p:pRg st="5" end="5"/>
                                            </p:txEl>
                                          </p:spTgt>
                                        </p:tgtEl>
                                        <p:attrNameLst>
                                          <p:attrName>style.visibility</p:attrName>
                                        </p:attrNameLst>
                                      </p:cBhvr>
                                      <p:to>
                                        <p:strVal val="visible"/>
                                      </p:to>
                                    </p:set>
                                    <p:anim calcmode="lin" valueType="num">
                                      <p:cBhvr additive="base">
                                        <p:cTn id="27" dur="500" fill="hold"/>
                                        <p:tgtEl>
                                          <p:spTgt spid="14338">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4338">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4338">
                                            <p:txEl>
                                              <p:pRg st="6" end="6"/>
                                            </p:txEl>
                                          </p:spTgt>
                                        </p:tgtEl>
                                        <p:attrNameLst>
                                          <p:attrName>style.visibility</p:attrName>
                                        </p:attrNameLst>
                                      </p:cBhvr>
                                      <p:to>
                                        <p:strVal val="visible"/>
                                      </p:to>
                                    </p:set>
                                    <p:anim calcmode="lin" valueType="num">
                                      <p:cBhvr additive="base">
                                        <p:cTn id="31" dur="500" fill="hold"/>
                                        <p:tgtEl>
                                          <p:spTgt spid="14338">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4338">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338">
                                            <p:txEl>
                                              <p:pRg st="9" end="9"/>
                                            </p:txEl>
                                          </p:spTgt>
                                        </p:tgtEl>
                                        <p:attrNameLst>
                                          <p:attrName>style.visibility</p:attrName>
                                        </p:attrNameLst>
                                      </p:cBhvr>
                                      <p:to>
                                        <p:strVal val="visible"/>
                                      </p:to>
                                    </p:set>
                                    <p:anim calcmode="lin" valueType="num">
                                      <p:cBhvr additive="base">
                                        <p:cTn id="37" dur="500" fill="hold"/>
                                        <p:tgtEl>
                                          <p:spTgt spid="14338">
                                            <p:txEl>
                                              <p:pRg st="9" end="9"/>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4338">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ko-KR" altLang="en-US" sz="4000" b="1" dirty="0">
                <a:solidFill>
                  <a:schemeClr val="bg1"/>
                </a:solidFill>
                <a:effectLst>
                  <a:glow rad="101600">
                    <a:schemeClr val="tx1">
                      <a:alpha val="99000"/>
                    </a:schemeClr>
                  </a:glow>
                </a:effectLst>
                <a:latin typeface="Arial"/>
                <a:cs typeface="Arial"/>
              </a:rPr>
              <a:t>何西阿</a:t>
            </a:r>
            <a:r>
              <a:rPr lang="zh-CN" altLang="en-US" sz="4000" b="1" dirty="0">
                <a:solidFill>
                  <a:schemeClr val="bg1"/>
                </a:solidFill>
                <a:effectLst>
                  <a:glow rad="101600">
                    <a:schemeClr val="tx1">
                      <a:alpha val="99000"/>
                    </a:schemeClr>
                  </a:glow>
                </a:effectLst>
                <a:latin typeface="Arial"/>
                <a:cs typeface="Arial"/>
              </a:rPr>
              <a:t>国度声明</a:t>
            </a:r>
            <a:endParaRPr lang="en-US" sz="40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331175" y="1433727"/>
            <a:ext cx="8336595"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r>
              <a:rPr lang="zh-CN" altLang="en-US" sz="3200" b="1" dirty="0">
                <a:solidFill>
                  <a:prstClr val="white"/>
                </a:solidFill>
                <a:effectLst>
                  <a:glow rad="101600">
                    <a:prstClr val="black">
                      <a:alpha val="99000"/>
                    </a:prstClr>
                  </a:glow>
                </a:effectLst>
              </a:rPr>
              <a:t>尽管上帝管教以色列民，但以色列民却仍然拒绝了他。可是上帝就像一个慈爱的丈夫，他仍然</a:t>
            </a:r>
            <a:r>
              <a:rPr lang="zh-CN" altLang="en-US" sz="3200" b="1" dirty="0">
                <a:solidFill>
                  <a:srgbClr val="FFFF00"/>
                </a:solidFill>
                <a:effectLst>
                  <a:glow rad="101600">
                    <a:prstClr val="black">
                      <a:alpha val="99000"/>
                    </a:prstClr>
                  </a:glow>
                </a:effectLst>
              </a:rPr>
              <a:t>忠爱</a:t>
            </a:r>
            <a:r>
              <a:rPr lang="zh-CN" altLang="en-US" sz="3200" b="1" dirty="0">
                <a:solidFill>
                  <a:prstClr val="white"/>
                </a:solidFill>
                <a:effectLst>
                  <a:glow rad="101600">
                    <a:prstClr val="black">
                      <a:alpha val="99000"/>
                    </a:prstClr>
                  </a:glow>
                </a:effectLst>
              </a:rPr>
              <a:t>他的子民，成为以色列民顺服上帝统治的动力。</a:t>
            </a:r>
            <a:endParaRPr lang="en-SG" sz="3200" b="1" dirty="0">
              <a:solidFill>
                <a:prstClr val="white"/>
              </a:solidFill>
              <a:effectLst>
                <a:glow rad="101600">
                  <a:prstClr val="black">
                    <a:alpha val="99000"/>
                  </a:prstClr>
                </a:glow>
              </a:effectLst>
            </a:endParaRPr>
          </a:p>
          <a:p>
            <a:pPr defTabSz="457200"/>
            <a:endParaRPr lang="en-US" sz="3200" b="1" dirty="0">
              <a:solidFill>
                <a:prstClr val="white"/>
              </a:solidFill>
              <a:effectLst>
                <a:glow rad="101600">
                  <a:prstClr val="black">
                    <a:alpha val="99000"/>
                  </a:prstClr>
                </a:glow>
              </a:effectLst>
            </a:endParaRPr>
          </a:p>
        </p:txBody>
      </p:sp>
      <p:sp>
        <p:nvSpPr>
          <p:cNvPr id="5" name="Text Box 24"/>
          <p:cNvSpPr txBox="1">
            <a:spLocks noChangeArrowheads="1"/>
          </p:cNvSpPr>
          <p:nvPr/>
        </p:nvSpPr>
        <p:spPr bwMode="auto">
          <a:xfrm>
            <a:off x="8431445" y="6534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spTree>
    <p:extLst>
      <p:ext uri="{BB962C8B-B14F-4D97-AF65-F5344CB8AC3E}">
        <p14:creationId xmlns:p14="http://schemas.microsoft.com/office/powerpoint/2010/main" val="2250068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a:p>
        </p:txBody>
      </p:sp>
      <p:sp>
        <p:nvSpPr>
          <p:cNvPr id="26627" name="Text Box 3"/>
          <p:cNvSpPr txBox="1">
            <a:spLocks noChangeArrowheads="1"/>
          </p:cNvSpPr>
          <p:nvPr/>
        </p:nvSpPr>
        <p:spPr bwMode="auto">
          <a:xfrm>
            <a:off x="4419600" y="6392863"/>
            <a:ext cx="4876800" cy="4572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Times New Roman" charset="0"/>
                <a:ea typeface="MS PGothic" charset="0"/>
                <a:cs typeface="MS PGothic" charset="0"/>
              </a:defRPr>
            </a:lvl1pPr>
            <a:lvl2pPr marL="37931725" indent="-37474525">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pPr eaLnBrk="1" hangingPunct="1">
              <a:spcBef>
                <a:spcPct val="50000"/>
              </a:spcBef>
              <a:defRPr/>
            </a:pPr>
            <a:r>
              <a:rPr lang="en-US" altLang="zh-CN" sz="2400" b="1">
                <a:solidFill>
                  <a:schemeClr val="bg1"/>
                </a:solidFill>
                <a:ea typeface="SimSun" charset="0"/>
                <a:cs typeface="SimSun" charset="0"/>
              </a:rPr>
              <a:t>Walk Through The Bible </a:t>
            </a:r>
            <a:r>
              <a:rPr lang="en-US" altLang="zh-CN" sz="2400" b="1">
                <a:solidFill>
                  <a:schemeClr val="bg1"/>
                </a:solidFill>
                <a:ea typeface="SimSun" charset="0"/>
                <a:cs typeface="Times New Roman" charset="0"/>
              </a:rPr>
              <a:t>©</a:t>
            </a:r>
            <a:r>
              <a:rPr lang="en-US" altLang="zh-CN" sz="2400" b="1">
                <a:solidFill>
                  <a:schemeClr val="bg1"/>
                </a:solidFill>
                <a:ea typeface="SimSun" charset="0"/>
                <a:cs typeface="SimSun" charset="0"/>
              </a:rPr>
              <a:t>1989</a:t>
            </a:r>
          </a:p>
        </p:txBody>
      </p:sp>
      <p:sp>
        <p:nvSpPr>
          <p:cNvPr id="26628" name="Text Box 4"/>
          <p:cNvSpPr txBox="1">
            <a:spLocks noChangeArrowheads="1"/>
          </p:cNvSpPr>
          <p:nvPr/>
        </p:nvSpPr>
        <p:spPr bwMode="auto">
          <a:xfrm>
            <a:off x="952500" y="76200"/>
            <a:ext cx="4762500" cy="8239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pPr eaLnBrk="1" hangingPunct="1">
              <a:spcBef>
                <a:spcPct val="50000"/>
              </a:spcBef>
            </a:pPr>
            <a:r>
              <a:rPr lang="zh-CN" altLang="en-US" sz="4800" b="1">
                <a:solidFill>
                  <a:schemeClr val="bg1"/>
                </a:solidFill>
                <a:cs typeface="SimSun" charset="0"/>
              </a:rPr>
              <a:t>“卖淫</a:t>
            </a:r>
            <a:r>
              <a:rPr lang="en-US" altLang="zh-CN" sz="4800" b="1">
                <a:solidFill>
                  <a:schemeClr val="bg1"/>
                </a:solidFill>
                <a:cs typeface="SimSun" charset="0"/>
              </a:rPr>
              <a:t>” </a:t>
            </a:r>
          </a:p>
        </p:txBody>
      </p:sp>
      <p:sp>
        <p:nvSpPr>
          <p:cNvPr id="26629" name="Text Box 5"/>
          <p:cNvSpPr txBox="1">
            <a:spLocks noChangeArrowheads="1"/>
          </p:cNvSpPr>
          <p:nvPr/>
        </p:nvSpPr>
        <p:spPr bwMode="auto">
          <a:xfrm>
            <a:off x="3810000" y="76200"/>
            <a:ext cx="5334000" cy="8239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pPr algn="ctr" eaLnBrk="1" hangingPunct="1">
              <a:spcBef>
                <a:spcPct val="50000"/>
              </a:spcBef>
            </a:pPr>
            <a:r>
              <a:rPr lang="zh-CN" altLang="en-US" sz="4800" b="1" i="1" u="sng">
                <a:solidFill>
                  <a:schemeClr val="bg1"/>
                </a:solidFill>
                <a:cs typeface="SimSun" charset="0"/>
              </a:rPr>
              <a:t>何西阿</a:t>
            </a:r>
            <a:endParaRPr lang="zh-CN" altLang="en-US" sz="4800" b="1" i="1">
              <a:solidFill>
                <a:schemeClr val="bg1"/>
              </a:solidFill>
              <a:cs typeface="SimSun" charset="0"/>
            </a:endParaRPr>
          </a:p>
        </p:txBody>
      </p:sp>
      <p:pic>
        <p:nvPicPr>
          <p:cNvPr id="140293" name="Picture 6" descr="Hosea WTB"/>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270000" y="1223963"/>
            <a:ext cx="6061075" cy="463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26629"/>
                                        </p:tgtEl>
                                        <p:attrNameLst>
                                          <p:attrName>style.visibility</p:attrName>
                                        </p:attrNameLst>
                                      </p:cBhvr>
                                      <p:to>
                                        <p:strVal val="visible"/>
                                      </p:to>
                                    </p:set>
                                    <p:animEffect transition="in" filter="dissolve">
                                      <p:cBhvr>
                                        <p:cTn id="7" dur="500"/>
                                        <p:tgtEl>
                                          <p:spTgt spid="26629"/>
                                        </p:tgtEl>
                                      </p:cBhvr>
                                    </p:animEffect>
                                  </p:childTnLst>
                                </p:cTn>
                              </p:par>
                            </p:childTnLst>
                          </p:cTn>
                        </p:par>
                        <p:par>
                          <p:cTn id="8" fill="hold" nodeType="afterGroup">
                            <p:stCondLst>
                              <p:cond delay="3500"/>
                            </p:stCondLst>
                            <p:childTnLst>
                              <p:par>
                                <p:cTn id="9" presetID="9" presetClass="entr" presetSubtype="0" fill="hold" grpId="0" nodeType="afterEffect">
                                  <p:stCondLst>
                                    <p:cond delay="3000"/>
                                  </p:stCondLst>
                                  <p:childTnLst>
                                    <p:set>
                                      <p:cBhvr>
                                        <p:cTn id="10" dur="1" fill="hold">
                                          <p:stCondLst>
                                            <p:cond delay="0"/>
                                          </p:stCondLst>
                                        </p:cTn>
                                        <p:tgtEl>
                                          <p:spTgt spid="26628"/>
                                        </p:tgtEl>
                                        <p:attrNameLst>
                                          <p:attrName>style.visibility</p:attrName>
                                        </p:attrNameLst>
                                      </p:cBhvr>
                                      <p:to>
                                        <p:strVal val="visible"/>
                                      </p:to>
                                    </p:set>
                                    <p:animEffect transition="in" filter="dissolve">
                                      <p:cBhvr>
                                        <p:cTn id="11" dur="500"/>
                                        <p:tgtEl>
                                          <p:spTgt spid="266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8" grpId="0" autoUpdateAnimBg="0"/>
      <p:bldP spid="26629" grpId="0"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何西阿</a:t>
            </a:r>
            <a:r>
              <a:rPr lang="en-US" sz="8800" dirty="0">
                <a:solidFill>
                  <a:schemeClr val="bg1"/>
                </a:solidFill>
                <a:latin typeface="Arial" charset="0"/>
                <a:ea typeface="Osaka" charset="0"/>
                <a:cs typeface="Arial" charset="0"/>
              </a:rPr>
              <a:t> 2</a:t>
            </a:r>
          </a:p>
        </p:txBody>
      </p:sp>
    </p:spTree>
    <p:extLst>
      <p:ext uri="{BB962C8B-B14F-4D97-AF65-F5344CB8AC3E}">
        <p14:creationId xmlns:p14="http://schemas.microsoft.com/office/powerpoint/2010/main" val="2415857195"/>
      </p:ext>
    </p:extLst>
  </p:cSld>
  <p:clrMapOvr>
    <a:overrideClrMapping bg1="lt1" tx1="dk1" bg2="lt2" tx2="dk2" accent1="accent1" accent2="accent2" accent3="accent3" accent4="accent4" accent5="accent5" accent6="accent6" hlink="hlink" folHlink="folHlink"/>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2" descr="Green marble"/>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a:p>
        </p:txBody>
      </p:sp>
      <p:sp>
        <p:nvSpPr>
          <p:cNvPr id="27651" name="Text Box 3"/>
          <p:cNvSpPr txBox="1">
            <a:spLocks noChangeArrowheads="1"/>
          </p:cNvSpPr>
          <p:nvPr/>
        </p:nvSpPr>
        <p:spPr bwMode="auto">
          <a:xfrm>
            <a:off x="6172200" y="4067175"/>
            <a:ext cx="381000" cy="18002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50000"/>
              </a:spcBef>
              <a:defRPr/>
            </a:pPr>
            <a:r>
              <a:rPr lang="zh-CN" altLang="en-US" sz="2800" b="1">
                <a:solidFill>
                  <a:schemeClr val="bg1"/>
                </a:solidFill>
                <a:latin typeface="Times New Roman" pitchFamily="-107" charset="0"/>
                <a:ea typeface="宋体" pitchFamily="-107" charset="-122"/>
                <a:cs typeface="宋体" pitchFamily="-107" charset="-122"/>
              </a:rPr>
              <a:t> </a:t>
            </a:r>
            <a:r>
              <a:rPr lang="en-US" altLang="zh-CN" sz="2800" b="1">
                <a:solidFill>
                  <a:schemeClr val="bg1"/>
                </a:solidFill>
                <a:latin typeface="Times New Roman" pitchFamily="-107" charset="0"/>
                <a:ea typeface="宋体" pitchFamily="-107" charset="-122"/>
                <a:cs typeface="宋体" pitchFamily="-107" charset="-122"/>
              </a:rPr>
              <a:t>650</a:t>
            </a:r>
          </a:p>
        </p:txBody>
      </p:sp>
      <p:sp>
        <p:nvSpPr>
          <p:cNvPr id="27652" name="Text Box 4"/>
          <p:cNvSpPr txBox="1">
            <a:spLocks noChangeArrowheads="1"/>
          </p:cNvSpPr>
          <p:nvPr/>
        </p:nvSpPr>
        <p:spPr bwMode="auto">
          <a:xfrm>
            <a:off x="4114800" y="4067175"/>
            <a:ext cx="381000" cy="18002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50000"/>
              </a:spcBef>
              <a:defRPr/>
            </a:pPr>
            <a:r>
              <a:rPr lang="zh-CN" altLang="en-US" sz="2800" b="1">
                <a:solidFill>
                  <a:schemeClr val="bg1"/>
                </a:solidFill>
                <a:latin typeface="Times New Roman" pitchFamily="-107" charset="0"/>
                <a:ea typeface="宋体" pitchFamily="-107" charset="-122"/>
                <a:cs typeface="宋体" pitchFamily="-107" charset="-122"/>
              </a:rPr>
              <a:t> </a:t>
            </a:r>
            <a:r>
              <a:rPr lang="en-US" altLang="zh-CN" sz="2800" b="1">
                <a:solidFill>
                  <a:schemeClr val="bg1"/>
                </a:solidFill>
                <a:latin typeface="Times New Roman" pitchFamily="-107" charset="0"/>
                <a:ea typeface="宋体" pitchFamily="-107" charset="-122"/>
                <a:cs typeface="宋体" pitchFamily="-107" charset="-122"/>
              </a:rPr>
              <a:t>800</a:t>
            </a:r>
          </a:p>
        </p:txBody>
      </p:sp>
      <p:sp>
        <p:nvSpPr>
          <p:cNvPr id="27653" name="Text Box 5"/>
          <p:cNvSpPr txBox="1">
            <a:spLocks noChangeArrowheads="1"/>
          </p:cNvSpPr>
          <p:nvPr/>
        </p:nvSpPr>
        <p:spPr bwMode="auto">
          <a:xfrm>
            <a:off x="2743200" y="4067175"/>
            <a:ext cx="381000" cy="18002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50000"/>
              </a:spcBef>
              <a:defRPr/>
            </a:pPr>
            <a:r>
              <a:rPr lang="zh-CN" altLang="en-US" sz="2800" b="1">
                <a:solidFill>
                  <a:schemeClr val="bg1"/>
                </a:solidFill>
                <a:latin typeface="Times New Roman" pitchFamily="-107" charset="0"/>
                <a:ea typeface="宋体" pitchFamily="-107" charset="-122"/>
                <a:cs typeface="宋体" pitchFamily="-107" charset="-122"/>
              </a:rPr>
              <a:t> </a:t>
            </a:r>
            <a:r>
              <a:rPr lang="en-US" altLang="zh-CN" sz="2800" b="1">
                <a:solidFill>
                  <a:schemeClr val="bg1"/>
                </a:solidFill>
                <a:latin typeface="Times New Roman" pitchFamily="-107" charset="0"/>
                <a:ea typeface="宋体" pitchFamily="-107" charset="-122"/>
                <a:cs typeface="宋体" pitchFamily="-107" charset="-122"/>
              </a:rPr>
              <a:t>900</a:t>
            </a:r>
          </a:p>
        </p:txBody>
      </p:sp>
      <p:sp>
        <p:nvSpPr>
          <p:cNvPr id="27654" name="Text Box 6"/>
          <p:cNvSpPr txBox="1">
            <a:spLocks noChangeArrowheads="1"/>
          </p:cNvSpPr>
          <p:nvPr/>
        </p:nvSpPr>
        <p:spPr bwMode="auto">
          <a:xfrm>
            <a:off x="2057400" y="4067175"/>
            <a:ext cx="381000" cy="18002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50000"/>
              </a:spcBef>
              <a:defRPr/>
            </a:pPr>
            <a:r>
              <a:rPr lang="zh-CN" altLang="en-US" sz="2800" b="1">
                <a:solidFill>
                  <a:schemeClr val="bg1"/>
                </a:solidFill>
                <a:latin typeface="Times New Roman" pitchFamily="-107" charset="0"/>
                <a:ea typeface="宋体" pitchFamily="-107" charset="-122"/>
                <a:cs typeface="宋体" pitchFamily="-107" charset="-122"/>
              </a:rPr>
              <a:t> </a:t>
            </a:r>
            <a:r>
              <a:rPr lang="en-US" altLang="zh-CN" sz="2800" b="1">
                <a:solidFill>
                  <a:schemeClr val="bg1"/>
                </a:solidFill>
                <a:latin typeface="Times New Roman" pitchFamily="-107" charset="0"/>
                <a:ea typeface="宋体" pitchFamily="-107" charset="-122"/>
                <a:cs typeface="宋体" pitchFamily="-107" charset="-122"/>
              </a:rPr>
              <a:t>950</a:t>
            </a:r>
          </a:p>
        </p:txBody>
      </p:sp>
      <p:sp>
        <p:nvSpPr>
          <p:cNvPr id="27655" name="Text Box 7"/>
          <p:cNvSpPr txBox="1">
            <a:spLocks noChangeArrowheads="1"/>
          </p:cNvSpPr>
          <p:nvPr/>
        </p:nvSpPr>
        <p:spPr bwMode="auto">
          <a:xfrm>
            <a:off x="1371600" y="4067175"/>
            <a:ext cx="381000" cy="18002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50000"/>
              </a:spcBef>
              <a:defRPr/>
            </a:pPr>
            <a:r>
              <a:rPr lang="en-US" altLang="zh-CN" sz="2800" b="1">
                <a:solidFill>
                  <a:schemeClr val="bg1"/>
                </a:solidFill>
                <a:latin typeface="Times New Roman" pitchFamily="-107" charset="0"/>
                <a:ea typeface="宋体" pitchFamily="-107" charset="-122"/>
                <a:cs typeface="宋体" pitchFamily="-107" charset="-122"/>
              </a:rPr>
              <a:t>1000</a:t>
            </a:r>
          </a:p>
        </p:txBody>
      </p:sp>
      <p:sp>
        <p:nvSpPr>
          <p:cNvPr id="27656" name="Text Box 8"/>
          <p:cNvSpPr txBox="1">
            <a:spLocks noChangeArrowheads="1"/>
          </p:cNvSpPr>
          <p:nvPr/>
        </p:nvSpPr>
        <p:spPr bwMode="auto">
          <a:xfrm>
            <a:off x="8153400" y="4067175"/>
            <a:ext cx="381000" cy="18002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50000"/>
              </a:spcBef>
              <a:defRPr/>
            </a:pPr>
            <a:r>
              <a:rPr lang="zh-CN" altLang="en-US" sz="2800" b="1">
                <a:solidFill>
                  <a:schemeClr val="bg1"/>
                </a:solidFill>
                <a:latin typeface="Times New Roman" pitchFamily="-107" charset="0"/>
                <a:ea typeface="宋体" pitchFamily="-107" charset="-122"/>
                <a:cs typeface="宋体" pitchFamily="-107" charset="-122"/>
              </a:rPr>
              <a:t> </a:t>
            </a:r>
            <a:r>
              <a:rPr lang="en-US" altLang="zh-CN" sz="2800" b="1">
                <a:solidFill>
                  <a:schemeClr val="bg1"/>
                </a:solidFill>
                <a:latin typeface="Times New Roman" pitchFamily="-107" charset="0"/>
                <a:ea typeface="宋体" pitchFamily="-107" charset="-122"/>
                <a:cs typeface="宋体" pitchFamily="-107" charset="-122"/>
              </a:rPr>
              <a:t>500</a:t>
            </a:r>
          </a:p>
        </p:txBody>
      </p:sp>
      <p:grpSp>
        <p:nvGrpSpPr>
          <p:cNvPr id="146440" name="Group 9"/>
          <p:cNvGrpSpPr>
            <a:grpSpLocks/>
          </p:cNvGrpSpPr>
          <p:nvPr/>
        </p:nvGrpSpPr>
        <p:grpSpPr bwMode="auto">
          <a:xfrm>
            <a:off x="66675" y="3044825"/>
            <a:ext cx="9534525" cy="844550"/>
            <a:chOff x="42" y="1918"/>
            <a:chExt cx="6006" cy="532"/>
          </a:xfrm>
        </p:grpSpPr>
        <p:grpSp>
          <p:nvGrpSpPr>
            <p:cNvPr id="146462" name="Group 10"/>
            <p:cNvGrpSpPr>
              <a:grpSpLocks/>
            </p:cNvGrpSpPr>
            <p:nvPr/>
          </p:nvGrpSpPr>
          <p:grpSpPr bwMode="auto">
            <a:xfrm>
              <a:off x="96" y="1918"/>
              <a:ext cx="1296" cy="530"/>
              <a:chOff x="96" y="1918"/>
              <a:chExt cx="1296" cy="530"/>
            </a:xfrm>
          </p:grpSpPr>
          <p:sp>
            <p:nvSpPr>
              <p:cNvPr id="27659" name="Line 11"/>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p>
            </p:txBody>
          </p:sp>
          <p:sp>
            <p:nvSpPr>
              <p:cNvPr id="27660" name="Line 12"/>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p>
            </p:txBody>
          </p:sp>
          <p:sp>
            <p:nvSpPr>
              <p:cNvPr id="27661" name="Line 13"/>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p>
            </p:txBody>
          </p:sp>
          <p:sp>
            <p:nvSpPr>
              <p:cNvPr id="27662" name="Line 14"/>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p>
            </p:txBody>
          </p:sp>
        </p:grpSp>
        <p:grpSp>
          <p:nvGrpSpPr>
            <p:cNvPr id="146463" name="Group 15"/>
            <p:cNvGrpSpPr>
              <a:grpSpLocks/>
            </p:cNvGrpSpPr>
            <p:nvPr/>
          </p:nvGrpSpPr>
          <p:grpSpPr bwMode="auto">
            <a:xfrm>
              <a:off x="1824" y="1920"/>
              <a:ext cx="1296" cy="530"/>
              <a:chOff x="96" y="1918"/>
              <a:chExt cx="1296" cy="530"/>
            </a:xfrm>
          </p:grpSpPr>
          <p:sp>
            <p:nvSpPr>
              <p:cNvPr id="27664" name="Line 16"/>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p>
            </p:txBody>
          </p:sp>
          <p:sp>
            <p:nvSpPr>
              <p:cNvPr id="27665" name="Line 17"/>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p>
            </p:txBody>
          </p:sp>
          <p:sp>
            <p:nvSpPr>
              <p:cNvPr id="27666" name="Line 18"/>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p>
            </p:txBody>
          </p:sp>
          <p:sp>
            <p:nvSpPr>
              <p:cNvPr id="27667" name="Line 19"/>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p>
            </p:txBody>
          </p:sp>
        </p:grpSp>
        <p:grpSp>
          <p:nvGrpSpPr>
            <p:cNvPr id="146464" name="Group 20"/>
            <p:cNvGrpSpPr>
              <a:grpSpLocks/>
            </p:cNvGrpSpPr>
            <p:nvPr/>
          </p:nvGrpSpPr>
          <p:grpSpPr bwMode="auto">
            <a:xfrm>
              <a:off x="3552" y="1920"/>
              <a:ext cx="1296" cy="530"/>
              <a:chOff x="96" y="1918"/>
              <a:chExt cx="1296" cy="530"/>
            </a:xfrm>
          </p:grpSpPr>
          <p:sp>
            <p:nvSpPr>
              <p:cNvPr id="27669" name="Line 21"/>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p>
            </p:txBody>
          </p:sp>
          <p:sp>
            <p:nvSpPr>
              <p:cNvPr id="27670" name="Line 22"/>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p>
            </p:txBody>
          </p:sp>
          <p:sp>
            <p:nvSpPr>
              <p:cNvPr id="27671" name="Line 23"/>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p>
            </p:txBody>
          </p:sp>
          <p:sp>
            <p:nvSpPr>
              <p:cNvPr id="27672" name="Line 24"/>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p>
            </p:txBody>
          </p:sp>
        </p:grpSp>
        <p:sp>
          <p:nvSpPr>
            <p:cNvPr id="27673" name="Line 25"/>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p>
          </p:txBody>
        </p:sp>
        <p:sp>
          <p:nvSpPr>
            <p:cNvPr id="27674" name="Line 26"/>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p>
          </p:txBody>
        </p:sp>
        <p:sp>
          <p:nvSpPr>
            <p:cNvPr id="27675" name="Line 27"/>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p>
          </p:txBody>
        </p:sp>
      </p:grpSp>
      <p:sp>
        <p:nvSpPr>
          <p:cNvPr id="27676" name="Text Box 28"/>
          <p:cNvSpPr txBox="1">
            <a:spLocks noChangeArrowheads="1"/>
          </p:cNvSpPr>
          <p:nvPr/>
        </p:nvSpPr>
        <p:spPr bwMode="auto">
          <a:xfrm>
            <a:off x="7543800" y="4067175"/>
            <a:ext cx="381000" cy="18002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50000"/>
              </a:spcBef>
              <a:defRPr/>
            </a:pPr>
            <a:r>
              <a:rPr lang="zh-CN" altLang="en-US" sz="2800" b="1">
                <a:solidFill>
                  <a:schemeClr val="bg1"/>
                </a:solidFill>
                <a:latin typeface="Times New Roman" pitchFamily="-107" charset="0"/>
                <a:ea typeface="宋体" pitchFamily="-107" charset="-122"/>
                <a:cs typeface="宋体" pitchFamily="-107" charset="-122"/>
              </a:rPr>
              <a:t> </a:t>
            </a:r>
            <a:r>
              <a:rPr lang="en-US" altLang="zh-CN" sz="2800" b="1">
                <a:solidFill>
                  <a:schemeClr val="bg1"/>
                </a:solidFill>
                <a:latin typeface="Times New Roman" pitchFamily="-107" charset="0"/>
                <a:ea typeface="宋体" pitchFamily="-107" charset="-122"/>
                <a:cs typeface="宋体" pitchFamily="-107" charset="-122"/>
              </a:rPr>
              <a:t>550</a:t>
            </a:r>
          </a:p>
        </p:txBody>
      </p:sp>
      <p:sp>
        <p:nvSpPr>
          <p:cNvPr id="27677" name="Text Box 29"/>
          <p:cNvSpPr txBox="1">
            <a:spLocks noChangeArrowheads="1"/>
          </p:cNvSpPr>
          <p:nvPr/>
        </p:nvSpPr>
        <p:spPr bwMode="auto">
          <a:xfrm>
            <a:off x="3429000" y="4067175"/>
            <a:ext cx="381000" cy="18002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50000"/>
              </a:spcBef>
              <a:defRPr/>
            </a:pPr>
            <a:r>
              <a:rPr lang="zh-CN" altLang="en-US" sz="2800" b="1">
                <a:solidFill>
                  <a:schemeClr val="bg1"/>
                </a:solidFill>
                <a:latin typeface="Times New Roman" pitchFamily="-107" charset="0"/>
                <a:ea typeface="宋体" pitchFamily="-107" charset="-122"/>
                <a:cs typeface="宋体" pitchFamily="-107" charset="-122"/>
              </a:rPr>
              <a:t> </a:t>
            </a:r>
            <a:r>
              <a:rPr lang="en-US" altLang="zh-CN" sz="2800" b="1">
                <a:solidFill>
                  <a:schemeClr val="bg1"/>
                </a:solidFill>
                <a:latin typeface="Times New Roman" pitchFamily="-107" charset="0"/>
                <a:ea typeface="宋体" pitchFamily="-107" charset="-122"/>
                <a:cs typeface="宋体" pitchFamily="-107" charset="-122"/>
              </a:rPr>
              <a:t>850</a:t>
            </a:r>
          </a:p>
        </p:txBody>
      </p:sp>
      <p:sp>
        <p:nvSpPr>
          <p:cNvPr id="27678" name="Text Box 30"/>
          <p:cNvSpPr txBox="1">
            <a:spLocks noChangeArrowheads="1"/>
          </p:cNvSpPr>
          <p:nvPr/>
        </p:nvSpPr>
        <p:spPr bwMode="auto">
          <a:xfrm>
            <a:off x="685800" y="4067175"/>
            <a:ext cx="381000" cy="18002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50000"/>
              </a:spcBef>
              <a:defRPr/>
            </a:pPr>
            <a:r>
              <a:rPr lang="en-US" altLang="zh-CN" sz="2800" b="1">
                <a:solidFill>
                  <a:schemeClr val="bg1"/>
                </a:solidFill>
                <a:latin typeface="Times New Roman" pitchFamily="-107" charset="0"/>
                <a:ea typeface="宋体" pitchFamily="-107" charset="-122"/>
                <a:cs typeface="宋体" pitchFamily="-107" charset="-122"/>
              </a:rPr>
              <a:t>1050</a:t>
            </a:r>
          </a:p>
        </p:txBody>
      </p:sp>
      <p:sp>
        <p:nvSpPr>
          <p:cNvPr id="27679" name="Text Box 31"/>
          <p:cNvSpPr txBox="1">
            <a:spLocks noChangeArrowheads="1"/>
          </p:cNvSpPr>
          <p:nvPr/>
        </p:nvSpPr>
        <p:spPr bwMode="auto">
          <a:xfrm>
            <a:off x="0" y="4067175"/>
            <a:ext cx="381000" cy="18002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50000"/>
              </a:spcBef>
              <a:defRPr/>
            </a:pPr>
            <a:r>
              <a:rPr lang="en-US" altLang="zh-CN" sz="2800" b="1">
                <a:solidFill>
                  <a:schemeClr val="bg1"/>
                </a:solidFill>
                <a:latin typeface="Times New Roman" pitchFamily="-107" charset="0"/>
                <a:ea typeface="宋体" pitchFamily="-107" charset="-122"/>
                <a:cs typeface="宋体" pitchFamily="-107" charset="-122"/>
              </a:rPr>
              <a:t>1100</a:t>
            </a:r>
          </a:p>
        </p:txBody>
      </p:sp>
      <p:sp>
        <p:nvSpPr>
          <p:cNvPr id="27680" name="Text Box 32"/>
          <p:cNvSpPr txBox="1">
            <a:spLocks noChangeArrowheads="1"/>
          </p:cNvSpPr>
          <p:nvPr/>
        </p:nvSpPr>
        <p:spPr bwMode="auto">
          <a:xfrm>
            <a:off x="8763000" y="4067175"/>
            <a:ext cx="381000" cy="18002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50000"/>
              </a:spcBef>
              <a:defRPr/>
            </a:pPr>
            <a:r>
              <a:rPr lang="zh-CN" altLang="en-US" sz="2800" b="1">
                <a:solidFill>
                  <a:schemeClr val="bg1"/>
                </a:solidFill>
                <a:latin typeface="Times New Roman" pitchFamily="-107" charset="0"/>
                <a:ea typeface="宋体" pitchFamily="-107" charset="-122"/>
                <a:cs typeface="宋体" pitchFamily="-107" charset="-122"/>
              </a:rPr>
              <a:t> </a:t>
            </a:r>
            <a:r>
              <a:rPr lang="en-US" altLang="zh-CN" sz="2800" b="1">
                <a:solidFill>
                  <a:schemeClr val="bg1"/>
                </a:solidFill>
                <a:latin typeface="Times New Roman" pitchFamily="-107" charset="0"/>
                <a:ea typeface="宋体" pitchFamily="-107" charset="-122"/>
                <a:cs typeface="宋体" pitchFamily="-107" charset="-122"/>
              </a:rPr>
              <a:t>450</a:t>
            </a:r>
          </a:p>
        </p:txBody>
      </p:sp>
      <p:sp>
        <p:nvSpPr>
          <p:cNvPr id="27681" name="Text Box 33"/>
          <p:cNvSpPr txBox="1">
            <a:spLocks noChangeArrowheads="1"/>
          </p:cNvSpPr>
          <p:nvPr/>
        </p:nvSpPr>
        <p:spPr bwMode="auto">
          <a:xfrm>
            <a:off x="304800" y="838200"/>
            <a:ext cx="2514600" cy="13112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pPr algn="ctr" eaLnBrk="1" hangingPunct="1">
              <a:spcBef>
                <a:spcPct val="50000"/>
              </a:spcBef>
            </a:pPr>
            <a:r>
              <a:rPr lang="zh-CN" altLang="en-US" sz="3200" b="1">
                <a:solidFill>
                  <a:srgbClr val="00FFFF"/>
                </a:solidFill>
                <a:cs typeface="SimSun" charset="0"/>
              </a:rPr>
              <a:t>统一王国</a:t>
            </a:r>
          </a:p>
          <a:p>
            <a:pPr algn="ctr" eaLnBrk="1" hangingPunct="1">
              <a:spcBef>
                <a:spcPct val="50000"/>
              </a:spcBef>
            </a:pPr>
            <a:r>
              <a:rPr lang="en-US" altLang="zh-CN" sz="3200" b="1">
                <a:solidFill>
                  <a:srgbClr val="00FFFF"/>
                </a:solidFill>
                <a:cs typeface="SimSun" charset="0"/>
              </a:rPr>
              <a:t>1050-930</a:t>
            </a:r>
          </a:p>
        </p:txBody>
      </p:sp>
      <p:sp>
        <p:nvSpPr>
          <p:cNvPr id="27682" name="Text Box 34"/>
          <p:cNvSpPr txBox="1">
            <a:spLocks noChangeArrowheads="1"/>
          </p:cNvSpPr>
          <p:nvPr/>
        </p:nvSpPr>
        <p:spPr bwMode="auto">
          <a:xfrm>
            <a:off x="2590800" y="838200"/>
            <a:ext cx="2514600" cy="13112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pPr algn="ctr" eaLnBrk="1" hangingPunct="1">
              <a:spcBef>
                <a:spcPct val="50000"/>
              </a:spcBef>
            </a:pPr>
            <a:r>
              <a:rPr lang="zh-CN" altLang="en-US" sz="3200" b="1">
                <a:solidFill>
                  <a:srgbClr val="FFFF00"/>
                </a:solidFill>
                <a:cs typeface="SimSun" charset="0"/>
              </a:rPr>
              <a:t>王国分裂</a:t>
            </a:r>
          </a:p>
          <a:p>
            <a:pPr algn="ctr" eaLnBrk="1" hangingPunct="1">
              <a:spcBef>
                <a:spcPct val="50000"/>
              </a:spcBef>
            </a:pPr>
            <a:r>
              <a:rPr lang="en-US" altLang="zh-CN" sz="3200" b="1">
                <a:solidFill>
                  <a:srgbClr val="FFFF00"/>
                </a:solidFill>
                <a:cs typeface="SimSun" charset="0"/>
              </a:rPr>
              <a:t>930-722</a:t>
            </a:r>
          </a:p>
        </p:txBody>
      </p:sp>
      <p:sp>
        <p:nvSpPr>
          <p:cNvPr id="27683" name="Text Box 35"/>
          <p:cNvSpPr txBox="1">
            <a:spLocks noChangeArrowheads="1"/>
          </p:cNvSpPr>
          <p:nvPr/>
        </p:nvSpPr>
        <p:spPr bwMode="auto">
          <a:xfrm>
            <a:off x="5181600" y="838200"/>
            <a:ext cx="2514600" cy="20431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pPr algn="ctr" eaLnBrk="1" hangingPunct="1">
              <a:spcBef>
                <a:spcPct val="50000"/>
              </a:spcBef>
            </a:pPr>
            <a:r>
              <a:rPr lang="zh-CN" altLang="en-US" sz="3200" b="1">
                <a:solidFill>
                  <a:srgbClr val="FF66FF"/>
                </a:solidFill>
                <a:cs typeface="SimSun" charset="0"/>
              </a:rPr>
              <a:t>单一王国</a:t>
            </a:r>
          </a:p>
          <a:p>
            <a:pPr algn="ctr" eaLnBrk="1" hangingPunct="1">
              <a:spcBef>
                <a:spcPct val="50000"/>
              </a:spcBef>
            </a:pPr>
            <a:r>
              <a:rPr lang="en-US" altLang="zh-CN" sz="3200" b="1">
                <a:solidFill>
                  <a:srgbClr val="FF66FF"/>
                </a:solidFill>
                <a:cs typeface="SimSun" charset="0"/>
              </a:rPr>
              <a:t>(</a:t>
            </a:r>
            <a:r>
              <a:rPr lang="zh-CN" altLang="en-US" sz="3200" b="1">
                <a:solidFill>
                  <a:srgbClr val="FF66FF"/>
                </a:solidFill>
                <a:cs typeface="SimSun" charset="0"/>
              </a:rPr>
              <a:t>北国时期</a:t>
            </a:r>
            <a:r>
              <a:rPr lang="en-US" altLang="zh-CN" sz="3200" b="1">
                <a:solidFill>
                  <a:srgbClr val="FF66FF"/>
                </a:solidFill>
                <a:cs typeface="SimSun" charset="0"/>
              </a:rPr>
              <a:t>)</a:t>
            </a:r>
          </a:p>
          <a:p>
            <a:pPr algn="ctr" eaLnBrk="1" hangingPunct="1">
              <a:spcBef>
                <a:spcPct val="50000"/>
              </a:spcBef>
            </a:pPr>
            <a:r>
              <a:rPr lang="en-US" altLang="zh-CN" sz="3200" b="1">
                <a:solidFill>
                  <a:srgbClr val="FF66FF"/>
                </a:solidFill>
                <a:cs typeface="SimSun" charset="0"/>
              </a:rPr>
              <a:t>722-586</a:t>
            </a:r>
          </a:p>
        </p:txBody>
      </p:sp>
      <p:sp>
        <p:nvSpPr>
          <p:cNvPr id="27684" name="Text Box 36"/>
          <p:cNvSpPr txBox="1">
            <a:spLocks noChangeArrowheads="1"/>
          </p:cNvSpPr>
          <p:nvPr/>
        </p:nvSpPr>
        <p:spPr bwMode="auto">
          <a:xfrm>
            <a:off x="5867400" y="6172200"/>
            <a:ext cx="3048000" cy="5794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pPr algn="ctr" eaLnBrk="1" hangingPunct="1">
              <a:spcBef>
                <a:spcPct val="50000"/>
              </a:spcBef>
            </a:pPr>
            <a:r>
              <a:rPr lang="zh-CN" altLang="en-US" sz="3200" b="1">
                <a:solidFill>
                  <a:srgbClr val="66FF66"/>
                </a:solidFill>
                <a:cs typeface="SimSun" charset="0"/>
              </a:rPr>
              <a:t>被掳  </a:t>
            </a:r>
            <a:r>
              <a:rPr lang="en-US" altLang="zh-CN" sz="3200" b="1">
                <a:solidFill>
                  <a:srgbClr val="66FF66"/>
                </a:solidFill>
                <a:cs typeface="SimSun" charset="0"/>
              </a:rPr>
              <a:t>586-536</a:t>
            </a:r>
          </a:p>
        </p:txBody>
      </p:sp>
      <p:sp>
        <p:nvSpPr>
          <p:cNvPr id="146450" name="AutoShape 37"/>
          <p:cNvSpPr>
            <a:spLocks noChangeArrowheads="1"/>
          </p:cNvSpPr>
          <p:nvPr/>
        </p:nvSpPr>
        <p:spPr bwMode="auto">
          <a:xfrm>
            <a:off x="6934200" y="3505200"/>
            <a:ext cx="609600" cy="2590800"/>
          </a:xfrm>
          <a:prstGeom prst="upArrow">
            <a:avLst>
              <a:gd name="adj1" fmla="val 50000"/>
              <a:gd name="adj2" fmla="val 106250"/>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7686" name="Text Box 38"/>
          <p:cNvSpPr txBox="1">
            <a:spLocks noChangeArrowheads="1"/>
          </p:cNvSpPr>
          <p:nvPr/>
        </p:nvSpPr>
        <p:spPr bwMode="auto">
          <a:xfrm>
            <a:off x="7391400" y="838200"/>
            <a:ext cx="2133600" cy="18018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pPr algn="ctr" eaLnBrk="1" hangingPunct="1">
              <a:spcBef>
                <a:spcPct val="50000"/>
              </a:spcBef>
            </a:pPr>
            <a:r>
              <a:rPr lang="zh-CN" altLang="en-US" sz="2800" b="1">
                <a:solidFill>
                  <a:srgbClr val="FF9900"/>
                </a:solidFill>
                <a:cs typeface="SimSun" charset="0"/>
              </a:rPr>
              <a:t>后放逐时期</a:t>
            </a:r>
          </a:p>
          <a:p>
            <a:pPr algn="ctr" eaLnBrk="1" hangingPunct="1">
              <a:spcBef>
                <a:spcPct val="50000"/>
              </a:spcBef>
            </a:pPr>
            <a:r>
              <a:rPr lang="en-US" altLang="zh-CN" sz="2800" b="1">
                <a:solidFill>
                  <a:srgbClr val="FF9900"/>
                </a:solidFill>
                <a:cs typeface="SimSun" charset="0"/>
              </a:rPr>
              <a:t>536-425</a:t>
            </a:r>
          </a:p>
          <a:p>
            <a:pPr algn="ctr" eaLnBrk="1" hangingPunct="1">
              <a:spcBef>
                <a:spcPct val="50000"/>
              </a:spcBef>
            </a:pPr>
            <a:endParaRPr lang="zh-CN" altLang="en-US" sz="2800" b="1">
              <a:solidFill>
                <a:srgbClr val="FF9900"/>
              </a:solidFill>
              <a:cs typeface="SimSun" charset="0"/>
            </a:endParaRPr>
          </a:p>
        </p:txBody>
      </p:sp>
      <p:sp>
        <p:nvSpPr>
          <p:cNvPr id="27687" name="AutoShape 39"/>
          <p:cNvSpPr>
            <a:spLocks noChangeArrowheads="1"/>
          </p:cNvSpPr>
          <p:nvPr/>
        </p:nvSpPr>
        <p:spPr bwMode="auto">
          <a:xfrm>
            <a:off x="793750" y="3276600"/>
            <a:ext cx="1720850" cy="457200"/>
          </a:xfrm>
          <a:prstGeom prst="rightArrow">
            <a:avLst>
              <a:gd name="adj1" fmla="val 50000"/>
              <a:gd name="adj2" fmla="val 94097"/>
            </a:avLst>
          </a:prstGeom>
          <a:solidFill>
            <a:srgbClr val="00FFFF"/>
          </a:solidFill>
          <a:ln w="9525">
            <a:solidFill>
              <a:schemeClr val="tx1"/>
            </a:solidFill>
            <a:miter lim="800000"/>
            <a:headEnd/>
            <a:tailEnd/>
          </a:ln>
          <a:effectLst>
            <a:outerShdw blurRad="63500" dist="38099" dir="2700000" algn="ctr" rotWithShape="0">
              <a:schemeClr val="tx1">
                <a:alpha val="74997"/>
              </a:schemeClr>
            </a:outerShdw>
          </a:effectLst>
        </p:spPr>
        <p:txBody>
          <a:bodyPr wrap="none" anchor="ctr"/>
          <a:lstStyle/>
          <a:p>
            <a:pPr>
              <a:defRPr/>
            </a:pPr>
            <a:endParaRPr lang="en-US"/>
          </a:p>
        </p:txBody>
      </p:sp>
      <p:sp>
        <p:nvSpPr>
          <p:cNvPr id="27688" name="Text Box 40"/>
          <p:cNvSpPr txBox="1">
            <a:spLocks noChangeArrowheads="1"/>
          </p:cNvSpPr>
          <p:nvPr/>
        </p:nvSpPr>
        <p:spPr bwMode="auto">
          <a:xfrm>
            <a:off x="4724400" y="4067175"/>
            <a:ext cx="600075" cy="18002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50000"/>
              </a:spcBef>
              <a:defRPr/>
            </a:pPr>
            <a:r>
              <a:rPr lang="zh-CN" altLang="en-US" sz="2800" b="1">
                <a:solidFill>
                  <a:schemeClr val="bg1"/>
                </a:solidFill>
                <a:latin typeface="Times New Roman" pitchFamily="-107" charset="0"/>
                <a:ea typeface="宋体" pitchFamily="-107" charset="-122"/>
                <a:cs typeface="宋体" pitchFamily="-107" charset="-122"/>
              </a:rPr>
              <a:t>   </a:t>
            </a:r>
            <a:r>
              <a:rPr lang="en-US" altLang="zh-CN" sz="2800" b="1">
                <a:solidFill>
                  <a:schemeClr val="bg1"/>
                </a:solidFill>
                <a:latin typeface="Times New Roman" pitchFamily="-107" charset="0"/>
                <a:ea typeface="宋体" pitchFamily="-107" charset="-122"/>
                <a:cs typeface="宋体" pitchFamily="-107" charset="-122"/>
              </a:rPr>
              <a:t>7 5 0 </a:t>
            </a:r>
          </a:p>
        </p:txBody>
      </p:sp>
      <p:sp>
        <p:nvSpPr>
          <p:cNvPr id="27689" name="AutoShape 41"/>
          <p:cNvSpPr>
            <a:spLocks noChangeArrowheads="1"/>
          </p:cNvSpPr>
          <p:nvPr/>
        </p:nvSpPr>
        <p:spPr bwMode="auto">
          <a:xfrm>
            <a:off x="2514600" y="3276600"/>
            <a:ext cx="2895600" cy="457200"/>
          </a:xfrm>
          <a:prstGeom prst="rightArrow">
            <a:avLst>
              <a:gd name="adj1" fmla="val 50000"/>
              <a:gd name="adj2" fmla="val 158333"/>
            </a:avLst>
          </a:prstGeom>
          <a:solidFill>
            <a:srgbClr val="FFFF00"/>
          </a:solidFill>
          <a:ln w="9525">
            <a:solidFill>
              <a:schemeClr val="tx1"/>
            </a:solidFill>
            <a:miter lim="800000"/>
            <a:headEnd/>
            <a:tailEnd/>
          </a:ln>
          <a:effectLst>
            <a:outerShdw blurRad="63500" dist="38099" dir="2700000" algn="ctr" rotWithShape="0">
              <a:schemeClr val="tx1">
                <a:alpha val="74997"/>
              </a:schemeClr>
            </a:outerShdw>
          </a:effectLst>
        </p:spPr>
        <p:txBody>
          <a:bodyPr wrap="none" anchor="ctr"/>
          <a:lstStyle/>
          <a:p>
            <a:pPr>
              <a:defRPr/>
            </a:pPr>
            <a:endParaRPr lang="en-US"/>
          </a:p>
        </p:txBody>
      </p:sp>
      <p:sp>
        <p:nvSpPr>
          <p:cNvPr id="27690" name="AutoShape 42"/>
          <p:cNvSpPr>
            <a:spLocks noChangeArrowheads="1"/>
          </p:cNvSpPr>
          <p:nvPr/>
        </p:nvSpPr>
        <p:spPr bwMode="auto">
          <a:xfrm>
            <a:off x="7867650" y="3276600"/>
            <a:ext cx="1352550" cy="457200"/>
          </a:xfrm>
          <a:prstGeom prst="rightArrow">
            <a:avLst>
              <a:gd name="adj1" fmla="val 50000"/>
              <a:gd name="adj2" fmla="val 73958"/>
            </a:avLst>
          </a:prstGeom>
          <a:solidFill>
            <a:srgbClr val="FFCC00"/>
          </a:solidFill>
          <a:ln w="9525">
            <a:solidFill>
              <a:schemeClr val="tx1"/>
            </a:solidFill>
            <a:miter lim="800000"/>
            <a:headEnd/>
            <a:tailEnd/>
          </a:ln>
          <a:effectLst>
            <a:outerShdw blurRad="63500" dist="38099" dir="2700000" algn="ctr" rotWithShape="0">
              <a:schemeClr val="tx1">
                <a:alpha val="74997"/>
              </a:schemeClr>
            </a:outerShdw>
          </a:effectLst>
        </p:spPr>
        <p:txBody>
          <a:bodyPr wrap="none" anchor="ctr"/>
          <a:lstStyle/>
          <a:p>
            <a:pPr>
              <a:defRPr/>
            </a:pPr>
            <a:endParaRPr lang="en-US"/>
          </a:p>
        </p:txBody>
      </p:sp>
      <p:sp>
        <p:nvSpPr>
          <p:cNvPr id="27691" name="Text Box 43"/>
          <p:cNvSpPr txBox="1">
            <a:spLocks noChangeArrowheads="1"/>
          </p:cNvSpPr>
          <p:nvPr/>
        </p:nvSpPr>
        <p:spPr bwMode="auto">
          <a:xfrm>
            <a:off x="2667000" y="120650"/>
            <a:ext cx="5181600" cy="6413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pPr algn="ctr" eaLnBrk="1" hangingPunct="1">
              <a:spcBef>
                <a:spcPct val="50000"/>
              </a:spcBef>
            </a:pPr>
            <a:r>
              <a:rPr lang="zh-CN" altLang="en-US" b="1">
                <a:solidFill>
                  <a:schemeClr val="bg1"/>
                </a:solidFill>
                <a:cs typeface="SimSun" charset="0"/>
              </a:rPr>
              <a:t>何西阿 </a:t>
            </a:r>
            <a:r>
              <a:rPr lang="zh-CN" altLang="en-US" sz="2000" b="1">
                <a:solidFill>
                  <a:schemeClr val="bg1"/>
                </a:solidFill>
                <a:cs typeface="SimSun" charset="0"/>
              </a:rPr>
              <a:t>公元前</a:t>
            </a:r>
            <a:r>
              <a:rPr lang="en-US" altLang="zh-CN" b="1">
                <a:solidFill>
                  <a:schemeClr val="bg1"/>
                </a:solidFill>
                <a:cs typeface="SimSun" charset="0"/>
              </a:rPr>
              <a:t>755-710 </a:t>
            </a:r>
            <a:endParaRPr lang="en-US" altLang="zh-CN" sz="3200" b="1">
              <a:solidFill>
                <a:schemeClr val="bg1"/>
              </a:solidFill>
              <a:cs typeface="SimSun" charset="0"/>
            </a:endParaRPr>
          </a:p>
        </p:txBody>
      </p:sp>
      <p:sp>
        <p:nvSpPr>
          <p:cNvPr id="27692" name="Rectangle 44"/>
          <p:cNvSpPr>
            <a:spLocks noChangeArrowheads="1"/>
          </p:cNvSpPr>
          <p:nvPr/>
        </p:nvSpPr>
        <p:spPr bwMode="auto">
          <a:xfrm>
            <a:off x="4953000" y="3657600"/>
            <a:ext cx="552450" cy="260350"/>
          </a:xfrm>
          <a:prstGeom prst="rect">
            <a:avLst/>
          </a:prstGeom>
          <a:solidFill>
            <a:schemeClr val="bg1"/>
          </a:solidFill>
          <a:ln w="9525">
            <a:solidFill>
              <a:schemeClr val="tx1"/>
            </a:solidFill>
            <a:miter lim="800000"/>
            <a:headEnd/>
            <a:tailEnd/>
          </a:ln>
          <a:effectLst>
            <a:outerShdw blurRad="63500" dist="38099" dir="2700000" algn="ctr" rotWithShape="0">
              <a:schemeClr val="tx1">
                <a:alpha val="74997"/>
              </a:schemeClr>
            </a:outerShdw>
          </a:effectLst>
        </p:spPr>
        <p:txBody>
          <a:bodyPr wrap="none" anchor="ctr"/>
          <a:lstStyle/>
          <a:p>
            <a:pPr>
              <a:defRPr/>
            </a:pPr>
            <a:endParaRPr lang="en-US"/>
          </a:p>
        </p:txBody>
      </p:sp>
      <p:sp>
        <p:nvSpPr>
          <p:cNvPr id="27693" name="AutoShape 45"/>
          <p:cNvSpPr>
            <a:spLocks noChangeArrowheads="1"/>
          </p:cNvSpPr>
          <p:nvPr/>
        </p:nvSpPr>
        <p:spPr bwMode="auto">
          <a:xfrm>
            <a:off x="5410200" y="3276600"/>
            <a:ext cx="1828800" cy="457200"/>
          </a:xfrm>
          <a:prstGeom prst="rightArrow">
            <a:avLst>
              <a:gd name="adj1" fmla="val 50000"/>
              <a:gd name="adj2" fmla="val 100000"/>
            </a:avLst>
          </a:prstGeom>
          <a:solidFill>
            <a:srgbClr val="FF99FF"/>
          </a:solidFill>
          <a:ln w="9525">
            <a:solidFill>
              <a:schemeClr val="tx1"/>
            </a:solidFill>
            <a:miter lim="800000"/>
            <a:headEnd/>
            <a:tailEnd/>
          </a:ln>
          <a:effectLst>
            <a:outerShdw blurRad="63500" dist="38099" dir="2700000" algn="ctr" rotWithShape="0">
              <a:schemeClr val="tx1">
                <a:alpha val="74997"/>
              </a:schemeClr>
            </a:outerShdw>
          </a:effectLst>
        </p:spPr>
        <p:txBody>
          <a:bodyPr wrap="none" anchor="ctr"/>
          <a:lstStyle/>
          <a:p>
            <a:pPr>
              <a:defRPr/>
            </a:pPr>
            <a:endParaRPr lang="en-US"/>
          </a:p>
        </p:txBody>
      </p:sp>
      <p:sp>
        <p:nvSpPr>
          <p:cNvPr id="27694" name="Text Box 46"/>
          <p:cNvSpPr txBox="1">
            <a:spLocks noChangeArrowheads="1"/>
          </p:cNvSpPr>
          <p:nvPr/>
        </p:nvSpPr>
        <p:spPr bwMode="auto">
          <a:xfrm>
            <a:off x="5343525" y="4067175"/>
            <a:ext cx="600075" cy="18002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50000"/>
              </a:spcBef>
              <a:defRPr/>
            </a:pPr>
            <a:r>
              <a:rPr lang="zh-CN" altLang="en-US" sz="2800" b="1">
                <a:solidFill>
                  <a:schemeClr val="bg1"/>
                </a:solidFill>
                <a:latin typeface="Times New Roman" pitchFamily="-107" charset="0"/>
                <a:ea typeface="宋体" pitchFamily="-107" charset="-122"/>
                <a:cs typeface="宋体" pitchFamily="-107" charset="-122"/>
              </a:rPr>
              <a:t>   </a:t>
            </a:r>
            <a:r>
              <a:rPr lang="en-US" altLang="zh-CN" sz="2800" b="1">
                <a:solidFill>
                  <a:schemeClr val="bg1"/>
                </a:solidFill>
                <a:latin typeface="Times New Roman" pitchFamily="-107" charset="0"/>
                <a:ea typeface="宋体" pitchFamily="-107" charset="-122"/>
                <a:cs typeface="宋体" pitchFamily="-107" charset="-122"/>
              </a:rPr>
              <a:t>7 0 0 </a:t>
            </a:r>
          </a:p>
        </p:txBody>
      </p:sp>
      <p:sp>
        <p:nvSpPr>
          <p:cNvPr id="27695" name="Text Box 47"/>
          <p:cNvSpPr txBox="1">
            <a:spLocks noChangeArrowheads="1"/>
          </p:cNvSpPr>
          <p:nvPr/>
        </p:nvSpPr>
        <p:spPr bwMode="auto">
          <a:xfrm>
            <a:off x="6858000" y="4067175"/>
            <a:ext cx="381000" cy="18002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50000"/>
              </a:spcBef>
              <a:defRPr/>
            </a:pPr>
            <a:r>
              <a:rPr lang="zh-CN" altLang="en-US" sz="2800" b="1">
                <a:solidFill>
                  <a:schemeClr val="bg1"/>
                </a:solidFill>
                <a:latin typeface="Times New Roman" pitchFamily="-107" charset="0"/>
                <a:ea typeface="宋体" pitchFamily="-107" charset="-122"/>
                <a:cs typeface="宋体" pitchFamily="-107" charset="-122"/>
              </a:rPr>
              <a:t> </a:t>
            </a:r>
            <a:r>
              <a:rPr lang="en-US" altLang="zh-CN" sz="2800" b="1">
                <a:solidFill>
                  <a:schemeClr val="bg1"/>
                </a:solidFill>
                <a:latin typeface="Times New Roman" pitchFamily="-107" charset="0"/>
                <a:ea typeface="宋体" pitchFamily="-107" charset="-122"/>
                <a:cs typeface="宋体" pitchFamily="-107" charset="-122"/>
              </a:rPr>
              <a:t>600</a:t>
            </a:r>
          </a:p>
        </p:txBody>
      </p:sp>
      <p:sp>
        <p:nvSpPr>
          <p:cNvPr id="27696" name="AutoShape 48"/>
          <p:cNvSpPr>
            <a:spLocks noChangeArrowheads="1"/>
          </p:cNvSpPr>
          <p:nvPr/>
        </p:nvSpPr>
        <p:spPr bwMode="auto">
          <a:xfrm>
            <a:off x="4953000" y="762000"/>
            <a:ext cx="533400" cy="2895600"/>
          </a:xfrm>
          <a:prstGeom prst="downArrow">
            <a:avLst>
              <a:gd name="adj1" fmla="val 50000"/>
              <a:gd name="adj2" fmla="val 135714"/>
            </a:avLst>
          </a:prstGeom>
          <a:solidFill>
            <a:schemeClr val="bg1"/>
          </a:solidFill>
          <a:ln w="9525">
            <a:solidFill>
              <a:schemeClr val="tx1"/>
            </a:solidFill>
            <a:miter lim="800000"/>
            <a:headEnd/>
            <a:tailEnd/>
          </a:ln>
          <a:effectLst>
            <a:outerShdw blurRad="63500" dist="38099" dir="2700000" algn="ctr" rotWithShape="0">
              <a:schemeClr val="tx1">
                <a:alpha val="74997"/>
              </a:schemeClr>
            </a:outerShdw>
          </a:effectLst>
        </p:spPr>
        <p:txBody>
          <a:bodyPr wrap="none" anchor="ctr"/>
          <a:lstStyle/>
          <a:p>
            <a:pPr>
              <a:defRPr/>
            </a:pPr>
            <a:endParaRPr lang="en-US"/>
          </a:p>
        </p:txBody>
      </p:sp>
    </p:spTree>
  </p:cSld>
  <p:clrMapOvr>
    <a:masterClrMapping/>
  </p:clrMapOvr>
  <p:transition spd="med">
    <p:randomBar dir="vert"/>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29" name="Picture 10" descr="Hosea fountain_of_wealth_singapore_photo_stb.jpg"/>
          <p:cNvPicPr>
            <a:picLocks noChangeAspect="1"/>
          </p:cNvPicPr>
          <p:nvPr/>
        </p:nvPicPr>
        <p:blipFill>
          <a:blip r:embed="rId3">
            <a:lum bright="-20000"/>
            <a:extLst>
              <a:ext uri="{28A0092B-C50C-407E-A947-70E740481C1C}">
                <a14:useLocalDpi xmlns:a14="http://schemas.microsoft.com/office/drawing/2010/main"/>
              </a:ext>
            </a:extLst>
          </a:blip>
          <a:srcRect/>
          <a:stretch>
            <a:fillRect/>
          </a:stretch>
        </p:blipFill>
        <p:spPr bwMode="auto">
          <a:xfrm>
            <a:off x="0" y="876300"/>
            <a:ext cx="9144000" cy="598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Rectangle 6"/>
          <p:cNvSpPr>
            <a:spLocks noChangeArrowheads="1"/>
          </p:cNvSpPr>
          <p:nvPr/>
        </p:nvSpPr>
        <p:spPr bwMode="auto">
          <a:xfrm>
            <a:off x="0" y="990600"/>
            <a:ext cx="9144000" cy="5562600"/>
          </a:xfrm>
          <a:prstGeom prst="rect">
            <a:avLst/>
          </a:prstGeom>
          <a:noFill/>
          <a:ln w="12700">
            <a:noFill/>
            <a:miter lim="800000"/>
            <a:headEnd/>
            <a:tailEnd/>
          </a:ln>
        </p:spPr>
        <p:txBody>
          <a:bodyPr lIns="90488" tIns="44450" rIns="90488" bIns="44450"/>
          <a:lstStyle/>
          <a:p>
            <a:pPr marL="342900" indent="-342900" algn="just">
              <a:spcBef>
                <a:spcPct val="20000"/>
              </a:spcBef>
              <a:buFont typeface="Wingdings" charset="0"/>
              <a:buChar char="M"/>
              <a:defRPr/>
            </a:pPr>
            <a:r>
              <a:rPr lang="zh-CN" altLang="en-US" sz="2400" b="1" dirty="0">
                <a:solidFill>
                  <a:srgbClr val="FFFFFF"/>
                </a:solidFill>
                <a:effectLst>
                  <a:outerShdw blurRad="38100" dist="38100" dir="2700000" algn="tl">
                    <a:srgbClr val="000000"/>
                  </a:outerShdw>
                </a:effectLst>
                <a:latin typeface="Arial" charset="0"/>
                <a:ea typeface="ＭＳ Ｐゴシック" charset="0"/>
                <a:cs typeface="Arial" charset="0"/>
              </a:rPr>
              <a:t>何西阿在亚述王国还没攻打并放逐以色列前，在北国向以色列宣讲预言，长达</a:t>
            </a:r>
            <a:r>
              <a:rPr lang="en-US" altLang="zh-CN" sz="2400" b="1" dirty="0">
                <a:solidFill>
                  <a:srgbClr val="FFFFFF"/>
                </a:solidFill>
                <a:effectLst>
                  <a:outerShdw blurRad="38100" dist="38100" dir="2700000" algn="tl">
                    <a:srgbClr val="000000"/>
                  </a:outerShdw>
                </a:effectLst>
                <a:latin typeface="Arial" charset="0"/>
                <a:ea typeface="ＭＳ Ｐゴシック" charset="0"/>
                <a:cs typeface="Arial" charset="0"/>
              </a:rPr>
              <a:t>25</a:t>
            </a:r>
            <a:r>
              <a:rPr lang="zh-CN" altLang="en-US" sz="2400" b="1" dirty="0">
                <a:solidFill>
                  <a:srgbClr val="FFFFFF"/>
                </a:solidFill>
                <a:effectLst>
                  <a:outerShdw blurRad="38100" dist="38100" dir="2700000" algn="tl">
                    <a:srgbClr val="000000"/>
                  </a:outerShdw>
                </a:effectLst>
                <a:latin typeface="Arial" charset="0"/>
                <a:ea typeface="ＭＳ Ｐゴシック" charset="0"/>
                <a:cs typeface="Arial" charset="0"/>
              </a:rPr>
              <a:t>年</a:t>
            </a:r>
            <a:r>
              <a:rPr lang="en-US" altLang="zh-CN" sz="2400" b="1" dirty="0">
                <a:solidFill>
                  <a:srgbClr val="FFFFFF"/>
                </a:solidFill>
                <a:effectLst>
                  <a:outerShdw blurRad="38100" dist="38100" dir="2700000" algn="tl">
                    <a:srgbClr val="000000"/>
                  </a:outerShdw>
                </a:effectLst>
                <a:latin typeface="Arial" charset="0"/>
                <a:ea typeface="ＭＳ Ｐゴシック" charset="0"/>
                <a:cs typeface="Arial" charset="0"/>
              </a:rPr>
              <a:t>. </a:t>
            </a:r>
          </a:p>
          <a:p>
            <a:pPr marL="342900" indent="-342900" algn="just">
              <a:spcBef>
                <a:spcPct val="20000"/>
              </a:spcBef>
              <a:buFont typeface="Wingdings" charset="0"/>
              <a:buChar char="M"/>
              <a:defRPr/>
            </a:pPr>
            <a:r>
              <a:rPr lang="zh-CN" altLang="en-US" sz="2400" b="1" dirty="0">
                <a:solidFill>
                  <a:srgbClr val="FFFFFF"/>
                </a:solidFill>
                <a:effectLst>
                  <a:outerShdw blurRad="38100" dist="38100" dir="2700000" algn="tl">
                    <a:srgbClr val="000000"/>
                  </a:outerShdw>
                </a:effectLst>
                <a:latin typeface="Arial" charset="0"/>
                <a:ea typeface="ＭＳ Ｐゴシック" charset="0"/>
                <a:cs typeface="Arial" charset="0"/>
              </a:rPr>
              <a:t>以色列在政治与军事上达到最高峰。因此在商业上得利。</a:t>
            </a:r>
          </a:p>
          <a:p>
            <a:pPr marL="342900" indent="-342900" algn="just">
              <a:spcBef>
                <a:spcPct val="20000"/>
              </a:spcBef>
              <a:buFont typeface="Wingdings" charset="0"/>
              <a:buChar char="M"/>
              <a:defRPr/>
            </a:pPr>
            <a:r>
              <a:rPr lang="zh-CN" altLang="en-US" sz="2400" b="1" dirty="0">
                <a:solidFill>
                  <a:srgbClr val="FFFFFF"/>
                </a:solidFill>
                <a:effectLst>
                  <a:outerShdw blurRad="38100" dist="38100" dir="2700000" algn="tl">
                    <a:srgbClr val="000000"/>
                  </a:outerShdw>
                </a:effectLst>
                <a:latin typeface="Arial" charset="0"/>
                <a:ea typeface="ＭＳ Ｐゴシック" charset="0"/>
                <a:cs typeface="Arial" charset="0"/>
              </a:rPr>
              <a:t>经济欣欣向荣，人民都非常富裕，但他们想要跟多物质的东西</a:t>
            </a:r>
            <a:r>
              <a:rPr lang="en-US" altLang="zh-CN" sz="2400" b="1" dirty="0">
                <a:solidFill>
                  <a:srgbClr val="FFFFFF"/>
                </a:solidFill>
                <a:effectLst>
                  <a:outerShdw blurRad="38100" dist="38100" dir="2700000" algn="tl">
                    <a:srgbClr val="000000"/>
                  </a:outerShdw>
                </a:effectLst>
                <a:latin typeface="Arial" charset="0"/>
                <a:ea typeface="ＭＳ Ｐゴシック" charset="0"/>
                <a:cs typeface="Arial" charset="0"/>
              </a:rPr>
              <a:t>. </a:t>
            </a:r>
          </a:p>
          <a:p>
            <a:pPr marL="342900" indent="-342900" algn="just">
              <a:spcBef>
                <a:spcPct val="20000"/>
              </a:spcBef>
              <a:buFont typeface="Wingdings" charset="0"/>
              <a:buChar char="M"/>
              <a:defRPr/>
            </a:pPr>
            <a:r>
              <a:rPr lang="zh-CN" altLang="en-US" sz="2400" b="1" dirty="0">
                <a:solidFill>
                  <a:srgbClr val="FFFFFF"/>
                </a:solidFill>
                <a:effectLst>
                  <a:outerShdw blurRad="38100" dist="38100" dir="2700000" algn="tl">
                    <a:srgbClr val="000000"/>
                  </a:outerShdw>
                </a:effectLst>
                <a:latin typeface="Arial" charset="0"/>
                <a:ea typeface="ＭＳ Ｐゴシック" charset="0"/>
                <a:cs typeface="Arial" charset="0"/>
              </a:rPr>
              <a:t>亚述的势力渐渐兴起 </a:t>
            </a:r>
            <a:r>
              <a:rPr lang="en-US" altLang="zh-CN" sz="2400" b="1" dirty="0">
                <a:solidFill>
                  <a:srgbClr val="FFFFFF"/>
                </a:solidFill>
                <a:effectLst>
                  <a:outerShdw blurRad="38100" dist="38100" dir="2700000" algn="tl">
                    <a:srgbClr val="000000"/>
                  </a:outerShdw>
                </a:effectLst>
                <a:latin typeface="Arial" charset="0"/>
                <a:ea typeface="ＭＳ Ｐゴシック" charset="0"/>
                <a:cs typeface="Arial" charset="0"/>
              </a:rPr>
              <a:t>(9:5,6)</a:t>
            </a:r>
            <a:r>
              <a:rPr lang="zh-CN" altLang="en-US" sz="2400" b="1" dirty="0">
                <a:solidFill>
                  <a:srgbClr val="FFFFFF"/>
                </a:solidFill>
                <a:effectLst>
                  <a:outerShdw blurRad="38100" dist="38100" dir="2700000" algn="tl">
                    <a:srgbClr val="000000"/>
                  </a:outerShdw>
                </a:effectLst>
                <a:latin typeface="Arial" charset="0"/>
                <a:ea typeface="ＭＳ Ｐゴシック" charset="0"/>
                <a:cs typeface="Arial" charset="0"/>
              </a:rPr>
              <a:t>而何西阿在耶罗波安二世和乌西雅到希西家统治的时期宣讲预言 </a:t>
            </a:r>
            <a:r>
              <a:rPr lang="en-US" altLang="zh-CN" sz="2400" b="1" dirty="0">
                <a:solidFill>
                  <a:srgbClr val="FFFFFF"/>
                </a:solidFill>
                <a:effectLst>
                  <a:outerShdw blurRad="38100" dist="38100" dir="2700000" algn="tl">
                    <a:srgbClr val="000000"/>
                  </a:outerShdw>
                </a:effectLst>
                <a:latin typeface="Arial" charset="0"/>
                <a:ea typeface="ＭＳ Ｐゴシック" charset="0"/>
                <a:cs typeface="Arial" charset="0"/>
              </a:rPr>
              <a:t>(</a:t>
            </a:r>
            <a:r>
              <a:rPr lang="zh-CN" altLang="en-US" sz="2400" b="1" dirty="0">
                <a:solidFill>
                  <a:srgbClr val="FFFFFF"/>
                </a:solidFill>
                <a:effectLst>
                  <a:outerShdw blurRad="38100" dist="38100" dir="2700000" algn="tl">
                    <a:srgbClr val="000000"/>
                  </a:outerShdw>
                </a:effectLst>
                <a:latin typeface="Arial" charset="0"/>
                <a:ea typeface="ＭＳ Ｐゴシック" charset="0"/>
                <a:cs typeface="Arial" charset="0"/>
              </a:rPr>
              <a:t>公元前</a:t>
            </a:r>
            <a:r>
              <a:rPr lang="en-US" altLang="zh-CN" sz="2400" b="1" dirty="0">
                <a:solidFill>
                  <a:srgbClr val="FFFFFF"/>
                </a:solidFill>
                <a:effectLst>
                  <a:outerShdw blurRad="38100" dist="38100" dir="2700000" algn="tl">
                    <a:srgbClr val="000000"/>
                  </a:outerShdw>
                </a:effectLst>
                <a:latin typeface="Arial" charset="0"/>
                <a:ea typeface="ＭＳ Ｐゴシック" charset="0"/>
                <a:cs typeface="Arial" charset="0"/>
              </a:rPr>
              <a:t>715-687). </a:t>
            </a:r>
          </a:p>
          <a:p>
            <a:pPr marL="342900" indent="-342900" algn="just">
              <a:spcBef>
                <a:spcPct val="20000"/>
              </a:spcBef>
              <a:buFont typeface="Wingdings" charset="0"/>
              <a:buChar char="M"/>
              <a:defRPr/>
            </a:pPr>
            <a:r>
              <a:rPr lang="zh-CN" altLang="en-US" sz="2400" b="1" dirty="0">
                <a:solidFill>
                  <a:srgbClr val="FFFFFF"/>
                </a:solidFill>
                <a:effectLst>
                  <a:outerShdw blurRad="38100" dist="38100" dir="2700000" algn="tl">
                    <a:srgbClr val="000000"/>
                  </a:outerShdw>
                </a:effectLst>
                <a:latin typeface="Arial" charset="0"/>
                <a:ea typeface="ＭＳ Ｐゴシック" charset="0"/>
                <a:cs typeface="Arial" charset="0"/>
              </a:rPr>
              <a:t>当耶罗波安二死后</a:t>
            </a:r>
            <a:r>
              <a:rPr lang="en-US" altLang="zh-CN" sz="2400" b="1" dirty="0">
                <a:solidFill>
                  <a:srgbClr val="FFFFFF"/>
                </a:solidFill>
                <a:effectLst>
                  <a:outerShdw blurRad="38100" dist="38100" dir="2700000" algn="tl">
                    <a:srgbClr val="000000"/>
                  </a:outerShdw>
                </a:effectLst>
                <a:latin typeface="Arial" charset="0"/>
                <a:ea typeface="ＭＳ Ｐゴシック" charset="0"/>
                <a:cs typeface="Arial" charset="0"/>
              </a:rPr>
              <a:t>(</a:t>
            </a:r>
            <a:r>
              <a:rPr lang="zh-CN" altLang="en-US" sz="2400" b="1" dirty="0">
                <a:solidFill>
                  <a:srgbClr val="FFFFFF"/>
                </a:solidFill>
                <a:effectLst>
                  <a:outerShdw blurRad="38100" dist="38100" dir="2700000" algn="tl">
                    <a:srgbClr val="000000"/>
                  </a:outerShdw>
                </a:effectLst>
                <a:latin typeface="Arial" charset="0"/>
                <a:ea typeface="ＭＳ Ｐゴシック" charset="0"/>
                <a:cs typeface="Arial" charset="0"/>
              </a:rPr>
              <a:t>公元前</a:t>
            </a:r>
            <a:r>
              <a:rPr lang="en-US" altLang="zh-CN" sz="2400" b="1" dirty="0">
                <a:solidFill>
                  <a:srgbClr val="FFFFFF"/>
                </a:solidFill>
                <a:effectLst>
                  <a:outerShdw blurRad="38100" dist="38100" dir="2700000" algn="tl">
                    <a:srgbClr val="000000"/>
                  </a:outerShdw>
                </a:effectLst>
                <a:latin typeface="Arial" charset="0"/>
                <a:ea typeface="ＭＳ Ｐゴシック" charset="0"/>
                <a:cs typeface="Arial" charset="0"/>
              </a:rPr>
              <a:t>782-753)</a:t>
            </a:r>
            <a:r>
              <a:rPr lang="zh-CN" altLang="en-US" sz="2400" b="1" dirty="0">
                <a:solidFill>
                  <a:srgbClr val="FFFFFF"/>
                </a:solidFill>
                <a:effectLst>
                  <a:outerShdw blurRad="38100" dist="38100" dir="2700000" algn="tl">
                    <a:srgbClr val="000000"/>
                  </a:outerShdw>
                </a:effectLst>
                <a:latin typeface="Arial" charset="0"/>
                <a:ea typeface="ＭＳ Ｐゴシック" charset="0"/>
                <a:cs typeface="Arial" charset="0"/>
              </a:rPr>
              <a:t>， 北国陷入政治混乱，整个国家的局势不稳定</a:t>
            </a:r>
            <a:r>
              <a:rPr lang="en-US" altLang="zh-CN" sz="2400" b="1" dirty="0">
                <a:solidFill>
                  <a:srgbClr val="FFFFFF"/>
                </a:solidFill>
                <a:effectLst>
                  <a:outerShdw blurRad="38100" dist="38100" dir="2700000" algn="tl">
                    <a:srgbClr val="000000"/>
                  </a:outerShdw>
                </a:effectLst>
                <a:latin typeface="Arial" charset="0"/>
                <a:ea typeface="ＭＳ Ｐゴシック" charset="0"/>
                <a:cs typeface="Arial" charset="0"/>
              </a:rPr>
              <a:t>. </a:t>
            </a:r>
          </a:p>
          <a:p>
            <a:pPr marL="342900" indent="-342900" algn="just">
              <a:spcBef>
                <a:spcPct val="20000"/>
              </a:spcBef>
              <a:buFont typeface="Wingdings" charset="0"/>
              <a:buChar char="M"/>
              <a:defRPr/>
            </a:pPr>
            <a:r>
              <a:rPr lang="zh-CN" altLang="en-US" sz="2400" b="1" dirty="0">
                <a:solidFill>
                  <a:srgbClr val="FFFFFF"/>
                </a:solidFill>
                <a:effectLst>
                  <a:outerShdw blurRad="38100" dist="38100" dir="2700000" algn="tl">
                    <a:srgbClr val="000000"/>
                  </a:outerShdw>
                </a:effectLst>
                <a:latin typeface="Arial" charset="0"/>
                <a:ea typeface="ＭＳ Ｐゴシック" charset="0"/>
                <a:cs typeface="Arial" charset="0"/>
              </a:rPr>
              <a:t>以色列最终被提革拉毗列色占领了</a:t>
            </a:r>
            <a:r>
              <a:rPr lang="en-US" altLang="zh-CN" sz="2400" b="1" dirty="0">
                <a:solidFill>
                  <a:srgbClr val="FFFFFF"/>
                </a:solidFill>
                <a:effectLst>
                  <a:outerShdw blurRad="38100" dist="38100" dir="2700000" algn="tl">
                    <a:srgbClr val="000000"/>
                  </a:outerShdw>
                </a:effectLst>
                <a:latin typeface="Arial" charset="0"/>
                <a:ea typeface="ＭＳ Ｐゴシック" charset="0"/>
                <a:cs typeface="Arial" charset="0"/>
              </a:rPr>
              <a:t>.</a:t>
            </a:r>
          </a:p>
        </p:txBody>
      </p:sp>
      <p:sp>
        <p:nvSpPr>
          <p:cNvPr id="252931" name="Rectangle 7"/>
          <p:cNvSpPr>
            <a:spLocks noChangeArrowheads="1"/>
          </p:cNvSpPr>
          <p:nvPr/>
        </p:nvSpPr>
        <p:spPr bwMode="auto">
          <a:xfrm>
            <a:off x="-228600" y="3733800"/>
            <a:ext cx="18415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solidFill>
                <a:srgbClr val="000000"/>
              </a:solidFill>
              <a:latin typeface="Arial" charset="0"/>
              <a:ea typeface="ＭＳ Ｐゴシック" charset="0"/>
              <a:cs typeface="Arial" charset="0"/>
            </a:endParaRPr>
          </a:p>
          <a:p>
            <a:endParaRPr lang="en-US" sz="2400">
              <a:solidFill>
                <a:srgbClr val="000000"/>
              </a:solidFill>
              <a:latin typeface="Arial" charset="0"/>
              <a:ea typeface="ＭＳ Ｐゴシック" charset="0"/>
              <a:cs typeface="Arial" charset="0"/>
            </a:endParaRPr>
          </a:p>
          <a:p>
            <a:endParaRPr lang="en-US" sz="2400">
              <a:solidFill>
                <a:srgbClr val="000000"/>
              </a:solidFill>
              <a:latin typeface="Arial" charset="0"/>
              <a:ea typeface="ＭＳ Ｐゴシック" charset="0"/>
              <a:cs typeface="Arial" charset="0"/>
            </a:endParaRPr>
          </a:p>
          <a:p>
            <a:endParaRPr lang="en-US" sz="2400">
              <a:solidFill>
                <a:srgbClr val="000000"/>
              </a:solidFill>
              <a:latin typeface="Arial" charset="0"/>
              <a:ea typeface="ＭＳ Ｐゴシック" charset="0"/>
              <a:cs typeface="Arial" charset="0"/>
            </a:endParaRPr>
          </a:p>
        </p:txBody>
      </p:sp>
      <p:sp>
        <p:nvSpPr>
          <p:cNvPr id="252932" name="Rectangle 8"/>
          <p:cNvSpPr>
            <a:spLocks noChangeArrowheads="1"/>
          </p:cNvSpPr>
          <p:nvPr/>
        </p:nvSpPr>
        <p:spPr bwMode="auto">
          <a:xfrm>
            <a:off x="381000" y="1905000"/>
            <a:ext cx="845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buFontTx/>
              <a:buChar char="•"/>
            </a:pPr>
            <a:endParaRPr lang="en-US" sz="2400">
              <a:solidFill>
                <a:srgbClr val="000000"/>
              </a:solidFill>
              <a:latin typeface="Arial" charset="0"/>
              <a:ea typeface="ＭＳ Ｐゴシック" charset="0"/>
              <a:cs typeface="Arial" charset="0"/>
            </a:endParaRPr>
          </a:p>
        </p:txBody>
      </p:sp>
      <p:sp>
        <p:nvSpPr>
          <p:cNvPr id="252933" name="Rectangle 9"/>
          <p:cNvSpPr>
            <a:spLocks noChangeArrowheads="1"/>
          </p:cNvSpPr>
          <p:nvPr/>
        </p:nvSpPr>
        <p:spPr bwMode="auto">
          <a:xfrm>
            <a:off x="381000" y="3124200"/>
            <a:ext cx="112156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sz="2400">
              <a:solidFill>
                <a:srgbClr val="000000"/>
              </a:solidFill>
              <a:latin typeface="Arial" charset="0"/>
              <a:ea typeface="ＭＳ Ｐゴシック" charset="0"/>
              <a:cs typeface="Arial" charset="0"/>
            </a:endParaRPr>
          </a:p>
        </p:txBody>
      </p:sp>
      <p:sp>
        <p:nvSpPr>
          <p:cNvPr id="252934" name="Rectangle 10"/>
          <p:cNvSpPr>
            <a:spLocks noChangeArrowheads="1"/>
          </p:cNvSpPr>
          <p:nvPr/>
        </p:nvSpPr>
        <p:spPr bwMode="auto">
          <a:xfrm>
            <a:off x="838200" y="3886200"/>
            <a:ext cx="151066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sz="2400">
              <a:solidFill>
                <a:srgbClr val="000000"/>
              </a:solidFill>
              <a:latin typeface="Arial" charset="0"/>
              <a:ea typeface="ＭＳ Ｐゴシック" charset="0"/>
              <a:cs typeface="Arial" charset="0"/>
            </a:endParaRPr>
          </a:p>
        </p:txBody>
      </p:sp>
      <p:sp>
        <p:nvSpPr>
          <p:cNvPr id="252935" name="Rectangle 11"/>
          <p:cNvSpPr>
            <a:spLocks noChangeArrowheads="1"/>
          </p:cNvSpPr>
          <p:nvPr/>
        </p:nvSpPr>
        <p:spPr bwMode="auto">
          <a:xfrm>
            <a:off x="4313238" y="606901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solidFill>
                <a:srgbClr val="000000"/>
              </a:solidFill>
              <a:latin typeface="Arial" charset="0"/>
              <a:ea typeface="ＭＳ Ｐゴシック" charset="0"/>
              <a:cs typeface="Arial" charset="0"/>
            </a:endParaRPr>
          </a:p>
        </p:txBody>
      </p:sp>
      <p:sp>
        <p:nvSpPr>
          <p:cNvPr id="252936" name="Text Box 13"/>
          <p:cNvSpPr txBox="1">
            <a:spLocks noChangeArrowheads="1"/>
          </p:cNvSpPr>
          <p:nvPr/>
        </p:nvSpPr>
        <p:spPr bwMode="auto">
          <a:xfrm>
            <a:off x="8499475" y="0"/>
            <a:ext cx="6985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000000"/>
                </a:solidFill>
                <a:latin typeface="Arial" charset="0"/>
                <a:cs typeface="Arial" charset="0"/>
              </a:rPr>
              <a:t>566</a:t>
            </a:r>
          </a:p>
        </p:txBody>
      </p:sp>
      <p:sp>
        <p:nvSpPr>
          <p:cNvPr id="10" name="Title 9"/>
          <p:cNvSpPr>
            <a:spLocks noGrp="1"/>
          </p:cNvSpPr>
          <p:nvPr>
            <p:ph type="title" idx="4294967295"/>
          </p:nvPr>
        </p:nvSpPr>
        <p:spPr>
          <a:xfrm>
            <a:off x="457200" y="76200"/>
            <a:ext cx="7772400" cy="708025"/>
          </a:xfrm>
          <a:gradFill rotWithShape="1">
            <a:gsLst>
              <a:gs pos="0">
                <a:schemeClr val="accent2"/>
              </a:gs>
              <a:gs pos="100000">
                <a:schemeClr val="tx1"/>
              </a:gs>
            </a:gsLst>
            <a:lin ang="5400000" scaled="1"/>
          </a:gradFill>
        </p:spPr>
        <p:txBody>
          <a:bodyPr>
            <a:spAutoFit/>
          </a:bodyPr>
          <a:lstStyle/>
          <a:p>
            <a:pPr>
              <a:spcBef>
                <a:spcPct val="50000"/>
              </a:spcBef>
              <a:defRPr/>
            </a:pPr>
            <a:r>
              <a:rPr lang="zh-CN" altLang="en-US" dirty="0">
                <a:solidFill>
                  <a:schemeClr val="bg1"/>
                </a:solidFill>
                <a:effectLst>
                  <a:outerShdw blurRad="38100" dist="38100" dir="2700000" algn="tl">
                    <a:srgbClr val="000000"/>
                  </a:outerShdw>
                </a:effectLst>
                <a:latin typeface="Arial" charset="0"/>
                <a:ea typeface="ＭＳ Ｐゴシック" charset="0"/>
              </a:rPr>
              <a:t>何西阿的时代</a:t>
            </a:r>
          </a:p>
        </p:txBody>
      </p:sp>
    </p:spTree>
    <p:extLst>
      <p:ext uri="{BB962C8B-B14F-4D97-AF65-F5344CB8AC3E}">
        <p14:creationId xmlns:p14="http://schemas.microsoft.com/office/powerpoint/2010/main" val="29326363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102">
                                            <p:txEl>
                                              <p:pRg st="0" end="0"/>
                                            </p:txEl>
                                          </p:spTgt>
                                        </p:tgtEl>
                                        <p:attrNameLst>
                                          <p:attrName>style.visibility</p:attrName>
                                        </p:attrNameLst>
                                      </p:cBhvr>
                                      <p:to>
                                        <p:strVal val="visible"/>
                                      </p:to>
                                    </p:set>
                                    <p:anim calcmode="lin" valueType="num">
                                      <p:cBhvr additive="base">
                                        <p:cTn id="7" dur="500" fill="hold"/>
                                        <p:tgtEl>
                                          <p:spTgt spid="410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10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102">
                                            <p:txEl>
                                              <p:pRg st="1" end="1"/>
                                            </p:txEl>
                                          </p:spTgt>
                                        </p:tgtEl>
                                        <p:attrNameLst>
                                          <p:attrName>style.visibility</p:attrName>
                                        </p:attrNameLst>
                                      </p:cBhvr>
                                      <p:to>
                                        <p:strVal val="visible"/>
                                      </p:to>
                                    </p:set>
                                    <p:anim calcmode="lin" valueType="num">
                                      <p:cBhvr additive="base">
                                        <p:cTn id="13" dur="500" fill="hold"/>
                                        <p:tgtEl>
                                          <p:spTgt spid="410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10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102">
                                            <p:txEl>
                                              <p:pRg st="2" end="2"/>
                                            </p:txEl>
                                          </p:spTgt>
                                        </p:tgtEl>
                                        <p:attrNameLst>
                                          <p:attrName>style.visibility</p:attrName>
                                        </p:attrNameLst>
                                      </p:cBhvr>
                                      <p:to>
                                        <p:strVal val="visible"/>
                                      </p:to>
                                    </p:set>
                                    <p:anim calcmode="lin" valueType="num">
                                      <p:cBhvr additive="base">
                                        <p:cTn id="19" dur="500" fill="hold"/>
                                        <p:tgtEl>
                                          <p:spTgt spid="410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10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102">
                                            <p:txEl>
                                              <p:pRg st="3" end="3"/>
                                            </p:txEl>
                                          </p:spTgt>
                                        </p:tgtEl>
                                        <p:attrNameLst>
                                          <p:attrName>style.visibility</p:attrName>
                                        </p:attrNameLst>
                                      </p:cBhvr>
                                      <p:to>
                                        <p:strVal val="visible"/>
                                      </p:to>
                                    </p:set>
                                    <p:anim calcmode="lin" valueType="num">
                                      <p:cBhvr additive="base">
                                        <p:cTn id="25" dur="500" fill="hold"/>
                                        <p:tgtEl>
                                          <p:spTgt spid="410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10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102">
                                            <p:txEl>
                                              <p:pRg st="4" end="4"/>
                                            </p:txEl>
                                          </p:spTgt>
                                        </p:tgtEl>
                                        <p:attrNameLst>
                                          <p:attrName>style.visibility</p:attrName>
                                        </p:attrNameLst>
                                      </p:cBhvr>
                                      <p:to>
                                        <p:strVal val="visible"/>
                                      </p:to>
                                    </p:set>
                                    <p:anim calcmode="lin" valueType="num">
                                      <p:cBhvr additive="base">
                                        <p:cTn id="31" dur="500" fill="hold"/>
                                        <p:tgtEl>
                                          <p:spTgt spid="410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10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102">
                                            <p:txEl>
                                              <p:pRg st="5" end="5"/>
                                            </p:txEl>
                                          </p:spTgt>
                                        </p:tgtEl>
                                        <p:attrNameLst>
                                          <p:attrName>style.visibility</p:attrName>
                                        </p:attrNameLst>
                                      </p:cBhvr>
                                      <p:to>
                                        <p:strVal val="visible"/>
                                      </p:to>
                                    </p:set>
                                    <p:anim calcmode="lin" valueType="num">
                                      <p:cBhvr additive="base">
                                        <p:cTn id="37" dur="500" fill="hold"/>
                                        <p:tgtEl>
                                          <p:spTgt spid="410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10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2" grpId="0" build="p"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907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971550"/>
            <a:ext cx="3348038" cy="589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9075" name="Rectangle 6"/>
          <p:cNvSpPr>
            <a:spLocks noChangeArrowheads="1"/>
          </p:cNvSpPr>
          <p:nvPr/>
        </p:nvSpPr>
        <p:spPr bwMode="auto">
          <a:xfrm>
            <a:off x="2268538" y="1052513"/>
            <a:ext cx="6856412" cy="198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p>
            <a:pPr>
              <a:spcBef>
                <a:spcPct val="20000"/>
              </a:spcBef>
            </a:pPr>
            <a:r>
              <a:rPr lang="zh-CN" altLang="en-US" sz="2400" b="1" dirty="0">
                <a:solidFill>
                  <a:srgbClr val="FFFFFF"/>
                </a:solidFill>
                <a:latin typeface="Arial" charset="0"/>
                <a:ea typeface="ＭＳ Ｐゴシック" charset="0"/>
                <a:cs typeface="Arial" charset="0"/>
              </a:rPr>
              <a:t>上帝命令何西阿娶一位淫妇 </a:t>
            </a:r>
            <a:r>
              <a:rPr lang="en-US" altLang="zh-CN" sz="2400" b="1" dirty="0">
                <a:solidFill>
                  <a:srgbClr val="FFFFFF"/>
                </a:solidFill>
                <a:latin typeface="Arial" charset="0"/>
                <a:ea typeface="ＭＳ Ｐゴシック" charset="0"/>
                <a:cs typeface="Arial" charset="0"/>
              </a:rPr>
              <a:t>(1:2) </a:t>
            </a:r>
            <a:r>
              <a:rPr lang="zh-CN" altLang="en-US" sz="2400" b="1" dirty="0">
                <a:solidFill>
                  <a:srgbClr val="FFFFFF"/>
                </a:solidFill>
                <a:latin typeface="Arial" charset="0"/>
                <a:ea typeface="ＭＳ Ｐゴシック" charset="0"/>
                <a:cs typeface="Arial" charset="0"/>
              </a:rPr>
              <a:t>但这造成很都问题 </a:t>
            </a:r>
            <a:r>
              <a:rPr lang="en-US" altLang="zh-CN" sz="2400" b="1" dirty="0">
                <a:solidFill>
                  <a:srgbClr val="FFFFFF"/>
                </a:solidFill>
                <a:latin typeface="Arial" charset="0"/>
                <a:ea typeface="ＭＳ Ｐゴシック" charset="0"/>
                <a:cs typeface="Arial" charset="0"/>
              </a:rPr>
              <a:t>(</a:t>
            </a:r>
            <a:r>
              <a:rPr lang="zh-CN" altLang="en-US" sz="2400" b="1" dirty="0">
                <a:solidFill>
                  <a:srgbClr val="FFFFFF"/>
                </a:solidFill>
                <a:latin typeface="Arial" charset="0"/>
                <a:ea typeface="ＭＳ Ｐゴシック" charset="0"/>
                <a:cs typeface="Arial" charset="0"/>
              </a:rPr>
              <a:t>见申</a:t>
            </a:r>
            <a:r>
              <a:rPr lang="en-US" altLang="zh-CN" sz="2400" b="1" dirty="0">
                <a:solidFill>
                  <a:srgbClr val="FFFFFF"/>
                </a:solidFill>
                <a:latin typeface="Arial" charset="0"/>
                <a:ea typeface="ＭＳ Ｐゴシック" charset="0"/>
                <a:cs typeface="Arial" charset="0"/>
              </a:rPr>
              <a:t>22:20 </a:t>
            </a:r>
            <a:r>
              <a:rPr lang="en-US" altLang="zh-CN" sz="2400" b="1" dirty="0" err="1">
                <a:solidFill>
                  <a:srgbClr val="FFFFFF"/>
                </a:solidFill>
                <a:latin typeface="Arial" charset="0"/>
                <a:ea typeface="ＭＳ Ｐゴシック" charset="0"/>
                <a:cs typeface="Arial" charset="0"/>
              </a:rPr>
              <a:t>ff</a:t>
            </a:r>
            <a:r>
              <a:rPr lang="en-US" altLang="zh-CN" sz="2400" b="1" dirty="0">
                <a:solidFill>
                  <a:srgbClr val="FFFFFF"/>
                </a:solidFill>
                <a:latin typeface="Arial" charset="0"/>
                <a:ea typeface="ＭＳ Ｐゴシック" charset="0"/>
                <a:cs typeface="Arial" charset="0"/>
              </a:rPr>
              <a:t>) </a:t>
            </a:r>
            <a:r>
              <a:rPr lang="zh-CN" altLang="en-US" sz="2400" b="1" dirty="0">
                <a:solidFill>
                  <a:srgbClr val="FFFFFF"/>
                </a:solidFill>
                <a:latin typeface="Arial" charset="0"/>
                <a:ea typeface="ＭＳ Ｐゴシック" charset="0"/>
                <a:cs typeface="Arial" charset="0"/>
              </a:rPr>
              <a:t>这是什么意思？</a:t>
            </a:r>
            <a:endParaRPr lang="en-US" altLang="zh-CN" sz="2400" b="1" dirty="0">
              <a:solidFill>
                <a:srgbClr val="FFFFFF"/>
              </a:solidFill>
              <a:latin typeface="Arial" charset="0"/>
              <a:ea typeface="ＭＳ Ｐゴシック" charset="0"/>
              <a:cs typeface="Arial" charset="0"/>
            </a:endParaRPr>
          </a:p>
          <a:p>
            <a:pPr>
              <a:spcBef>
                <a:spcPct val="20000"/>
              </a:spcBef>
            </a:pPr>
            <a:endParaRPr lang="en-US" sz="2400" b="1" dirty="0">
              <a:solidFill>
                <a:srgbClr val="FFFFFF"/>
              </a:solidFill>
              <a:latin typeface="Arial" charset="0"/>
              <a:ea typeface="ＭＳ Ｐゴシック" charset="0"/>
              <a:cs typeface="Arial" charset="0"/>
            </a:endParaRPr>
          </a:p>
          <a:p>
            <a:pPr>
              <a:spcBef>
                <a:spcPct val="20000"/>
              </a:spcBef>
            </a:pPr>
            <a:r>
              <a:rPr lang="zh-CN" altLang="en-US" sz="2400" b="1" dirty="0">
                <a:solidFill>
                  <a:srgbClr val="FFFFFF"/>
                </a:solidFill>
                <a:latin typeface="Arial" charset="0"/>
                <a:ea typeface="ＭＳ Ｐゴシック" charset="0"/>
                <a:cs typeface="Arial" charset="0"/>
              </a:rPr>
              <a:t>这是什么意识呢</a:t>
            </a:r>
            <a:r>
              <a:rPr lang="en-US" altLang="zh-CN" sz="2400" b="1" dirty="0">
                <a:solidFill>
                  <a:srgbClr val="FFFFFF"/>
                </a:solidFill>
                <a:latin typeface="Arial" charset="0"/>
                <a:ea typeface="ＭＳ Ｐゴシック" charset="0"/>
                <a:cs typeface="Arial" charset="0"/>
              </a:rPr>
              <a:t>?  </a:t>
            </a:r>
            <a:r>
              <a:rPr lang="zh-CN" altLang="en-US" sz="2400" b="1" dirty="0">
                <a:solidFill>
                  <a:srgbClr val="FFFFFF"/>
                </a:solidFill>
                <a:latin typeface="Arial" charset="0"/>
                <a:ea typeface="ＭＳ Ｐゴシック" charset="0"/>
                <a:cs typeface="Arial" charset="0"/>
              </a:rPr>
              <a:t>以下有三大观点</a:t>
            </a:r>
            <a:r>
              <a:rPr lang="en-US" sz="2400" b="1" dirty="0">
                <a:solidFill>
                  <a:srgbClr val="FFFFFF"/>
                </a:solidFill>
                <a:latin typeface="Arial" charset="0"/>
                <a:ea typeface="ＭＳ Ｐゴシック" charset="0"/>
                <a:cs typeface="Arial" charset="0"/>
              </a:rPr>
              <a:t>:</a:t>
            </a:r>
          </a:p>
        </p:txBody>
      </p:sp>
      <p:sp>
        <p:nvSpPr>
          <p:cNvPr id="7175" name="Rectangle 7"/>
          <p:cNvSpPr>
            <a:spLocks noChangeArrowheads="1"/>
          </p:cNvSpPr>
          <p:nvPr/>
        </p:nvSpPr>
        <p:spPr bwMode="auto">
          <a:xfrm>
            <a:off x="2478088" y="3213100"/>
            <a:ext cx="6557962"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indent="-457200">
              <a:buFontTx/>
              <a:buAutoNum type="arabicPeriod"/>
            </a:pPr>
            <a:r>
              <a:rPr lang="zh-CN" altLang="en-US" sz="2400" b="1" dirty="0">
                <a:solidFill>
                  <a:srgbClr val="FFFFFF"/>
                </a:solidFill>
                <a:latin typeface="Arial" charset="0"/>
                <a:ea typeface="ＭＳ Ｐゴシック" charset="0"/>
                <a:cs typeface="Arial" charset="0"/>
              </a:rPr>
              <a:t>要娶个女子</a:t>
            </a:r>
            <a:r>
              <a:rPr lang="zh-CN" altLang="en-US" sz="2400" b="1" u="sng" dirty="0">
                <a:solidFill>
                  <a:srgbClr val="FFFFFF"/>
                </a:solidFill>
                <a:latin typeface="Arial" charset="0"/>
                <a:ea typeface="ＭＳ Ｐゴシック" charset="0"/>
                <a:cs typeface="Arial" charset="0"/>
              </a:rPr>
              <a:t>后</a:t>
            </a:r>
            <a:r>
              <a:rPr lang="zh-CN" altLang="en-US" sz="2400" b="1" dirty="0">
                <a:solidFill>
                  <a:srgbClr val="FFFFFF"/>
                </a:solidFill>
                <a:latin typeface="Arial" charset="0"/>
                <a:ea typeface="ＭＳ Ｐゴシック" charset="0"/>
                <a:cs typeface="Arial" charset="0"/>
              </a:rPr>
              <a:t>成为淫妇</a:t>
            </a:r>
          </a:p>
          <a:p>
            <a:pPr marL="457200" indent="-457200">
              <a:buFontTx/>
              <a:buAutoNum type="arabicPeriod"/>
            </a:pPr>
            <a:endParaRPr lang="zh-CN" altLang="en-US" sz="2400" b="1" dirty="0">
              <a:solidFill>
                <a:srgbClr val="FFFFFF"/>
              </a:solidFill>
              <a:latin typeface="Arial" charset="0"/>
              <a:ea typeface="ＭＳ Ｐゴシック" charset="0"/>
              <a:cs typeface="Arial" charset="0"/>
            </a:endParaRPr>
          </a:p>
          <a:p>
            <a:pPr marL="457200" indent="-457200">
              <a:buFontTx/>
              <a:buAutoNum type="arabicPeriod"/>
            </a:pPr>
            <a:r>
              <a:rPr lang="zh-CN" altLang="en-US" sz="2400" b="1" dirty="0">
                <a:solidFill>
                  <a:srgbClr val="FFFFFF"/>
                </a:solidFill>
                <a:latin typeface="Arial" charset="0"/>
                <a:ea typeface="ＭＳ Ｐゴシック" charset="0"/>
                <a:cs typeface="Arial" charset="0"/>
              </a:rPr>
              <a:t>要娶个</a:t>
            </a:r>
            <a:r>
              <a:rPr lang="zh-CN" altLang="en-US" sz="2400" b="1" u="sng" dirty="0">
                <a:solidFill>
                  <a:srgbClr val="FFFFFF"/>
                </a:solidFill>
                <a:latin typeface="Arial" charset="0"/>
                <a:ea typeface="ＭＳ Ｐゴシック" charset="0"/>
                <a:cs typeface="Arial" charset="0"/>
              </a:rPr>
              <a:t>淫妇为妻</a:t>
            </a:r>
          </a:p>
          <a:p>
            <a:pPr marL="457200" indent="-457200">
              <a:buFontTx/>
              <a:buAutoNum type="arabicPeriod"/>
            </a:pPr>
            <a:endParaRPr lang="zh-CN" altLang="en-US" sz="2400" b="1" dirty="0">
              <a:solidFill>
                <a:srgbClr val="FFFFFF"/>
              </a:solidFill>
              <a:latin typeface="Arial" charset="0"/>
              <a:ea typeface="ＭＳ Ｐゴシック" charset="0"/>
              <a:cs typeface="Arial" charset="0"/>
            </a:endParaRPr>
          </a:p>
          <a:p>
            <a:pPr marL="457200" indent="-457200">
              <a:buFontTx/>
              <a:buAutoNum type="arabicPeriod"/>
            </a:pPr>
            <a:r>
              <a:rPr lang="zh-CN" altLang="en-US" sz="2400" b="1" dirty="0">
                <a:solidFill>
                  <a:srgbClr val="FFFFFF"/>
                </a:solidFill>
                <a:latin typeface="Arial" charset="0"/>
                <a:ea typeface="ＭＳ Ｐゴシック" charset="0"/>
                <a:cs typeface="Arial" charset="0"/>
              </a:rPr>
              <a:t>这只是一个</a:t>
            </a:r>
            <a:r>
              <a:rPr lang="zh-CN" altLang="en-US" sz="2400" b="1" u="sng" dirty="0">
                <a:solidFill>
                  <a:srgbClr val="FFFFFF"/>
                </a:solidFill>
                <a:latin typeface="Arial" charset="0"/>
                <a:ea typeface="ＭＳ Ｐゴシック" charset="0"/>
                <a:cs typeface="Arial" charset="0"/>
              </a:rPr>
              <a:t>寓言</a:t>
            </a:r>
            <a:r>
              <a:rPr lang="zh-CN" altLang="en-US" sz="2400" b="1" dirty="0">
                <a:solidFill>
                  <a:srgbClr val="FFFFFF"/>
                </a:solidFill>
                <a:latin typeface="Arial" charset="0"/>
                <a:ea typeface="ＭＳ Ｐゴシック" charset="0"/>
                <a:cs typeface="Arial" charset="0"/>
              </a:rPr>
              <a:t>  </a:t>
            </a:r>
            <a:r>
              <a:rPr lang="en-US" altLang="zh-CN" sz="2400" b="1" dirty="0">
                <a:solidFill>
                  <a:srgbClr val="FFFFFF"/>
                </a:solidFill>
                <a:latin typeface="Arial" charset="0"/>
                <a:ea typeface="ＭＳ Ｐゴシック" charset="0"/>
                <a:cs typeface="Arial" charset="0"/>
              </a:rPr>
              <a:t>(</a:t>
            </a:r>
            <a:r>
              <a:rPr lang="zh-CN" altLang="en-US" sz="2400" b="1" dirty="0">
                <a:solidFill>
                  <a:srgbClr val="FFFFFF"/>
                </a:solidFill>
                <a:latin typeface="Arial" charset="0"/>
                <a:ea typeface="ＭＳ Ｐゴシック" charset="0"/>
                <a:cs typeface="Arial" charset="0"/>
              </a:rPr>
              <a:t>没有真正行淫</a:t>
            </a:r>
            <a:r>
              <a:rPr lang="en-US" altLang="zh-CN" sz="2400" b="1" dirty="0">
                <a:solidFill>
                  <a:srgbClr val="FFFFFF"/>
                </a:solidFill>
                <a:latin typeface="Arial" charset="0"/>
                <a:ea typeface="ＭＳ Ｐゴシック" charset="0"/>
                <a:cs typeface="Arial" charset="0"/>
              </a:rPr>
              <a:t>) </a:t>
            </a:r>
            <a:r>
              <a:rPr lang="zh-CN" altLang="en-US" sz="2400" b="1" dirty="0">
                <a:solidFill>
                  <a:srgbClr val="FFFFFF"/>
                </a:solidFill>
                <a:latin typeface="Arial" charset="0"/>
                <a:ea typeface="ＭＳ Ｐゴシック" charset="0"/>
                <a:cs typeface="Arial" charset="0"/>
              </a:rPr>
              <a:t>所以行淫是个拜偶像的象征。 </a:t>
            </a:r>
          </a:p>
        </p:txBody>
      </p:sp>
      <p:sp>
        <p:nvSpPr>
          <p:cNvPr id="259077" name="Text Box 8"/>
          <p:cNvSpPr txBox="1">
            <a:spLocks noChangeArrowheads="1"/>
          </p:cNvSpPr>
          <p:nvPr/>
        </p:nvSpPr>
        <p:spPr bwMode="auto">
          <a:xfrm>
            <a:off x="8458200"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cs typeface="Arial" charset="0"/>
              </a:rPr>
              <a:t>567</a:t>
            </a:r>
          </a:p>
        </p:txBody>
      </p:sp>
      <p:sp>
        <p:nvSpPr>
          <p:cNvPr id="6" name="Title 5"/>
          <p:cNvSpPr>
            <a:spLocks noGrp="1"/>
          </p:cNvSpPr>
          <p:nvPr>
            <p:ph type="title" idx="4294967295"/>
          </p:nvPr>
        </p:nvSpPr>
        <p:spPr>
          <a:xfrm>
            <a:off x="0" y="304800"/>
            <a:ext cx="8388350" cy="646113"/>
          </a:xfrm>
          <a:gradFill rotWithShape="1">
            <a:gsLst>
              <a:gs pos="0">
                <a:srgbClr val="660033"/>
              </a:gs>
              <a:gs pos="50000">
                <a:srgbClr val="2F0018"/>
              </a:gs>
              <a:gs pos="100000">
                <a:srgbClr val="660033"/>
              </a:gs>
            </a:gsLst>
            <a:lin ang="5400000" scaled="1"/>
          </a:gradFill>
        </p:spPr>
        <p:txBody>
          <a:bodyPr>
            <a:spAutoFit/>
          </a:bodyPr>
          <a:lstStyle/>
          <a:p>
            <a:pPr>
              <a:defRPr/>
            </a:pPr>
            <a:r>
              <a:rPr lang="zh-CN" altLang="en-US" sz="3600" dirty="0">
                <a:solidFill>
                  <a:srgbClr val="FFFFFF"/>
                </a:solidFill>
                <a:effectLst>
                  <a:outerShdw blurRad="38100" dist="38100" dir="2700000" algn="tl">
                    <a:srgbClr val="000000"/>
                  </a:outerShdw>
                </a:effectLst>
                <a:latin typeface="Arial" charset="0"/>
                <a:ea typeface="ＭＳ Ｐゴシック" charset="0"/>
                <a:cs typeface="Arial" charset="0"/>
              </a:rPr>
              <a:t>批评的观点</a:t>
            </a:r>
            <a:r>
              <a:rPr lang="en-US" altLang="zh-CN" sz="3600"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zh-CN" altLang="en-US" sz="3600" dirty="0">
                <a:solidFill>
                  <a:srgbClr val="FFFFFF"/>
                </a:solidFill>
                <a:effectLst>
                  <a:outerShdw blurRad="38100" dist="38100" dir="2700000" algn="tl">
                    <a:srgbClr val="000000"/>
                  </a:outerShdw>
                </a:effectLst>
                <a:latin typeface="Arial" charset="0"/>
                <a:ea typeface="ＭＳ Ｐゴシック" charset="0"/>
                <a:cs typeface="Arial" charset="0"/>
              </a:rPr>
              <a:t>娶个妓女 </a:t>
            </a:r>
            <a:r>
              <a:rPr lang="en-US" altLang="zh-CN" sz="3600" dirty="0">
                <a:solidFill>
                  <a:srgbClr val="FFFFFF"/>
                </a:solidFill>
                <a:effectLst>
                  <a:outerShdw blurRad="38100" dist="38100" dir="2700000" algn="tl">
                    <a:srgbClr val="000000"/>
                  </a:outerShdw>
                </a:effectLst>
                <a:latin typeface="Arial" charset="0"/>
                <a:ea typeface="ＭＳ Ｐゴシック" charset="0"/>
                <a:cs typeface="Arial" charset="0"/>
              </a:rPr>
              <a:t>?</a:t>
            </a:r>
          </a:p>
        </p:txBody>
      </p:sp>
    </p:spTree>
    <p:extLst>
      <p:ext uri="{BB962C8B-B14F-4D97-AF65-F5344CB8AC3E}">
        <p14:creationId xmlns:p14="http://schemas.microsoft.com/office/powerpoint/2010/main" val="31465223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175"/>
                                        </p:tgtEl>
                                        <p:attrNameLst>
                                          <p:attrName>style.visibility</p:attrName>
                                        </p:attrNameLst>
                                      </p:cBhvr>
                                      <p:to>
                                        <p:strVal val="visible"/>
                                      </p:to>
                                    </p:set>
                                    <p:animEffect transition="in" filter="dissolve">
                                      <p:cBhvr>
                                        <p:cTn id="7" dur="500"/>
                                        <p:tgtEl>
                                          <p:spTgt spid="7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5"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1122" name="Picture 5"/>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971550"/>
            <a:ext cx="3348038" cy="589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Rectangle 2"/>
          <p:cNvSpPr>
            <a:spLocks noChangeArrowheads="1"/>
          </p:cNvSpPr>
          <p:nvPr/>
        </p:nvSpPr>
        <p:spPr bwMode="auto">
          <a:xfrm>
            <a:off x="76200" y="1447800"/>
            <a:ext cx="9067800"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spcBef>
                <a:spcPts val="300"/>
              </a:spcBef>
              <a:spcAft>
                <a:spcPts val="300"/>
              </a:spcAft>
              <a:defRPr/>
            </a:pPr>
            <a:r>
              <a:rPr lang="zh-CN" altLang="en-US" sz="2400" b="1" dirty="0">
                <a:solidFill>
                  <a:srgbClr val="FFFF00"/>
                </a:solidFill>
                <a:effectLst>
                  <a:glow rad="101600">
                    <a:srgbClr val="000000">
                      <a:alpha val="75000"/>
                    </a:srgbClr>
                  </a:glow>
                </a:effectLst>
                <a:latin typeface="Arial" charset="0"/>
                <a:ea typeface="ＭＳ Ｐゴシック" charset="0"/>
                <a:cs typeface="Arial" charset="0"/>
              </a:rPr>
              <a:t>字面主义的观点</a:t>
            </a:r>
          </a:p>
          <a:p>
            <a:pPr marL="630238" lvl="1" indent="-269875">
              <a:spcBef>
                <a:spcPts val="300"/>
              </a:spcBef>
              <a:spcAft>
                <a:spcPts val="300"/>
              </a:spcAft>
              <a:buFont typeface="Symbol" charset="0"/>
              <a:buChar char="·"/>
              <a:defRPr/>
            </a:pPr>
            <a:r>
              <a:rPr lang="zh-CN" altLang="en-US" sz="2400" b="1" dirty="0">
                <a:solidFill>
                  <a:srgbClr val="FFFFFF"/>
                </a:solidFill>
                <a:effectLst>
                  <a:glow rad="101600">
                    <a:srgbClr val="000000">
                      <a:alpha val="75000"/>
                    </a:srgbClr>
                  </a:glow>
                </a:effectLst>
                <a:latin typeface="Arial" charset="0"/>
                <a:ea typeface="ＭＳ Ｐゴシック" charset="0"/>
                <a:cs typeface="Arial" charset="0"/>
              </a:rPr>
              <a:t>它像是一本历史的书籍</a:t>
            </a:r>
            <a:r>
              <a:rPr lang="en-US" altLang="zh-CN" sz="2400" b="1" dirty="0">
                <a:solidFill>
                  <a:srgbClr val="FFFFFF"/>
                </a:solidFill>
                <a:effectLst>
                  <a:glow rad="101600">
                    <a:srgbClr val="000000">
                      <a:alpha val="75000"/>
                    </a:srgbClr>
                  </a:glow>
                </a:effectLst>
                <a:latin typeface="Arial" charset="0"/>
                <a:ea typeface="ＭＳ Ｐゴシック" charset="0"/>
                <a:cs typeface="Arial" charset="0"/>
              </a:rPr>
              <a:t>.</a:t>
            </a:r>
          </a:p>
          <a:p>
            <a:pPr marL="630238" lvl="1" indent="-269875">
              <a:spcBef>
                <a:spcPts val="300"/>
              </a:spcBef>
              <a:spcAft>
                <a:spcPts val="300"/>
              </a:spcAft>
              <a:buFont typeface="Symbol" charset="0"/>
              <a:buChar char="·"/>
              <a:defRPr/>
            </a:pPr>
            <a:r>
              <a:rPr lang="zh-CN" altLang="en-US" sz="2400" b="1" dirty="0">
                <a:solidFill>
                  <a:srgbClr val="FFFFFF"/>
                </a:solidFill>
                <a:effectLst>
                  <a:glow rad="101600">
                    <a:srgbClr val="000000">
                      <a:alpha val="75000"/>
                    </a:srgbClr>
                  </a:glow>
                </a:effectLst>
                <a:latin typeface="Arial" charset="0"/>
                <a:ea typeface="ＭＳ Ｐゴシック" charset="0"/>
                <a:cs typeface="Arial" charset="0"/>
              </a:rPr>
              <a:t>歌篾和滴拉音这两个名字并没有任何象征</a:t>
            </a:r>
            <a:r>
              <a:rPr lang="en-US" altLang="zh-CN" sz="2400" b="1" dirty="0">
                <a:solidFill>
                  <a:srgbClr val="FFFFFF"/>
                </a:solidFill>
                <a:effectLst>
                  <a:glow rad="101600">
                    <a:srgbClr val="000000">
                      <a:alpha val="75000"/>
                    </a:srgbClr>
                  </a:glow>
                </a:effectLst>
                <a:latin typeface="Arial" charset="0"/>
                <a:ea typeface="ＭＳ Ｐゴシック" charset="0"/>
                <a:cs typeface="Arial" charset="0"/>
              </a:rPr>
              <a:t>.</a:t>
            </a:r>
          </a:p>
          <a:p>
            <a:pPr marL="630238" lvl="1" indent="-269875">
              <a:spcBef>
                <a:spcPts val="300"/>
              </a:spcBef>
              <a:spcAft>
                <a:spcPts val="300"/>
              </a:spcAft>
              <a:buFont typeface="Symbol" charset="0"/>
              <a:buChar char="·"/>
              <a:defRPr/>
            </a:pPr>
            <a:r>
              <a:rPr lang="zh-CN" altLang="en-US" sz="2400" b="1" dirty="0">
                <a:solidFill>
                  <a:srgbClr val="FFFFFF"/>
                </a:solidFill>
                <a:effectLst>
                  <a:glow rad="101600">
                    <a:srgbClr val="000000">
                      <a:alpha val="75000"/>
                    </a:srgbClr>
                  </a:glow>
                </a:effectLst>
                <a:latin typeface="Arial" charset="0"/>
                <a:ea typeface="ＭＳ Ｐゴシック" charset="0"/>
                <a:cs typeface="Arial" charset="0"/>
              </a:rPr>
              <a:t>用“妓女 ”来形容以色列的百姓是最适合的。 </a:t>
            </a:r>
          </a:p>
          <a:p>
            <a:pPr marL="630238" lvl="1" indent="-269875">
              <a:spcBef>
                <a:spcPts val="300"/>
              </a:spcBef>
              <a:spcAft>
                <a:spcPts val="300"/>
              </a:spcAft>
              <a:buFont typeface="Symbol" charset="0"/>
              <a:buChar char="·"/>
              <a:defRPr/>
            </a:pPr>
            <a:r>
              <a:rPr lang="zh-CN" altLang="en-US" sz="2400" b="1" dirty="0">
                <a:solidFill>
                  <a:srgbClr val="FFFFFF"/>
                </a:solidFill>
                <a:effectLst>
                  <a:glow rad="101600">
                    <a:srgbClr val="000000">
                      <a:alpha val="75000"/>
                    </a:srgbClr>
                  </a:glow>
                </a:effectLst>
                <a:latin typeface="Arial" charset="0"/>
                <a:ea typeface="ＭＳ Ｐゴシック" charset="0"/>
                <a:cs typeface="Arial" charset="0"/>
              </a:rPr>
              <a:t>何西阿的爱，好像神爱他的子民一样</a:t>
            </a:r>
            <a:r>
              <a:rPr lang="en-US" altLang="zh-CN" sz="2400" b="1" dirty="0">
                <a:solidFill>
                  <a:srgbClr val="FFFFFF"/>
                </a:solidFill>
                <a:effectLst>
                  <a:glow rad="101600">
                    <a:srgbClr val="000000">
                      <a:alpha val="75000"/>
                    </a:srgbClr>
                  </a:glow>
                </a:effectLst>
                <a:latin typeface="Arial" charset="0"/>
                <a:ea typeface="ＭＳ Ｐゴシック" charset="0"/>
                <a:cs typeface="Arial" charset="0"/>
              </a:rPr>
              <a:t>.</a:t>
            </a:r>
          </a:p>
          <a:p>
            <a:pPr indent="-96837">
              <a:spcBef>
                <a:spcPts val="300"/>
              </a:spcBef>
              <a:spcAft>
                <a:spcPts val="300"/>
              </a:spcAft>
              <a:defRPr/>
            </a:pPr>
            <a:r>
              <a:rPr lang="zh-CN" altLang="en-US" sz="2400" b="1" dirty="0">
                <a:solidFill>
                  <a:srgbClr val="FFFF00"/>
                </a:solidFill>
                <a:effectLst>
                  <a:glow rad="101600">
                    <a:srgbClr val="000000">
                      <a:alpha val="75000"/>
                    </a:srgbClr>
                  </a:glow>
                </a:effectLst>
                <a:latin typeface="Arial" charset="0"/>
                <a:ea typeface="ＭＳ Ｐゴシック" charset="0"/>
                <a:cs typeface="Arial" charset="0"/>
              </a:rPr>
              <a:t>寓言观点所带来的问题</a:t>
            </a:r>
          </a:p>
          <a:p>
            <a:pPr marL="630238" lvl="1" indent="-269875">
              <a:spcBef>
                <a:spcPts val="300"/>
              </a:spcBef>
              <a:spcAft>
                <a:spcPts val="300"/>
              </a:spcAft>
              <a:buFont typeface="Symbol" charset="0"/>
              <a:buChar char="·"/>
              <a:defRPr/>
            </a:pPr>
            <a:r>
              <a:rPr lang="zh-CN" altLang="en-US" sz="2400" b="1" dirty="0">
                <a:solidFill>
                  <a:srgbClr val="FFFFFF"/>
                </a:solidFill>
                <a:effectLst>
                  <a:glow rad="101600">
                    <a:srgbClr val="000000">
                      <a:alpha val="75000"/>
                    </a:srgbClr>
                  </a:glow>
                </a:effectLst>
                <a:latin typeface="Arial" charset="0"/>
                <a:ea typeface="ＭＳ Ｐゴシック" charset="0"/>
                <a:cs typeface="Arial" charset="0"/>
              </a:rPr>
              <a:t>这并没有解决问题</a:t>
            </a:r>
            <a:r>
              <a:rPr lang="en-US" altLang="zh-CN" sz="2400" b="1" dirty="0">
                <a:solidFill>
                  <a:srgbClr val="FFFFFF"/>
                </a:solidFill>
                <a:effectLst>
                  <a:glow rad="101600">
                    <a:srgbClr val="000000">
                      <a:alpha val="75000"/>
                    </a:srgbClr>
                  </a:glow>
                </a:effectLst>
                <a:latin typeface="Arial" charset="0"/>
                <a:ea typeface="ＭＳ Ｐゴシック" charset="0"/>
                <a:cs typeface="Arial" charset="0"/>
              </a:rPr>
              <a:t>.</a:t>
            </a:r>
            <a:r>
              <a:rPr lang="zh-CN" altLang="en-US" sz="2400" b="1" dirty="0">
                <a:solidFill>
                  <a:srgbClr val="FFFFFF"/>
                </a:solidFill>
                <a:effectLst>
                  <a:glow rad="101600">
                    <a:srgbClr val="000000">
                      <a:alpha val="75000"/>
                    </a:srgbClr>
                  </a:glow>
                </a:effectLst>
                <a:latin typeface="Arial" charset="0"/>
                <a:ea typeface="ＭＳ Ｐゴシック" charset="0"/>
                <a:cs typeface="Arial" charset="0"/>
              </a:rPr>
              <a:t>娶个淫妇为妻在道德上也是个疑问</a:t>
            </a:r>
          </a:p>
          <a:p>
            <a:pPr marL="630238" lvl="1" indent="-269875">
              <a:spcBef>
                <a:spcPts val="300"/>
              </a:spcBef>
              <a:spcAft>
                <a:spcPts val="300"/>
              </a:spcAft>
              <a:buFont typeface="Symbol" charset="0"/>
              <a:buChar char="·"/>
              <a:defRPr/>
            </a:pPr>
            <a:r>
              <a:rPr lang="zh-CN" altLang="en-US" sz="2400" b="1" dirty="0">
                <a:solidFill>
                  <a:srgbClr val="FFFFFF"/>
                </a:solidFill>
                <a:effectLst>
                  <a:glow rad="101600">
                    <a:srgbClr val="000000">
                      <a:alpha val="75000"/>
                    </a:srgbClr>
                  </a:glow>
                </a:effectLst>
                <a:latin typeface="Arial" charset="0"/>
                <a:ea typeface="ＭＳ Ｐゴシック" charset="0"/>
                <a:cs typeface="Arial" charset="0"/>
              </a:rPr>
              <a:t>孩子们有象征示的名字</a:t>
            </a:r>
            <a:r>
              <a:rPr lang="en-US" altLang="zh-CN" sz="2400" b="1" dirty="0">
                <a:solidFill>
                  <a:srgbClr val="FFFFFF"/>
                </a:solidFill>
                <a:effectLst>
                  <a:glow rad="101600">
                    <a:srgbClr val="000000">
                      <a:alpha val="75000"/>
                    </a:srgbClr>
                  </a:glow>
                </a:effectLst>
                <a:latin typeface="Arial" charset="0"/>
                <a:ea typeface="ＭＳ Ｐゴシック" charset="0"/>
                <a:cs typeface="Arial" charset="0"/>
              </a:rPr>
              <a:t>.</a:t>
            </a:r>
          </a:p>
          <a:p>
            <a:pPr marL="630238" lvl="1" indent="-269875">
              <a:spcBef>
                <a:spcPts val="300"/>
              </a:spcBef>
              <a:spcAft>
                <a:spcPts val="300"/>
              </a:spcAft>
              <a:buFont typeface="Symbol" charset="0"/>
              <a:buChar char="·"/>
              <a:defRPr/>
            </a:pPr>
            <a:r>
              <a:rPr lang="zh-CN" altLang="en-US" sz="2400" b="1" dirty="0">
                <a:solidFill>
                  <a:srgbClr val="FFFFFF"/>
                </a:solidFill>
                <a:effectLst>
                  <a:glow rad="101600">
                    <a:srgbClr val="000000">
                      <a:alpha val="75000"/>
                    </a:srgbClr>
                  </a:glow>
                </a:effectLst>
                <a:latin typeface="Arial" charset="0"/>
                <a:ea typeface="ＭＳ Ｐゴシック" charset="0"/>
                <a:cs typeface="Arial" charset="0"/>
              </a:rPr>
              <a:t>有些人问这是否是个不可思意的婚姻。这会影响何西阿宣讲语言的果效。 </a:t>
            </a:r>
            <a:r>
              <a:rPr lang="en-US" altLang="zh-CN" sz="2400" b="1" dirty="0">
                <a:solidFill>
                  <a:srgbClr val="FFFFFF"/>
                </a:solidFill>
                <a:effectLst>
                  <a:glow rad="101600">
                    <a:srgbClr val="000000">
                      <a:alpha val="75000"/>
                    </a:srgbClr>
                  </a:glow>
                </a:effectLst>
                <a:latin typeface="Arial" charset="0"/>
                <a:ea typeface="ＭＳ Ｐゴシック" charset="0"/>
                <a:cs typeface="Arial" charset="0"/>
              </a:rPr>
              <a:t>(</a:t>
            </a:r>
            <a:r>
              <a:rPr lang="zh-CN" altLang="en-US" sz="2400" b="1" dirty="0">
                <a:solidFill>
                  <a:srgbClr val="FFFFFF"/>
                </a:solidFill>
                <a:effectLst>
                  <a:glow rad="101600">
                    <a:srgbClr val="000000">
                      <a:alpha val="75000"/>
                    </a:srgbClr>
                  </a:glow>
                </a:effectLst>
                <a:latin typeface="Arial" charset="0"/>
                <a:ea typeface="ＭＳ Ｐゴシック" charset="0"/>
                <a:cs typeface="Arial" charset="0"/>
              </a:rPr>
              <a:t>不，因为何西阿自己的生命没被玷污</a:t>
            </a:r>
            <a:r>
              <a:rPr lang="en-US" altLang="zh-CN" sz="2400" b="1" dirty="0">
                <a:solidFill>
                  <a:srgbClr val="FFFFFF"/>
                </a:solidFill>
                <a:effectLst>
                  <a:glow rad="101600">
                    <a:srgbClr val="000000">
                      <a:alpha val="75000"/>
                    </a:srgbClr>
                  </a:glow>
                </a:effectLst>
                <a:latin typeface="Arial" charset="0"/>
                <a:ea typeface="ＭＳ Ｐゴシック" charset="0"/>
                <a:cs typeface="Arial" charset="0"/>
              </a:rPr>
              <a:t>.)</a:t>
            </a:r>
          </a:p>
        </p:txBody>
      </p:sp>
      <p:sp>
        <p:nvSpPr>
          <p:cNvPr id="261124" name="Rectangle 3"/>
          <p:cNvSpPr>
            <a:spLocks noChangeArrowheads="1"/>
          </p:cNvSpPr>
          <p:nvPr/>
        </p:nvSpPr>
        <p:spPr bwMode="auto">
          <a:xfrm>
            <a:off x="0" y="228600"/>
            <a:ext cx="8320088" cy="646113"/>
          </a:xfrm>
          <a:prstGeom prst="rect">
            <a:avLst/>
          </a:prstGeom>
          <a:gradFill rotWithShape="1">
            <a:gsLst>
              <a:gs pos="0">
                <a:srgbClr val="660033"/>
              </a:gs>
              <a:gs pos="50000">
                <a:srgbClr val="2F0018"/>
              </a:gs>
              <a:gs pos="100000">
                <a:srgbClr val="660033"/>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b="1" dirty="0">
                <a:solidFill>
                  <a:srgbClr val="FFFFFF"/>
                </a:solidFill>
                <a:latin typeface="Arial" charset="0"/>
                <a:ea typeface="ＭＳ Ｐゴシック" charset="0"/>
                <a:cs typeface="Arial" charset="0"/>
              </a:rPr>
              <a:t>批评的观点</a:t>
            </a:r>
            <a:r>
              <a:rPr lang="en-US" altLang="zh-CN" b="1" dirty="0">
                <a:solidFill>
                  <a:srgbClr val="FFFFFF"/>
                </a:solidFill>
                <a:latin typeface="Arial" charset="0"/>
                <a:ea typeface="ＭＳ Ｐゴシック" charset="0"/>
                <a:cs typeface="Arial" charset="0"/>
              </a:rPr>
              <a:t>: </a:t>
            </a:r>
            <a:r>
              <a:rPr lang="zh-CN" altLang="en-US" b="1" dirty="0">
                <a:solidFill>
                  <a:srgbClr val="FFFFFF"/>
                </a:solidFill>
                <a:latin typeface="Arial" charset="0"/>
                <a:ea typeface="ＭＳ Ｐゴシック" charset="0"/>
                <a:cs typeface="Arial" charset="0"/>
              </a:rPr>
              <a:t>娶个妓女 </a:t>
            </a:r>
            <a:r>
              <a:rPr lang="en-US" altLang="zh-CN" b="1" dirty="0">
                <a:solidFill>
                  <a:srgbClr val="FFFFFF"/>
                </a:solidFill>
                <a:latin typeface="Arial" charset="0"/>
                <a:ea typeface="ＭＳ Ｐゴシック" charset="0"/>
                <a:cs typeface="Arial" charset="0"/>
              </a:rPr>
              <a:t>?</a:t>
            </a:r>
            <a:endParaRPr lang="en-US" b="1" dirty="0">
              <a:solidFill>
                <a:srgbClr val="FFFFFF"/>
              </a:solidFill>
              <a:latin typeface="Arial" charset="0"/>
              <a:ea typeface="ＭＳ Ｐゴシック" charset="0"/>
              <a:cs typeface="Arial" charset="0"/>
            </a:endParaRPr>
          </a:p>
        </p:txBody>
      </p:sp>
      <p:sp>
        <p:nvSpPr>
          <p:cNvPr id="261125" name="Text Box 5"/>
          <p:cNvSpPr txBox="1">
            <a:spLocks noChangeArrowheads="1"/>
          </p:cNvSpPr>
          <p:nvPr/>
        </p:nvSpPr>
        <p:spPr bwMode="auto">
          <a:xfrm>
            <a:off x="8440738" y="76200"/>
            <a:ext cx="7159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cs typeface="Arial" charset="0"/>
              </a:rPr>
              <a:t>567</a:t>
            </a:r>
          </a:p>
        </p:txBody>
      </p:sp>
    </p:spTree>
    <p:extLst>
      <p:ext uri="{BB962C8B-B14F-4D97-AF65-F5344CB8AC3E}">
        <p14:creationId xmlns:p14="http://schemas.microsoft.com/office/powerpoint/2010/main" val="223223084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434">
                                            <p:txEl>
                                              <p:pRg st="0" end="0"/>
                                            </p:txEl>
                                          </p:spTgt>
                                        </p:tgtEl>
                                        <p:attrNameLst>
                                          <p:attrName>style.visibility</p:attrName>
                                        </p:attrNameLst>
                                      </p:cBhvr>
                                      <p:to>
                                        <p:strVal val="visible"/>
                                      </p:to>
                                    </p:set>
                                    <p:anim calcmode="lin" valueType="num">
                                      <p:cBhvr additive="base">
                                        <p:cTn id="7" dur="500" fill="hold"/>
                                        <p:tgtEl>
                                          <p:spTgt spid="1843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43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434">
                                            <p:txEl>
                                              <p:pRg st="1" end="1"/>
                                            </p:txEl>
                                          </p:spTgt>
                                        </p:tgtEl>
                                        <p:attrNameLst>
                                          <p:attrName>style.visibility</p:attrName>
                                        </p:attrNameLst>
                                      </p:cBhvr>
                                      <p:to>
                                        <p:strVal val="visible"/>
                                      </p:to>
                                    </p:set>
                                    <p:anim calcmode="lin" valueType="num">
                                      <p:cBhvr additive="base">
                                        <p:cTn id="11" dur="500" fill="hold"/>
                                        <p:tgtEl>
                                          <p:spTgt spid="1843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843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8434">
                                            <p:txEl>
                                              <p:pRg st="2" end="2"/>
                                            </p:txEl>
                                          </p:spTgt>
                                        </p:tgtEl>
                                        <p:attrNameLst>
                                          <p:attrName>style.visibility</p:attrName>
                                        </p:attrNameLst>
                                      </p:cBhvr>
                                      <p:to>
                                        <p:strVal val="visible"/>
                                      </p:to>
                                    </p:set>
                                    <p:anim calcmode="lin" valueType="num">
                                      <p:cBhvr additive="base">
                                        <p:cTn id="17" dur="500" fill="hold"/>
                                        <p:tgtEl>
                                          <p:spTgt spid="18434">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843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8434">
                                            <p:txEl>
                                              <p:pRg st="3" end="3"/>
                                            </p:txEl>
                                          </p:spTgt>
                                        </p:tgtEl>
                                        <p:attrNameLst>
                                          <p:attrName>style.visibility</p:attrName>
                                        </p:attrNameLst>
                                      </p:cBhvr>
                                      <p:to>
                                        <p:strVal val="visible"/>
                                      </p:to>
                                    </p:set>
                                    <p:anim calcmode="lin" valueType="num">
                                      <p:cBhvr additive="base">
                                        <p:cTn id="23" dur="500" fill="hold"/>
                                        <p:tgtEl>
                                          <p:spTgt spid="18434">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843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8434">
                                            <p:txEl>
                                              <p:pRg st="4" end="4"/>
                                            </p:txEl>
                                          </p:spTgt>
                                        </p:tgtEl>
                                        <p:attrNameLst>
                                          <p:attrName>style.visibility</p:attrName>
                                        </p:attrNameLst>
                                      </p:cBhvr>
                                      <p:to>
                                        <p:strVal val="visible"/>
                                      </p:to>
                                    </p:set>
                                    <p:anim calcmode="lin" valueType="num">
                                      <p:cBhvr additive="base">
                                        <p:cTn id="29" dur="500" fill="hold"/>
                                        <p:tgtEl>
                                          <p:spTgt spid="18434">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843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8434">
                                            <p:txEl>
                                              <p:pRg st="5" end="5"/>
                                            </p:txEl>
                                          </p:spTgt>
                                        </p:tgtEl>
                                        <p:attrNameLst>
                                          <p:attrName>style.visibility</p:attrName>
                                        </p:attrNameLst>
                                      </p:cBhvr>
                                      <p:to>
                                        <p:strVal val="visible"/>
                                      </p:to>
                                    </p:set>
                                    <p:anim calcmode="lin" valueType="num">
                                      <p:cBhvr additive="base">
                                        <p:cTn id="35" dur="500" fill="hold"/>
                                        <p:tgtEl>
                                          <p:spTgt spid="18434">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8434">
                                            <p:txEl>
                                              <p:pRg st="5" end="5"/>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8434">
                                            <p:txEl>
                                              <p:pRg st="6" end="6"/>
                                            </p:txEl>
                                          </p:spTgt>
                                        </p:tgtEl>
                                        <p:attrNameLst>
                                          <p:attrName>style.visibility</p:attrName>
                                        </p:attrNameLst>
                                      </p:cBhvr>
                                      <p:to>
                                        <p:strVal val="visible"/>
                                      </p:to>
                                    </p:set>
                                    <p:anim calcmode="lin" valueType="num">
                                      <p:cBhvr additive="base">
                                        <p:cTn id="39" dur="500" fill="hold"/>
                                        <p:tgtEl>
                                          <p:spTgt spid="18434">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843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8434">
                                            <p:txEl>
                                              <p:pRg st="7" end="7"/>
                                            </p:txEl>
                                          </p:spTgt>
                                        </p:tgtEl>
                                        <p:attrNameLst>
                                          <p:attrName>style.visibility</p:attrName>
                                        </p:attrNameLst>
                                      </p:cBhvr>
                                      <p:to>
                                        <p:strVal val="visible"/>
                                      </p:to>
                                    </p:set>
                                    <p:anim calcmode="lin" valueType="num">
                                      <p:cBhvr additive="base">
                                        <p:cTn id="45" dur="500" fill="hold"/>
                                        <p:tgtEl>
                                          <p:spTgt spid="18434">
                                            <p:txEl>
                                              <p:pRg st="7" end="7"/>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843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8434">
                                            <p:txEl>
                                              <p:pRg st="8" end="8"/>
                                            </p:txEl>
                                          </p:spTgt>
                                        </p:tgtEl>
                                        <p:attrNameLst>
                                          <p:attrName>style.visibility</p:attrName>
                                        </p:attrNameLst>
                                      </p:cBhvr>
                                      <p:to>
                                        <p:strVal val="visible"/>
                                      </p:to>
                                    </p:set>
                                    <p:anim calcmode="lin" valueType="num">
                                      <p:cBhvr additive="base">
                                        <p:cTn id="51" dur="500" fill="hold"/>
                                        <p:tgtEl>
                                          <p:spTgt spid="18434">
                                            <p:txEl>
                                              <p:pRg st="8" end="8"/>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8434">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build="p"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何西阿</a:t>
            </a:r>
            <a:r>
              <a:rPr lang="en-US" sz="8800" dirty="0">
                <a:solidFill>
                  <a:schemeClr val="bg1"/>
                </a:solidFill>
                <a:latin typeface="Arial" charset="0"/>
                <a:ea typeface="Osaka" charset="0"/>
                <a:cs typeface="Arial" charset="0"/>
              </a:rPr>
              <a:t> 2</a:t>
            </a:r>
          </a:p>
        </p:txBody>
      </p:sp>
    </p:spTree>
    <p:extLst>
      <p:ext uri="{BB962C8B-B14F-4D97-AF65-F5344CB8AC3E}">
        <p14:creationId xmlns:p14="http://schemas.microsoft.com/office/powerpoint/2010/main" val="188816864"/>
      </p:ext>
    </p:extLst>
  </p:cSld>
  <p:clrMapOvr>
    <a:overrideClrMapping bg1="lt1" tx1="dk1" bg2="lt2" tx2="dk2" accent1="accent1" accent2="accent2" accent3="accent3" accent4="accent4" accent5="accent5" accent6="accent6" hlink="hlink" folHlink="folHlink"/>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Title 1"/>
          <p:cNvSpPr txBox="1">
            <a:spLocks/>
          </p:cNvSpPr>
          <p:nvPr/>
        </p:nvSpPr>
        <p:spPr bwMode="auto">
          <a:xfrm>
            <a:off x="0" y="0"/>
            <a:ext cx="385192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lIns="90000" tIns="46800" rIns="90000" bIns="46800" anchor="ctr"/>
          <a:lstStyle>
            <a:lvl1pPr defTabSz="449263">
              <a:defRPr sz="2400">
                <a:solidFill>
                  <a:schemeClr val="tx1"/>
                </a:solidFill>
                <a:latin typeface="Times New Roman" charset="0"/>
                <a:ea typeface="ＭＳ Ｐゴシック" charset="0"/>
                <a:cs typeface="ＭＳ Ｐゴシック" charset="0"/>
              </a:defRPr>
            </a:lvl1pPr>
            <a:lvl2pPr marL="742950" indent="-285750" defTabSz="449263">
              <a:defRPr sz="2400">
                <a:solidFill>
                  <a:schemeClr val="tx1"/>
                </a:solidFill>
                <a:latin typeface="Times New Roman" charset="0"/>
                <a:ea typeface="ＭＳ Ｐゴシック" charset="0"/>
              </a:defRPr>
            </a:lvl2pPr>
            <a:lvl3pPr marL="1143000" indent="-228600" defTabSz="449263">
              <a:defRPr sz="2400">
                <a:solidFill>
                  <a:schemeClr val="tx1"/>
                </a:solidFill>
                <a:latin typeface="Times New Roman" charset="0"/>
                <a:ea typeface="ＭＳ Ｐゴシック" charset="0"/>
              </a:defRPr>
            </a:lvl3pPr>
            <a:lvl4pPr marL="1600200" indent="-228600" defTabSz="449263">
              <a:defRPr sz="2400">
                <a:solidFill>
                  <a:schemeClr val="tx1"/>
                </a:solidFill>
                <a:latin typeface="Times New Roman" charset="0"/>
                <a:ea typeface="ＭＳ Ｐゴシック" charset="0"/>
              </a:defRPr>
            </a:lvl4pPr>
            <a:lvl5pPr marL="2057400" indent="-228600" defTabSz="449263">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algn="ctr">
              <a:lnSpc>
                <a:spcPct val="95000"/>
              </a:lnSpc>
              <a:buClr>
                <a:srgbClr val="000000"/>
              </a:buClr>
              <a:buSzPct val="100000"/>
              <a:defRPr/>
            </a:pPr>
            <a:r>
              <a:rPr lang="en-US" sz="3200" b="1" dirty="0">
                <a:solidFill>
                  <a:srgbClr val="FFFFFF"/>
                </a:solidFill>
                <a:effectLst>
                  <a:glow rad="228600">
                    <a:srgbClr val="000000"/>
                  </a:glow>
                </a:effectLst>
                <a:latin typeface="Arial" charset="0"/>
                <a:ea typeface="MS PGothic" charset="0"/>
              </a:rPr>
              <a:t>"</a:t>
            </a:r>
            <a:r>
              <a:rPr lang="zh-CN" altLang="en-US" sz="3200" b="1" dirty="0">
                <a:solidFill>
                  <a:srgbClr val="FFFFFF"/>
                </a:solidFill>
                <a:effectLst>
                  <a:glow rad="228600">
                    <a:srgbClr val="000000"/>
                  </a:glow>
                </a:effectLst>
                <a:latin typeface="Arial" charset="0"/>
                <a:ea typeface="MS PGothic" charset="0"/>
              </a:rPr>
              <a:t>你们要对你们的兄弟说：‘我的子民’；要对你们的姊妹说：‘蒙怜悯的</a:t>
            </a:r>
            <a:r>
              <a:rPr lang="en-US" sz="3200" b="1" dirty="0">
                <a:solidFill>
                  <a:srgbClr val="FFFFFF"/>
                </a:solidFill>
                <a:effectLst>
                  <a:glow rad="228600">
                    <a:srgbClr val="000000"/>
                  </a:glow>
                </a:effectLst>
                <a:latin typeface="Arial" charset="0"/>
                <a:ea typeface="MS PGothic" charset="0"/>
              </a:rPr>
              <a:t>’</a:t>
            </a:r>
            <a:r>
              <a:rPr lang="fr-FR" sz="3200" b="1" dirty="0">
                <a:solidFill>
                  <a:srgbClr val="FFFFFF"/>
                </a:solidFill>
                <a:effectLst>
                  <a:glow rad="228600">
                    <a:srgbClr val="000000"/>
                  </a:glow>
                </a:effectLst>
                <a:latin typeface="Arial" charset="0"/>
                <a:ea typeface="MS PGothic" charset="0"/>
              </a:rPr>
              <a:t>'</a:t>
            </a:r>
            <a:r>
              <a:rPr lang="en-US" sz="3200" b="1" dirty="0">
                <a:solidFill>
                  <a:srgbClr val="FFFFFF"/>
                </a:solidFill>
                <a:effectLst>
                  <a:glow rad="228600">
                    <a:srgbClr val="000000"/>
                  </a:glow>
                </a:effectLst>
                <a:latin typeface="Arial" charset="0"/>
                <a:ea typeface="MS PGothic" charset="0"/>
              </a:rPr>
              <a:t>"</a:t>
            </a:r>
          </a:p>
        </p:txBody>
      </p:sp>
      <p:sp>
        <p:nvSpPr>
          <p:cNvPr id="2" name="Title 1"/>
          <p:cNvSpPr>
            <a:spLocks noGrp="1"/>
          </p:cNvSpPr>
          <p:nvPr>
            <p:ph type="title"/>
          </p:nvPr>
        </p:nvSpPr>
        <p:spPr>
          <a:xfrm>
            <a:off x="3708400" y="285750"/>
            <a:ext cx="5435600" cy="622300"/>
          </a:xfrm>
          <a:gradFill rotWithShape="1">
            <a:gsLst>
              <a:gs pos="0">
                <a:srgbClr val="660033"/>
              </a:gs>
              <a:gs pos="50000">
                <a:srgbClr val="2F0018"/>
              </a:gs>
              <a:gs pos="100000">
                <a:srgbClr val="660033"/>
              </a:gs>
            </a:gsLst>
            <a:lin ang="5400000" scaled="1"/>
          </a:gradFill>
        </p:spPr>
        <p:txBody>
          <a:bodyPr lIns="91440" tIns="45720" rIns="91440" bIns="45720">
            <a:spAutoFit/>
          </a:bodyPr>
          <a:lstStyle/>
          <a:p>
            <a:pPr>
              <a:defRPr/>
            </a:pPr>
            <a:r>
              <a:rPr lang="zh-CN" altLang="en-US" sz="3600" b="1" dirty="0">
                <a:effectLst>
                  <a:outerShdw blurRad="38100" dist="38100" dir="2700000" algn="tl">
                    <a:srgbClr val="000000"/>
                  </a:outerShdw>
                </a:effectLst>
                <a:latin typeface="Arial" charset="0"/>
                <a:ea typeface="ＭＳ Ｐゴシック" charset="0"/>
                <a:cs typeface="Arial" charset="0"/>
              </a:rPr>
              <a:t>何西阿 </a:t>
            </a:r>
            <a:r>
              <a:rPr lang="en-US" sz="3600" b="1" dirty="0">
                <a:effectLst>
                  <a:outerShdw blurRad="38100" dist="38100" dir="2700000" algn="tl">
                    <a:srgbClr val="000000"/>
                  </a:outerShdw>
                </a:effectLst>
                <a:latin typeface="Arial" charset="0"/>
                <a:ea typeface="ＭＳ Ｐゴシック" charset="0"/>
                <a:cs typeface="Arial" charset="0"/>
              </a:rPr>
              <a:t>2:1 </a:t>
            </a:r>
            <a:r>
              <a:rPr lang="en-US" altLang="zh-CN" sz="3600" b="1" dirty="0">
                <a:effectLst>
                  <a:outerShdw blurRad="38100" dist="38100" dir="2700000" algn="tl">
                    <a:srgbClr val="000000"/>
                  </a:outerShdw>
                </a:effectLst>
                <a:latin typeface="Arial" charset="0"/>
                <a:ea typeface="ＭＳ Ｐゴシック" charset="0"/>
                <a:cs typeface="Arial" charset="0"/>
              </a:rPr>
              <a:t>CNV</a:t>
            </a:r>
            <a:endParaRPr lang="en-US" sz="3600" b="1" dirty="0">
              <a:effectLst>
                <a:outerShdw blurRad="38100" dist="38100" dir="2700000" algn="tl">
                  <a:srgbClr val="000000"/>
                </a:outerShdw>
              </a:effectLst>
              <a:latin typeface="Arial" charset="0"/>
              <a:ea typeface="ＭＳ Ｐゴシック" charset="0"/>
              <a:cs typeface="Arial" charset="0"/>
            </a:endParaRPr>
          </a:p>
        </p:txBody>
      </p:sp>
      <p:pic>
        <p:nvPicPr>
          <p:cNvPr id="3" name="Picture 2"/>
          <p:cNvPicPr>
            <a:picLocks noChangeAspect="1"/>
          </p:cNvPicPr>
          <p:nvPr/>
        </p:nvPicPr>
        <p:blipFill>
          <a:blip r:embed="rId3"/>
          <a:stretch>
            <a:fillRect/>
          </a:stretch>
        </p:blipFill>
        <p:spPr>
          <a:xfrm>
            <a:off x="4093403" y="1227868"/>
            <a:ext cx="4666058" cy="4286941"/>
          </a:xfrm>
          <a:prstGeom prst="rect">
            <a:avLst/>
          </a:prstGeom>
        </p:spPr>
      </p:pic>
    </p:spTree>
    <p:extLst>
      <p:ext uri="{BB962C8B-B14F-4D97-AF65-F5344CB8AC3E}">
        <p14:creationId xmlns:p14="http://schemas.microsoft.com/office/powerpoint/2010/main" val="29544720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049"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4288"/>
            <a:ext cx="3048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66" name="Title 1"/>
          <p:cNvSpPr txBox="1">
            <a:spLocks/>
          </p:cNvSpPr>
          <p:nvPr/>
        </p:nvSpPr>
        <p:spPr bwMode="auto">
          <a:xfrm>
            <a:off x="0" y="1052513"/>
            <a:ext cx="9144000" cy="547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lIns="90000" tIns="46800" rIns="90000" bIns="46800" anchor="ctr"/>
          <a:lstStyle>
            <a:lvl1pPr defTabSz="449263">
              <a:defRPr sz="2400">
                <a:solidFill>
                  <a:schemeClr val="tx1"/>
                </a:solidFill>
                <a:latin typeface="Times New Roman" charset="0"/>
                <a:ea typeface="ＭＳ Ｐゴシック" charset="0"/>
                <a:cs typeface="ＭＳ Ｐゴシック" charset="0"/>
              </a:defRPr>
            </a:lvl1pPr>
            <a:lvl2pPr marL="742950" indent="-285750" defTabSz="449263">
              <a:defRPr sz="2400">
                <a:solidFill>
                  <a:schemeClr val="tx1"/>
                </a:solidFill>
                <a:latin typeface="Times New Roman" charset="0"/>
                <a:ea typeface="ＭＳ Ｐゴシック" charset="0"/>
              </a:defRPr>
            </a:lvl2pPr>
            <a:lvl3pPr marL="1143000" indent="-228600" defTabSz="449263">
              <a:defRPr sz="2400">
                <a:solidFill>
                  <a:schemeClr val="tx1"/>
                </a:solidFill>
                <a:latin typeface="Times New Roman" charset="0"/>
                <a:ea typeface="ＭＳ Ｐゴシック" charset="0"/>
              </a:defRPr>
            </a:lvl3pPr>
            <a:lvl4pPr marL="1600200" indent="-228600" defTabSz="449263">
              <a:defRPr sz="2400">
                <a:solidFill>
                  <a:schemeClr val="tx1"/>
                </a:solidFill>
                <a:latin typeface="Times New Roman" charset="0"/>
                <a:ea typeface="ＭＳ Ｐゴシック" charset="0"/>
              </a:defRPr>
            </a:lvl4pPr>
            <a:lvl5pPr marL="2057400" indent="-228600" defTabSz="449263">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algn="ctr">
              <a:lnSpc>
                <a:spcPct val="95000"/>
              </a:lnSpc>
              <a:buClr>
                <a:srgbClr val="000000"/>
              </a:buClr>
              <a:buSzPct val="100000"/>
              <a:buFont typeface="Times New Roman" charset="0"/>
              <a:buNone/>
              <a:defRPr/>
            </a:pPr>
            <a:r>
              <a:rPr lang="en-US" sz="3200" b="1" dirty="0">
                <a:solidFill>
                  <a:srgbClr val="FFFFFF"/>
                </a:solidFill>
                <a:effectLst>
                  <a:glow rad="228600">
                    <a:srgbClr val="000000"/>
                  </a:glow>
                </a:effectLst>
                <a:latin typeface="Arial" charset="0"/>
                <a:ea typeface="MS PGothic" charset="0"/>
              </a:rPr>
              <a:t>"</a:t>
            </a:r>
            <a:r>
              <a:rPr lang="zh-CN" altLang="en-US" sz="3200" b="1" dirty="0">
                <a:solidFill>
                  <a:srgbClr val="FFFFFF"/>
                </a:solidFill>
                <a:effectLst>
                  <a:glow rad="228600">
                    <a:srgbClr val="000000"/>
                  </a:glow>
                </a:effectLst>
                <a:latin typeface="Arial" charset="0"/>
                <a:ea typeface="MS PGothic" charset="0"/>
              </a:rPr>
              <a:t>要与你们的母亲争论，你们要争论，</a:t>
            </a:r>
          </a:p>
          <a:p>
            <a:pPr algn="ctr">
              <a:lnSpc>
                <a:spcPct val="95000"/>
              </a:lnSpc>
              <a:buClr>
                <a:srgbClr val="000000"/>
              </a:buClr>
              <a:buSzPct val="100000"/>
              <a:buFont typeface="Times New Roman" charset="0"/>
              <a:buNone/>
              <a:defRPr/>
            </a:pPr>
            <a:r>
              <a:rPr lang="zh-CN" altLang="en-US" sz="3200" b="1" dirty="0">
                <a:solidFill>
                  <a:srgbClr val="FFFF00"/>
                </a:solidFill>
                <a:effectLst>
                  <a:glow rad="228600">
                    <a:srgbClr val="000000"/>
                  </a:glow>
                </a:effectLst>
                <a:latin typeface="Arial" charset="0"/>
                <a:ea typeface="MS PGothic" charset="0"/>
              </a:rPr>
              <a:t>因为她不是我的妻子，我也不是她的丈夫</a:t>
            </a:r>
            <a:r>
              <a:rPr lang="zh-CN" altLang="en-US" sz="3200" b="1" dirty="0">
                <a:solidFill>
                  <a:srgbClr val="FFFFFF"/>
                </a:solidFill>
                <a:effectLst>
                  <a:glow rad="228600">
                    <a:srgbClr val="000000"/>
                  </a:glow>
                </a:effectLst>
                <a:latin typeface="Arial" charset="0"/>
                <a:ea typeface="MS PGothic" charset="0"/>
              </a:rPr>
              <a:t>；</a:t>
            </a:r>
          </a:p>
          <a:p>
            <a:pPr algn="ctr">
              <a:lnSpc>
                <a:spcPct val="95000"/>
              </a:lnSpc>
              <a:buClr>
                <a:srgbClr val="000000"/>
              </a:buClr>
              <a:buSzPct val="100000"/>
              <a:buFont typeface="Times New Roman" charset="0"/>
              <a:buNone/>
              <a:defRPr/>
            </a:pPr>
            <a:r>
              <a:rPr lang="zh-CN" altLang="en-US" sz="3200" b="1" dirty="0">
                <a:solidFill>
                  <a:srgbClr val="FFFFFF"/>
                </a:solidFill>
                <a:effectLst>
                  <a:glow rad="228600">
                    <a:srgbClr val="000000"/>
                  </a:glow>
                </a:effectLst>
                <a:latin typeface="Arial" charset="0"/>
                <a:ea typeface="MS PGothic" charset="0"/>
              </a:rPr>
              <a:t>好让她除掉脸上的淫相，</a:t>
            </a:r>
          </a:p>
          <a:p>
            <a:pPr algn="ctr">
              <a:lnSpc>
                <a:spcPct val="95000"/>
              </a:lnSpc>
              <a:buClr>
                <a:srgbClr val="000000"/>
              </a:buClr>
              <a:buSzPct val="100000"/>
              <a:buFont typeface="Times New Roman" charset="0"/>
              <a:buNone/>
              <a:defRPr/>
            </a:pPr>
            <a:r>
              <a:rPr lang="zh-CN" altLang="en-US" sz="3200" b="1" dirty="0">
                <a:solidFill>
                  <a:srgbClr val="FFFFFF"/>
                </a:solidFill>
                <a:effectLst>
                  <a:glow rad="228600">
                    <a:srgbClr val="000000"/>
                  </a:glow>
                </a:effectLst>
                <a:latin typeface="Arial" charset="0"/>
                <a:ea typeface="MS PGothic" charset="0"/>
              </a:rPr>
              <a:t>和乳间的淫态，</a:t>
            </a:r>
          </a:p>
          <a:p>
            <a:pPr algn="ctr">
              <a:lnSpc>
                <a:spcPct val="95000"/>
              </a:lnSpc>
              <a:buClr>
                <a:srgbClr val="000000"/>
              </a:buClr>
              <a:buSzPct val="100000"/>
              <a:buFont typeface="Times New Roman" charset="0"/>
              <a:buNone/>
              <a:defRPr/>
            </a:pPr>
            <a:r>
              <a:rPr lang="en-US" altLang="zh-CN" sz="3200" b="1" baseline="30000" dirty="0">
                <a:solidFill>
                  <a:srgbClr val="FFFFFF"/>
                </a:solidFill>
                <a:effectLst>
                  <a:glow rad="228600">
                    <a:srgbClr val="000000"/>
                  </a:glow>
                </a:effectLst>
                <a:latin typeface="Arial" charset="0"/>
                <a:ea typeface="MS PGothic" charset="0"/>
              </a:rPr>
              <a:t>3</a:t>
            </a:r>
            <a:r>
              <a:rPr lang="en-US" altLang="zh-CN" sz="3200" b="1" dirty="0">
                <a:solidFill>
                  <a:srgbClr val="FFFFFF"/>
                </a:solidFill>
                <a:effectLst>
                  <a:glow rad="228600">
                    <a:srgbClr val="000000"/>
                  </a:glow>
                </a:effectLst>
                <a:latin typeface="Arial" charset="0"/>
                <a:ea typeface="MS PGothic" charset="0"/>
              </a:rPr>
              <a:t> </a:t>
            </a:r>
            <a:r>
              <a:rPr lang="zh-CN" altLang="en-US" sz="3200" b="1" dirty="0">
                <a:solidFill>
                  <a:srgbClr val="FFFFFF"/>
                </a:solidFill>
                <a:effectLst>
                  <a:glow rad="228600">
                    <a:srgbClr val="000000"/>
                  </a:glow>
                </a:effectLst>
                <a:latin typeface="Arial" charset="0"/>
                <a:ea typeface="MS PGothic" charset="0"/>
              </a:rPr>
              <a:t>免得我把她剥光，</a:t>
            </a:r>
          </a:p>
          <a:p>
            <a:pPr algn="ctr">
              <a:lnSpc>
                <a:spcPct val="95000"/>
              </a:lnSpc>
              <a:buClr>
                <a:srgbClr val="000000"/>
              </a:buClr>
              <a:buSzPct val="100000"/>
              <a:buFont typeface="Times New Roman" charset="0"/>
              <a:buNone/>
              <a:defRPr/>
            </a:pPr>
            <a:r>
              <a:rPr lang="zh-CN" altLang="en-US" sz="3200" b="1" dirty="0">
                <a:solidFill>
                  <a:srgbClr val="FFFFFF"/>
                </a:solidFill>
                <a:effectLst>
                  <a:glow rad="228600">
                    <a:srgbClr val="000000"/>
                  </a:glow>
                </a:effectLst>
                <a:latin typeface="Arial" charset="0"/>
                <a:ea typeface="MS PGothic" charset="0"/>
              </a:rPr>
              <a:t>赤身露体，使她像刚生下来的那天一样；</a:t>
            </a:r>
          </a:p>
          <a:p>
            <a:pPr algn="ctr">
              <a:lnSpc>
                <a:spcPct val="95000"/>
              </a:lnSpc>
              <a:buClr>
                <a:srgbClr val="000000"/>
              </a:buClr>
              <a:buSzPct val="100000"/>
              <a:buFont typeface="Times New Roman" charset="0"/>
              <a:buNone/>
              <a:defRPr/>
            </a:pPr>
            <a:r>
              <a:rPr lang="zh-CN" altLang="en-US" sz="3200" b="1" dirty="0">
                <a:solidFill>
                  <a:srgbClr val="FFFFFF"/>
                </a:solidFill>
                <a:effectLst>
                  <a:glow rad="228600">
                    <a:srgbClr val="000000"/>
                  </a:glow>
                </a:effectLst>
                <a:latin typeface="Arial" charset="0"/>
                <a:ea typeface="MS PGothic" charset="0"/>
              </a:rPr>
              <a:t>又使她像旷野，</a:t>
            </a:r>
          </a:p>
          <a:p>
            <a:pPr algn="ctr">
              <a:lnSpc>
                <a:spcPct val="95000"/>
              </a:lnSpc>
              <a:buClr>
                <a:srgbClr val="000000"/>
              </a:buClr>
              <a:buSzPct val="100000"/>
              <a:buFont typeface="Times New Roman" charset="0"/>
              <a:buNone/>
              <a:defRPr/>
            </a:pPr>
            <a:r>
              <a:rPr lang="zh-CN" altLang="en-US" sz="3200" b="1" dirty="0">
                <a:solidFill>
                  <a:srgbClr val="FFFFFF"/>
                </a:solidFill>
                <a:effectLst>
                  <a:glow rad="228600">
                    <a:srgbClr val="000000"/>
                  </a:glow>
                </a:effectLst>
                <a:latin typeface="Arial" charset="0"/>
                <a:ea typeface="MS PGothic" charset="0"/>
              </a:rPr>
              <a:t>像无水的旱地一般，</a:t>
            </a:r>
          </a:p>
          <a:p>
            <a:pPr algn="ctr">
              <a:lnSpc>
                <a:spcPct val="95000"/>
              </a:lnSpc>
              <a:buClr>
                <a:srgbClr val="000000"/>
              </a:buClr>
              <a:buSzPct val="100000"/>
              <a:buFont typeface="Times New Roman" charset="0"/>
              <a:buNone/>
              <a:defRPr/>
            </a:pPr>
            <a:r>
              <a:rPr lang="zh-CN" altLang="en-US" sz="3200" b="1" dirty="0">
                <a:solidFill>
                  <a:srgbClr val="FFFFFF"/>
                </a:solidFill>
                <a:effectLst>
                  <a:glow rad="228600">
                    <a:srgbClr val="000000"/>
                  </a:glow>
                </a:effectLst>
                <a:latin typeface="Arial" charset="0"/>
                <a:ea typeface="MS PGothic" charset="0"/>
              </a:rPr>
              <a:t>叫她因干渴而死。</a:t>
            </a:r>
            <a:r>
              <a:rPr lang="en-US" sz="3200" b="1" dirty="0">
                <a:solidFill>
                  <a:srgbClr val="FFFFFF"/>
                </a:solidFill>
                <a:effectLst>
                  <a:glow rad="228600">
                    <a:srgbClr val="000000"/>
                  </a:glow>
                </a:effectLst>
                <a:latin typeface="Arial" charset="0"/>
                <a:ea typeface="MS PGothic" charset="0"/>
              </a:rPr>
              <a:t>"</a:t>
            </a:r>
          </a:p>
        </p:txBody>
      </p:sp>
      <p:sp>
        <p:nvSpPr>
          <p:cNvPr id="2" name="Title 1"/>
          <p:cNvSpPr>
            <a:spLocks noGrp="1"/>
          </p:cNvSpPr>
          <p:nvPr>
            <p:ph type="title"/>
          </p:nvPr>
        </p:nvSpPr>
        <p:spPr>
          <a:xfrm>
            <a:off x="2195513" y="285750"/>
            <a:ext cx="6948487" cy="622300"/>
          </a:xfrm>
          <a:gradFill rotWithShape="1">
            <a:gsLst>
              <a:gs pos="0">
                <a:srgbClr val="660033"/>
              </a:gs>
              <a:gs pos="50000">
                <a:srgbClr val="2F0018"/>
              </a:gs>
              <a:gs pos="100000">
                <a:srgbClr val="660033"/>
              </a:gs>
            </a:gsLst>
            <a:lin ang="5400000" scaled="1"/>
          </a:gradFill>
        </p:spPr>
        <p:txBody>
          <a:bodyPr lIns="91440" tIns="45720" rIns="91440" bIns="45720">
            <a:spAutoFit/>
          </a:bodyPr>
          <a:lstStyle/>
          <a:p>
            <a:pPr>
              <a:defRPr/>
            </a:pPr>
            <a:r>
              <a:rPr lang="zh-CN" altLang="en-US" sz="3600" b="1" dirty="0">
                <a:effectLst>
                  <a:outerShdw blurRad="38100" dist="38100" dir="2700000" algn="tl">
                    <a:srgbClr val="000000"/>
                  </a:outerShdw>
                </a:effectLst>
                <a:latin typeface="Arial" charset="0"/>
                <a:ea typeface="ＭＳ Ｐゴシック" charset="0"/>
                <a:cs typeface="Arial" charset="0"/>
              </a:rPr>
              <a:t>何西阿 </a:t>
            </a:r>
            <a:r>
              <a:rPr lang="en-US" sz="3600" b="1" dirty="0">
                <a:effectLst>
                  <a:outerShdw blurRad="38100" dist="38100" dir="2700000" algn="tl">
                    <a:srgbClr val="000000"/>
                  </a:outerShdw>
                </a:effectLst>
                <a:latin typeface="Arial" charset="0"/>
                <a:ea typeface="ＭＳ Ｐゴシック" charset="0"/>
                <a:cs typeface="Arial" charset="0"/>
              </a:rPr>
              <a:t>2:2-3 </a:t>
            </a:r>
            <a:r>
              <a:rPr lang="en-US" altLang="zh-CN" sz="3600" b="1" dirty="0">
                <a:effectLst>
                  <a:outerShdw blurRad="38100" dist="38100" dir="2700000" algn="tl">
                    <a:srgbClr val="000000"/>
                  </a:outerShdw>
                </a:effectLst>
                <a:latin typeface="Arial" charset="0"/>
                <a:ea typeface="ＭＳ Ｐゴシック" charset="0"/>
                <a:cs typeface="Arial" charset="0"/>
              </a:rPr>
              <a:t>CNV</a:t>
            </a:r>
            <a:endParaRPr lang="en-US" sz="3600" b="1" dirty="0">
              <a:effectLst>
                <a:outerShdw blurRad="38100" dist="38100" dir="2700000" algn="tl">
                  <a:srgbClr val="000000"/>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91225526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3" name="Picture 3" descr="Hosea divorce_pic.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77338"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838200" y="6172200"/>
            <a:ext cx="7772400" cy="685800"/>
          </a:xfrm>
        </p:spPr>
        <p:txBody>
          <a:bodyPr/>
          <a:lstStyle/>
          <a:p>
            <a:pPr>
              <a:defRPr/>
            </a:pPr>
            <a:r>
              <a:rPr lang="zh-CN" altLang="en-US" dirty="0">
                <a:effectLst>
                  <a:outerShdw blurRad="38100" dist="38100" dir="2700000" algn="tl">
                    <a:srgbClr val="FFFFFF"/>
                  </a:outerShdw>
                </a:effectLst>
                <a:latin typeface="Arial" pitchFamily="34" charset="0"/>
              </a:rPr>
              <a:t>何西阿是否休了歌篾？</a:t>
            </a:r>
            <a:endParaRPr lang="en-US" altLang="en-US" dirty="0">
              <a:effectLst>
                <a:outerShdw blurRad="38100" dist="38100" dir="2700000" algn="tl">
                  <a:srgbClr val="FFFFFF"/>
                </a:outerShdw>
              </a:effectLst>
              <a:latin typeface="Arial" pitchFamily="34" charset="0"/>
            </a:endParaRPr>
          </a:p>
        </p:txBody>
      </p:sp>
      <p:sp>
        <p:nvSpPr>
          <p:cNvPr id="3" name="Text Box 5"/>
          <p:cNvSpPr txBox="1">
            <a:spLocks noChangeArrowheads="1"/>
          </p:cNvSpPr>
          <p:nvPr/>
        </p:nvSpPr>
        <p:spPr bwMode="auto">
          <a:xfrm>
            <a:off x="8440738" y="0"/>
            <a:ext cx="715962" cy="461963"/>
          </a:xfrm>
          <a:prstGeom prst="rect">
            <a:avLst/>
          </a:prstGeom>
          <a:noFill/>
          <a:ln w="9525">
            <a:noFill/>
            <a:miter lim="800000"/>
            <a:headEnd/>
            <a:tailEnd/>
          </a:ln>
        </p:spPr>
        <p:txBody>
          <a:bodyPr>
            <a:spAutoFit/>
          </a:bodyPr>
          <a:lstStyle>
            <a:lvl1pPr>
              <a:defRPr sz="2800" b="1">
                <a:solidFill>
                  <a:schemeClr val="tx1"/>
                </a:solidFill>
                <a:latin typeface="Arial" charset="0"/>
                <a:ea typeface="MS PGothic" charset="0"/>
                <a:cs typeface="Arial" charset="0"/>
              </a:defRPr>
            </a:lvl1pPr>
            <a:lvl2pPr>
              <a:defRPr sz="2400" b="1">
                <a:solidFill>
                  <a:schemeClr val="tx1"/>
                </a:solidFill>
                <a:latin typeface="Arial" charset="0"/>
                <a:ea typeface="MS PGothic" charset="0"/>
                <a:cs typeface="Arial" charset="0"/>
              </a:defRPr>
            </a:lvl2pPr>
            <a:lvl3pPr>
              <a:defRPr sz="2000" b="1">
                <a:solidFill>
                  <a:schemeClr val="tx1"/>
                </a:solidFill>
                <a:latin typeface="Arial" charset="0"/>
                <a:ea typeface="Geneva" charset="0"/>
                <a:cs typeface="Arial" charset="0"/>
              </a:defRPr>
            </a:lvl3pPr>
            <a:lvl4pPr>
              <a:defRPr b="1">
                <a:solidFill>
                  <a:schemeClr val="tx1"/>
                </a:solidFill>
                <a:latin typeface="Arial" charset="0"/>
                <a:ea typeface="Geneva" charset="0"/>
                <a:cs typeface="Arial" charset="0"/>
              </a:defRPr>
            </a:lvl4pPr>
            <a:lvl5pPr>
              <a:defRPr b="1">
                <a:solidFill>
                  <a:schemeClr val="tx1"/>
                </a:solidFill>
                <a:latin typeface="Arial" charset="0"/>
                <a:ea typeface="Geneva" charset="0"/>
                <a:cs typeface="Arial" charset="0"/>
              </a:defRPr>
            </a:lvl5pPr>
            <a:lvl6pPr>
              <a:defRPr b="1">
                <a:solidFill>
                  <a:schemeClr val="tx1"/>
                </a:solidFill>
                <a:latin typeface="Arial" charset="0"/>
                <a:ea typeface="Geneva" charset="0"/>
                <a:cs typeface="Arial" charset="0"/>
              </a:defRPr>
            </a:lvl6pPr>
            <a:lvl7pPr>
              <a:defRPr b="1">
                <a:solidFill>
                  <a:schemeClr val="tx1"/>
                </a:solidFill>
                <a:latin typeface="Arial" charset="0"/>
                <a:ea typeface="Geneva" charset="0"/>
                <a:cs typeface="Arial" charset="0"/>
              </a:defRPr>
            </a:lvl7pPr>
            <a:lvl8pPr>
              <a:defRPr b="1">
                <a:solidFill>
                  <a:schemeClr val="tx1"/>
                </a:solidFill>
                <a:latin typeface="Arial" charset="0"/>
                <a:ea typeface="Geneva" charset="0"/>
                <a:cs typeface="Arial" charset="0"/>
              </a:defRPr>
            </a:lvl8pPr>
            <a:lvl9pPr>
              <a:defRPr b="1">
                <a:solidFill>
                  <a:schemeClr val="tx1"/>
                </a:solidFill>
                <a:latin typeface="Arial" charset="0"/>
                <a:ea typeface="Geneva" charset="0"/>
                <a:cs typeface="Arial" charset="0"/>
              </a:defRPr>
            </a:lvl9pPr>
          </a:lstStyle>
          <a:p>
            <a:pPr>
              <a:defRPr/>
            </a:pPr>
            <a:r>
              <a:rPr lang="en-US" sz="2400">
                <a:solidFill>
                  <a:srgbClr val="FFFFFF"/>
                </a:solidFill>
                <a:effectLst>
                  <a:outerShdw blurRad="38100" dist="38100" dir="2700000" algn="tl">
                    <a:srgbClr val="000000"/>
                  </a:outerShdw>
                </a:effectLst>
              </a:rPr>
              <a:t>574</a:t>
            </a:r>
          </a:p>
        </p:txBody>
      </p:sp>
      <p:sp>
        <p:nvSpPr>
          <p:cNvPr id="161796" name="TextBox 3"/>
          <p:cNvSpPr txBox="1">
            <a:spLocks noChangeArrowheads="1"/>
          </p:cNvSpPr>
          <p:nvPr/>
        </p:nvSpPr>
        <p:spPr bwMode="auto">
          <a:xfrm rot="-1956687">
            <a:off x="1079500" y="2184400"/>
            <a:ext cx="6492875" cy="942975"/>
          </a:xfrm>
          <a:prstGeom prst="rect">
            <a:avLst/>
          </a:prstGeom>
          <a:solidFill>
            <a:srgbClr val="F6CF8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pPr algn="ctr"/>
            <a:r>
              <a:rPr lang="zh-CN" altLang="en-US"/>
              <a:t>离婚法令</a:t>
            </a:r>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3200" b="1" kern="0" dirty="0">
                <a:solidFill>
                  <a:srgbClr val="FFFFFF"/>
                </a:solidFill>
                <a:effectLst>
                  <a:glow rad="127000">
                    <a:srgbClr val="000000"/>
                  </a:glow>
                </a:effectLst>
                <a:latin typeface="Arial" charset="0"/>
                <a:ea typeface="ＭＳ Ｐゴシック" charset="0"/>
                <a:cs typeface="ＭＳ Ｐゴシック" charset="0"/>
              </a:rPr>
              <a:t>何西阿经历个人悲剧的婚姻，其印证了上帝在他不敬虔子民的接纳，尽管他的子民不认识神，拒绝对神</a:t>
            </a:r>
            <a:r>
              <a:rPr lang="zh-CN" altLang="en-US" sz="3200" b="1" kern="0" dirty="0">
                <a:solidFill>
                  <a:srgbClr val="FFFF00"/>
                </a:solidFill>
                <a:effectLst>
                  <a:glow rad="127000">
                    <a:srgbClr val="000000"/>
                  </a:glow>
                </a:effectLst>
                <a:latin typeface="Arial" charset="0"/>
                <a:ea typeface="ＭＳ Ｐゴシック" charset="0"/>
                <a:cs typeface="ＭＳ Ｐゴシック" charset="0"/>
              </a:rPr>
              <a:t>忠贞</a:t>
            </a:r>
            <a:r>
              <a:rPr lang="zh-CN" altLang="en-US" sz="3200" b="1" kern="0" dirty="0">
                <a:solidFill>
                  <a:srgbClr val="FFFFFF"/>
                </a:solidFill>
                <a:effectLst>
                  <a:glow rad="127000">
                    <a:srgbClr val="000000"/>
                  </a:glow>
                </a:effectLst>
                <a:latin typeface="Arial" charset="0"/>
                <a:ea typeface="ＭＳ Ｐゴシック" charset="0"/>
                <a:cs typeface="ＭＳ Ｐゴシック" charset="0"/>
              </a:rPr>
              <a:t>的爱，对他的约没有信心，（因着神的接纳），从而使得他们可以悔改。</a:t>
            </a:r>
            <a:endParaRPr lang="en-US" sz="3200" b="1" kern="0" dirty="0">
              <a:solidFill>
                <a:srgbClr val="FFFFFF"/>
              </a:solidFill>
              <a:effectLst>
                <a:glow rad="127000">
                  <a:srgbClr val="000000"/>
                </a:glow>
              </a:effectLst>
              <a:latin typeface="Arial" charset="0"/>
              <a:ea typeface="ＭＳ Ｐゴシック" charset="0"/>
              <a:cs typeface="ＭＳ Ｐゴシック" charset="0"/>
            </a:endParaRP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zh-CN" altLang="en-US" sz="3600" b="1">
                <a:solidFill>
                  <a:srgbClr val="FFFFFF"/>
                </a:solidFill>
                <a:latin typeface="Arial"/>
                <a:cs typeface="Arial"/>
              </a:rPr>
              <a:t>何西阿书</a:t>
            </a:r>
            <a:br>
              <a:rPr lang="en-US" sz="3600" b="1">
                <a:solidFill>
                  <a:srgbClr val="FFFFFF"/>
                </a:solidFill>
                <a:latin typeface="Arial"/>
                <a:cs typeface="Arial"/>
              </a:rPr>
            </a:br>
            <a:r>
              <a:rPr lang="zh-CN" altLang="en-US" sz="3600" b="1">
                <a:solidFill>
                  <a:srgbClr val="FFFFFF"/>
                </a:solidFill>
                <a:latin typeface="Arial"/>
                <a:cs typeface="Arial"/>
              </a:rPr>
              <a:t>信息声明</a:t>
            </a:r>
            <a:endParaRPr lang="en-US" sz="3600" b="1" dirty="0">
              <a:solidFill>
                <a:srgbClr val="FFFFFF"/>
              </a:solidFill>
              <a:latin typeface="Arial"/>
              <a:cs typeface="Arial"/>
            </a:endParaRPr>
          </a:p>
        </p:txBody>
      </p:sp>
      <p:sp>
        <p:nvSpPr>
          <p:cNvPr id="9" name="Text Box 3"/>
          <p:cNvSpPr txBox="1">
            <a:spLocks noChangeArrowheads="1"/>
          </p:cNvSpPr>
          <p:nvPr/>
        </p:nvSpPr>
        <p:spPr bwMode="auto">
          <a:xfrm>
            <a:off x="8349183" y="-3380"/>
            <a:ext cx="698178" cy="830997"/>
          </a:xfrm>
          <a:prstGeom prst="rect">
            <a:avLst/>
          </a:prstGeom>
          <a:solidFill>
            <a:srgbClr val="F1F7E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altLang="zh-CN" b="1" kern="0" dirty="0">
                <a:solidFill>
                  <a:srgbClr val="000000"/>
                </a:solidFill>
                <a:cs typeface="MS PGothic" charset="0"/>
              </a:rPr>
              <a:t>565</a:t>
            </a:r>
          </a:p>
          <a:p>
            <a:pPr algn="ctr" eaLnBrk="1" hangingPunct="1">
              <a:defRPr/>
            </a:pPr>
            <a:r>
              <a:rPr lang="en-US" altLang="zh-CN" b="1" kern="0" dirty="0">
                <a:solidFill>
                  <a:srgbClr val="000000"/>
                </a:solidFill>
                <a:cs typeface="MS PGothic" charset="0"/>
              </a:rPr>
              <a:t>346</a:t>
            </a:r>
          </a:p>
        </p:txBody>
      </p:sp>
    </p:spTree>
    <p:extLst>
      <p:ext uri="{BB962C8B-B14F-4D97-AF65-F5344CB8AC3E}">
        <p14:creationId xmlns:p14="http://schemas.microsoft.com/office/powerpoint/2010/main" val="2986322152"/>
      </p:ext>
    </p:extLst>
  </p:cSld>
  <p:clrMapOvr>
    <a:masterClrMapping/>
  </p:clrMapOvr>
  <p:transition spd="med">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4" descr="hosea weird-divorce-stories-larg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0"/>
            <a:ext cx="38862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533400" y="4267200"/>
            <a:ext cx="8001000" cy="1676400"/>
          </a:xfrm>
        </p:spPr>
        <p:txBody>
          <a:bodyPr/>
          <a:lstStyle/>
          <a:p>
            <a:pPr>
              <a:defRPr/>
            </a:pPr>
            <a:r>
              <a:rPr lang="zh-CN" altLang="en-US" dirty="0">
                <a:effectLst>
                  <a:outerShdw blurRad="38100" dist="38100" dir="2700000" algn="tl">
                    <a:srgbClr val="FFFFFF"/>
                  </a:outerShdw>
                </a:effectLst>
                <a:latin typeface="Arial" pitchFamily="34" charset="0"/>
              </a:rPr>
              <a:t>赞成与不赞成何西阿休歌篾的论据</a:t>
            </a:r>
            <a:endParaRPr lang="en-US" altLang="en-US" dirty="0">
              <a:effectLst>
                <a:outerShdw blurRad="38100" dist="38100" dir="2700000" algn="tl">
                  <a:srgbClr val="FFFFFF"/>
                </a:outerShdw>
              </a:effectLst>
              <a:latin typeface="Arial" pitchFamily="34" charset="0"/>
            </a:endParaRPr>
          </a:p>
        </p:txBody>
      </p:sp>
      <p:sp>
        <p:nvSpPr>
          <p:cNvPr id="3" name="Text Box 5"/>
          <p:cNvSpPr txBox="1">
            <a:spLocks noChangeArrowheads="1"/>
          </p:cNvSpPr>
          <p:nvPr/>
        </p:nvSpPr>
        <p:spPr bwMode="auto">
          <a:xfrm>
            <a:off x="8440738" y="0"/>
            <a:ext cx="715962" cy="461963"/>
          </a:xfrm>
          <a:prstGeom prst="rect">
            <a:avLst/>
          </a:prstGeom>
          <a:noFill/>
          <a:ln w="9525">
            <a:noFill/>
            <a:miter lim="800000"/>
            <a:headEnd/>
            <a:tailEnd/>
          </a:ln>
        </p:spPr>
        <p:txBody>
          <a:bodyPr>
            <a:spAutoFit/>
          </a:bodyPr>
          <a:lstStyle>
            <a:lvl1pPr>
              <a:defRPr sz="2800" b="1">
                <a:solidFill>
                  <a:schemeClr val="tx1"/>
                </a:solidFill>
                <a:latin typeface="Arial" charset="0"/>
                <a:ea typeface="MS PGothic" charset="0"/>
                <a:cs typeface="Arial" charset="0"/>
              </a:defRPr>
            </a:lvl1pPr>
            <a:lvl2pPr>
              <a:defRPr sz="2400" b="1">
                <a:solidFill>
                  <a:schemeClr val="tx1"/>
                </a:solidFill>
                <a:latin typeface="Arial" charset="0"/>
                <a:ea typeface="MS PGothic" charset="0"/>
                <a:cs typeface="Arial" charset="0"/>
              </a:defRPr>
            </a:lvl2pPr>
            <a:lvl3pPr>
              <a:defRPr sz="2000" b="1">
                <a:solidFill>
                  <a:schemeClr val="tx1"/>
                </a:solidFill>
                <a:latin typeface="Arial" charset="0"/>
                <a:ea typeface="Geneva" charset="0"/>
                <a:cs typeface="Arial" charset="0"/>
              </a:defRPr>
            </a:lvl3pPr>
            <a:lvl4pPr>
              <a:defRPr b="1">
                <a:solidFill>
                  <a:schemeClr val="tx1"/>
                </a:solidFill>
                <a:latin typeface="Arial" charset="0"/>
                <a:ea typeface="Geneva" charset="0"/>
                <a:cs typeface="Arial" charset="0"/>
              </a:defRPr>
            </a:lvl4pPr>
            <a:lvl5pPr>
              <a:defRPr b="1">
                <a:solidFill>
                  <a:schemeClr val="tx1"/>
                </a:solidFill>
                <a:latin typeface="Arial" charset="0"/>
                <a:ea typeface="Geneva" charset="0"/>
                <a:cs typeface="Arial" charset="0"/>
              </a:defRPr>
            </a:lvl5pPr>
            <a:lvl6pPr>
              <a:defRPr b="1">
                <a:solidFill>
                  <a:schemeClr val="tx1"/>
                </a:solidFill>
                <a:latin typeface="Arial" charset="0"/>
                <a:ea typeface="Geneva" charset="0"/>
                <a:cs typeface="Arial" charset="0"/>
              </a:defRPr>
            </a:lvl6pPr>
            <a:lvl7pPr>
              <a:defRPr b="1">
                <a:solidFill>
                  <a:schemeClr val="tx1"/>
                </a:solidFill>
                <a:latin typeface="Arial" charset="0"/>
                <a:ea typeface="Geneva" charset="0"/>
                <a:cs typeface="Arial" charset="0"/>
              </a:defRPr>
            </a:lvl7pPr>
            <a:lvl8pPr>
              <a:defRPr b="1">
                <a:solidFill>
                  <a:schemeClr val="tx1"/>
                </a:solidFill>
                <a:latin typeface="Arial" charset="0"/>
                <a:ea typeface="Geneva" charset="0"/>
                <a:cs typeface="Arial" charset="0"/>
              </a:defRPr>
            </a:lvl8pPr>
            <a:lvl9pPr>
              <a:defRPr b="1">
                <a:solidFill>
                  <a:schemeClr val="tx1"/>
                </a:solidFill>
                <a:latin typeface="Arial" charset="0"/>
                <a:ea typeface="Geneva" charset="0"/>
                <a:cs typeface="Arial" charset="0"/>
              </a:defRPr>
            </a:lvl9pPr>
          </a:lstStyle>
          <a:p>
            <a:pPr>
              <a:defRPr/>
            </a:pPr>
            <a:r>
              <a:rPr lang="en-US" sz="2400">
                <a:solidFill>
                  <a:srgbClr val="000000"/>
                </a:solidFill>
                <a:effectLst>
                  <a:outerShdw blurRad="38100" dist="38100" dir="2700000" algn="tl">
                    <a:srgbClr val="FFFFFF"/>
                  </a:outerShdw>
                </a:effectLst>
              </a:rPr>
              <a:t>574</a:t>
            </a:r>
          </a:p>
        </p:txBody>
      </p:sp>
      <p:pic>
        <p:nvPicPr>
          <p:cNvPr id="162820" name="Picture 5" descr="hosea divorc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105400"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21" name="TextBox 3"/>
          <p:cNvSpPr txBox="1">
            <a:spLocks noChangeArrowheads="1"/>
          </p:cNvSpPr>
          <p:nvPr/>
        </p:nvSpPr>
        <p:spPr bwMode="auto">
          <a:xfrm>
            <a:off x="6324600" y="2249488"/>
            <a:ext cx="1676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r>
              <a:rPr lang="zh-CN" altLang="en-US" b="1">
                <a:solidFill>
                  <a:schemeClr val="bg1"/>
                </a:solidFill>
              </a:rPr>
              <a:t>新离婚</a:t>
            </a:r>
            <a:endParaRPr lang="en-US" b="1">
              <a:solidFill>
                <a:schemeClr val="bg1"/>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09"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730625" y="908050"/>
            <a:ext cx="5443538"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66" name="Title 1"/>
          <p:cNvSpPr txBox="1">
            <a:spLocks/>
          </p:cNvSpPr>
          <p:nvPr/>
        </p:nvSpPr>
        <p:spPr bwMode="auto">
          <a:xfrm>
            <a:off x="0" y="0"/>
            <a:ext cx="385192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lIns="90000" tIns="46800" rIns="90000" bIns="46800" anchor="ctr"/>
          <a:lstStyle>
            <a:lvl1pPr defTabSz="449263">
              <a:defRPr sz="2400">
                <a:solidFill>
                  <a:schemeClr val="tx1"/>
                </a:solidFill>
                <a:latin typeface="Times New Roman" charset="0"/>
                <a:ea typeface="ＭＳ Ｐゴシック" charset="0"/>
                <a:cs typeface="ＭＳ Ｐゴシック" charset="0"/>
              </a:defRPr>
            </a:lvl1pPr>
            <a:lvl2pPr marL="742950" indent="-285750" defTabSz="449263">
              <a:defRPr sz="2400">
                <a:solidFill>
                  <a:schemeClr val="tx1"/>
                </a:solidFill>
                <a:latin typeface="Times New Roman" charset="0"/>
                <a:ea typeface="ＭＳ Ｐゴシック" charset="0"/>
              </a:defRPr>
            </a:lvl2pPr>
            <a:lvl3pPr marL="1143000" indent="-228600" defTabSz="449263">
              <a:defRPr sz="2400">
                <a:solidFill>
                  <a:schemeClr val="tx1"/>
                </a:solidFill>
                <a:latin typeface="Times New Roman" charset="0"/>
                <a:ea typeface="ＭＳ Ｐゴシック" charset="0"/>
              </a:defRPr>
            </a:lvl3pPr>
            <a:lvl4pPr marL="1600200" indent="-228600" defTabSz="449263">
              <a:defRPr sz="2400">
                <a:solidFill>
                  <a:schemeClr val="tx1"/>
                </a:solidFill>
                <a:latin typeface="Times New Roman" charset="0"/>
                <a:ea typeface="ＭＳ Ｐゴシック" charset="0"/>
              </a:defRPr>
            </a:lvl4pPr>
            <a:lvl5pPr marL="2057400" indent="-228600" defTabSz="449263">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algn="ctr">
              <a:lnSpc>
                <a:spcPct val="95000"/>
              </a:lnSpc>
              <a:buClr>
                <a:srgbClr val="000000"/>
              </a:buClr>
              <a:buSzPct val="100000"/>
              <a:defRPr/>
            </a:pPr>
            <a:r>
              <a:rPr lang="en-US" sz="3200" b="1" dirty="0">
                <a:solidFill>
                  <a:srgbClr val="FFFFFF"/>
                </a:solidFill>
                <a:effectLst>
                  <a:glow rad="228600">
                    <a:srgbClr val="000000"/>
                  </a:glow>
                </a:effectLst>
                <a:latin typeface="Arial" charset="0"/>
                <a:ea typeface="MS PGothic" charset="0"/>
              </a:rPr>
              <a:t>"</a:t>
            </a:r>
            <a:r>
              <a:rPr lang="zh-CN" altLang="en-US" sz="3200" b="1" dirty="0">
                <a:solidFill>
                  <a:srgbClr val="FFFFFF"/>
                </a:solidFill>
                <a:effectLst>
                  <a:glow rad="228600">
                    <a:srgbClr val="000000"/>
                  </a:glow>
                </a:effectLst>
                <a:latin typeface="Arial" charset="0"/>
                <a:ea typeface="MS PGothic" charset="0"/>
              </a:rPr>
              <a:t>因为他们的母亲卖了淫，</a:t>
            </a:r>
          </a:p>
          <a:p>
            <a:pPr algn="ctr">
              <a:lnSpc>
                <a:spcPct val="95000"/>
              </a:lnSpc>
              <a:buClr>
                <a:srgbClr val="000000"/>
              </a:buClr>
              <a:buSzPct val="100000"/>
              <a:defRPr/>
            </a:pPr>
            <a:r>
              <a:rPr lang="zh-CN" altLang="en-US" sz="3200" b="1" dirty="0">
                <a:solidFill>
                  <a:srgbClr val="FFFFFF"/>
                </a:solidFill>
                <a:effectLst>
                  <a:glow rad="228600">
                    <a:srgbClr val="000000"/>
                  </a:glow>
                </a:effectLst>
                <a:latin typeface="Arial" charset="0"/>
                <a:ea typeface="MS PGothic" charset="0"/>
              </a:rPr>
              <a:t>怀他们的作了羞耻的事；</a:t>
            </a:r>
          </a:p>
          <a:p>
            <a:pPr algn="ctr">
              <a:lnSpc>
                <a:spcPct val="95000"/>
              </a:lnSpc>
              <a:buClr>
                <a:srgbClr val="000000"/>
              </a:buClr>
              <a:buSzPct val="100000"/>
              <a:defRPr/>
            </a:pPr>
            <a:r>
              <a:rPr lang="zh-CN" altLang="en-US" sz="3200" b="1" dirty="0">
                <a:solidFill>
                  <a:srgbClr val="FFFFFF"/>
                </a:solidFill>
                <a:effectLst>
                  <a:glow rad="228600">
                    <a:srgbClr val="000000"/>
                  </a:glow>
                </a:effectLst>
                <a:latin typeface="Arial" charset="0"/>
                <a:ea typeface="MS PGothic" charset="0"/>
              </a:rPr>
              <a:t>因为她曾说：‘我要跟随我那些爱人。</a:t>
            </a:r>
          </a:p>
          <a:p>
            <a:pPr algn="ctr">
              <a:lnSpc>
                <a:spcPct val="95000"/>
              </a:lnSpc>
              <a:buClr>
                <a:srgbClr val="000000"/>
              </a:buClr>
              <a:buSzPct val="100000"/>
              <a:defRPr/>
            </a:pPr>
            <a:r>
              <a:rPr lang="zh-CN" altLang="en-US" sz="3200" b="1" dirty="0">
                <a:solidFill>
                  <a:srgbClr val="FFFFFF"/>
                </a:solidFill>
                <a:effectLst>
                  <a:glow rad="228600">
                    <a:srgbClr val="000000"/>
                  </a:glow>
                </a:effectLst>
                <a:latin typeface="Arial" charset="0"/>
                <a:ea typeface="MS PGothic" charset="0"/>
              </a:rPr>
              <a:t>我的饼和水，</a:t>
            </a:r>
          </a:p>
          <a:p>
            <a:pPr algn="ctr">
              <a:lnSpc>
                <a:spcPct val="95000"/>
              </a:lnSpc>
              <a:buClr>
                <a:srgbClr val="000000"/>
              </a:buClr>
              <a:buSzPct val="100000"/>
              <a:defRPr/>
            </a:pPr>
            <a:r>
              <a:rPr lang="zh-CN" altLang="en-US" sz="3200" b="1" dirty="0">
                <a:solidFill>
                  <a:srgbClr val="FFFFFF"/>
                </a:solidFill>
                <a:effectLst>
                  <a:glow rad="228600">
                    <a:srgbClr val="000000"/>
                  </a:glow>
                </a:effectLst>
                <a:latin typeface="Arial" charset="0"/>
                <a:ea typeface="MS PGothic" charset="0"/>
              </a:rPr>
              <a:t>羊毛和麻布，油和我所喝的，都是他们给的。</a:t>
            </a:r>
            <a:r>
              <a:rPr lang="en-US" sz="3200" b="1" dirty="0">
                <a:solidFill>
                  <a:srgbClr val="FFFFFF"/>
                </a:solidFill>
                <a:effectLst>
                  <a:glow rad="228600">
                    <a:srgbClr val="000000"/>
                  </a:glow>
                </a:effectLst>
                <a:latin typeface="Arial" charset="0"/>
                <a:ea typeface="MS PGothic" charset="0"/>
              </a:rPr>
              <a:t>"</a:t>
            </a:r>
          </a:p>
        </p:txBody>
      </p:sp>
      <p:sp>
        <p:nvSpPr>
          <p:cNvPr id="2" name="Title 1"/>
          <p:cNvSpPr>
            <a:spLocks noGrp="1"/>
          </p:cNvSpPr>
          <p:nvPr>
            <p:ph type="title"/>
          </p:nvPr>
        </p:nvSpPr>
        <p:spPr>
          <a:xfrm>
            <a:off x="3708400" y="285750"/>
            <a:ext cx="5435600" cy="622300"/>
          </a:xfrm>
          <a:gradFill rotWithShape="1">
            <a:gsLst>
              <a:gs pos="0">
                <a:srgbClr val="660033"/>
              </a:gs>
              <a:gs pos="50000">
                <a:srgbClr val="2F0018"/>
              </a:gs>
              <a:gs pos="100000">
                <a:srgbClr val="660033"/>
              </a:gs>
            </a:gsLst>
            <a:lin ang="5400000" scaled="1"/>
          </a:gradFill>
        </p:spPr>
        <p:txBody>
          <a:bodyPr lIns="91440" tIns="45720" rIns="91440" bIns="45720">
            <a:spAutoFit/>
          </a:bodyPr>
          <a:lstStyle/>
          <a:p>
            <a:pPr>
              <a:defRPr/>
            </a:pPr>
            <a:r>
              <a:rPr lang="zh-CN" altLang="en-US" sz="3600" b="1" dirty="0">
                <a:effectLst>
                  <a:outerShdw blurRad="38100" dist="38100" dir="2700000" algn="tl">
                    <a:srgbClr val="000000"/>
                  </a:outerShdw>
                </a:effectLst>
                <a:latin typeface="Arial" charset="0"/>
                <a:ea typeface="ＭＳ Ｐゴシック" charset="0"/>
                <a:cs typeface="Arial" charset="0"/>
              </a:rPr>
              <a:t>何西阿 </a:t>
            </a:r>
            <a:r>
              <a:rPr lang="en-US" sz="3600" b="1" dirty="0">
                <a:effectLst>
                  <a:outerShdw blurRad="38100" dist="38100" dir="2700000" algn="tl">
                    <a:srgbClr val="000000"/>
                  </a:outerShdw>
                </a:effectLst>
                <a:latin typeface="Arial" charset="0"/>
                <a:ea typeface="ＭＳ Ｐゴシック" charset="0"/>
                <a:cs typeface="Arial" charset="0"/>
              </a:rPr>
              <a:t>2:5 </a:t>
            </a:r>
            <a:r>
              <a:rPr lang="en-US" altLang="zh-CN" sz="3600" b="1" dirty="0">
                <a:effectLst>
                  <a:outerShdw blurRad="38100" dist="38100" dir="2700000" algn="tl">
                    <a:srgbClr val="000000"/>
                  </a:outerShdw>
                </a:effectLst>
                <a:latin typeface="Arial" charset="0"/>
                <a:ea typeface="ＭＳ Ｐゴシック" charset="0"/>
                <a:cs typeface="Arial" charset="0"/>
              </a:rPr>
              <a:t>CNV</a:t>
            </a:r>
            <a:endParaRPr lang="en-US" sz="3600" b="1" dirty="0">
              <a:effectLst>
                <a:outerShdw blurRad="38100" dist="38100" dir="2700000" algn="tl">
                  <a:srgbClr val="000000"/>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18601468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8265" y="5956401"/>
            <a:ext cx="5580063" cy="622300"/>
          </a:xfrm>
          <a:gradFill rotWithShape="1">
            <a:gsLst>
              <a:gs pos="0">
                <a:srgbClr val="660033"/>
              </a:gs>
              <a:gs pos="50000">
                <a:srgbClr val="2F0018"/>
              </a:gs>
              <a:gs pos="100000">
                <a:srgbClr val="660033"/>
              </a:gs>
            </a:gsLst>
            <a:lin ang="5400000" scaled="1"/>
          </a:gradFill>
        </p:spPr>
        <p:txBody>
          <a:bodyPr lIns="91440" tIns="45720" rIns="91440" bIns="45720">
            <a:spAutoFit/>
          </a:bodyPr>
          <a:lstStyle/>
          <a:p>
            <a:pPr>
              <a:defRPr/>
            </a:pPr>
            <a:r>
              <a:rPr lang="zh-CN" altLang="en-US" sz="3600" b="1" dirty="0">
                <a:effectLst>
                  <a:outerShdw blurRad="38100" dist="38100" dir="2700000" algn="tl">
                    <a:srgbClr val="000000"/>
                  </a:outerShdw>
                </a:effectLst>
                <a:latin typeface="Arial" charset="0"/>
                <a:ea typeface="ＭＳ Ｐゴシック" charset="0"/>
                <a:cs typeface="Arial" charset="0"/>
              </a:rPr>
              <a:t>何西阿 </a:t>
            </a:r>
            <a:r>
              <a:rPr lang="en-US" sz="3600" b="1" dirty="0">
                <a:effectLst>
                  <a:outerShdw blurRad="38100" dist="38100" dir="2700000" algn="tl">
                    <a:srgbClr val="000000"/>
                  </a:outerShdw>
                </a:effectLst>
                <a:latin typeface="Arial" charset="0"/>
                <a:ea typeface="ＭＳ Ｐゴシック" charset="0"/>
                <a:cs typeface="Arial" charset="0"/>
              </a:rPr>
              <a:t>2:14</a:t>
            </a:r>
          </a:p>
        </p:txBody>
      </p:sp>
      <p:pic>
        <p:nvPicPr>
          <p:cNvPr id="4" name="Picture 3"/>
          <p:cNvPicPr>
            <a:picLocks noChangeAspect="1"/>
          </p:cNvPicPr>
          <p:nvPr/>
        </p:nvPicPr>
        <p:blipFill>
          <a:blip r:embed="rId3"/>
          <a:stretch>
            <a:fillRect/>
          </a:stretch>
        </p:blipFill>
        <p:spPr>
          <a:xfrm>
            <a:off x="0" y="-1"/>
            <a:ext cx="9141018" cy="5223439"/>
          </a:xfrm>
          <a:prstGeom prst="rect">
            <a:avLst/>
          </a:prstGeom>
        </p:spPr>
      </p:pic>
      <p:sp>
        <p:nvSpPr>
          <p:cNvPr id="3" name="TextBox 2"/>
          <p:cNvSpPr txBox="1"/>
          <p:nvPr/>
        </p:nvSpPr>
        <p:spPr>
          <a:xfrm>
            <a:off x="0" y="-1"/>
            <a:ext cx="9144000" cy="5386090"/>
          </a:xfrm>
          <a:prstGeom prst="rect">
            <a:avLst/>
          </a:prstGeom>
          <a:solidFill>
            <a:srgbClr val="00B0F0"/>
          </a:solidFill>
        </p:spPr>
        <p:txBody>
          <a:bodyPr wrap="square" rtlCol="0" anchor="ctr">
            <a:spAutoFit/>
          </a:bodyPr>
          <a:lstStyle/>
          <a:p>
            <a:pPr algn="ctr"/>
            <a:r>
              <a:rPr lang="zh-CN" altLang="en-US" sz="7200" b="1" dirty="0">
                <a:solidFill>
                  <a:srgbClr val="660033"/>
                </a:solidFill>
                <a:latin typeface="Arial Unicode MS" panose="020B0604020202020204" pitchFamily="34" charset="-128"/>
                <a:ea typeface="Arial Unicode MS" panose="020B0604020202020204" pitchFamily="34" charset="-128"/>
                <a:cs typeface="Arial Unicode MS" panose="020B0604020202020204" pitchFamily="34" charset="-128"/>
              </a:rPr>
              <a:t>因此，</a:t>
            </a:r>
            <a:endParaRPr lang="en-US" altLang="zh-CN" sz="7200" b="1" dirty="0">
              <a:solidFill>
                <a:srgbClr val="660033"/>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r>
              <a:rPr lang="zh-CN" altLang="en-US" sz="6600" b="1" dirty="0">
                <a:solidFill>
                  <a:srgbClr val="660033"/>
                </a:solidFill>
                <a:latin typeface="Arial Unicode MS" panose="020B0604020202020204" pitchFamily="34" charset="-128"/>
                <a:ea typeface="Arial Unicode MS" panose="020B0604020202020204" pitchFamily="34" charset="-128"/>
                <a:cs typeface="Arial Unicode MS" panose="020B0604020202020204" pitchFamily="34" charset="-128"/>
              </a:rPr>
              <a:t>我要</a:t>
            </a:r>
            <a:r>
              <a:rPr lang="zh-CN" altLang="en-US" sz="6600" b="1" dirty="0">
                <a:solidFill>
                  <a:schemeClr val="accent3"/>
                </a:solidFill>
                <a:latin typeface="Arial Unicode MS" panose="020B0604020202020204" pitchFamily="34" charset="-128"/>
                <a:ea typeface="Arial Unicode MS" panose="020B0604020202020204" pitchFamily="34" charset="-128"/>
                <a:cs typeface="Arial Unicode MS" panose="020B0604020202020204" pitchFamily="34" charset="-128"/>
              </a:rPr>
              <a:t>诱导</a:t>
            </a:r>
            <a:r>
              <a:rPr lang="zh-CN" altLang="en-US" sz="6600" b="1" dirty="0">
                <a:solidFill>
                  <a:srgbClr val="660033"/>
                </a:solidFill>
                <a:latin typeface="Arial Unicode MS" panose="020B0604020202020204" pitchFamily="34" charset="-128"/>
                <a:ea typeface="Arial Unicode MS" panose="020B0604020202020204" pitchFamily="34" charset="-128"/>
                <a:cs typeface="Arial Unicode MS" panose="020B0604020202020204" pitchFamily="34" charset="-128"/>
              </a:rPr>
              <a:t>她，</a:t>
            </a:r>
          </a:p>
          <a:p>
            <a:pPr algn="ctr"/>
            <a:r>
              <a:rPr lang="zh-CN" altLang="en-US" sz="5400" b="1" dirty="0">
                <a:solidFill>
                  <a:srgbClr val="660033"/>
                </a:solidFill>
                <a:latin typeface="Arial Unicode MS" panose="020B0604020202020204" pitchFamily="34" charset="-128"/>
                <a:ea typeface="Arial Unicode MS" panose="020B0604020202020204" pitchFamily="34" charset="-128"/>
                <a:cs typeface="Arial Unicode MS" panose="020B0604020202020204" pitchFamily="34" charset="-128"/>
              </a:rPr>
              <a:t>领她</a:t>
            </a:r>
            <a:endParaRPr lang="en-US" altLang="zh-CN" sz="5400" b="1" dirty="0">
              <a:solidFill>
                <a:srgbClr val="660033"/>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r>
              <a:rPr lang="zh-CN" altLang="en-US" sz="7200" b="1" u="sng" dirty="0">
                <a:solidFill>
                  <a:srgbClr val="660033"/>
                </a:solidFill>
                <a:latin typeface="Arial Unicode MS" panose="020B0604020202020204" pitchFamily="34" charset="-128"/>
                <a:ea typeface="Arial Unicode MS" panose="020B0604020202020204" pitchFamily="34" charset="-128"/>
                <a:cs typeface="Arial Unicode MS" panose="020B0604020202020204" pitchFamily="34" charset="-128"/>
              </a:rPr>
              <a:t>到</a:t>
            </a:r>
            <a:r>
              <a:rPr lang="zh-CN" altLang="en-US" sz="7200" b="1" dirty="0">
                <a:solidFill>
                  <a:schemeClr val="accent3"/>
                </a:solidFill>
                <a:latin typeface="Arial Unicode MS" panose="020B0604020202020204" pitchFamily="34" charset="-128"/>
                <a:ea typeface="Arial Unicode MS" panose="020B0604020202020204" pitchFamily="34" charset="-128"/>
                <a:cs typeface="Arial Unicode MS" panose="020B0604020202020204" pitchFamily="34" charset="-128"/>
              </a:rPr>
              <a:t>旷野</a:t>
            </a:r>
            <a:r>
              <a:rPr lang="zh-CN" altLang="en-US" sz="7200" b="1" dirty="0">
                <a:solidFill>
                  <a:srgbClr val="660033"/>
                </a:solidFill>
                <a:latin typeface="Arial Unicode MS" panose="020B0604020202020204" pitchFamily="34" charset="-128"/>
                <a:ea typeface="Arial Unicode MS" panose="020B0604020202020204" pitchFamily="34" charset="-128"/>
                <a:cs typeface="Arial Unicode MS" panose="020B0604020202020204" pitchFamily="34" charset="-128"/>
              </a:rPr>
              <a:t>，</a:t>
            </a:r>
          </a:p>
          <a:p>
            <a:pPr algn="ctr"/>
            <a:r>
              <a:rPr lang="zh-CN" altLang="en-US" sz="4400" b="1" dirty="0">
                <a:solidFill>
                  <a:srgbClr val="660033"/>
                </a:solidFill>
                <a:latin typeface="Arial Unicode MS" panose="020B0604020202020204" pitchFamily="34" charset="-128"/>
                <a:ea typeface="Arial Unicode MS" panose="020B0604020202020204" pitchFamily="34" charset="-128"/>
                <a:cs typeface="Arial Unicode MS" panose="020B0604020202020204" pitchFamily="34" charset="-128"/>
              </a:rPr>
              <a:t>对她说安慰的话。</a:t>
            </a:r>
            <a:endParaRPr lang="en-US" altLang="zh-CN" sz="4400" b="1" dirty="0">
              <a:solidFill>
                <a:srgbClr val="660033"/>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endParaRPr lang="en-US" b="1"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209842822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20"/>
          <p:cNvSpPr>
            <a:spLocks noGrp="1" noChangeArrowheads="1"/>
          </p:cNvSpPr>
          <p:nvPr>
            <p:ph type="title"/>
          </p:nvPr>
        </p:nvSpPr>
        <p:spPr/>
        <p:txBody>
          <a:bodyPr/>
          <a:lstStyle/>
          <a:p>
            <a:pPr eaLnBrk="1" hangingPunct="1"/>
            <a:r>
              <a:rPr lang="en-US">
                <a:latin typeface="Comic Sans MS" charset="0"/>
                <a:ea typeface="MS PGothic" charset="0"/>
              </a:rPr>
              <a:t>Purpose of the Prophetic Books</a:t>
            </a:r>
          </a:p>
        </p:txBody>
      </p:sp>
      <p:pic>
        <p:nvPicPr>
          <p:cNvPr id="145410" name="Picture 4" descr="Propohets Diagram"/>
          <p:cNvPicPr>
            <a:picLocks noGrp="1" noChangeAspect="1" noChangeArrowheads="1"/>
          </p:cNvPicPr>
          <p:nvPr>
            <p:ph idx="1"/>
          </p:nvPr>
        </p:nvPicPr>
        <p:blipFill>
          <a:blip r:embed="rId2" cstate="screen">
            <a:extLst>
              <a:ext uri="{28A0092B-C50C-407E-A947-70E740481C1C}">
                <a14:useLocalDpi xmlns:a14="http://schemas.microsoft.com/office/drawing/2010/main" val="0"/>
              </a:ext>
            </a:extLst>
          </a:blip>
          <a:srcRect/>
          <a:stretch>
            <a:fillRect/>
          </a:stretch>
        </p:blipFill>
        <p:spPr>
          <a:xfrm>
            <a:off x="-252413" y="0"/>
            <a:ext cx="9371013" cy="6943725"/>
          </a:xfrm>
          <a:solidFill>
            <a:srgbClr val="99CCFF"/>
          </a:solidFill>
        </p:spPr>
      </p:pic>
      <p:sp>
        <p:nvSpPr>
          <p:cNvPr id="36875" name="Text Box 11"/>
          <p:cNvSpPr txBox="1">
            <a:spLocks noChangeArrowheads="1"/>
          </p:cNvSpPr>
          <p:nvPr/>
        </p:nvSpPr>
        <p:spPr bwMode="auto">
          <a:xfrm>
            <a:off x="5908675" y="5670550"/>
            <a:ext cx="29924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zh-CN" altLang="en-US" b="1">
                <a:solidFill>
                  <a:srgbClr val="0033CC"/>
                </a:solidFill>
                <a:latin typeface="Comic Sans MS" charset="0"/>
                <a:cs typeface="SimSun" charset="0"/>
              </a:rPr>
              <a:t>创</a:t>
            </a:r>
            <a:r>
              <a:rPr lang="en-US" altLang="zh-CN" b="1">
                <a:solidFill>
                  <a:srgbClr val="0033CC"/>
                </a:solidFill>
                <a:latin typeface="Comic Sans MS" charset="0"/>
                <a:cs typeface="Arial" charset="0"/>
              </a:rPr>
              <a:t>.</a:t>
            </a:r>
            <a:r>
              <a:rPr lang="en-US" altLang="ja-JP" b="1">
                <a:solidFill>
                  <a:srgbClr val="0033CC"/>
                </a:solidFill>
                <a:latin typeface="Comic Sans MS" charset="0"/>
                <a:cs typeface="Arial" charset="0"/>
              </a:rPr>
              <a:t> 12:1-3; 15:18</a:t>
            </a:r>
            <a:endParaRPr lang="en-US" b="1">
              <a:solidFill>
                <a:srgbClr val="0033CC"/>
              </a:solidFill>
              <a:latin typeface="Comic Sans MS" charset="0"/>
              <a:cs typeface="Arial" charset="0"/>
            </a:endParaRPr>
          </a:p>
        </p:txBody>
      </p:sp>
      <p:sp>
        <p:nvSpPr>
          <p:cNvPr id="36876" name="Text Box 12"/>
          <p:cNvSpPr txBox="1">
            <a:spLocks noChangeArrowheads="1"/>
          </p:cNvSpPr>
          <p:nvPr/>
        </p:nvSpPr>
        <p:spPr bwMode="auto">
          <a:xfrm>
            <a:off x="6870700" y="6007100"/>
            <a:ext cx="20304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zh-CN" altLang="en-US" b="1">
                <a:solidFill>
                  <a:srgbClr val="0033CC"/>
                </a:solidFill>
                <a:latin typeface="Comic Sans MS" charset="0"/>
                <a:cs typeface="SimSun" charset="0"/>
              </a:rPr>
              <a:t>    无条件的  </a:t>
            </a:r>
            <a:endParaRPr lang="en-US" b="1">
              <a:solidFill>
                <a:srgbClr val="0033CC"/>
              </a:solidFill>
              <a:latin typeface="Comic Sans MS" charset="0"/>
              <a:cs typeface="SimSun" charset="0"/>
            </a:endParaRPr>
          </a:p>
        </p:txBody>
      </p:sp>
      <p:sp>
        <p:nvSpPr>
          <p:cNvPr id="36877" name="Text Box 13"/>
          <p:cNvSpPr txBox="1">
            <a:spLocks noChangeArrowheads="1"/>
          </p:cNvSpPr>
          <p:nvPr/>
        </p:nvSpPr>
        <p:spPr bwMode="auto">
          <a:xfrm>
            <a:off x="8101013" y="6343650"/>
            <a:ext cx="800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zh-CN" altLang="en-US" b="1">
                <a:solidFill>
                  <a:srgbClr val="0033CC"/>
                </a:solidFill>
                <a:latin typeface="Comic Sans MS" charset="0"/>
                <a:cs typeface="SimSun" charset="0"/>
              </a:rPr>
              <a:t>祝福</a:t>
            </a:r>
          </a:p>
        </p:txBody>
      </p:sp>
      <p:sp>
        <p:nvSpPr>
          <p:cNvPr id="145414" name="Text Box 17"/>
          <p:cNvSpPr txBox="1">
            <a:spLocks noChangeArrowheads="1"/>
          </p:cNvSpPr>
          <p:nvPr/>
        </p:nvSpPr>
        <p:spPr bwMode="auto">
          <a:xfrm>
            <a:off x="8458200" y="0"/>
            <a:ext cx="76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b="1">
                <a:solidFill>
                  <a:srgbClr val="000000"/>
                </a:solidFill>
                <a:latin typeface="Comic Sans MS" charset="0"/>
                <a:cs typeface="Arial" charset="0"/>
              </a:rPr>
              <a:t>122</a:t>
            </a:r>
            <a:endParaRPr lang="en-US">
              <a:solidFill>
                <a:srgbClr val="000000"/>
              </a:solidFill>
              <a:latin typeface="Comic Sans MS" charset="0"/>
              <a:cs typeface="Arial" charset="0"/>
            </a:endParaRPr>
          </a:p>
        </p:txBody>
      </p:sp>
      <p:sp>
        <p:nvSpPr>
          <p:cNvPr id="36882" name="Text Box 18"/>
          <p:cNvSpPr txBox="1">
            <a:spLocks noChangeArrowheads="1"/>
          </p:cNvSpPr>
          <p:nvPr/>
        </p:nvSpPr>
        <p:spPr bwMode="auto">
          <a:xfrm>
            <a:off x="5638800" y="5334000"/>
            <a:ext cx="32623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zh-CN" altLang="en-US" b="1">
                <a:solidFill>
                  <a:srgbClr val="0033CC"/>
                </a:solidFill>
                <a:latin typeface="Comic Sans MS" charset="0"/>
                <a:cs typeface="SimSun" charset="0"/>
              </a:rPr>
              <a:t>        亚伯拉罕的约</a:t>
            </a:r>
          </a:p>
        </p:txBody>
      </p:sp>
      <p:sp>
        <p:nvSpPr>
          <p:cNvPr id="145416" name="Text Box 17"/>
          <p:cNvSpPr txBox="1">
            <a:spLocks noChangeArrowheads="1"/>
          </p:cNvSpPr>
          <p:nvPr/>
        </p:nvSpPr>
        <p:spPr bwMode="auto">
          <a:xfrm>
            <a:off x="519113" y="0"/>
            <a:ext cx="6386512" cy="549275"/>
          </a:xfrm>
          <a:prstGeom prst="rect">
            <a:avLst/>
          </a:prstGeom>
          <a:solidFill>
            <a:schemeClr val="bg1"/>
          </a:solidFill>
          <a:ln>
            <a:noFill/>
          </a:ln>
          <a:effectLst>
            <a:prstShdw prst="shdw15">
              <a:schemeClr val="bg2">
                <a:alpha val="50000"/>
              </a:schemeClr>
            </a:prst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000" b="1">
                <a:solidFill>
                  <a:srgbClr val="000000"/>
                </a:solidFill>
                <a:latin typeface="Arial" charset="0"/>
                <a:cs typeface="SimSun" charset="0"/>
              </a:rPr>
              <a:t>先知书的目的</a:t>
            </a:r>
          </a:p>
        </p:txBody>
      </p:sp>
      <p:sp>
        <p:nvSpPr>
          <p:cNvPr id="145417" name="Text Box 19"/>
          <p:cNvSpPr txBox="1">
            <a:spLocks noChangeArrowheads="1"/>
          </p:cNvSpPr>
          <p:nvPr/>
        </p:nvSpPr>
        <p:spPr bwMode="auto">
          <a:xfrm>
            <a:off x="-175418" y="1003300"/>
            <a:ext cx="3313112" cy="1219200"/>
          </a:xfrm>
          <a:prstGeom prst="rect">
            <a:avLst/>
          </a:prstGeom>
          <a:solidFill>
            <a:schemeClr val="bg1"/>
          </a:solidFill>
          <a:ln>
            <a:noFill/>
          </a:ln>
          <a:effectLst>
            <a:prstShdw prst="shdw15">
              <a:schemeClr val="bg2">
                <a:alpha val="50000"/>
              </a:schemeClr>
            </a:prst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1500" b="1">
                <a:solidFill>
                  <a:srgbClr val="0060EE"/>
                </a:solidFill>
                <a:latin typeface="Arial" charset="0"/>
                <a:cs typeface="SimSun" charset="0"/>
              </a:rPr>
              <a:t>历史书</a:t>
            </a:r>
            <a:br>
              <a:rPr lang="zh-CN" altLang="en-US" sz="1500">
                <a:solidFill>
                  <a:srgbClr val="0060EE"/>
                </a:solidFill>
                <a:latin typeface="Arial" charset="0"/>
                <a:cs typeface="SimSun" charset="0"/>
              </a:rPr>
            </a:br>
            <a:r>
              <a:rPr lang="en-US" altLang="zh-CN" sz="1400">
                <a:solidFill>
                  <a:srgbClr val="0060EE"/>
                </a:solidFill>
                <a:latin typeface="Arial" charset="0"/>
                <a:cs typeface="Arial" charset="0"/>
              </a:rPr>
              <a:t>(</a:t>
            </a:r>
            <a:r>
              <a:rPr lang="zh-CN" altLang="en-US" sz="1400">
                <a:solidFill>
                  <a:srgbClr val="0060EE"/>
                </a:solidFill>
                <a:latin typeface="Arial" charset="0"/>
                <a:cs typeface="SimSun" charset="0"/>
              </a:rPr>
              <a:t>约书亚书</a:t>
            </a:r>
            <a:r>
              <a:rPr lang="en-US" altLang="zh-CN" sz="1400">
                <a:solidFill>
                  <a:srgbClr val="0060EE"/>
                </a:solidFill>
                <a:latin typeface="Arial" charset="0"/>
                <a:cs typeface="SimSun" charset="0"/>
              </a:rPr>
              <a:t>-</a:t>
            </a:r>
            <a:r>
              <a:rPr lang="zh-CN" altLang="en-US" sz="1400">
                <a:solidFill>
                  <a:srgbClr val="0060EE"/>
                </a:solidFill>
                <a:latin typeface="Arial" charset="0"/>
                <a:cs typeface="SimSun" charset="0"/>
              </a:rPr>
              <a:t>以斯帖</a:t>
            </a:r>
            <a:r>
              <a:rPr lang="en-US" altLang="zh-CN" sz="1400">
                <a:solidFill>
                  <a:srgbClr val="0060EE"/>
                </a:solidFill>
                <a:latin typeface="Arial" charset="0"/>
                <a:cs typeface="SimSun" charset="0"/>
              </a:rPr>
              <a:t>)</a:t>
            </a:r>
          </a:p>
          <a:p>
            <a:pPr algn="ctr" eaLnBrk="1" hangingPunct="1">
              <a:spcBef>
                <a:spcPct val="50000"/>
              </a:spcBef>
            </a:pPr>
            <a:r>
              <a:rPr lang="zh-CN" altLang="en-US" sz="1500">
                <a:solidFill>
                  <a:srgbClr val="000000"/>
                </a:solidFill>
                <a:latin typeface="Arial" charset="0"/>
                <a:cs typeface="SimSun" charset="0"/>
              </a:rPr>
              <a:t>先知信息的接受者</a:t>
            </a:r>
          </a:p>
          <a:p>
            <a:pPr algn="ctr" eaLnBrk="1" hangingPunct="1">
              <a:spcBef>
                <a:spcPct val="50000"/>
              </a:spcBef>
            </a:pPr>
            <a:r>
              <a:rPr lang="zh-CN" altLang="en-US" sz="1500">
                <a:solidFill>
                  <a:srgbClr val="000000"/>
                </a:solidFill>
                <a:latin typeface="Arial" charset="0"/>
                <a:cs typeface="SimSun" charset="0"/>
              </a:rPr>
              <a:t>立约人</a:t>
            </a:r>
          </a:p>
        </p:txBody>
      </p:sp>
      <p:sp>
        <p:nvSpPr>
          <p:cNvPr id="145418" name="Text Box 20"/>
          <p:cNvSpPr txBox="1">
            <a:spLocks noChangeArrowheads="1"/>
          </p:cNvSpPr>
          <p:nvPr/>
        </p:nvSpPr>
        <p:spPr bwMode="auto">
          <a:xfrm>
            <a:off x="71438" y="3671888"/>
            <a:ext cx="2058987" cy="488950"/>
          </a:xfrm>
          <a:prstGeom prst="rect">
            <a:avLst/>
          </a:prstGeom>
          <a:solidFill>
            <a:schemeClr val="bg1"/>
          </a:solidFill>
          <a:ln>
            <a:noFill/>
          </a:ln>
          <a:effectLst>
            <a:prstShdw prst="shdw15">
              <a:schemeClr val="bg2">
                <a:alpha val="50000"/>
              </a:schemeClr>
            </a:prst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1300">
                <a:solidFill>
                  <a:srgbClr val="000000"/>
                </a:solidFill>
                <a:latin typeface="Arial" charset="0"/>
                <a:cs typeface="SimSun" charset="0"/>
              </a:rPr>
              <a:t>人们不忠于</a:t>
            </a:r>
            <a:br>
              <a:rPr lang="zh-CN" altLang="en-US" sz="1300">
                <a:solidFill>
                  <a:srgbClr val="000000"/>
                </a:solidFill>
                <a:latin typeface="Arial" charset="0"/>
                <a:cs typeface="SimSun" charset="0"/>
              </a:rPr>
            </a:br>
            <a:r>
              <a:rPr lang="zh-CN" altLang="en-US" sz="1300">
                <a:solidFill>
                  <a:srgbClr val="000000"/>
                </a:solidFill>
                <a:latin typeface="Arial" charset="0"/>
                <a:cs typeface="SimSun" charset="0"/>
              </a:rPr>
              <a:t>约定</a:t>
            </a:r>
            <a:endParaRPr lang="en-US" altLang="zh-CN" sz="1300">
              <a:solidFill>
                <a:srgbClr val="000000"/>
              </a:solidFill>
              <a:latin typeface="Arial" charset="0"/>
              <a:cs typeface="Arial" charset="0"/>
            </a:endParaRPr>
          </a:p>
        </p:txBody>
      </p:sp>
      <p:sp>
        <p:nvSpPr>
          <p:cNvPr id="145419" name="Text Box 22"/>
          <p:cNvSpPr txBox="1">
            <a:spLocks noChangeArrowheads="1"/>
          </p:cNvSpPr>
          <p:nvPr/>
        </p:nvSpPr>
        <p:spPr bwMode="auto">
          <a:xfrm>
            <a:off x="5081588" y="1003300"/>
            <a:ext cx="3648075" cy="1314450"/>
          </a:xfrm>
          <a:prstGeom prst="rect">
            <a:avLst/>
          </a:prstGeom>
          <a:solidFill>
            <a:schemeClr val="bg1"/>
          </a:solidFill>
          <a:ln>
            <a:noFill/>
          </a:ln>
          <a:effectLst>
            <a:prstShdw prst="shdw15">
              <a:schemeClr val="bg2">
                <a:alpha val="50000"/>
              </a:schemeClr>
            </a:prst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1600" b="1">
                <a:solidFill>
                  <a:srgbClr val="0060EE"/>
                </a:solidFill>
                <a:latin typeface="Arial" charset="0"/>
                <a:cs typeface="SimSun" charset="0"/>
              </a:rPr>
              <a:t>诗歌书</a:t>
            </a:r>
            <a:br>
              <a:rPr lang="zh-CN" altLang="en-US" sz="1600">
                <a:solidFill>
                  <a:srgbClr val="0060EE"/>
                </a:solidFill>
                <a:latin typeface="Arial" charset="0"/>
                <a:cs typeface="SimSun" charset="0"/>
              </a:rPr>
            </a:br>
            <a:r>
              <a:rPr lang="en-US" altLang="zh-CN" sz="1500">
                <a:solidFill>
                  <a:srgbClr val="0060EE"/>
                </a:solidFill>
                <a:latin typeface="Arial" charset="0"/>
                <a:cs typeface="Arial" charset="0"/>
              </a:rPr>
              <a:t>(</a:t>
            </a:r>
            <a:r>
              <a:rPr lang="zh-CN" altLang="en-US" sz="1500">
                <a:solidFill>
                  <a:srgbClr val="0060EE"/>
                </a:solidFill>
                <a:latin typeface="Arial" charset="0"/>
                <a:cs typeface="SimSun" charset="0"/>
              </a:rPr>
              <a:t>约伯记 </a:t>
            </a:r>
            <a:r>
              <a:rPr lang="en-US" altLang="zh-CN" sz="1500">
                <a:solidFill>
                  <a:srgbClr val="0060EE"/>
                </a:solidFill>
                <a:latin typeface="Arial" charset="0"/>
                <a:cs typeface="SimSun" charset="0"/>
              </a:rPr>
              <a:t>–</a:t>
            </a:r>
            <a:r>
              <a:rPr lang="zh-CN" altLang="en-US" sz="1500">
                <a:solidFill>
                  <a:srgbClr val="0060EE"/>
                </a:solidFill>
                <a:latin typeface="Arial" charset="0"/>
                <a:cs typeface="SimSun" charset="0"/>
              </a:rPr>
              <a:t>雅歌</a:t>
            </a:r>
            <a:r>
              <a:rPr lang="en-US" altLang="zh-CN" sz="1500">
                <a:solidFill>
                  <a:srgbClr val="0060EE"/>
                </a:solidFill>
                <a:latin typeface="Arial" charset="0"/>
                <a:cs typeface="SimSun" charset="0"/>
              </a:rPr>
              <a:t>)</a:t>
            </a:r>
            <a:r>
              <a:rPr lang="en-US" altLang="zh-CN" sz="1600">
                <a:solidFill>
                  <a:srgbClr val="000000"/>
                </a:solidFill>
                <a:latin typeface="Arial" charset="0"/>
                <a:cs typeface="SimSun" charset="0"/>
              </a:rPr>
              <a:t> </a:t>
            </a:r>
          </a:p>
          <a:p>
            <a:pPr algn="ctr" eaLnBrk="1" hangingPunct="1">
              <a:spcBef>
                <a:spcPct val="50000"/>
              </a:spcBef>
            </a:pPr>
            <a:r>
              <a:rPr lang="zh-CN" altLang="en-US" sz="1600">
                <a:solidFill>
                  <a:srgbClr val="000000"/>
                </a:solidFill>
                <a:latin typeface="Arial" charset="0"/>
                <a:cs typeface="SimSun" charset="0"/>
              </a:rPr>
              <a:t>先知信息的目的 </a:t>
            </a:r>
          </a:p>
          <a:p>
            <a:pPr algn="ctr" eaLnBrk="1" hangingPunct="1">
              <a:spcBef>
                <a:spcPct val="50000"/>
              </a:spcBef>
            </a:pPr>
            <a:r>
              <a:rPr lang="zh-CN" altLang="en-US" sz="1600">
                <a:solidFill>
                  <a:srgbClr val="000000"/>
                </a:solidFill>
                <a:latin typeface="Arial" charset="0"/>
                <a:cs typeface="SimSun" charset="0"/>
              </a:rPr>
              <a:t>约定行为</a:t>
            </a:r>
          </a:p>
        </p:txBody>
      </p:sp>
      <p:sp>
        <p:nvSpPr>
          <p:cNvPr id="145420" name="Text Box 23"/>
          <p:cNvSpPr txBox="1">
            <a:spLocks noChangeArrowheads="1"/>
          </p:cNvSpPr>
          <p:nvPr/>
        </p:nvSpPr>
        <p:spPr bwMode="auto">
          <a:xfrm>
            <a:off x="2946400" y="3225800"/>
            <a:ext cx="2844800" cy="1214438"/>
          </a:xfrm>
          <a:prstGeom prst="rect">
            <a:avLst/>
          </a:prstGeom>
          <a:solidFill>
            <a:schemeClr val="bg1"/>
          </a:solidFill>
          <a:ln>
            <a:noFill/>
          </a:ln>
          <a:effectLst>
            <a:prstShdw prst="shdw15">
              <a:schemeClr val="bg2">
                <a:alpha val="50000"/>
              </a:schemeClr>
            </a:prst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2100" b="1">
                <a:solidFill>
                  <a:srgbClr val="DF2803"/>
                </a:solidFill>
                <a:latin typeface="Arial" charset="0"/>
                <a:cs typeface="SimSun" charset="0"/>
              </a:rPr>
              <a:t>先知书</a:t>
            </a:r>
            <a:br>
              <a:rPr lang="zh-CN" altLang="en-US" sz="2100" b="1">
                <a:solidFill>
                  <a:srgbClr val="DF2803"/>
                </a:solidFill>
                <a:latin typeface="Arial" charset="0"/>
                <a:cs typeface="SimSun" charset="0"/>
              </a:rPr>
            </a:br>
            <a:r>
              <a:rPr lang="en-US" altLang="zh-CN" sz="2100">
                <a:solidFill>
                  <a:srgbClr val="DF2803"/>
                </a:solidFill>
                <a:latin typeface="Arial" charset="0"/>
                <a:cs typeface="Arial" charset="0"/>
              </a:rPr>
              <a:t>(</a:t>
            </a:r>
            <a:r>
              <a:rPr lang="zh-CN" altLang="en-US" sz="2100">
                <a:solidFill>
                  <a:srgbClr val="DF2803"/>
                </a:solidFill>
                <a:latin typeface="Arial" charset="0"/>
                <a:cs typeface="SimSun" charset="0"/>
              </a:rPr>
              <a:t>以赛亚书 </a:t>
            </a:r>
            <a:r>
              <a:rPr lang="en-US" altLang="zh-CN" sz="2100">
                <a:solidFill>
                  <a:srgbClr val="DF2803"/>
                </a:solidFill>
                <a:latin typeface="Arial" charset="0"/>
                <a:cs typeface="SimSun" charset="0"/>
              </a:rPr>
              <a:t>– </a:t>
            </a:r>
            <a:r>
              <a:rPr lang="zh-CN" altLang="en-US" sz="2100">
                <a:solidFill>
                  <a:srgbClr val="DF2803"/>
                </a:solidFill>
                <a:latin typeface="Arial" charset="0"/>
                <a:cs typeface="SimSun" charset="0"/>
              </a:rPr>
              <a:t>玛拉基书</a:t>
            </a:r>
            <a:r>
              <a:rPr lang="en-US" altLang="zh-CN" sz="2100">
                <a:solidFill>
                  <a:srgbClr val="DF2803"/>
                </a:solidFill>
                <a:latin typeface="Arial" charset="0"/>
                <a:cs typeface="SimSun" charset="0"/>
              </a:rPr>
              <a:t>)</a:t>
            </a:r>
          </a:p>
          <a:p>
            <a:pPr algn="ctr" eaLnBrk="1" hangingPunct="1">
              <a:spcBef>
                <a:spcPct val="50000"/>
              </a:spcBef>
            </a:pPr>
            <a:r>
              <a:rPr lang="zh-CN" altLang="en-US" sz="2100">
                <a:solidFill>
                  <a:srgbClr val="000000"/>
                </a:solidFill>
                <a:latin typeface="Arial" charset="0"/>
                <a:cs typeface="SimSun" charset="0"/>
              </a:rPr>
              <a:t>约传教士</a:t>
            </a:r>
          </a:p>
        </p:txBody>
      </p:sp>
      <p:sp>
        <p:nvSpPr>
          <p:cNvPr id="145421" name="Text Box 24"/>
          <p:cNvSpPr txBox="1">
            <a:spLocks noChangeArrowheads="1"/>
          </p:cNvSpPr>
          <p:nvPr/>
        </p:nvSpPr>
        <p:spPr bwMode="auto">
          <a:xfrm>
            <a:off x="2239963" y="5419725"/>
            <a:ext cx="3771900" cy="1314450"/>
          </a:xfrm>
          <a:prstGeom prst="rect">
            <a:avLst/>
          </a:prstGeom>
          <a:solidFill>
            <a:schemeClr val="bg1"/>
          </a:solidFill>
          <a:ln>
            <a:noFill/>
          </a:ln>
          <a:effectLst>
            <a:prstShdw prst="shdw15">
              <a:schemeClr val="bg2">
                <a:alpha val="50000"/>
              </a:schemeClr>
            </a:prst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1600" b="1">
                <a:solidFill>
                  <a:srgbClr val="0060EE"/>
                </a:solidFill>
                <a:latin typeface="Arial" charset="0"/>
                <a:cs typeface="SimSun" charset="0"/>
              </a:rPr>
              <a:t>摩西五经</a:t>
            </a:r>
            <a:br>
              <a:rPr lang="zh-CN" altLang="en-US" sz="1600">
                <a:solidFill>
                  <a:srgbClr val="0060EE"/>
                </a:solidFill>
                <a:latin typeface="Arial" charset="0"/>
                <a:cs typeface="SimSun" charset="0"/>
              </a:rPr>
            </a:br>
            <a:r>
              <a:rPr lang="en-US" altLang="zh-CN" sz="1600">
                <a:solidFill>
                  <a:srgbClr val="0060EE"/>
                </a:solidFill>
                <a:latin typeface="Arial" charset="0"/>
                <a:cs typeface="Arial" charset="0"/>
              </a:rPr>
              <a:t>(</a:t>
            </a:r>
            <a:r>
              <a:rPr lang="zh-CN" altLang="en-US" sz="1600">
                <a:solidFill>
                  <a:srgbClr val="0060EE"/>
                </a:solidFill>
                <a:latin typeface="Arial" charset="0"/>
                <a:cs typeface="SimSun" charset="0"/>
              </a:rPr>
              <a:t>创世纪</a:t>
            </a:r>
            <a:r>
              <a:rPr lang="en-US" altLang="zh-CN" sz="1600">
                <a:solidFill>
                  <a:srgbClr val="0060EE"/>
                </a:solidFill>
                <a:latin typeface="Arial" charset="0"/>
                <a:cs typeface="SimSun" charset="0"/>
              </a:rPr>
              <a:t>-</a:t>
            </a:r>
            <a:r>
              <a:rPr lang="zh-CN" altLang="en-US" sz="1600">
                <a:solidFill>
                  <a:srgbClr val="0060EE"/>
                </a:solidFill>
                <a:latin typeface="Arial" charset="0"/>
                <a:cs typeface="SimSun" charset="0"/>
              </a:rPr>
              <a:t>申命记</a:t>
            </a:r>
            <a:r>
              <a:rPr lang="en-US" altLang="zh-CN" sz="1600">
                <a:solidFill>
                  <a:srgbClr val="0060EE"/>
                </a:solidFill>
                <a:latin typeface="Arial" charset="0"/>
                <a:cs typeface="SimSun" charset="0"/>
              </a:rPr>
              <a:t>)</a:t>
            </a:r>
          </a:p>
          <a:p>
            <a:pPr algn="ctr" eaLnBrk="1" hangingPunct="1">
              <a:spcBef>
                <a:spcPct val="50000"/>
              </a:spcBef>
            </a:pPr>
            <a:r>
              <a:rPr lang="zh-CN" altLang="en-US" sz="1600">
                <a:solidFill>
                  <a:srgbClr val="000000"/>
                </a:solidFill>
                <a:latin typeface="Arial" charset="0"/>
                <a:cs typeface="SimSun" charset="0"/>
              </a:rPr>
              <a:t>先知信息的依据</a:t>
            </a:r>
          </a:p>
          <a:p>
            <a:pPr algn="ctr" eaLnBrk="1" hangingPunct="1">
              <a:spcBef>
                <a:spcPct val="50000"/>
              </a:spcBef>
            </a:pPr>
            <a:r>
              <a:rPr lang="zh-CN" altLang="en-US" sz="1600">
                <a:solidFill>
                  <a:srgbClr val="000000"/>
                </a:solidFill>
                <a:latin typeface="Arial" charset="0"/>
                <a:cs typeface="SimSun" charset="0"/>
              </a:rPr>
              <a:t>约定关系</a:t>
            </a:r>
            <a:r>
              <a:rPr lang="en-US" altLang="zh-CN" sz="1600">
                <a:solidFill>
                  <a:srgbClr val="000000"/>
                </a:solidFill>
                <a:latin typeface="Arial" charset="0"/>
                <a:cs typeface="SimSun" charset="0"/>
              </a:rPr>
              <a:t>: </a:t>
            </a:r>
            <a:r>
              <a:rPr lang="zh-CN" altLang="en-US" sz="1600">
                <a:solidFill>
                  <a:srgbClr val="000000"/>
                </a:solidFill>
                <a:latin typeface="Arial" charset="0"/>
                <a:cs typeface="SimSun" charset="0"/>
              </a:rPr>
              <a:t>以色列与上帝</a:t>
            </a:r>
          </a:p>
        </p:txBody>
      </p:sp>
      <p:sp>
        <p:nvSpPr>
          <p:cNvPr id="145422" name="Text Box 25"/>
          <p:cNvSpPr txBox="1">
            <a:spLocks noChangeArrowheads="1"/>
          </p:cNvSpPr>
          <p:nvPr/>
        </p:nvSpPr>
        <p:spPr bwMode="auto">
          <a:xfrm>
            <a:off x="6704013" y="3671888"/>
            <a:ext cx="2260600" cy="488950"/>
          </a:xfrm>
          <a:prstGeom prst="rect">
            <a:avLst/>
          </a:prstGeom>
          <a:solidFill>
            <a:schemeClr val="bg1"/>
          </a:solidFill>
          <a:ln>
            <a:noFill/>
          </a:ln>
          <a:effectLst>
            <a:prstShdw prst="shdw15">
              <a:schemeClr val="bg2">
                <a:alpha val="50000"/>
              </a:schemeClr>
            </a:prst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1300">
                <a:solidFill>
                  <a:srgbClr val="000000"/>
                </a:solidFill>
                <a:latin typeface="Arial" charset="0"/>
                <a:cs typeface="SimSun" charset="0"/>
              </a:rPr>
              <a:t>行为没有受到</a:t>
            </a:r>
            <a:br>
              <a:rPr lang="zh-CN" altLang="en-US" sz="1300">
                <a:solidFill>
                  <a:srgbClr val="000000"/>
                </a:solidFill>
                <a:latin typeface="Arial" charset="0"/>
                <a:cs typeface="SimSun" charset="0"/>
              </a:rPr>
            </a:br>
            <a:r>
              <a:rPr lang="zh-CN" altLang="en-US" sz="1300">
                <a:solidFill>
                  <a:srgbClr val="000000"/>
                </a:solidFill>
                <a:latin typeface="Arial" charset="0"/>
                <a:cs typeface="SimSun" charset="0"/>
              </a:rPr>
              <a:t>约定的影响</a:t>
            </a:r>
          </a:p>
        </p:txBody>
      </p:sp>
      <p:sp>
        <p:nvSpPr>
          <p:cNvPr id="145423" name="Text Box 26"/>
          <p:cNvSpPr txBox="1">
            <a:spLocks noChangeArrowheads="1"/>
          </p:cNvSpPr>
          <p:nvPr/>
        </p:nvSpPr>
        <p:spPr bwMode="auto">
          <a:xfrm>
            <a:off x="2654300" y="2495550"/>
            <a:ext cx="863600" cy="730250"/>
          </a:xfrm>
          <a:prstGeom prst="rect">
            <a:avLst/>
          </a:prstGeom>
          <a:solidFill>
            <a:schemeClr val="bg1"/>
          </a:solidFill>
          <a:ln>
            <a:noFill/>
          </a:ln>
          <a:effectLst>
            <a:prstShdw prst="shdw15">
              <a:schemeClr val="bg2">
                <a:alpha val="50000"/>
              </a:schemeClr>
            </a:prst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1400">
                <a:solidFill>
                  <a:srgbClr val="000000"/>
                </a:solidFill>
                <a:latin typeface="Arial" charset="0"/>
                <a:cs typeface="SimSun" charset="0"/>
              </a:rPr>
              <a:t>他们</a:t>
            </a:r>
            <a:br>
              <a:rPr lang="zh-CN" altLang="en-US" sz="1400">
                <a:solidFill>
                  <a:srgbClr val="000000"/>
                </a:solidFill>
                <a:latin typeface="Arial" charset="0"/>
                <a:cs typeface="SimSun" charset="0"/>
              </a:rPr>
            </a:br>
            <a:r>
              <a:rPr lang="zh-CN" altLang="en-US" sz="1400">
                <a:solidFill>
                  <a:srgbClr val="000000"/>
                </a:solidFill>
                <a:latin typeface="Arial" charset="0"/>
                <a:cs typeface="SimSun" charset="0"/>
              </a:rPr>
              <a:t>的目标</a:t>
            </a:r>
            <a:br>
              <a:rPr lang="zh-CN" altLang="en-US" sz="1400">
                <a:solidFill>
                  <a:srgbClr val="000000"/>
                </a:solidFill>
                <a:latin typeface="Arial" charset="0"/>
                <a:cs typeface="SimSun" charset="0"/>
              </a:rPr>
            </a:br>
            <a:r>
              <a:rPr lang="zh-CN" altLang="en-US" sz="1400">
                <a:solidFill>
                  <a:srgbClr val="000000"/>
                </a:solidFill>
                <a:latin typeface="Arial" charset="0"/>
                <a:cs typeface="SimSun" charset="0"/>
              </a:rPr>
              <a:t>是谁</a:t>
            </a:r>
          </a:p>
        </p:txBody>
      </p:sp>
      <p:sp>
        <p:nvSpPr>
          <p:cNvPr id="145424" name="Text Box 27"/>
          <p:cNvSpPr txBox="1">
            <a:spLocks noChangeArrowheads="1"/>
          </p:cNvSpPr>
          <p:nvPr/>
        </p:nvSpPr>
        <p:spPr bwMode="auto">
          <a:xfrm>
            <a:off x="5343525" y="2495550"/>
            <a:ext cx="893763" cy="730250"/>
          </a:xfrm>
          <a:prstGeom prst="rect">
            <a:avLst/>
          </a:prstGeom>
          <a:solidFill>
            <a:schemeClr val="bg1"/>
          </a:solidFill>
          <a:ln>
            <a:noFill/>
          </a:ln>
          <a:effectLst>
            <a:prstShdw prst="shdw15">
              <a:schemeClr val="bg2">
                <a:alpha val="50000"/>
              </a:schemeClr>
            </a:prst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1400">
                <a:solidFill>
                  <a:srgbClr val="000000"/>
                </a:solidFill>
                <a:latin typeface="Arial" charset="0"/>
                <a:cs typeface="SimSun" charset="0"/>
              </a:rPr>
              <a:t>他们</a:t>
            </a:r>
            <a:br>
              <a:rPr lang="zh-CN" altLang="en-US" sz="1400">
                <a:solidFill>
                  <a:srgbClr val="000000"/>
                </a:solidFill>
                <a:latin typeface="Arial" charset="0"/>
                <a:cs typeface="SimSun" charset="0"/>
              </a:rPr>
            </a:br>
            <a:r>
              <a:rPr lang="zh-CN" altLang="en-US" sz="1400">
                <a:solidFill>
                  <a:srgbClr val="000000"/>
                </a:solidFill>
                <a:latin typeface="Arial" charset="0"/>
                <a:cs typeface="SimSun" charset="0"/>
              </a:rPr>
              <a:t>的目标</a:t>
            </a:r>
            <a:br>
              <a:rPr lang="zh-CN" altLang="en-US" sz="1400">
                <a:solidFill>
                  <a:srgbClr val="000000"/>
                </a:solidFill>
                <a:latin typeface="Arial" charset="0"/>
                <a:cs typeface="SimSun" charset="0"/>
              </a:rPr>
            </a:br>
            <a:r>
              <a:rPr lang="zh-CN" altLang="en-US" sz="1400">
                <a:solidFill>
                  <a:srgbClr val="000000"/>
                </a:solidFill>
                <a:latin typeface="Arial" charset="0"/>
                <a:cs typeface="SimSun" charset="0"/>
              </a:rPr>
              <a:t>是什么</a:t>
            </a:r>
          </a:p>
        </p:txBody>
      </p:sp>
      <p:sp>
        <p:nvSpPr>
          <p:cNvPr id="36878" name="Text Box 14"/>
          <p:cNvSpPr txBox="1">
            <a:spLocks noChangeArrowheads="1"/>
          </p:cNvSpPr>
          <p:nvPr/>
        </p:nvSpPr>
        <p:spPr bwMode="auto">
          <a:xfrm>
            <a:off x="71438" y="5708650"/>
            <a:ext cx="23304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b="1">
                <a:solidFill>
                  <a:srgbClr val="FF0000"/>
                </a:solidFill>
                <a:latin typeface="Comic Sans MS" charset="0"/>
                <a:cs typeface="SimSun" charset="0"/>
              </a:rPr>
              <a:t>申</a:t>
            </a:r>
            <a:r>
              <a:rPr lang="en-US" altLang="ja-JP" b="1">
                <a:solidFill>
                  <a:srgbClr val="FF0000"/>
                </a:solidFill>
                <a:latin typeface="Comic Sans MS" charset="0"/>
                <a:cs typeface="Arial" charset="0"/>
              </a:rPr>
              <a:t>. 28; </a:t>
            </a:r>
            <a:r>
              <a:rPr lang="zh-CN" altLang="en-US" b="1">
                <a:solidFill>
                  <a:srgbClr val="FF0000"/>
                </a:solidFill>
                <a:latin typeface="Comic Sans MS" charset="0"/>
                <a:cs typeface="SimSun" charset="0"/>
              </a:rPr>
              <a:t>利</a:t>
            </a:r>
            <a:r>
              <a:rPr lang="en-US" altLang="ja-JP" b="1">
                <a:solidFill>
                  <a:srgbClr val="FF0000"/>
                </a:solidFill>
                <a:latin typeface="Comic Sans MS" charset="0"/>
                <a:cs typeface="Arial" charset="0"/>
              </a:rPr>
              <a:t>. 26</a:t>
            </a:r>
            <a:endParaRPr lang="en-US" b="1">
              <a:solidFill>
                <a:srgbClr val="FF0000"/>
              </a:solidFill>
              <a:latin typeface="Comic Sans MS" charset="0"/>
              <a:cs typeface="Arial" charset="0"/>
            </a:endParaRPr>
          </a:p>
        </p:txBody>
      </p:sp>
      <p:sp>
        <p:nvSpPr>
          <p:cNvPr id="36879" name="Text Box 15"/>
          <p:cNvSpPr txBox="1">
            <a:spLocks noChangeArrowheads="1"/>
          </p:cNvSpPr>
          <p:nvPr/>
        </p:nvSpPr>
        <p:spPr bwMode="auto">
          <a:xfrm>
            <a:off x="71438" y="6011863"/>
            <a:ext cx="20621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b="1">
                <a:solidFill>
                  <a:srgbClr val="FF0000"/>
                </a:solidFill>
                <a:latin typeface="Comic Sans MS" charset="0"/>
                <a:cs typeface="SimSun" charset="0"/>
              </a:rPr>
              <a:t>有条件的</a:t>
            </a:r>
          </a:p>
        </p:txBody>
      </p:sp>
      <p:sp>
        <p:nvSpPr>
          <p:cNvPr id="36883" name="Text Box 19"/>
          <p:cNvSpPr txBox="1">
            <a:spLocks noChangeArrowheads="1"/>
          </p:cNvSpPr>
          <p:nvPr/>
        </p:nvSpPr>
        <p:spPr bwMode="auto">
          <a:xfrm>
            <a:off x="71438" y="5405438"/>
            <a:ext cx="1409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b="1">
                <a:solidFill>
                  <a:srgbClr val="FF0000"/>
                </a:solidFill>
                <a:latin typeface="Comic Sans MS" charset="0"/>
                <a:cs typeface="SimSun" charset="0"/>
              </a:rPr>
              <a:t>摩西的约</a:t>
            </a:r>
          </a:p>
        </p:txBody>
      </p:sp>
      <p:sp>
        <p:nvSpPr>
          <p:cNvPr id="21" name="Text Box 15"/>
          <p:cNvSpPr txBox="1">
            <a:spLocks noChangeArrowheads="1"/>
          </p:cNvSpPr>
          <p:nvPr/>
        </p:nvSpPr>
        <p:spPr bwMode="auto">
          <a:xfrm>
            <a:off x="71438" y="6319838"/>
            <a:ext cx="20621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b="1">
                <a:solidFill>
                  <a:srgbClr val="FF0000"/>
                </a:solidFill>
                <a:latin typeface="Comic Sans MS" charset="0"/>
                <a:cs typeface="SimSun" charset="0"/>
              </a:rPr>
              <a:t>审判</a:t>
            </a:r>
          </a:p>
        </p:txBody>
      </p:sp>
      <p:sp>
        <p:nvSpPr>
          <p:cNvPr id="22" name="Oval 7"/>
          <p:cNvSpPr>
            <a:spLocks noChangeArrowheads="1"/>
          </p:cNvSpPr>
          <p:nvPr/>
        </p:nvSpPr>
        <p:spPr bwMode="auto">
          <a:xfrm>
            <a:off x="2820194" y="5105400"/>
            <a:ext cx="2590800" cy="990600"/>
          </a:xfrm>
          <a:prstGeom prst="ellipse">
            <a:avLst/>
          </a:prstGeom>
          <a:noFill/>
          <a:ln w="38100">
            <a:solidFill>
              <a:srgbClr val="0033C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1" hangingPunct="1"/>
            <a:endParaRPr lang="en-US" sz="2400">
              <a:solidFill>
                <a:srgbClr val="0033CC"/>
              </a:solidFill>
              <a:latin typeface="Comic Sans MS" charset="0"/>
              <a:ea typeface="ＭＳ Ｐゴシック" charset="0"/>
            </a:endParaRPr>
          </a:p>
        </p:txBody>
      </p:sp>
      <p:sp>
        <p:nvSpPr>
          <p:cNvPr id="23" name="Oval 8"/>
          <p:cNvSpPr>
            <a:spLocks noChangeArrowheads="1"/>
          </p:cNvSpPr>
          <p:nvPr/>
        </p:nvSpPr>
        <p:spPr bwMode="auto">
          <a:xfrm>
            <a:off x="457994" y="609600"/>
            <a:ext cx="2590800" cy="990600"/>
          </a:xfrm>
          <a:prstGeom prst="ellipse">
            <a:avLst/>
          </a:prstGeom>
          <a:noFill/>
          <a:ln w="38100">
            <a:solidFill>
              <a:srgbClr val="0033C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1" hangingPunct="1"/>
            <a:endParaRPr lang="en-US" sz="2400">
              <a:solidFill>
                <a:srgbClr val="0033CC"/>
              </a:solidFill>
              <a:latin typeface="Comic Sans MS" charset="0"/>
              <a:ea typeface="ＭＳ Ｐゴシック" charset="0"/>
            </a:endParaRPr>
          </a:p>
        </p:txBody>
      </p:sp>
      <p:sp>
        <p:nvSpPr>
          <p:cNvPr id="24" name="Oval 9"/>
          <p:cNvSpPr>
            <a:spLocks noChangeArrowheads="1"/>
          </p:cNvSpPr>
          <p:nvPr/>
        </p:nvSpPr>
        <p:spPr bwMode="auto">
          <a:xfrm>
            <a:off x="5487194" y="609600"/>
            <a:ext cx="2590800" cy="990600"/>
          </a:xfrm>
          <a:prstGeom prst="ellipse">
            <a:avLst/>
          </a:prstGeom>
          <a:noFill/>
          <a:ln w="38100">
            <a:solidFill>
              <a:srgbClr val="0033C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1" hangingPunct="1"/>
            <a:endParaRPr lang="en-US" sz="2400">
              <a:solidFill>
                <a:srgbClr val="0033CC"/>
              </a:solidFill>
              <a:latin typeface="Comic Sans MS" charset="0"/>
              <a:ea typeface="ＭＳ Ｐゴシック" charset="0"/>
            </a:endParaRPr>
          </a:p>
        </p:txBody>
      </p:sp>
      <p:sp>
        <p:nvSpPr>
          <p:cNvPr id="25" name="Oval 10"/>
          <p:cNvSpPr>
            <a:spLocks noChangeArrowheads="1"/>
          </p:cNvSpPr>
          <p:nvPr/>
        </p:nvSpPr>
        <p:spPr bwMode="auto">
          <a:xfrm>
            <a:off x="2972594" y="2971800"/>
            <a:ext cx="2590800" cy="9906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1" hangingPunct="1"/>
            <a:endParaRPr lang="en-US" sz="2400">
              <a:solidFill>
                <a:srgbClr val="0033CC"/>
              </a:solidFill>
              <a:latin typeface="Comic Sans MS" charset="0"/>
              <a:ea typeface="ＭＳ Ｐゴシック" charset="0"/>
            </a:endParaRPr>
          </a:p>
        </p:txBody>
      </p:sp>
    </p:spTree>
    <p:extLst>
      <p:ext uri="{BB962C8B-B14F-4D97-AF65-F5344CB8AC3E}">
        <p14:creationId xmlns:p14="http://schemas.microsoft.com/office/powerpoint/2010/main" val="180344191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688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687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687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3688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3687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3687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368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5" grpId="0" autoUpdateAnimBg="0"/>
      <p:bldP spid="36876" grpId="0" autoUpdateAnimBg="0"/>
      <p:bldP spid="36877" grpId="0" autoUpdateAnimBg="0"/>
      <p:bldP spid="36882" grpId="0" autoUpdateAnimBg="0"/>
      <p:bldP spid="36878" grpId="0" autoUpdateAnimBg="0"/>
      <p:bldP spid="36879" grpId="0" autoUpdateAnimBg="0"/>
      <p:bldP spid="36883" grpId="0" autoUpdateAnimBg="0"/>
      <p:bldP spid="21" grpId="0"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1"/>
          <p:cNvSpPr>
            <a:spLocks noChangeArrowheads="1"/>
          </p:cNvSpPr>
          <p:nvPr/>
        </p:nvSpPr>
        <p:spPr bwMode="auto">
          <a:xfrm>
            <a:off x="103188" y="604838"/>
            <a:ext cx="8942387" cy="365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gn="ctr" defTabSz="457200">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5400" b="1">
                <a:solidFill>
                  <a:srgbClr val="FAFD00"/>
                </a:solidFill>
                <a:ea typeface="ＭＳ Ｐゴシック" charset="0"/>
                <a:cs typeface="MS Gothic" charset="0"/>
              </a:rPr>
              <a:t> </a:t>
            </a:r>
            <a:r>
              <a:rPr lang="en-US" sz="5400" b="1">
                <a:solidFill>
                  <a:srgbClr val="FAFD00"/>
                </a:solidFill>
                <a:latin typeface="SimHei" charset="0"/>
                <a:ea typeface="ＭＳ Ｐゴシック" charset="0"/>
                <a:cs typeface="SimHei" charset="0"/>
              </a:rPr>
              <a:t>亚</a:t>
            </a:r>
            <a:r>
              <a:rPr lang="en-US" sz="5400" b="1">
                <a:solidFill>
                  <a:srgbClr val="FAFD00"/>
                </a:solidFill>
                <a:ea typeface="ＭＳ Ｐゴシック" charset="0"/>
                <a:cs typeface="MS Gothic" charset="0"/>
              </a:rPr>
              <a:t>伯拉罕的</a:t>
            </a:r>
            <a:r>
              <a:rPr lang="en-US" sz="5400" b="1">
                <a:solidFill>
                  <a:srgbClr val="FAFD00"/>
                </a:solidFill>
                <a:latin typeface="SimHei" charset="0"/>
                <a:ea typeface="ＭＳ Ｐゴシック" charset="0"/>
                <a:cs typeface="SimHei" charset="0"/>
              </a:rPr>
              <a:t>约</a:t>
            </a:r>
            <a:endParaRPr lang="en-US" altLang="ja-JP" sz="5400" b="1">
              <a:solidFill>
                <a:srgbClr val="FAFD00"/>
              </a:solidFill>
              <a:latin typeface="SimHei" charset="0"/>
              <a:ea typeface="ＭＳ Ｐゴシック" charset="0"/>
              <a:cs typeface="SimHei" charset="0"/>
            </a:endParaRPr>
          </a:p>
          <a:p>
            <a:pPr algn="ctr" defTabSz="457200">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4400" b="1" i="1">
                <a:solidFill>
                  <a:srgbClr val="00FF00"/>
                </a:solidFill>
                <a:latin typeface="SimHei" charset="0"/>
                <a:ea typeface="ＭＳ Ｐゴシック" charset="0"/>
                <a:cs typeface="SimHei" charset="0"/>
              </a:rPr>
              <a:t>创</a:t>
            </a:r>
            <a:r>
              <a:rPr lang="en-US" altLang="ja-JP" sz="4400" b="1" i="1">
                <a:solidFill>
                  <a:srgbClr val="00FF00"/>
                </a:solidFill>
                <a:ea typeface="ＭＳ Ｐゴシック" charset="0"/>
                <a:cs typeface="MS Gothic" charset="0"/>
              </a:rPr>
              <a:t> 12: 1-3</a:t>
            </a:r>
          </a:p>
          <a:p>
            <a:pPr algn="ctr" defTabSz="457200">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3200" i="1">
              <a:solidFill>
                <a:srgbClr val="00FF00"/>
              </a:solidFill>
              <a:ea typeface="ＭＳ Ｐゴシック" charset="0"/>
              <a:cs typeface="MS Gothic" charset="0"/>
            </a:endParaRPr>
          </a:p>
          <a:p>
            <a:pPr algn="ctr" defTabSz="457200">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3200" i="1">
              <a:solidFill>
                <a:srgbClr val="00FF00"/>
              </a:solidFill>
              <a:ea typeface="ＭＳ Ｐゴシック" charset="0"/>
              <a:cs typeface="MS Gothic" charset="0"/>
            </a:endParaRPr>
          </a:p>
          <a:p>
            <a:pPr algn="ctr" defTabSz="457200">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solidFill>
                <a:srgbClr val="00DFCA"/>
              </a:solidFill>
              <a:ea typeface="ＭＳ Ｐゴシック" charset="0"/>
              <a:cs typeface="MS Gothic" charset="0"/>
            </a:endParaRPr>
          </a:p>
          <a:p>
            <a:pPr defTabSz="457200">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solidFill>
                  <a:srgbClr val="FAFD00"/>
                </a:solidFill>
                <a:ea typeface="ＭＳ Ｐゴシック" charset="0"/>
                <a:cs typeface="MS Gothic" charset="0"/>
              </a:rPr>
              <a:t>      地</a:t>
            </a:r>
            <a:r>
              <a:rPr lang="en-US" altLang="ja-JP" b="1">
                <a:solidFill>
                  <a:srgbClr val="FAFD00"/>
                </a:solidFill>
                <a:ea typeface="ＭＳ Ｐゴシック" charset="0"/>
                <a:cs typeface="MS Gothic" charset="0"/>
              </a:rPr>
              <a:t>        </a:t>
            </a:r>
            <a:r>
              <a:rPr lang="en-US" b="1">
                <a:solidFill>
                  <a:srgbClr val="FAFD00"/>
                </a:solidFill>
                <a:ea typeface="ＭＳ Ｐゴシック" charset="0"/>
                <a:cs typeface="MS Gothic" charset="0"/>
              </a:rPr>
              <a:t>后裔</a:t>
            </a:r>
            <a:r>
              <a:rPr lang="en-US" altLang="ja-JP" b="1">
                <a:solidFill>
                  <a:srgbClr val="FAFD00"/>
                </a:solidFill>
                <a:ea typeface="ＭＳ Ｐゴシック" charset="0"/>
                <a:cs typeface="MS Gothic" charset="0"/>
              </a:rPr>
              <a:t>        </a:t>
            </a:r>
            <a:r>
              <a:rPr lang="en-US" b="1">
                <a:solidFill>
                  <a:srgbClr val="FAFD00"/>
                </a:solidFill>
                <a:ea typeface="ＭＳ Ｐゴシック" charset="0"/>
                <a:cs typeface="MS Gothic" charset="0"/>
              </a:rPr>
              <a:t>祝福</a:t>
            </a:r>
          </a:p>
        </p:txBody>
      </p:sp>
      <p:sp>
        <p:nvSpPr>
          <p:cNvPr id="89090" name="Line 2"/>
          <p:cNvSpPr>
            <a:spLocks noChangeShapeType="1"/>
          </p:cNvSpPr>
          <p:nvPr/>
        </p:nvSpPr>
        <p:spPr bwMode="auto">
          <a:xfrm>
            <a:off x="1785938" y="3025775"/>
            <a:ext cx="5519737" cy="1588"/>
          </a:xfrm>
          <a:prstGeom prst="line">
            <a:avLst/>
          </a:prstGeom>
          <a:noFill/>
          <a:ln w="50760">
            <a:solidFill>
              <a:srgbClr val="790015"/>
            </a:solidFill>
            <a:miter lim="800000"/>
            <a:headEnd/>
            <a:tailEnd/>
          </a:ln>
          <a:effectLst>
            <a:outerShdw blurRad="63500" dist="107933" dir="2700000" algn="ctr" rotWithShape="0">
              <a:srgbClr val="1A0004"/>
            </a:outerShdw>
          </a:effectLst>
        </p:spPr>
        <p:txBody>
          <a:bodyPr/>
          <a:lstStyle/>
          <a:p>
            <a:pPr defTabSz="457200" eaLnBrk="1" hangingPunct="1">
              <a:buClr>
                <a:srgbClr val="000000"/>
              </a:buClr>
              <a:buSzPct val="100000"/>
              <a:buFont typeface="Times New Roman" pitchFamily="-112" charset="0"/>
              <a:buNone/>
              <a:defRPr/>
            </a:pPr>
            <a:endParaRPr lang="en-US" sz="2400">
              <a:solidFill>
                <a:srgbClr val="FFFFFF"/>
              </a:solidFill>
              <a:latin typeface="Times New Roman"/>
              <a:ea typeface="MS Gothic"/>
              <a:cs typeface="+mn-cs"/>
            </a:endParaRPr>
          </a:p>
        </p:txBody>
      </p:sp>
      <p:sp>
        <p:nvSpPr>
          <p:cNvPr id="89091" name="Line 3"/>
          <p:cNvSpPr>
            <a:spLocks noChangeShapeType="1"/>
          </p:cNvSpPr>
          <p:nvPr/>
        </p:nvSpPr>
        <p:spPr bwMode="auto">
          <a:xfrm>
            <a:off x="7316788" y="3019425"/>
            <a:ext cx="1587" cy="384175"/>
          </a:xfrm>
          <a:prstGeom prst="line">
            <a:avLst/>
          </a:prstGeom>
          <a:noFill/>
          <a:ln w="50760">
            <a:solidFill>
              <a:srgbClr val="790015"/>
            </a:solidFill>
            <a:miter lim="800000"/>
            <a:headEnd/>
            <a:tailEnd/>
          </a:ln>
          <a:effectLst>
            <a:outerShdw blurRad="63500" dist="107933" dir="2700000" algn="ctr" rotWithShape="0">
              <a:srgbClr val="1A0004"/>
            </a:outerShdw>
          </a:effectLst>
        </p:spPr>
        <p:txBody>
          <a:bodyPr/>
          <a:lstStyle/>
          <a:p>
            <a:pPr defTabSz="457200" eaLnBrk="1" hangingPunct="1">
              <a:buClr>
                <a:srgbClr val="000000"/>
              </a:buClr>
              <a:buSzPct val="100000"/>
              <a:buFont typeface="Times New Roman" pitchFamily="-112" charset="0"/>
              <a:buNone/>
              <a:defRPr/>
            </a:pPr>
            <a:endParaRPr lang="en-US" sz="2400">
              <a:solidFill>
                <a:srgbClr val="FFFFFF"/>
              </a:solidFill>
              <a:latin typeface="Times New Roman"/>
              <a:ea typeface="MS Gothic"/>
              <a:cs typeface="+mn-cs"/>
            </a:endParaRPr>
          </a:p>
        </p:txBody>
      </p:sp>
      <p:sp>
        <p:nvSpPr>
          <p:cNvPr id="89092" name="Line 4"/>
          <p:cNvSpPr>
            <a:spLocks noChangeShapeType="1"/>
          </p:cNvSpPr>
          <p:nvPr/>
        </p:nvSpPr>
        <p:spPr bwMode="auto">
          <a:xfrm>
            <a:off x="4538663" y="3052763"/>
            <a:ext cx="1587" cy="384175"/>
          </a:xfrm>
          <a:prstGeom prst="line">
            <a:avLst/>
          </a:prstGeom>
          <a:noFill/>
          <a:ln w="50760">
            <a:solidFill>
              <a:srgbClr val="790015"/>
            </a:solidFill>
            <a:miter lim="800000"/>
            <a:headEnd/>
            <a:tailEnd/>
          </a:ln>
          <a:effectLst>
            <a:outerShdw blurRad="63500" dist="107933" dir="2700000" algn="ctr" rotWithShape="0">
              <a:srgbClr val="1A0004"/>
            </a:outerShdw>
          </a:effectLst>
        </p:spPr>
        <p:txBody>
          <a:bodyPr/>
          <a:lstStyle/>
          <a:p>
            <a:pPr defTabSz="457200" eaLnBrk="1" hangingPunct="1">
              <a:buClr>
                <a:srgbClr val="000000"/>
              </a:buClr>
              <a:buSzPct val="100000"/>
              <a:buFont typeface="Times New Roman" pitchFamily="-112" charset="0"/>
              <a:buNone/>
              <a:defRPr/>
            </a:pPr>
            <a:endParaRPr lang="en-US" sz="2400">
              <a:solidFill>
                <a:srgbClr val="FFFFFF"/>
              </a:solidFill>
              <a:latin typeface="Times New Roman"/>
              <a:ea typeface="MS Gothic"/>
              <a:cs typeface="+mn-cs"/>
            </a:endParaRPr>
          </a:p>
        </p:txBody>
      </p:sp>
      <p:sp>
        <p:nvSpPr>
          <p:cNvPr id="89093" name="Line 5"/>
          <p:cNvSpPr>
            <a:spLocks noChangeShapeType="1"/>
          </p:cNvSpPr>
          <p:nvPr/>
        </p:nvSpPr>
        <p:spPr bwMode="auto">
          <a:xfrm>
            <a:off x="1778000" y="3019425"/>
            <a:ext cx="1588" cy="349250"/>
          </a:xfrm>
          <a:prstGeom prst="line">
            <a:avLst/>
          </a:prstGeom>
          <a:noFill/>
          <a:ln w="50760">
            <a:solidFill>
              <a:srgbClr val="790015"/>
            </a:solidFill>
            <a:miter lim="800000"/>
            <a:headEnd/>
            <a:tailEnd/>
          </a:ln>
          <a:effectLst>
            <a:outerShdw blurRad="63500" dist="107933" dir="2700000" algn="ctr" rotWithShape="0">
              <a:srgbClr val="1A0004"/>
            </a:outerShdw>
          </a:effectLst>
        </p:spPr>
        <p:txBody>
          <a:bodyPr/>
          <a:lstStyle/>
          <a:p>
            <a:pPr defTabSz="457200" eaLnBrk="1" hangingPunct="1">
              <a:buClr>
                <a:srgbClr val="000000"/>
              </a:buClr>
              <a:buSzPct val="100000"/>
              <a:buFont typeface="Times New Roman" pitchFamily="-112" charset="0"/>
              <a:buNone/>
              <a:defRPr/>
            </a:pPr>
            <a:endParaRPr lang="en-US" sz="2400">
              <a:solidFill>
                <a:srgbClr val="FFFFFF"/>
              </a:solidFill>
              <a:latin typeface="Times New Roman"/>
              <a:ea typeface="MS Gothic"/>
              <a:cs typeface="+mn-cs"/>
            </a:endParaRPr>
          </a:p>
        </p:txBody>
      </p:sp>
      <p:sp>
        <p:nvSpPr>
          <p:cNvPr id="89094" name="Line 6"/>
          <p:cNvSpPr>
            <a:spLocks noChangeShapeType="1"/>
          </p:cNvSpPr>
          <p:nvPr/>
        </p:nvSpPr>
        <p:spPr bwMode="auto">
          <a:xfrm>
            <a:off x="4545013" y="2100263"/>
            <a:ext cx="1587" cy="879475"/>
          </a:xfrm>
          <a:prstGeom prst="line">
            <a:avLst/>
          </a:prstGeom>
          <a:noFill/>
          <a:ln w="50760">
            <a:solidFill>
              <a:srgbClr val="790015"/>
            </a:solidFill>
            <a:miter lim="800000"/>
            <a:headEnd/>
            <a:tailEnd/>
          </a:ln>
          <a:effectLst>
            <a:outerShdw blurRad="63500" dist="107933" dir="2700000" algn="ctr" rotWithShape="0">
              <a:srgbClr val="1A0004"/>
            </a:outerShdw>
          </a:effectLst>
        </p:spPr>
        <p:txBody>
          <a:bodyPr/>
          <a:lstStyle/>
          <a:p>
            <a:pPr defTabSz="457200" eaLnBrk="1" hangingPunct="1">
              <a:buClr>
                <a:srgbClr val="000000"/>
              </a:buClr>
              <a:buSzPct val="100000"/>
              <a:buFont typeface="Times New Roman" pitchFamily="-112" charset="0"/>
              <a:buNone/>
              <a:defRPr/>
            </a:pPr>
            <a:endParaRPr lang="en-US" sz="2400">
              <a:solidFill>
                <a:srgbClr val="FFFFFF"/>
              </a:solidFill>
              <a:latin typeface="Times New Roman"/>
              <a:ea typeface="MS Gothic"/>
              <a:cs typeface="+mn-cs"/>
            </a:endParaRPr>
          </a:p>
        </p:txBody>
      </p:sp>
      <p:grpSp>
        <p:nvGrpSpPr>
          <p:cNvPr id="149511" name="Group 7"/>
          <p:cNvGrpSpPr>
            <a:grpSpLocks/>
          </p:cNvGrpSpPr>
          <p:nvPr/>
        </p:nvGrpSpPr>
        <p:grpSpPr bwMode="auto">
          <a:xfrm>
            <a:off x="620713" y="160338"/>
            <a:ext cx="739775" cy="1428750"/>
            <a:chOff x="391" y="101"/>
            <a:chExt cx="466" cy="900"/>
          </a:xfrm>
        </p:grpSpPr>
        <p:sp>
          <p:nvSpPr>
            <p:cNvPr id="149523" name="Rectangle 8"/>
            <p:cNvSpPr>
              <a:spLocks noChangeArrowheads="1"/>
            </p:cNvSpPr>
            <p:nvPr/>
          </p:nvSpPr>
          <p:spPr bwMode="auto">
            <a:xfrm>
              <a:off x="391" y="101"/>
              <a:ext cx="467" cy="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360" tIns="44280" rIns="90360" bIns="44280">
              <a:spAutoFit/>
            </a:bodyPr>
            <a:lstStyle/>
            <a:p>
              <a:pPr defTabSz="457200">
                <a:spcBef>
                  <a:spcPts val="5500"/>
                </a:spcBef>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8800">
                  <a:solidFill>
                    <a:srgbClr val="FFD34A"/>
                  </a:solidFill>
                  <a:ea typeface="ＭＳ Ｐゴシック" charset="0"/>
                  <a:cs typeface="MS Gothic" charset="0"/>
                </a:rPr>
                <a:t>7</a:t>
              </a:r>
            </a:p>
          </p:txBody>
        </p:sp>
        <p:sp>
          <p:nvSpPr>
            <p:cNvPr id="89097" name="Line 9"/>
            <p:cNvSpPr>
              <a:spLocks noChangeShapeType="1"/>
            </p:cNvSpPr>
            <p:nvPr/>
          </p:nvSpPr>
          <p:spPr bwMode="auto">
            <a:xfrm>
              <a:off x="566" y="528"/>
              <a:ext cx="187" cy="1"/>
            </a:xfrm>
            <a:prstGeom prst="line">
              <a:avLst/>
            </a:prstGeom>
            <a:noFill/>
            <a:ln w="50760">
              <a:solidFill>
                <a:srgbClr val="FFD34A"/>
              </a:solidFill>
              <a:miter lim="800000"/>
              <a:headEnd/>
              <a:tailEnd/>
            </a:ln>
            <a:effectLst>
              <a:outerShdw blurRad="63500" dist="107933" dir="2700000" algn="ctr" rotWithShape="0">
                <a:srgbClr val="1A0004"/>
              </a:outerShdw>
            </a:effectLst>
          </p:spPr>
          <p:txBody>
            <a:bodyPr/>
            <a:lstStyle/>
            <a:p>
              <a:pPr defTabSz="457200" eaLnBrk="1" hangingPunct="1">
                <a:buClr>
                  <a:srgbClr val="000000"/>
                </a:buClr>
                <a:buSzPct val="100000"/>
                <a:buFont typeface="Times New Roman" pitchFamily="-112" charset="0"/>
                <a:buNone/>
                <a:defRPr/>
              </a:pPr>
              <a:endParaRPr lang="en-US" sz="2400">
                <a:solidFill>
                  <a:srgbClr val="FFFFFF"/>
                </a:solidFill>
                <a:latin typeface="Times New Roman"/>
                <a:ea typeface="MS Gothic"/>
                <a:cs typeface="+mn-cs"/>
              </a:endParaRPr>
            </a:p>
          </p:txBody>
        </p:sp>
      </p:grpSp>
      <p:sp>
        <p:nvSpPr>
          <p:cNvPr id="89098" name="Text Box 10"/>
          <p:cNvSpPr txBox="1">
            <a:spLocks noChangeArrowheads="1"/>
          </p:cNvSpPr>
          <p:nvPr/>
        </p:nvSpPr>
        <p:spPr bwMode="auto">
          <a:xfrm>
            <a:off x="4114800" y="5759450"/>
            <a:ext cx="4572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defTabSz="457200">
              <a:spcBef>
                <a:spcPts val="2250"/>
              </a:spcBef>
              <a:buClr>
                <a:srgbClr val="000000"/>
              </a:buClr>
              <a:buSzPct val="100000"/>
              <a:buFont typeface="Times New Roman" charset="0"/>
              <a:buNone/>
            </a:pPr>
            <a:r>
              <a:rPr lang="en-US" sz="3600" b="1">
                <a:solidFill>
                  <a:srgbClr val="00FF00"/>
                </a:solidFill>
                <a:latin typeface="Times New Roman" charset="0"/>
                <a:cs typeface="MS Gothic" charset="0"/>
              </a:rPr>
              <a:t>• 无条件的</a:t>
            </a:r>
          </a:p>
        </p:txBody>
      </p:sp>
      <p:sp>
        <p:nvSpPr>
          <p:cNvPr id="89099" name="Text Box 11"/>
          <p:cNvSpPr txBox="1">
            <a:spLocks noChangeArrowheads="1"/>
          </p:cNvSpPr>
          <p:nvPr/>
        </p:nvSpPr>
        <p:spPr bwMode="auto">
          <a:xfrm>
            <a:off x="2792413" y="4997450"/>
            <a:ext cx="28194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defTabSz="457200">
              <a:spcBef>
                <a:spcPts val="2250"/>
              </a:spcBef>
              <a:buClr>
                <a:srgbClr val="000000"/>
              </a:buClr>
              <a:buSzPct val="100000"/>
              <a:buFont typeface="Times New Roman" charset="0"/>
              <a:buNone/>
            </a:pPr>
            <a:r>
              <a:rPr lang="en-US" sz="3600" b="1">
                <a:solidFill>
                  <a:srgbClr val="00FF00"/>
                </a:solidFill>
                <a:latin typeface="Times New Roman" charset="0"/>
                <a:cs typeface="MS Gothic" charset="0"/>
              </a:rPr>
              <a:t>• 永</a:t>
            </a:r>
            <a:r>
              <a:rPr lang="en-US" sz="3600" b="1">
                <a:solidFill>
                  <a:srgbClr val="00FF00"/>
                </a:solidFill>
                <a:latin typeface="SimHei" charset="0"/>
                <a:cs typeface="SimHei" charset="0"/>
              </a:rPr>
              <a:t>远</a:t>
            </a:r>
            <a:r>
              <a:rPr lang="en-US" sz="3600" b="1">
                <a:solidFill>
                  <a:srgbClr val="00FF00"/>
                </a:solidFill>
                <a:latin typeface="Times New Roman" charset="0"/>
                <a:cs typeface="MS Gothic" charset="0"/>
              </a:rPr>
              <a:t>的</a:t>
            </a:r>
          </a:p>
        </p:txBody>
      </p:sp>
      <p:sp>
        <p:nvSpPr>
          <p:cNvPr id="89100" name="Rectangle 12"/>
          <p:cNvSpPr>
            <a:spLocks noChangeArrowheads="1"/>
          </p:cNvSpPr>
          <p:nvPr/>
        </p:nvSpPr>
        <p:spPr bwMode="auto">
          <a:xfrm>
            <a:off x="1031875" y="4267200"/>
            <a:ext cx="2125663"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defTabSz="457200">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b="1">
                <a:solidFill>
                  <a:srgbClr val="00FF00"/>
                </a:solidFill>
                <a:ea typeface="ＭＳ Ｐゴシック" charset="0"/>
                <a:cs typeface="MS Gothic" charset="0"/>
              </a:rPr>
              <a:t>• 原</a:t>
            </a:r>
            <a:r>
              <a:rPr lang="en-US" b="1">
                <a:solidFill>
                  <a:srgbClr val="00FF00"/>
                </a:solidFill>
                <a:latin typeface="SimHei" charset="0"/>
                <a:ea typeface="ＭＳ Ｐゴシック" charset="0"/>
                <a:cs typeface="SimHei" charset="0"/>
              </a:rPr>
              <a:t>义</a:t>
            </a:r>
            <a:r>
              <a:rPr lang="en-US" b="1">
                <a:solidFill>
                  <a:srgbClr val="00FF00"/>
                </a:solidFill>
                <a:ea typeface="ＭＳ Ｐゴシック" charset="0"/>
                <a:cs typeface="MS Gothic" charset="0"/>
              </a:rPr>
              <a:t>的</a:t>
            </a:r>
          </a:p>
        </p:txBody>
      </p:sp>
      <p:sp>
        <p:nvSpPr>
          <p:cNvPr id="149515" name="Text Box 13"/>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hangingPunct="1">
              <a:buClr>
                <a:srgbClr val="000000"/>
              </a:buClr>
              <a:buSzPct val="100000"/>
              <a:buFont typeface="Times New Roman" charset="0"/>
              <a:buNone/>
            </a:pPr>
            <a:endParaRPr lang="en-US">
              <a:solidFill>
                <a:srgbClr val="FFFFFF"/>
              </a:solidFill>
              <a:latin typeface="Times New Roman" charset="0"/>
              <a:cs typeface="MS Gothic" charset="0"/>
            </a:endParaRPr>
          </a:p>
        </p:txBody>
      </p:sp>
      <p:sp>
        <p:nvSpPr>
          <p:cNvPr id="149516" name="Text Box 14"/>
          <p:cNvSpPr txBox="1">
            <a:spLocks noChangeArrowheads="1"/>
          </p:cNvSpPr>
          <p:nvPr/>
        </p:nvSpPr>
        <p:spPr bwMode="auto">
          <a:xfrm>
            <a:off x="1785938" y="0"/>
            <a:ext cx="26035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defTabSz="457200">
              <a:spcBef>
                <a:spcPts val="750"/>
              </a:spcBef>
              <a:buClr>
                <a:srgbClr val="000000"/>
              </a:buClr>
              <a:buSzPct val="100000"/>
              <a:buFont typeface="Times New Roman" charset="0"/>
              <a:buNone/>
            </a:pPr>
            <a:r>
              <a:rPr lang="en-US" sz="1200" b="1">
                <a:solidFill>
                  <a:srgbClr val="000000"/>
                </a:solidFill>
                <a:latin typeface="SimHei" charset="0"/>
                <a:cs typeface="SimHei" charset="0"/>
              </a:rPr>
              <a:t>创 </a:t>
            </a:r>
            <a:r>
              <a:rPr lang="en-US" sz="1200" b="1">
                <a:solidFill>
                  <a:srgbClr val="000000"/>
                </a:solidFill>
                <a:latin typeface="Comic Sans MS" charset="0"/>
                <a:cs typeface="MS Gothic" charset="0"/>
              </a:rPr>
              <a:t>13:15; </a:t>
            </a:r>
            <a:r>
              <a:rPr lang="en-US" sz="1200" b="1">
                <a:solidFill>
                  <a:srgbClr val="000000"/>
                </a:solidFill>
                <a:latin typeface="SimHei" charset="0"/>
                <a:cs typeface="SimHei" charset="0"/>
              </a:rPr>
              <a:t>创</a:t>
            </a:r>
            <a:r>
              <a:rPr lang="en-US" altLang="ja-JP" sz="1200" b="1">
                <a:solidFill>
                  <a:srgbClr val="000000"/>
                </a:solidFill>
                <a:latin typeface="Comic Sans MS" charset="0"/>
                <a:cs typeface="MS Gothic" charset="0"/>
              </a:rPr>
              <a:t> 15</a:t>
            </a:r>
            <a:endParaRPr lang="en-US" sz="1200" b="1">
              <a:solidFill>
                <a:srgbClr val="000000"/>
              </a:solidFill>
              <a:latin typeface="Comic Sans MS" charset="0"/>
              <a:cs typeface="MS Gothic" charset="0"/>
            </a:endParaRPr>
          </a:p>
        </p:txBody>
      </p:sp>
      <p:pic>
        <p:nvPicPr>
          <p:cNvPr id="149517" name="Picture 15"/>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497138" y="2235200"/>
            <a:ext cx="4276725" cy="1346200"/>
          </a:xfrm>
          <a:prstGeom prst="rect">
            <a:avLst/>
          </a:prstGeom>
          <a:noFill/>
          <a:ln w="76320">
            <a:solidFill>
              <a:srgbClr val="790015"/>
            </a:solidFill>
            <a:miter lim="800000"/>
            <a:headEnd/>
            <a:tailEnd/>
          </a:ln>
          <a:extLst>
            <a:ext uri="{909E8E84-426E-40DD-AFC4-6F175D3DCCD1}">
              <a14:hiddenFill xmlns:a14="http://schemas.microsoft.com/office/drawing/2010/main">
                <a:solidFill>
                  <a:srgbClr val="FFFFFF"/>
                </a:solidFill>
              </a14:hiddenFill>
            </a:ext>
          </a:extLst>
        </p:spPr>
      </p:pic>
      <p:sp>
        <p:nvSpPr>
          <p:cNvPr id="149518" name="Text Box 17"/>
          <p:cNvSpPr txBox="1">
            <a:spLocks noChangeArrowheads="1"/>
          </p:cNvSpPr>
          <p:nvPr/>
        </p:nvSpPr>
        <p:spPr bwMode="auto">
          <a:xfrm>
            <a:off x="8756650" y="84138"/>
            <a:ext cx="18415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hangingPunct="1">
              <a:buClr>
                <a:srgbClr val="000000"/>
              </a:buClr>
              <a:buSzPct val="100000"/>
              <a:buFont typeface="Times New Roman" charset="0"/>
              <a:buNone/>
            </a:pPr>
            <a:endParaRPr lang="en-US">
              <a:solidFill>
                <a:srgbClr val="FFFFFF"/>
              </a:solidFill>
              <a:latin typeface="Times New Roman" charset="0"/>
              <a:cs typeface="MS Gothic" charset="0"/>
            </a:endParaRPr>
          </a:p>
        </p:txBody>
      </p:sp>
      <p:sp>
        <p:nvSpPr>
          <p:cNvPr id="149519" name="Text Box 18"/>
          <p:cNvSpPr txBox="1">
            <a:spLocks noChangeArrowheads="1"/>
          </p:cNvSpPr>
          <p:nvPr/>
        </p:nvSpPr>
        <p:spPr bwMode="auto">
          <a:xfrm>
            <a:off x="8593138" y="6416675"/>
            <a:ext cx="322262"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defTabSz="457200">
              <a:spcBef>
                <a:spcPts val="1250"/>
              </a:spcBef>
              <a:buClr>
                <a:srgbClr val="000000"/>
              </a:buClr>
              <a:buSzPct val="100000"/>
              <a:buFont typeface="Times New Roman" charset="0"/>
              <a:buNone/>
            </a:pPr>
            <a:r>
              <a:rPr lang="en-US" sz="2000">
                <a:solidFill>
                  <a:srgbClr val="FFFFFF"/>
                </a:solidFill>
                <a:cs typeface="MS Gothic" charset="0"/>
              </a:rPr>
              <a:t>3</a:t>
            </a:r>
          </a:p>
        </p:txBody>
      </p:sp>
      <p:sp>
        <p:nvSpPr>
          <p:cNvPr id="89107" name="Rectangle 19"/>
          <p:cNvSpPr>
            <a:spLocks noChangeArrowheads="1"/>
          </p:cNvSpPr>
          <p:nvPr/>
        </p:nvSpPr>
        <p:spPr bwMode="auto">
          <a:xfrm>
            <a:off x="8093075" y="6524625"/>
            <a:ext cx="336550" cy="246063"/>
          </a:xfrm>
          <a:prstGeom prst="rect">
            <a:avLst/>
          </a:prstGeom>
          <a:noFill/>
          <a:ln w="9525">
            <a:noFill/>
            <a:round/>
            <a:headEnd/>
            <a:tailEnd/>
          </a:ln>
          <a:effectLst/>
        </p:spPr>
        <p:txBody>
          <a:bodyPr wrap="none" lIns="90000" tIns="46800" rIns="90000" bIns="46800" anchor="ctr">
            <a:spAutoFit/>
          </a:bodyPr>
          <a:lstStyle/>
          <a:p>
            <a:pPr algn="ctr" defTabSz="457200">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1">
                <a:solidFill>
                  <a:srgbClr val="000000"/>
                </a:solidFill>
                <a:effectLst>
                  <a:outerShdw blurRad="38100" dist="38100" dir="2700000" algn="tl">
                    <a:srgbClr val="FFFFFF"/>
                  </a:outerShdw>
                </a:effectLst>
                <a:latin typeface="Comic Sans MS" charset="0"/>
                <a:ea typeface="ＭＳ Ｐゴシック" charset="0"/>
                <a:cs typeface="MS Gothic" charset="0"/>
              </a:rPr>
              <a:t>16</a:t>
            </a:r>
          </a:p>
        </p:txBody>
      </p:sp>
      <p:sp>
        <p:nvSpPr>
          <p:cNvPr id="149521" name="Text Box 20"/>
          <p:cNvSpPr txBox="1">
            <a:spLocks noChangeArrowheads="1"/>
          </p:cNvSpPr>
          <p:nvPr/>
        </p:nvSpPr>
        <p:spPr bwMode="auto">
          <a:xfrm>
            <a:off x="7308850" y="6242050"/>
            <a:ext cx="10017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defTabSz="457200">
              <a:spcBef>
                <a:spcPts val="750"/>
              </a:spcBef>
              <a:buClr>
                <a:srgbClr val="000000"/>
              </a:buClr>
              <a:buSzPct val="100000"/>
              <a:buFont typeface="Times New Roman" charset="0"/>
              <a:buNone/>
            </a:pPr>
            <a:r>
              <a:rPr lang="en-US" sz="1200" b="1">
                <a:solidFill>
                  <a:srgbClr val="000000"/>
                </a:solidFill>
                <a:cs typeface="MS Gothic" charset="0"/>
              </a:rPr>
              <a:t>手册. 19-24</a:t>
            </a:r>
          </a:p>
        </p:txBody>
      </p:sp>
      <p:sp>
        <p:nvSpPr>
          <p:cNvPr id="149522" name="Text Box 21"/>
          <p:cNvSpPr txBox="1">
            <a:spLocks noChangeArrowheads="1"/>
          </p:cNvSpPr>
          <p:nvPr/>
        </p:nvSpPr>
        <p:spPr bwMode="auto">
          <a:xfrm>
            <a:off x="8499475" y="33338"/>
            <a:ext cx="5683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defTabSz="457200">
              <a:buClr>
                <a:srgbClr val="000000"/>
              </a:buClr>
              <a:buSzPct val="100000"/>
              <a:buFont typeface="Times New Roman" charset="0"/>
              <a:buNone/>
            </a:pPr>
            <a:r>
              <a:rPr lang="en-US" b="1">
                <a:solidFill>
                  <a:srgbClr val="000000"/>
                </a:solidFill>
                <a:latin typeface="Tahoma" charset="0"/>
                <a:cs typeface="MS Gothic" charset="0"/>
              </a:rPr>
              <a:t>60</a:t>
            </a:r>
          </a:p>
        </p:txBody>
      </p:sp>
    </p:spTree>
    <p:extLst>
      <p:ext uri="{BB962C8B-B14F-4D97-AF65-F5344CB8AC3E}">
        <p14:creationId xmlns:p14="http://schemas.microsoft.com/office/powerpoint/2010/main" val="3746547655"/>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additive="repl">
                                        <p:cTn id="6" dur="1" fill="hold">
                                          <p:stCondLst>
                                            <p:cond delay="0"/>
                                          </p:stCondLst>
                                        </p:cTn>
                                        <p:tgtEl>
                                          <p:spTgt spid="89100">
                                            <p:txEl>
                                              <p:pRg st="0" end="0"/>
                                            </p:txEl>
                                          </p:spTgt>
                                        </p:tgtEl>
                                        <p:attrNameLst>
                                          <p:attrName>style.visibility</p:attrName>
                                        </p:attrNameLst>
                                      </p:cBhvr>
                                      <p:to>
                                        <p:strVal val="visible"/>
                                      </p:to>
                                    </p:set>
                                    <p:animEffect transition="in" filter="box(out)">
                                      <p:cBhvr additive="repl">
                                        <p:cTn id="7" dur="500"/>
                                        <p:tgtEl>
                                          <p:spTgt spid="8910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nodeType="clickEffect">
                                  <p:stCondLst>
                                    <p:cond delay="0"/>
                                  </p:stCondLst>
                                  <p:childTnLst>
                                    <p:set>
                                      <p:cBhvr additive="repl">
                                        <p:cTn id="11" dur="1" fill="hold">
                                          <p:stCondLst>
                                            <p:cond delay="0"/>
                                          </p:stCondLst>
                                        </p:cTn>
                                        <p:tgtEl>
                                          <p:spTgt spid="89099">
                                            <p:txEl>
                                              <p:pRg st="0" end="0"/>
                                            </p:txEl>
                                          </p:spTgt>
                                        </p:tgtEl>
                                        <p:attrNameLst>
                                          <p:attrName>style.visibility</p:attrName>
                                        </p:attrNameLst>
                                      </p:cBhvr>
                                      <p:to>
                                        <p:strVal val="visible"/>
                                      </p:to>
                                    </p:set>
                                    <p:animEffect transition="in" filter="box(out)">
                                      <p:cBhvr additive="repl">
                                        <p:cTn id="12" dur="500"/>
                                        <p:tgtEl>
                                          <p:spTgt spid="89099">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nodeType="clickEffect">
                                  <p:stCondLst>
                                    <p:cond delay="0"/>
                                  </p:stCondLst>
                                  <p:childTnLst>
                                    <p:set>
                                      <p:cBhvr additive="repl">
                                        <p:cTn id="16" dur="1" fill="hold">
                                          <p:stCondLst>
                                            <p:cond delay="0"/>
                                          </p:stCondLst>
                                        </p:cTn>
                                        <p:tgtEl>
                                          <p:spTgt spid="89098">
                                            <p:txEl>
                                              <p:pRg st="0" end="0"/>
                                            </p:txEl>
                                          </p:spTgt>
                                        </p:tgtEl>
                                        <p:attrNameLst>
                                          <p:attrName>style.visibility</p:attrName>
                                        </p:attrNameLst>
                                      </p:cBhvr>
                                      <p:to>
                                        <p:strVal val="visible"/>
                                      </p:to>
                                    </p:set>
                                    <p:animEffect transition="in" filter="box(out)">
                                      <p:cBhvr additive="repl">
                                        <p:cTn id="17" dur="500"/>
                                        <p:tgtEl>
                                          <p:spTgt spid="8909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10"/>
          <p:cNvSpPr>
            <a:spLocks noChangeArrowheads="1"/>
          </p:cNvSpPr>
          <p:nvPr/>
        </p:nvSpPr>
        <p:spPr bwMode="auto">
          <a:xfrm>
            <a:off x="457200" y="457200"/>
            <a:ext cx="8229600" cy="5943600"/>
          </a:xfrm>
          <a:prstGeom prst="rect">
            <a:avLst/>
          </a:prstGeom>
          <a:solidFill>
            <a:schemeClr val="accent2"/>
          </a:solidFill>
          <a:ln w="9525">
            <a:miter lim="800000"/>
            <a:headEnd/>
            <a:tailEnd/>
          </a:ln>
          <a:scene3d>
            <a:camera prst="legacyObliqueTopRight"/>
            <a:lightRig rig="legacyFlat4" dir="t"/>
          </a:scene3d>
          <a:sp3d extrusionH="430200" prstMaterial="legacyMetal">
            <a:bevelT w="13500" h="13500" prst="angle"/>
            <a:bevelB w="13500" h="13500" prst="angle"/>
            <a:extrusionClr>
              <a:schemeClr val="accent2"/>
            </a:extrusionClr>
          </a:sp3d>
        </p:spPr>
        <p:txBody>
          <a:bodyPr wrap="none" anchor="ctr">
            <a:spAutoFit/>
            <a:flatTx/>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380930" name="Rectangle 3"/>
          <p:cNvSpPr>
            <a:spLocks noChangeArrowheads="1"/>
          </p:cNvSpPr>
          <p:nvPr/>
        </p:nvSpPr>
        <p:spPr bwMode="auto">
          <a:xfrm>
            <a:off x="685800" y="3276600"/>
            <a:ext cx="80010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marR="0" lvl="0" indent="-342900" algn="l" defTabSz="914400" rtl="0" eaLnBrk="1" fontAlgn="base" latinLnBrk="0" hangingPunct="1">
              <a:lnSpc>
                <a:spcPct val="90000"/>
              </a:lnSpc>
              <a:spcBef>
                <a:spcPct val="20000"/>
              </a:spcBef>
              <a:spcAft>
                <a:spcPct val="0"/>
              </a:spcAft>
              <a:buClrTx/>
              <a:buSzTx/>
              <a:buFont typeface="Wingdings" charset="0"/>
              <a:buChar char="v"/>
              <a:tabLst/>
              <a:defRPr/>
            </a:pPr>
            <a:endParaRPr kumimoji="0" lang="en-US" altLang="zh-CN" sz="3100" b="1" i="0" u="none" strike="noStrike" kern="1200" cap="none" spc="0" normalizeH="0" baseline="0" noProof="0">
              <a:ln>
                <a:noFill/>
              </a:ln>
              <a:solidFill>
                <a:srgbClr val="FFFF00"/>
              </a:solidFill>
              <a:effectLst/>
              <a:uLnTx/>
              <a:uFillTx/>
              <a:latin typeface="Times" charset="0"/>
              <a:ea typeface="SimSun" charset="0"/>
              <a:cs typeface="SimSun" charset="0"/>
            </a:endParaRPr>
          </a:p>
        </p:txBody>
      </p:sp>
      <p:sp>
        <p:nvSpPr>
          <p:cNvPr id="380931" name="Text Box 4"/>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charset="0"/>
                <a:ea typeface="MS PGothic" charset="0"/>
              </a:rPr>
              <a:t>220</a:t>
            </a:r>
            <a:endParaRPr kumimoji="0" lang="en-US" sz="2400" b="0"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380932" name="Rectangle 11"/>
          <p:cNvSpPr>
            <a:spLocks noGrp="1" noChangeArrowheads="1"/>
          </p:cNvSpPr>
          <p:nvPr>
            <p:ph type="title" idx="4294967295"/>
          </p:nvPr>
        </p:nvSpPr>
        <p:spPr>
          <a:xfrm>
            <a:off x="1447800" y="228600"/>
            <a:ext cx="6248400" cy="762000"/>
          </a:xfrm>
          <a:solidFill>
            <a:schemeClr val="tx1"/>
          </a:solidFill>
          <a:ln cap="flat">
            <a:solidFill>
              <a:schemeClr val="tx1"/>
            </a:solidFill>
            <a:miter lim="800000"/>
            <a:headEnd/>
            <a:tailEnd/>
          </a:ln>
        </p:spPr>
        <p:txBody>
          <a:bodyPr/>
          <a:lstStyle/>
          <a:p>
            <a:pPr eaLnBrk="1" hangingPunct="1"/>
            <a:r>
              <a:rPr lang="ja-JP" altLang="en-US" sz="4800" b="1">
                <a:solidFill>
                  <a:schemeClr val="bg1"/>
                </a:solidFill>
                <a:latin typeface="Arial Black" charset="0"/>
                <a:ea typeface="MS PGothic" charset="0"/>
              </a:rPr>
              <a:t>场合</a:t>
            </a:r>
            <a:endParaRPr lang="en-US" sz="4800" b="1">
              <a:solidFill>
                <a:schemeClr val="bg1"/>
              </a:solidFill>
              <a:latin typeface="Arial Black" charset="0"/>
              <a:ea typeface="MS PGothic" charset="0"/>
            </a:endParaRPr>
          </a:p>
        </p:txBody>
      </p:sp>
      <p:pic>
        <p:nvPicPr>
          <p:cNvPr id="380933" name="Picture 6" descr="BS00606_"/>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2139950" cy="173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92" name="AutoShape 12"/>
          <p:cNvSpPr>
            <a:spLocks noChangeArrowheads="1"/>
          </p:cNvSpPr>
          <p:nvPr/>
        </p:nvSpPr>
        <p:spPr bwMode="auto">
          <a:xfrm>
            <a:off x="6407150" y="1371600"/>
            <a:ext cx="2508250" cy="749300"/>
          </a:xfrm>
          <a:prstGeom prst="cloudCallout">
            <a:avLst>
              <a:gd name="adj1" fmla="val -42847"/>
              <a:gd name="adj2" fmla="val 205722"/>
            </a:avLst>
          </a:prstGeom>
          <a:solidFill>
            <a:schemeClr val="hlink"/>
          </a:solidFill>
          <a:ln>
            <a:noFill/>
          </a:ln>
          <a:extLst>
            <a:ext uri="{91240B29-F687-4F45-9708-019B960494DF}">
              <a14:hiddenLine xmlns:a14="http://schemas.microsoft.com/office/drawing/2010/main" w="12700" cap="sq">
                <a:solidFill>
                  <a:srgbClr val="000000"/>
                </a:solidFill>
                <a:round/>
                <a:headEnd/>
                <a:tailEnd/>
              </a14:hiddenLine>
            </a:ext>
          </a:extLst>
        </p:spPr>
        <p:txBody>
          <a:bodyPr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97293" name="Text Box 13"/>
          <p:cNvSpPr txBox="1">
            <a:spLocks noChangeArrowheads="1"/>
          </p:cNvSpPr>
          <p:nvPr/>
        </p:nvSpPr>
        <p:spPr bwMode="auto">
          <a:xfrm>
            <a:off x="7010400" y="1462088"/>
            <a:ext cx="1752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ja-JP" altLang="en-US" sz="2800" b="1" i="0" u="none" strike="noStrike" kern="1200" cap="none" spc="0" normalizeH="0" baseline="0" noProof="0">
                <a:ln>
                  <a:noFill/>
                </a:ln>
                <a:solidFill>
                  <a:srgbClr val="000000"/>
                </a:solidFill>
                <a:effectLst/>
                <a:uLnTx/>
                <a:uFillTx/>
                <a:latin typeface="Times New Roman" charset="0"/>
                <a:ea typeface="MS PGothic" charset="0"/>
                <a:cs typeface="Times New Roman" charset="0"/>
              </a:rPr>
              <a:t>为什么</a:t>
            </a:r>
            <a:r>
              <a:rPr kumimoji="0" lang="en-US" altLang="ja-JP" sz="2800" b="0" i="0" u="none" strike="noStrike" kern="1200" cap="none" spc="0" normalizeH="0" baseline="0" noProof="0">
                <a:ln>
                  <a:noFill/>
                </a:ln>
                <a:solidFill>
                  <a:srgbClr val="000000"/>
                </a:solidFill>
                <a:effectLst/>
                <a:uLnTx/>
                <a:uFillTx/>
                <a:latin typeface="Times New Roman" charset="0"/>
                <a:ea typeface="MS PGothic" charset="0"/>
                <a:cs typeface="Times New Roman" charset="0"/>
              </a:rPr>
              <a:t> </a:t>
            </a:r>
            <a:r>
              <a:rPr kumimoji="0" lang="en-US" altLang="ja-JP" sz="2800" b="1" i="0" u="none" strike="noStrike" kern="1200" cap="none" spc="0" normalizeH="0" baseline="0" noProof="0">
                <a:ln>
                  <a:noFill/>
                </a:ln>
                <a:solidFill>
                  <a:srgbClr val="000000"/>
                </a:solidFill>
                <a:effectLst/>
                <a:uLnTx/>
                <a:uFillTx/>
                <a:latin typeface="Times New Roman" charset="0"/>
                <a:ea typeface="MS PGothic" charset="0"/>
                <a:cs typeface="Times New Roman" charset="0"/>
              </a:rPr>
              <a:t>?</a:t>
            </a:r>
            <a:endParaRPr kumimoji="0" lang="en-US" sz="2800" b="1" i="0" u="none" strike="noStrike" kern="1200" cap="none" spc="0" normalizeH="0" baseline="0" noProof="0">
              <a:ln>
                <a:noFill/>
              </a:ln>
              <a:solidFill>
                <a:srgbClr val="000000"/>
              </a:solidFill>
              <a:effectLst/>
              <a:uLnTx/>
              <a:uFillTx/>
              <a:latin typeface="Times New Roman" charset="0"/>
              <a:ea typeface="MS PGothic" charset="0"/>
              <a:cs typeface="Times New Roman" charset="0"/>
            </a:endParaRPr>
          </a:p>
        </p:txBody>
      </p:sp>
      <p:sp>
        <p:nvSpPr>
          <p:cNvPr id="97294" name="AutoShape 14"/>
          <p:cNvSpPr>
            <a:spLocks noChangeArrowheads="1"/>
          </p:cNvSpPr>
          <p:nvPr/>
        </p:nvSpPr>
        <p:spPr bwMode="auto">
          <a:xfrm>
            <a:off x="4397375" y="3554413"/>
            <a:ext cx="2152650" cy="1987550"/>
          </a:xfrm>
          <a:prstGeom prst="irregularSeal1">
            <a:avLst/>
          </a:prstGeom>
          <a:solidFill>
            <a:srgbClr val="990000"/>
          </a:solidFill>
          <a:ln>
            <a:noFill/>
          </a:ln>
          <a:extLst>
            <a:ext uri="{91240B29-F687-4F45-9708-019B960494DF}">
              <a14:hiddenLine xmlns:a14="http://schemas.microsoft.com/office/drawing/2010/main" w="12700" cap="sq">
                <a:solidFill>
                  <a:srgbClr val="000000"/>
                </a:solidFill>
                <a:miter lim="800000"/>
                <a:headEnd/>
                <a:tailEnd/>
              </a14:hiddenLine>
            </a:ext>
          </a:extLst>
        </p:spPr>
        <p:txBody>
          <a:bodyPr wrap="none"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a:ln>
                  <a:noFill/>
                </a:ln>
                <a:solidFill>
                  <a:srgbClr val="FFFFFF"/>
                </a:solidFill>
                <a:effectLst/>
                <a:uLnTx/>
                <a:uFillTx/>
                <a:latin typeface="Times New Roman" charset="0"/>
                <a:ea typeface="MS PGothic" charset="0"/>
              </a:rPr>
              <a:t>被掳</a:t>
            </a:r>
            <a:endParaRPr kumimoji="0" lang="en-US" sz="4000" b="1"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97296" name="AutoShape 16"/>
          <p:cNvSpPr>
            <a:spLocks noChangeArrowheads="1"/>
          </p:cNvSpPr>
          <p:nvPr/>
        </p:nvSpPr>
        <p:spPr bwMode="auto">
          <a:xfrm>
            <a:off x="457200" y="4184650"/>
            <a:ext cx="2438400" cy="782638"/>
          </a:xfrm>
          <a:prstGeom prst="horizontalScroll">
            <a:avLst>
              <a:gd name="adj" fmla="val 12500"/>
            </a:avLst>
          </a:prstGeom>
          <a:solidFill>
            <a:srgbClr val="FFFF66"/>
          </a:solidFill>
          <a:ln w="38100" cap="sq">
            <a:solidFill>
              <a:srgbClr val="663300"/>
            </a:solidFill>
            <a:round/>
            <a:headEnd/>
            <a:tailEnd/>
          </a:ln>
        </p:spPr>
        <p:txBody>
          <a:bodyPr wrap="none"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ja-JP" altLang="en-US" sz="3200" b="1" i="0" u="none" strike="noStrike" kern="1200" cap="none" spc="0" normalizeH="0" baseline="0" noProof="0">
                <a:ln>
                  <a:noFill/>
                </a:ln>
                <a:solidFill>
                  <a:srgbClr val="000000"/>
                </a:solidFill>
                <a:effectLst/>
                <a:uLnTx/>
                <a:uFillTx/>
                <a:latin typeface="Times New Roman" charset="0"/>
                <a:ea typeface="MS PGothic" charset="0"/>
              </a:rPr>
              <a:t>申命记</a:t>
            </a:r>
            <a:r>
              <a:rPr kumimoji="0" lang="en-US" altLang="ja-JP" sz="3200" b="1" i="0" u="none" strike="noStrike" kern="1200" cap="none" spc="0" normalizeH="0" baseline="0" noProof="0">
                <a:ln>
                  <a:noFill/>
                </a:ln>
                <a:solidFill>
                  <a:srgbClr val="000000"/>
                </a:solidFill>
                <a:effectLst/>
                <a:uLnTx/>
                <a:uFillTx/>
                <a:latin typeface="Times New Roman" charset="0"/>
                <a:ea typeface="MS PGothic" charset="0"/>
              </a:rPr>
              <a:t> 28</a:t>
            </a:r>
            <a:r>
              <a:rPr kumimoji="0" lang="ja-JP" altLang="en-US" sz="2800" b="1" i="0" u="none" strike="noStrike" kern="1200" cap="none" spc="0" normalizeH="0" baseline="0" noProof="0">
                <a:ln>
                  <a:noFill/>
                </a:ln>
                <a:solidFill>
                  <a:srgbClr val="000000"/>
                </a:solidFill>
                <a:effectLst/>
                <a:uLnTx/>
                <a:uFillTx/>
                <a:latin typeface="Times New Roman" charset="0"/>
                <a:ea typeface="MS PGothic" charset="0"/>
              </a:rPr>
              <a:t>章</a:t>
            </a:r>
            <a:endParaRPr kumimoji="0" lang="en-US" sz="2800" b="1"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97298" name="AutoShape 18"/>
          <p:cNvSpPr>
            <a:spLocks noChangeArrowheads="1"/>
          </p:cNvSpPr>
          <p:nvPr/>
        </p:nvSpPr>
        <p:spPr bwMode="auto">
          <a:xfrm>
            <a:off x="979488" y="1282700"/>
            <a:ext cx="6019800" cy="2743200"/>
          </a:xfrm>
          <a:prstGeom prst="curvedDownArrow">
            <a:avLst>
              <a:gd name="adj1" fmla="val 43889"/>
              <a:gd name="adj2" fmla="val 87778"/>
              <a:gd name="adj3" fmla="val 33333"/>
            </a:avLst>
          </a:prstGeom>
          <a:solidFill>
            <a:srgbClr val="FFFF66"/>
          </a:solidFill>
          <a:ln w="38100" cap="sq">
            <a:solidFill>
              <a:schemeClr val="tx2"/>
            </a:solidFill>
            <a:miter lim="800000"/>
            <a:headEnd/>
            <a:tailEnd/>
          </a:ln>
        </p:spPr>
        <p:txBody>
          <a:bodyPr anchor="ct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MS PGothic" charset="0"/>
            </a:endParaRPr>
          </a:p>
        </p:txBody>
      </p:sp>
    </p:spTree>
    <p:extLst>
      <p:ext uri="{BB962C8B-B14F-4D97-AF65-F5344CB8AC3E}">
        <p14:creationId xmlns:p14="http://schemas.microsoft.com/office/powerpoint/2010/main" val="794427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2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729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729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729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97298"/>
                                        </p:tgtEl>
                                        <p:attrNameLst>
                                          <p:attrName>style.visibility</p:attrName>
                                        </p:attrNameLst>
                                      </p:cBhvr>
                                      <p:to>
                                        <p:strVal val="visible"/>
                                      </p:to>
                                    </p:set>
                                    <p:animEffect transition="in" filter="wipe(left)">
                                      <p:cBhvr>
                                        <p:cTn id="23" dur="500"/>
                                        <p:tgtEl>
                                          <p:spTgt spid="97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92" grpId="0" animBg="1"/>
      <p:bldP spid="97293" grpId="0"/>
      <p:bldP spid="97294" grpId="0" animBg="1"/>
      <p:bldP spid="97296" grpId="0" animBg="1"/>
      <p:bldP spid="97298"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4427538" y="0"/>
            <a:ext cx="4716462" cy="6858000"/>
          </a:xfrm>
          <a:prstGeom prst="rect">
            <a:avLst/>
          </a:prstGeom>
          <a:solidFill>
            <a:schemeClr val="tx1"/>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a:spAutoFit/>
          </a:bodyPr>
          <a:lstStyle/>
          <a:p>
            <a:pPr eaLnBrk="1" hangingPunct="1"/>
            <a:endParaRPr lang="en-US" sz="2400">
              <a:solidFill>
                <a:srgbClr val="000000"/>
              </a:solidFill>
              <a:cs typeface="+mn-cs"/>
            </a:endParaRPr>
          </a:p>
        </p:txBody>
      </p:sp>
      <p:sp>
        <p:nvSpPr>
          <p:cNvPr id="379906" name="Title 1"/>
          <p:cNvSpPr>
            <a:spLocks noGrp="1"/>
          </p:cNvSpPr>
          <p:nvPr>
            <p:ph type="title"/>
          </p:nvPr>
        </p:nvSpPr>
        <p:spPr>
          <a:xfrm>
            <a:off x="973138" y="115888"/>
            <a:ext cx="8135937" cy="792162"/>
          </a:xfrm>
        </p:spPr>
        <p:txBody>
          <a:bodyPr/>
          <a:lstStyle/>
          <a:p>
            <a:r>
              <a:rPr lang="zh-CN" altLang="en-US" sz="4000" b="1">
                <a:solidFill>
                  <a:srgbClr val="000090"/>
                </a:solidFill>
                <a:latin typeface="Arial" charset="0"/>
                <a:ea typeface="MS PGothic" charset="0"/>
              </a:rPr>
              <a:t>祝福</a:t>
            </a:r>
            <a:r>
              <a:rPr lang="en-US" altLang="zh-CN" sz="4000" b="1">
                <a:solidFill>
                  <a:srgbClr val="000090"/>
                </a:solidFill>
                <a:latin typeface="Arial" charset="0"/>
                <a:ea typeface="MS PGothic" charset="0"/>
              </a:rPr>
              <a:t>	</a:t>
            </a:r>
            <a:r>
              <a:rPr lang="zh-CN" altLang="en-US" sz="4000" b="1">
                <a:solidFill>
                  <a:schemeClr val="tx1"/>
                </a:solidFill>
                <a:latin typeface="Arial" charset="0"/>
                <a:ea typeface="MS PGothic" charset="0"/>
              </a:rPr>
              <a:t>与 </a:t>
            </a:r>
            <a:r>
              <a:rPr lang="zh-CN" altLang="en-US" sz="4000" b="1">
                <a:solidFill>
                  <a:schemeClr val="bg1"/>
                </a:solidFill>
                <a:latin typeface="Arial" charset="0"/>
                <a:ea typeface="MS PGothic" charset="0"/>
              </a:rPr>
              <a:t>     咒诅</a:t>
            </a:r>
            <a:r>
              <a:rPr lang="en-US" altLang="ja-JP" sz="4000" b="1">
                <a:solidFill>
                  <a:srgbClr val="FFFFFF"/>
                </a:solidFill>
                <a:latin typeface="Arial" charset="0"/>
                <a:ea typeface="MS PGothic" charset="0"/>
              </a:rPr>
              <a:t> (</a:t>
            </a:r>
            <a:r>
              <a:rPr lang="zh-CN" altLang="en-US" sz="4000" b="1">
                <a:solidFill>
                  <a:srgbClr val="FFFFFF"/>
                </a:solidFill>
                <a:latin typeface="Arial" charset="0"/>
                <a:ea typeface="MS PGothic" charset="0"/>
              </a:rPr>
              <a:t>申</a:t>
            </a:r>
            <a:r>
              <a:rPr lang="en-US" altLang="ja-JP" sz="4000" b="1">
                <a:solidFill>
                  <a:srgbClr val="FFFFFF"/>
                </a:solidFill>
                <a:latin typeface="Arial" charset="0"/>
                <a:ea typeface="MS PGothic" charset="0"/>
              </a:rPr>
              <a:t> 28)</a:t>
            </a:r>
            <a:endParaRPr lang="en-US" sz="4000" b="1">
              <a:solidFill>
                <a:srgbClr val="FFFFFF"/>
              </a:solidFill>
              <a:latin typeface="Arial" charset="0"/>
              <a:ea typeface="MS PGothic" charset="0"/>
            </a:endParaRPr>
          </a:p>
        </p:txBody>
      </p:sp>
      <p:sp>
        <p:nvSpPr>
          <p:cNvPr id="4" name="Title 1"/>
          <p:cNvSpPr txBox="1">
            <a:spLocks/>
          </p:cNvSpPr>
          <p:nvPr/>
        </p:nvSpPr>
        <p:spPr bwMode="auto">
          <a:xfrm>
            <a:off x="34925" y="1196975"/>
            <a:ext cx="4392613"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a:r>
              <a:rPr lang="zh-CN" altLang="en-US" sz="2000" b="1">
                <a:solidFill>
                  <a:srgbClr val="000090"/>
                </a:solidFill>
                <a:latin typeface="Arial" charset="0"/>
              </a:rPr>
              <a:t>你的城里和田间必蒙福 </a:t>
            </a:r>
            <a:r>
              <a:rPr lang="en-US" sz="2000" b="1">
                <a:solidFill>
                  <a:srgbClr val="000090"/>
                </a:solidFill>
                <a:latin typeface="Arial" charset="0"/>
              </a:rPr>
              <a:t>(3)</a:t>
            </a:r>
          </a:p>
        </p:txBody>
      </p:sp>
      <p:sp>
        <p:nvSpPr>
          <p:cNvPr id="5" name="Title 1"/>
          <p:cNvSpPr txBox="1">
            <a:spLocks/>
          </p:cNvSpPr>
          <p:nvPr/>
        </p:nvSpPr>
        <p:spPr bwMode="auto">
          <a:xfrm>
            <a:off x="34925" y="2074863"/>
            <a:ext cx="4392613"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a:r>
              <a:rPr lang="zh-CN" altLang="en-US" sz="2000" b="1">
                <a:solidFill>
                  <a:srgbClr val="000090"/>
                </a:solidFill>
                <a:latin typeface="Arial" charset="0"/>
              </a:rPr>
              <a:t>你的孩子和地所产的必蒙福</a:t>
            </a:r>
            <a:r>
              <a:rPr lang="en-US" altLang="ja-JP" sz="2000" b="1">
                <a:solidFill>
                  <a:srgbClr val="000090"/>
                </a:solidFill>
                <a:latin typeface="Arial" charset="0"/>
              </a:rPr>
              <a:t> (4)</a:t>
            </a:r>
            <a:endParaRPr lang="en-US" sz="2000" b="1">
              <a:solidFill>
                <a:srgbClr val="000090"/>
              </a:solidFill>
              <a:latin typeface="Arial" charset="0"/>
            </a:endParaRPr>
          </a:p>
        </p:txBody>
      </p:sp>
      <p:sp>
        <p:nvSpPr>
          <p:cNvPr id="6" name="Title 1"/>
          <p:cNvSpPr txBox="1">
            <a:spLocks/>
          </p:cNvSpPr>
          <p:nvPr/>
        </p:nvSpPr>
        <p:spPr bwMode="auto">
          <a:xfrm>
            <a:off x="34925" y="2954338"/>
            <a:ext cx="4392613"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a:r>
              <a:rPr lang="zh-CN" altLang="en-US" sz="2000" b="1">
                <a:solidFill>
                  <a:srgbClr val="000090"/>
                </a:solidFill>
                <a:latin typeface="Arial" charset="0"/>
              </a:rPr>
              <a:t>你的筐子和你的摶麵盆必蒙福</a:t>
            </a:r>
            <a:r>
              <a:rPr lang="en-US" altLang="ja-JP" sz="2000" b="1">
                <a:solidFill>
                  <a:srgbClr val="000090"/>
                </a:solidFill>
                <a:latin typeface="Arial" charset="0"/>
              </a:rPr>
              <a:t> (5)</a:t>
            </a:r>
            <a:endParaRPr lang="en-US" sz="2000" b="1">
              <a:solidFill>
                <a:srgbClr val="000090"/>
              </a:solidFill>
              <a:latin typeface="Arial" charset="0"/>
            </a:endParaRPr>
          </a:p>
        </p:txBody>
      </p:sp>
      <p:sp>
        <p:nvSpPr>
          <p:cNvPr id="7" name="Title 1"/>
          <p:cNvSpPr txBox="1">
            <a:spLocks/>
          </p:cNvSpPr>
          <p:nvPr/>
        </p:nvSpPr>
        <p:spPr bwMode="auto">
          <a:xfrm>
            <a:off x="34925" y="3832225"/>
            <a:ext cx="4392613"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a:r>
              <a:rPr lang="zh-CN" altLang="en-US" sz="2000" b="1">
                <a:solidFill>
                  <a:srgbClr val="000090"/>
                </a:solidFill>
                <a:latin typeface="Arial" charset="0"/>
              </a:rPr>
              <a:t>你出你如必蒙福</a:t>
            </a:r>
            <a:r>
              <a:rPr lang="en-US" altLang="ja-JP" sz="2000" b="1">
                <a:solidFill>
                  <a:srgbClr val="000090"/>
                </a:solidFill>
                <a:latin typeface="Arial" charset="0"/>
              </a:rPr>
              <a:t> (6)</a:t>
            </a:r>
            <a:endParaRPr lang="en-US" sz="2000" b="1">
              <a:solidFill>
                <a:srgbClr val="000090"/>
              </a:solidFill>
              <a:latin typeface="Arial" charset="0"/>
            </a:endParaRPr>
          </a:p>
        </p:txBody>
      </p:sp>
      <p:sp>
        <p:nvSpPr>
          <p:cNvPr id="8" name="Title 1"/>
          <p:cNvSpPr txBox="1">
            <a:spLocks/>
          </p:cNvSpPr>
          <p:nvPr/>
        </p:nvSpPr>
        <p:spPr bwMode="auto">
          <a:xfrm>
            <a:off x="34925" y="4710113"/>
            <a:ext cx="4392613"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a:r>
              <a:rPr lang="zh-CN" altLang="en-US" sz="2000" b="1">
                <a:solidFill>
                  <a:srgbClr val="000090"/>
                </a:solidFill>
                <a:latin typeface="Arial" charset="0"/>
              </a:rPr>
              <a:t>你的仇敌从一条路来攻击你， 必从七条路逃跑！</a:t>
            </a:r>
            <a:r>
              <a:rPr lang="en-US" altLang="ja-JP" sz="2000" b="1">
                <a:solidFill>
                  <a:srgbClr val="000090"/>
                </a:solidFill>
                <a:latin typeface="Arial" charset="0"/>
              </a:rPr>
              <a:t>(7)</a:t>
            </a:r>
            <a:endParaRPr lang="en-US" sz="2000" b="1">
              <a:solidFill>
                <a:srgbClr val="000090"/>
              </a:solidFill>
              <a:latin typeface="Arial" charset="0"/>
            </a:endParaRPr>
          </a:p>
        </p:txBody>
      </p:sp>
      <p:sp>
        <p:nvSpPr>
          <p:cNvPr id="9" name="Title 1"/>
          <p:cNvSpPr txBox="1">
            <a:spLocks/>
          </p:cNvSpPr>
          <p:nvPr/>
        </p:nvSpPr>
        <p:spPr bwMode="auto">
          <a:xfrm>
            <a:off x="34925" y="5805488"/>
            <a:ext cx="439261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a:r>
              <a:rPr lang="zh-TW" altLang="en-US" sz="2000" b="1">
                <a:solidFill>
                  <a:srgbClr val="000090"/>
                </a:solidFill>
                <a:latin typeface="Arial" charset="0"/>
              </a:rPr>
              <a:t>．你必借給許多國民、卻不至向他們借貸 </a:t>
            </a:r>
            <a:r>
              <a:rPr lang="en-US" sz="2000" b="1">
                <a:solidFill>
                  <a:srgbClr val="000090"/>
                </a:solidFill>
                <a:latin typeface="Arial" charset="0"/>
              </a:rPr>
              <a:t>(12)</a:t>
            </a:r>
          </a:p>
        </p:txBody>
      </p:sp>
      <p:sp>
        <p:nvSpPr>
          <p:cNvPr id="10" name="Title 1"/>
          <p:cNvSpPr txBox="1">
            <a:spLocks/>
          </p:cNvSpPr>
          <p:nvPr/>
        </p:nvSpPr>
        <p:spPr bwMode="auto">
          <a:xfrm>
            <a:off x="4572000" y="1196975"/>
            <a:ext cx="4392613"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a:r>
              <a:rPr lang="zh-CN" altLang="en-US" sz="2000" b="1">
                <a:solidFill>
                  <a:srgbClr val="FFFFFF"/>
                </a:solidFill>
                <a:latin typeface="Arial" charset="0"/>
              </a:rPr>
              <a:t>你在城里在田间必受咒诅</a:t>
            </a:r>
            <a:r>
              <a:rPr lang="en-US" altLang="ja-JP" sz="2000" b="1">
                <a:solidFill>
                  <a:srgbClr val="FFFFFF"/>
                </a:solidFill>
                <a:latin typeface="Arial" charset="0"/>
              </a:rPr>
              <a:t> (16)</a:t>
            </a:r>
            <a:endParaRPr lang="en-US" sz="2000" b="1">
              <a:solidFill>
                <a:srgbClr val="FFFFFF"/>
              </a:solidFill>
              <a:latin typeface="Arial" charset="0"/>
            </a:endParaRPr>
          </a:p>
        </p:txBody>
      </p:sp>
      <p:sp>
        <p:nvSpPr>
          <p:cNvPr id="11" name="Title 1"/>
          <p:cNvSpPr txBox="1">
            <a:spLocks/>
          </p:cNvSpPr>
          <p:nvPr/>
        </p:nvSpPr>
        <p:spPr bwMode="auto">
          <a:xfrm>
            <a:off x="4572000" y="2074863"/>
            <a:ext cx="4392613"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a:r>
              <a:rPr lang="zh-CN" altLang="en-US" sz="2000" b="1">
                <a:solidFill>
                  <a:srgbClr val="FFFFFF"/>
                </a:solidFill>
                <a:latin typeface="Arial" charset="0"/>
              </a:rPr>
              <a:t> 你的孩子和地所产的必受咒诅 </a:t>
            </a:r>
            <a:r>
              <a:rPr lang="en-US" sz="2000" b="1">
                <a:solidFill>
                  <a:srgbClr val="FFFFFF"/>
                </a:solidFill>
                <a:latin typeface="Arial" charset="0"/>
              </a:rPr>
              <a:t>(17)</a:t>
            </a:r>
          </a:p>
        </p:txBody>
      </p:sp>
      <p:sp>
        <p:nvSpPr>
          <p:cNvPr id="12" name="Title 1"/>
          <p:cNvSpPr txBox="1">
            <a:spLocks/>
          </p:cNvSpPr>
          <p:nvPr/>
        </p:nvSpPr>
        <p:spPr bwMode="auto">
          <a:xfrm>
            <a:off x="4572000" y="2954338"/>
            <a:ext cx="4392613"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a:r>
              <a:rPr lang="zh-TW" altLang="en-US" sz="2000" b="1">
                <a:solidFill>
                  <a:srgbClr val="FFFFFF"/>
                </a:solidFill>
                <a:latin typeface="Arial" charset="0"/>
              </a:rPr>
              <a:t>你的筐子和你的摶麵盆必</a:t>
            </a:r>
            <a:r>
              <a:rPr lang="zh-CN" altLang="en-US" sz="2000" b="1">
                <a:solidFill>
                  <a:srgbClr val="FFFFFF"/>
                </a:solidFill>
                <a:latin typeface="Arial" charset="0"/>
              </a:rPr>
              <a:t>受咒诅 </a:t>
            </a:r>
            <a:r>
              <a:rPr lang="en-US" altLang="ja-JP" sz="2000" b="1">
                <a:solidFill>
                  <a:srgbClr val="FFFFFF"/>
                </a:solidFill>
                <a:latin typeface="Arial" charset="0"/>
              </a:rPr>
              <a:t>(18)</a:t>
            </a:r>
            <a:endParaRPr lang="en-US" sz="2000" b="1">
              <a:solidFill>
                <a:srgbClr val="FFFFFF"/>
              </a:solidFill>
              <a:latin typeface="Arial" charset="0"/>
            </a:endParaRPr>
          </a:p>
        </p:txBody>
      </p:sp>
      <p:sp>
        <p:nvSpPr>
          <p:cNvPr id="13" name="Title 1"/>
          <p:cNvSpPr txBox="1">
            <a:spLocks/>
          </p:cNvSpPr>
          <p:nvPr/>
        </p:nvSpPr>
        <p:spPr bwMode="auto">
          <a:xfrm>
            <a:off x="4572000" y="3832225"/>
            <a:ext cx="4392613"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a:r>
              <a:rPr lang="zh-CN" altLang="en-US" sz="2000" b="1">
                <a:solidFill>
                  <a:srgbClr val="FFFFFF"/>
                </a:solidFill>
                <a:latin typeface="Arial" charset="0"/>
              </a:rPr>
              <a:t>你出你如必受咒诅 </a:t>
            </a:r>
            <a:r>
              <a:rPr lang="en-US" sz="2000" b="1">
                <a:solidFill>
                  <a:srgbClr val="FFFFFF"/>
                </a:solidFill>
                <a:latin typeface="Arial" charset="0"/>
              </a:rPr>
              <a:t>(19)</a:t>
            </a:r>
          </a:p>
        </p:txBody>
      </p:sp>
      <p:sp>
        <p:nvSpPr>
          <p:cNvPr id="14" name="Title 1"/>
          <p:cNvSpPr txBox="1">
            <a:spLocks/>
          </p:cNvSpPr>
          <p:nvPr/>
        </p:nvSpPr>
        <p:spPr bwMode="auto">
          <a:xfrm>
            <a:off x="4572000" y="4710113"/>
            <a:ext cx="4392613"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a:r>
              <a:rPr lang="zh-TW" altLang="en-US" sz="2000" b="1">
                <a:solidFill>
                  <a:srgbClr val="FFFFFF"/>
                </a:solidFill>
                <a:latin typeface="Arial" charset="0"/>
              </a:rPr>
              <a:t>你從一條路去攻擊他們、必從七條路逃跑</a:t>
            </a:r>
            <a:r>
              <a:rPr lang="zh-CN" altLang="en-US" sz="2000" b="1">
                <a:solidFill>
                  <a:srgbClr val="FFFFFF"/>
                </a:solidFill>
                <a:latin typeface="Arial" charset="0"/>
              </a:rPr>
              <a:t>！</a:t>
            </a:r>
            <a:r>
              <a:rPr lang="en-US" altLang="ja-JP" sz="2000" b="1">
                <a:solidFill>
                  <a:srgbClr val="FFFFFF"/>
                </a:solidFill>
                <a:latin typeface="Arial" charset="0"/>
              </a:rPr>
              <a:t>(25)</a:t>
            </a:r>
            <a:endParaRPr lang="en-US" sz="2000" b="1">
              <a:solidFill>
                <a:srgbClr val="FFFFFF"/>
              </a:solidFill>
              <a:latin typeface="Arial" charset="0"/>
            </a:endParaRPr>
          </a:p>
        </p:txBody>
      </p:sp>
      <p:sp>
        <p:nvSpPr>
          <p:cNvPr id="15" name="Title 1"/>
          <p:cNvSpPr txBox="1">
            <a:spLocks/>
          </p:cNvSpPr>
          <p:nvPr/>
        </p:nvSpPr>
        <p:spPr bwMode="auto">
          <a:xfrm>
            <a:off x="4427538" y="5805488"/>
            <a:ext cx="453707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a:r>
              <a:rPr lang="zh-CN" altLang="en-US" sz="2000" b="1">
                <a:solidFill>
                  <a:srgbClr val="FFFFFF"/>
                </a:solidFill>
                <a:latin typeface="Arial" charset="0"/>
              </a:rPr>
              <a:t>他必借給你、你卻不能借給他 </a:t>
            </a:r>
            <a:r>
              <a:rPr lang="en-US" sz="2000" b="1">
                <a:solidFill>
                  <a:srgbClr val="FFFFFF"/>
                </a:solidFill>
                <a:latin typeface="Arial" charset="0"/>
              </a:rPr>
              <a:t>(44)</a:t>
            </a:r>
          </a:p>
        </p:txBody>
      </p:sp>
      <p:sp>
        <p:nvSpPr>
          <p:cNvPr id="379919" name="Rectangle 15"/>
          <p:cNvSpPr>
            <a:spLocks noChangeArrowheads="1"/>
          </p:cNvSpPr>
          <p:nvPr/>
        </p:nvSpPr>
        <p:spPr bwMode="auto">
          <a:xfrm>
            <a:off x="-252413" y="908050"/>
            <a:ext cx="9577388" cy="217488"/>
          </a:xfrm>
          <a:prstGeom prst="rect">
            <a:avLst/>
          </a:prstGeom>
          <a:solidFill>
            <a:srgbClr val="FF0000"/>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a:spAutoFit/>
          </a:bodyPr>
          <a:lstStyle/>
          <a:p>
            <a:pPr eaLnBrk="1" hangingPunct="1"/>
            <a:endParaRPr lang="en-US" sz="2400">
              <a:solidFill>
                <a:srgbClr val="000000"/>
              </a:solidFill>
              <a:cs typeface="+mn-cs"/>
            </a:endParaRPr>
          </a:p>
        </p:txBody>
      </p:sp>
    </p:spTree>
    <p:extLst>
      <p:ext uri="{BB962C8B-B14F-4D97-AF65-F5344CB8AC3E}">
        <p14:creationId xmlns:p14="http://schemas.microsoft.com/office/powerpoint/2010/main" val="96766937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7" grpId="0"/>
      <p:bldP spid="8" grpId="0"/>
      <p:bldP spid="9" grpId="0"/>
      <p:bldP spid="10" grpId="0"/>
      <p:bldP spid="11" grpId="0"/>
      <p:bldP spid="12" grpId="0"/>
      <p:bldP spid="13" grpId="0"/>
      <p:bldP spid="14" grpId="0"/>
      <p:bldP spid="15"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4529618" cy="6858000"/>
          </a:xfrm>
          <a:prstGeom prst="rect">
            <a:avLst/>
          </a:prstGeom>
        </p:spPr>
      </p:pic>
      <p:sp>
        <p:nvSpPr>
          <p:cNvPr id="2" name="Title 1"/>
          <p:cNvSpPr>
            <a:spLocks noGrp="1"/>
          </p:cNvSpPr>
          <p:nvPr>
            <p:ph type="title"/>
          </p:nvPr>
        </p:nvSpPr>
        <p:spPr>
          <a:xfrm>
            <a:off x="3398265" y="5956401"/>
            <a:ext cx="5580063" cy="622300"/>
          </a:xfrm>
          <a:gradFill rotWithShape="1">
            <a:gsLst>
              <a:gs pos="0">
                <a:srgbClr val="660033"/>
              </a:gs>
              <a:gs pos="50000">
                <a:srgbClr val="2F0018"/>
              </a:gs>
              <a:gs pos="100000">
                <a:srgbClr val="660033"/>
              </a:gs>
            </a:gsLst>
            <a:lin ang="5400000" scaled="1"/>
          </a:gradFill>
        </p:spPr>
        <p:txBody>
          <a:bodyPr lIns="91440" tIns="45720" rIns="91440" bIns="45720">
            <a:spAutoFit/>
          </a:bodyPr>
          <a:lstStyle/>
          <a:p>
            <a:pPr>
              <a:defRPr/>
            </a:pPr>
            <a:r>
              <a:rPr lang="zh-CN" altLang="en-US" sz="3600" b="1" dirty="0">
                <a:effectLst>
                  <a:outerShdw blurRad="38100" dist="38100" dir="2700000" algn="tl">
                    <a:srgbClr val="000000"/>
                  </a:outerShdw>
                </a:effectLst>
                <a:latin typeface="Arial" charset="0"/>
                <a:ea typeface="ＭＳ Ｐゴシック" charset="0"/>
                <a:cs typeface="Arial" charset="0"/>
              </a:rPr>
              <a:t>何西阿 </a:t>
            </a:r>
            <a:r>
              <a:rPr lang="en-US" sz="3600" b="1" dirty="0">
                <a:effectLst>
                  <a:outerShdw blurRad="38100" dist="38100" dir="2700000" algn="tl">
                    <a:srgbClr val="000000"/>
                  </a:outerShdw>
                </a:effectLst>
                <a:latin typeface="Arial" charset="0"/>
                <a:ea typeface="ＭＳ Ｐゴシック" charset="0"/>
                <a:cs typeface="Arial" charset="0"/>
              </a:rPr>
              <a:t>2:16-17</a:t>
            </a:r>
          </a:p>
        </p:txBody>
      </p:sp>
      <p:sp>
        <p:nvSpPr>
          <p:cNvPr id="4" name="TextBox 3"/>
          <p:cNvSpPr txBox="1"/>
          <p:nvPr/>
        </p:nvSpPr>
        <p:spPr>
          <a:xfrm>
            <a:off x="4724400" y="152400"/>
            <a:ext cx="4184159" cy="2492990"/>
          </a:xfrm>
          <a:prstGeom prst="rect">
            <a:avLst/>
          </a:prstGeom>
          <a:noFill/>
        </p:spPr>
        <p:txBody>
          <a:bodyPr wrap="none" rtlCol="0">
            <a:spAutoFit/>
          </a:bodyPr>
          <a:lstStyle/>
          <a:p>
            <a:r>
              <a:rPr lang="zh-CN" altLang="en-US" dirty="0">
                <a:solidFill>
                  <a:schemeClr val="bg1"/>
                </a:solidFill>
              </a:rPr>
              <a:t>耶和华说：“到那日，</a:t>
            </a:r>
          </a:p>
          <a:p>
            <a:r>
              <a:rPr lang="zh-CN" altLang="en-US" sz="2800" dirty="0">
                <a:solidFill>
                  <a:schemeClr val="bg1"/>
                </a:solidFill>
              </a:rPr>
              <a:t>你必称呼我‘伊施，’</a:t>
            </a:r>
          </a:p>
          <a:p>
            <a:r>
              <a:rPr lang="zh-CN" altLang="en-US" sz="2800" dirty="0">
                <a:solidFill>
                  <a:schemeClr val="bg1"/>
                </a:solidFill>
              </a:rPr>
              <a:t>不再称呼我‘巴力’。</a:t>
            </a:r>
          </a:p>
          <a:p>
            <a:r>
              <a:rPr lang="zh-CN" altLang="en-US" sz="2000" dirty="0">
                <a:solidFill>
                  <a:schemeClr val="bg1"/>
                </a:solidFill>
              </a:rPr>
              <a:t>我要把‘巴力’的名字从</a:t>
            </a:r>
            <a:endParaRPr lang="en-US" altLang="zh-CN" sz="2000" dirty="0">
              <a:solidFill>
                <a:schemeClr val="bg1"/>
              </a:solidFill>
            </a:endParaRPr>
          </a:p>
          <a:p>
            <a:r>
              <a:rPr lang="zh-CN" altLang="en-US" sz="2000" dirty="0">
                <a:solidFill>
                  <a:schemeClr val="bg1"/>
                </a:solidFill>
              </a:rPr>
              <a:t>她口中除掉；</a:t>
            </a:r>
          </a:p>
          <a:p>
            <a:r>
              <a:rPr lang="zh-CN" altLang="en-US" sz="1800" dirty="0">
                <a:solidFill>
                  <a:schemeClr val="bg1"/>
                </a:solidFill>
              </a:rPr>
              <a:t>他们的名字没有人再提起。</a:t>
            </a:r>
            <a:endParaRPr lang="en-GB" sz="1800" dirty="0">
              <a:solidFill>
                <a:schemeClr val="bg1"/>
              </a:solidFill>
            </a:endParaRPr>
          </a:p>
        </p:txBody>
      </p:sp>
    </p:spTree>
    <p:extLst>
      <p:ext uri="{BB962C8B-B14F-4D97-AF65-F5344CB8AC3E}">
        <p14:creationId xmlns:p14="http://schemas.microsoft.com/office/powerpoint/2010/main" val="68472997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何西阿</a:t>
            </a:r>
            <a:r>
              <a:rPr lang="en-US" sz="8800" dirty="0">
                <a:solidFill>
                  <a:schemeClr val="bg1"/>
                </a:solidFill>
                <a:latin typeface="Arial" charset="0"/>
                <a:ea typeface="Osaka" charset="0"/>
                <a:cs typeface="Arial" charset="0"/>
              </a:rPr>
              <a:t> 3</a:t>
            </a:r>
          </a:p>
        </p:txBody>
      </p:sp>
    </p:spTree>
    <p:extLst>
      <p:ext uri="{BB962C8B-B14F-4D97-AF65-F5344CB8AC3E}">
        <p14:creationId xmlns:p14="http://schemas.microsoft.com/office/powerpoint/2010/main" val="303817823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Restoration</a:t>
            </a:r>
          </a:p>
        </p:txBody>
      </p:sp>
      <p:pic>
        <p:nvPicPr>
          <p:cNvPr id="2" name="Picture 1"/>
          <p:cNvPicPr>
            <a:picLocks noChangeAspect="1"/>
          </p:cNvPicPr>
          <p:nvPr/>
        </p:nvPicPr>
        <p:blipFill>
          <a:blip r:embed="rId3"/>
          <a:stretch>
            <a:fillRect/>
          </a:stretch>
        </p:blipFill>
        <p:spPr>
          <a:xfrm>
            <a:off x="1017801" y="1198125"/>
            <a:ext cx="6858000" cy="5397500"/>
          </a:xfrm>
          <a:prstGeom prst="rect">
            <a:avLst/>
          </a:prstGeom>
        </p:spPr>
      </p:pic>
    </p:spTree>
    <p:extLst>
      <p:ext uri="{BB962C8B-B14F-4D97-AF65-F5344CB8AC3E}">
        <p14:creationId xmlns:p14="http://schemas.microsoft.com/office/powerpoint/2010/main" val="31104380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4">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zh-CN" altLang="en-US" sz="3600" b="1" dirty="0">
                <a:solidFill>
                  <a:schemeClr val="bg1"/>
                </a:solidFill>
              </a:rPr>
              <a:t>圣约</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618233" y="1602007"/>
            <a:ext cx="7953484"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3200" b="1" dirty="0">
                <a:solidFill>
                  <a:srgbClr val="FFFFFF"/>
                </a:solidFill>
                <a:effectLst>
                  <a:glow rad="127000">
                    <a:srgbClr val="000000"/>
                  </a:glow>
                </a:effectLst>
                <a:latin typeface="Arial" charset="0"/>
                <a:ea typeface="ＭＳ Ｐゴシック" charset="0"/>
                <a:cs typeface="ＭＳ Ｐゴシック" charset="0"/>
              </a:rPr>
              <a:t>上帝忠心的爱（希伯来：</a:t>
            </a:r>
            <a:r>
              <a:rPr lang="en-US" altLang="zh-CN" sz="3200" b="1" dirty="0" err="1">
                <a:solidFill>
                  <a:srgbClr val="FFFFFF"/>
                </a:solidFill>
                <a:effectLst>
                  <a:glow rad="127000">
                    <a:srgbClr val="000000"/>
                  </a:glow>
                </a:effectLst>
                <a:latin typeface="Arial" charset="0"/>
                <a:ea typeface="ＭＳ Ｐゴシック" charset="0"/>
                <a:cs typeface="ＭＳ Ｐゴシック" charset="0"/>
              </a:rPr>
              <a:t>Hesed</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是圣约。尽管以色列缺乏圣约的爱</a:t>
            </a:r>
            <a:r>
              <a:rPr lang="en-US" sz="3200" b="1" dirty="0">
                <a:solidFill>
                  <a:srgbClr val="FFFFFF"/>
                </a:solidFill>
                <a:effectLst>
                  <a:glow rad="127000">
                    <a:srgbClr val="000000"/>
                  </a:glow>
                </a:effectLst>
                <a:latin typeface="Arial" charset="0"/>
                <a:ea typeface="ＭＳ Ｐゴシック" charset="0"/>
                <a:cs typeface="ＭＳ Ｐゴシック" charset="0"/>
              </a:rPr>
              <a:t>(2:19) </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，上帝仍然忠于祂们，并对以色列恢复他的承诺。</a:t>
            </a:r>
            <a:r>
              <a:rPr lang="en-US" sz="3200" b="1" dirty="0">
                <a:solidFill>
                  <a:srgbClr val="FFFFFF"/>
                </a:solidFill>
                <a:effectLst>
                  <a:glow rad="127000">
                    <a:srgbClr val="000000"/>
                  </a:glow>
                </a:effectLst>
                <a:latin typeface="Arial" charset="0"/>
                <a:ea typeface="ＭＳ Ｐゴシック" charset="0"/>
                <a:cs typeface="ＭＳ Ｐゴシック" charset="0"/>
              </a:rPr>
              <a:t> (4:1; 6:4, 6; 10:12; 12:6[7]).</a:t>
            </a:r>
            <a:endParaRPr lang="en-US" altLang="zh-CN" sz="3200" dirty="0"/>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347c</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何西阿</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46565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361"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052513"/>
            <a:ext cx="44577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285750"/>
            <a:ext cx="9144000" cy="622300"/>
          </a:xfrm>
          <a:gradFill rotWithShape="1">
            <a:gsLst>
              <a:gs pos="0">
                <a:srgbClr val="660033"/>
              </a:gs>
              <a:gs pos="50000">
                <a:srgbClr val="2F0018"/>
              </a:gs>
              <a:gs pos="100000">
                <a:srgbClr val="660033"/>
              </a:gs>
            </a:gsLst>
            <a:lin ang="5400000" scaled="1"/>
          </a:gradFill>
        </p:spPr>
        <p:txBody>
          <a:bodyPr lIns="91440" tIns="45720" rIns="91440" bIns="45720">
            <a:spAutoFit/>
          </a:bodyPr>
          <a:lstStyle/>
          <a:p>
            <a:pPr>
              <a:defRPr/>
            </a:pPr>
            <a:r>
              <a:rPr lang="zh-CN" altLang="en-US" sz="3600" b="1" dirty="0">
                <a:effectLst>
                  <a:outerShdw blurRad="38100" dist="38100" dir="2700000" algn="tl">
                    <a:srgbClr val="000000"/>
                  </a:outerShdw>
                </a:effectLst>
                <a:latin typeface="Arial" charset="0"/>
                <a:ea typeface="ＭＳ Ｐゴシック" charset="0"/>
                <a:cs typeface="Arial" charset="0"/>
              </a:rPr>
              <a:t>何西阿 </a:t>
            </a:r>
            <a:r>
              <a:rPr lang="en-US" sz="3600" b="1" dirty="0">
                <a:effectLst>
                  <a:outerShdw blurRad="38100" dist="38100" dir="2700000" algn="tl">
                    <a:srgbClr val="000000"/>
                  </a:outerShdw>
                </a:effectLst>
                <a:latin typeface="Arial" charset="0"/>
                <a:ea typeface="ＭＳ Ｐゴシック" charset="0"/>
                <a:cs typeface="Arial" charset="0"/>
              </a:rPr>
              <a:t>3:1 </a:t>
            </a:r>
            <a:r>
              <a:rPr lang="en-US" altLang="zh-CN" sz="3600" b="1" dirty="0">
                <a:effectLst>
                  <a:outerShdw blurRad="38100" dist="38100" dir="2700000" algn="tl">
                    <a:srgbClr val="000000"/>
                  </a:outerShdw>
                </a:effectLst>
                <a:latin typeface="Arial" charset="0"/>
                <a:ea typeface="ＭＳ Ｐゴシック" charset="0"/>
                <a:cs typeface="Arial" charset="0"/>
              </a:rPr>
              <a:t>CNV</a:t>
            </a:r>
            <a:endParaRPr lang="en-US" sz="3600" b="1" dirty="0">
              <a:effectLst>
                <a:outerShdw blurRad="38100" dist="38100" dir="2700000" algn="tl">
                  <a:srgbClr val="000000"/>
                </a:outerShdw>
              </a:effectLst>
              <a:latin typeface="Arial" charset="0"/>
              <a:ea typeface="ＭＳ Ｐゴシック" charset="0"/>
              <a:cs typeface="Arial" charset="0"/>
            </a:endParaRPr>
          </a:p>
        </p:txBody>
      </p:sp>
      <p:sp>
        <p:nvSpPr>
          <p:cNvPr id="271363" name="Title 1"/>
          <p:cNvSpPr txBox="1">
            <a:spLocks/>
          </p:cNvSpPr>
          <p:nvPr/>
        </p:nvSpPr>
        <p:spPr bwMode="auto">
          <a:xfrm>
            <a:off x="4500563" y="1052513"/>
            <a:ext cx="4643437" cy="547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lIns="90000" tIns="46800" rIns="90000" bIns="46800" anchor="ctr"/>
          <a:lstStyle>
            <a:lvl1pPr defTabSz="449263">
              <a:defRPr sz="2400">
                <a:solidFill>
                  <a:schemeClr val="tx1"/>
                </a:solidFill>
                <a:latin typeface="Times New Roman" charset="0"/>
                <a:ea typeface="ＭＳ Ｐゴシック" charset="0"/>
                <a:cs typeface="ＭＳ Ｐゴシック" charset="0"/>
              </a:defRPr>
            </a:lvl1pPr>
            <a:lvl2pPr marL="742950" indent="-285750" defTabSz="449263">
              <a:defRPr sz="2400">
                <a:solidFill>
                  <a:schemeClr val="tx1"/>
                </a:solidFill>
                <a:latin typeface="Times New Roman" charset="0"/>
                <a:ea typeface="ＭＳ Ｐゴシック" charset="0"/>
              </a:defRPr>
            </a:lvl2pPr>
            <a:lvl3pPr marL="1143000" indent="-228600" defTabSz="449263">
              <a:defRPr sz="2400">
                <a:solidFill>
                  <a:schemeClr val="tx1"/>
                </a:solidFill>
                <a:latin typeface="Times New Roman" charset="0"/>
                <a:ea typeface="ＭＳ Ｐゴシック" charset="0"/>
              </a:defRPr>
            </a:lvl3pPr>
            <a:lvl4pPr marL="1600200" indent="-228600" defTabSz="449263">
              <a:defRPr sz="2400">
                <a:solidFill>
                  <a:schemeClr val="tx1"/>
                </a:solidFill>
                <a:latin typeface="Times New Roman" charset="0"/>
                <a:ea typeface="ＭＳ Ｐゴシック" charset="0"/>
              </a:defRPr>
            </a:lvl4pPr>
            <a:lvl5pPr marL="2057400" indent="-228600" defTabSz="449263">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algn="ctr">
              <a:lnSpc>
                <a:spcPct val="95000"/>
              </a:lnSpc>
              <a:buClr>
                <a:srgbClr val="000000"/>
              </a:buClr>
              <a:buSzPct val="100000"/>
            </a:pPr>
            <a:r>
              <a:rPr lang="en-US" sz="2800" b="1" dirty="0">
                <a:solidFill>
                  <a:srgbClr val="FFFFFF"/>
                </a:solidFill>
                <a:latin typeface="Arial" charset="0"/>
                <a:ea typeface="MS PGothic" charset="0"/>
                <a:cs typeface="MS PGothic" charset="0"/>
              </a:rPr>
              <a:t>"</a:t>
            </a:r>
            <a:r>
              <a:rPr lang="zh-CN" altLang="en-US" sz="2800" b="1" dirty="0">
                <a:solidFill>
                  <a:srgbClr val="FFFFFF"/>
                </a:solidFill>
                <a:latin typeface="Arial" charset="0"/>
                <a:ea typeface="MS PGothic" charset="0"/>
                <a:cs typeface="MS PGothic" charset="0"/>
              </a:rPr>
              <a:t>耶和华对我说：“你再去爱一个妇人，这妇人是为情人所爱，又是个淫妇，就像耶和华爱以色列人，虽然他们转去跟随别神，喜爱葡萄饼。</a:t>
            </a:r>
            <a:r>
              <a:rPr lang="en-US" sz="2800" b="1" dirty="0">
                <a:solidFill>
                  <a:srgbClr val="FFFFFF"/>
                </a:solidFill>
                <a:latin typeface="Arial" charset="0"/>
                <a:ea typeface="MS PGothic" charset="0"/>
                <a:cs typeface="MS PGothic" charset="0"/>
              </a:rPr>
              <a:t>"</a:t>
            </a:r>
          </a:p>
        </p:txBody>
      </p:sp>
    </p:spTree>
    <p:extLst>
      <p:ext uri="{BB962C8B-B14F-4D97-AF65-F5344CB8AC3E}">
        <p14:creationId xmlns:p14="http://schemas.microsoft.com/office/powerpoint/2010/main" val="98263997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5"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55641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285750"/>
            <a:ext cx="5580063" cy="622300"/>
          </a:xfrm>
          <a:gradFill rotWithShape="1">
            <a:gsLst>
              <a:gs pos="0">
                <a:srgbClr val="660033"/>
              </a:gs>
              <a:gs pos="50000">
                <a:srgbClr val="2F0018"/>
              </a:gs>
              <a:gs pos="100000">
                <a:srgbClr val="660033"/>
              </a:gs>
            </a:gsLst>
            <a:lin ang="5400000" scaled="1"/>
          </a:gradFill>
        </p:spPr>
        <p:txBody>
          <a:bodyPr lIns="91440" tIns="45720" rIns="91440" bIns="45720">
            <a:spAutoFit/>
          </a:bodyPr>
          <a:lstStyle/>
          <a:p>
            <a:pPr>
              <a:defRPr/>
            </a:pPr>
            <a:r>
              <a:rPr lang="zh-CN" altLang="en-US" sz="3600" b="1" dirty="0">
                <a:effectLst>
                  <a:outerShdw blurRad="38100" dist="38100" dir="2700000" algn="tl">
                    <a:srgbClr val="000000"/>
                  </a:outerShdw>
                </a:effectLst>
                <a:latin typeface="Arial" charset="0"/>
                <a:ea typeface="ＭＳ Ｐゴシック" charset="0"/>
                <a:cs typeface="Arial" charset="0"/>
              </a:rPr>
              <a:t>何西阿 </a:t>
            </a:r>
            <a:r>
              <a:rPr lang="en-US" sz="3600" b="1" dirty="0">
                <a:effectLst>
                  <a:outerShdw blurRad="38100" dist="38100" dir="2700000" algn="tl">
                    <a:srgbClr val="000000"/>
                  </a:outerShdw>
                </a:effectLst>
                <a:latin typeface="Arial" charset="0"/>
                <a:ea typeface="ＭＳ Ｐゴシック" charset="0"/>
                <a:cs typeface="Arial" charset="0"/>
              </a:rPr>
              <a:t>3:2-3 </a:t>
            </a:r>
            <a:r>
              <a:rPr lang="en-US" altLang="zh-CN" sz="3600" b="1" dirty="0">
                <a:effectLst>
                  <a:outerShdw blurRad="38100" dist="38100" dir="2700000" algn="tl">
                    <a:srgbClr val="000000"/>
                  </a:outerShdw>
                </a:effectLst>
                <a:latin typeface="Arial" charset="0"/>
                <a:ea typeface="ＭＳ Ｐゴシック" charset="0"/>
                <a:cs typeface="Arial" charset="0"/>
              </a:rPr>
              <a:t>CNV</a:t>
            </a:r>
            <a:endParaRPr lang="en-US" sz="3600" b="1" dirty="0">
              <a:effectLst>
                <a:outerShdw blurRad="38100" dist="38100" dir="2700000" algn="tl">
                  <a:srgbClr val="000000"/>
                </a:outerShdw>
              </a:effectLst>
              <a:latin typeface="Arial" charset="0"/>
              <a:ea typeface="ＭＳ Ｐゴシック" charset="0"/>
              <a:cs typeface="Arial" charset="0"/>
            </a:endParaRPr>
          </a:p>
        </p:txBody>
      </p:sp>
      <p:sp>
        <p:nvSpPr>
          <p:cNvPr id="272387" name="Title 1"/>
          <p:cNvSpPr txBox="1">
            <a:spLocks/>
          </p:cNvSpPr>
          <p:nvPr/>
        </p:nvSpPr>
        <p:spPr bwMode="auto">
          <a:xfrm>
            <a:off x="5651500" y="0"/>
            <a:ext cx="3492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lIns="90000" tIns="46800" rIns="90000" bIns="46800" anchor="ctr"/>
          <a:lstStyle>
            <a:lvl1pPr defTabSz="449263">
              <a:defRPr sz="2400">
                <a:solidFill>
                  <a:schemeClr val="tx1"/>
                </a:solidFill>
                <a:latin typeface="Times New Roman" charset="0"/>
                <a:ea typeface="ＭＳ Ｐゴシック" charset="0"/>
                <a:cs typeface="ＭＳ Ｐゴシック" charset="0"/>
              </a:defRPr>
            </a:lvl1pPr>
            <a:lvl2pPr marL="742950" indent="-285750" defTabSz="449263">
              <a:defRPr sz="2400">
                <a:solidFill>
                  <a:schemeClr val="tx1"/>
                </a:solidFill>
                <a:latin typeface="Times New Roman" charset="0"/>
                <a:ea typeface="ＭＳ Ｐゴシック" charset="0"/>
              </a:defRPr>
            </a:lvl2pPr>
            <a:lvl3pPr marL="1143000" indent="-228600" defTabSz="449263">
              <a:defRPr sz="2400">
                <a:solidFill>
                  <a:schemeClr val="tx1"/>
                </a:solidFill>
                <a:latin typeface="Times New Roman" charset="0"/>
                <a:ea typeface="ＭＳ Ｐゴシック" charset="0"/>
              </a:defRPr>
            </a:lvl3pPr>
            <a:lvl4pPr marL="1600200" indent="-228600" defTabSz="449263">
              <a:defRPr sz="2400">
                <a:solidFill>
                  <a:schemeClr val="tx1"/>
                </a:solidFill>
                <a:latin typeface="Times New Roman" charset="0"/>
                <a:ea typeface="ＭＳ Ｐゴシック" charset="0"/>
              </a:defRPr>
            </a:lvl4pPr>
            <a:lvl5pPr marL="2057400" indent="-228600" defTabSz="449263">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algn="ctr">
              <a:lnSpc>
                <a:spcPct val="95000"/>
              </a:lnSpc>
              <a:buClr>
                <a:srgbClr val="000000"/>
              </a:buClr>
              <a:buSzPct val="100000"/>
            </a:pPr>
            <a:r>
              <a:rPr lang="en-US" sz="3200" b="1" dirty="0">
                <a:solidFill>
                  <a:srgbClr val="FFFFFF"/>
                </a:solidFill>
                <a:latin typeface="Arial" charset="0"/>
                <a:ea typeface="MS PGothic" charset="0"/>
                <a:cs typeface="MS PGothic" charset="0"/>
              </a:rPr>
              <a:t>"</a:t>
            </a:r>
            <a:r>
              <a:rPr lang="zh-CN" altLang="en-US" sz="3200" b="1" dirty="0">
                <a:solidFill>
                  <a:srgbClr val="FFFFFF"/>
                </a:solidFill>
                <a:latin typeface="Arial" charset="0"/>
                <a:ea typeface="MS PGothic" charset="0"/>
                <a:cs typeface="MS PGothic" charset="0"/>
              </a:rPr>
              <a:t>于是，我用一百七十一克银子，一百五十公斤大麦，买她回来归我。</a:t>
            </a:r>
          </a:p>
          <a:p>
            <a:pPr algn="ctr">
              <a:lnSpc>
                <a:spcPct val="95000"/>
              </a:lnSpc>
              <a:buClr>
                <a:srgbClr val="000000"/>
              </a:buClr>
              <a:buSzPct val="100000"/>
            </a:pPr>
            <a:endParaRPr lang="zh-CN" altLang="en-US" sz="3200" b="1" dirty="0">
              <a:solidFill>
                <a:srgbClr val="FFFFFF"/>
              </a:solidFill>
              <a:latin typeface="Arial" charset="0"/>
              <a:ea typeface="MS PGothic" charset="0"/>
              <a:cs typeface="MS PGothic" charset="0"/>
            </a:endParaRPr>
          </a:p>
          <a:p>
            <a:pPr algn="ctr">
              <a:lnSpc>
                <a:spcPct val="95000"/>
              </a:lnSpc>
              <a:buClr>
                <a:srgbClr val="000000"/>
              </a:buClr>
              <a:buSzPct val="100000"/>
            </a:pPr>
            <a:r>
              <a:rPr lang="zh-CN" altLang="en-US" sz="3200" b="1" dirty="0">
                <a:solidFill>
                  <a:srgbClr val="FFFFFF"/>
                </a:solidFill>
                <a:latin typeface="Arial" charset="0"/>
                <a:ea typeface="MS PGothic" charset="0"/>
                <a:cs typeface="MS PGothic" charset="0"/>
              </a:rPr>
              <a:t>我对她说：“你要给我独居多日，不要行淫，不要有别的男人，我也必不与你同房。</a:t>
            </a:r>
            <a:r>
              <a:rPr lang="en-US" sz="3200" b="1" dirty="0">
                <a:solidFill>
                  <a:srgbClr val="FFFFFF"/>
                </a:solidFill>
                <a:latin typeface="Arial" charset="0"/>
                <a:ea typeface="MS PGothic" charset="0"/>
                <a:cs typeface="MS PGothic" charset="0"/>
              </a:rPr>
              <a:t>"</a:t>
            </a:r>
          </a:p>
        </p:txBody>
      </p:sp>
    </p:spTree>
    <p:extLst>
      <p:ext uri="{BB962C8B-B14F-4D97-AF65-F5344CB8AC3E}">
        <p14:creationId xmlns:p14="http://schemas.microsoft.com/office/powerpoint/2010/main" val="220736451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 Box 3"/>
          <p:cNvSpPr txBox="1">
            <a:spLocks noChangeArrowheads="1"/>
          </p:cNvSpPr>
          <p:nvPr/>
        </p:nvSpPr>
        <p:spPr bwMode="auto">
          <a:xfrm>
            <a:off x="152400" y="228600"/>
            <a:ext cx="3657600" cy="519113"/>
          </a:xfrm>
          <a:prstGeom prst="rect">
            <a:avLst/>
          </a:prstGeom>
          <a:noFill/>
          <a:ln w="9525">
            <a:noFill/>
            <a:miter lim="800000"/>
            <a:headEnd/>
            <a:tailEnd/>
          </a:ln>
          <a:effectLst/>
        </p:spPr>
        <p:txBody>
          <a:bodyPr>
            <a:spAutoFit/>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pPr algn="ctr">
              <a:spcBef>
                <a:spcPct val="50000"/>
              </a:spcBef>
            </a:pPr>
            <a:r>
              <a:rPr lang="zh-CN" altLang="en-US" sz="2400" b="1">
                <a:cs typeface="SimSun" charset="0"/>
              </a:rPr>
              <a:t>妓女歌篾</a:t>
            </a:r>
            <a:r>
              <a:rPr lang="en-US" altLang="zh-CN" sz="2800" b="1">
                <a:effectLst>
                  <a:outerShdw blurRad="38100" dist="38100" dir="2700000" algn="tl">
                    <a:srgbClr val="FFFFFF"/>
                  </a:outerShdw>
                </a:effectLst>
                <a:cs typeface="SimSun" charset="0"/>
              </a:rPr>
              <a:t> (</a:t>
            </a:r>
            <a:r>
              <a:rPr lang="zh-CN" altLang="en-US" sz="2800" b="1">
                <a:effectLst>
                  <a:outerShdw blurRad="38100" dist="38100" dir="2700000" algn="tl">
                    <a:srgbClr val="FFFFFF"/>
                  </a:outerShdw>
                </a:effectLst>
                <a:cs typeface="SimSun" charset="0"/>
              </a:rPr>
              <a:t>何 </a:t>
            </a:r>
            <a:r>
              <a:rPr lang="en-US" altLang="zh-CN" sz="2800" b="1">
                <a:effectLst>
                  <a:outerShdw blurRad="38100" dist="38100" dir="2700000" algn="tl">
                    <a:srgbClr val="FFFFFF"/>
                  </a:outerShdw>
                </a:effectLst>
                <a:cs typeface="SimSun" charset="0"/>
              </a:rPr>
              <a:t>2)</a:t>
            </a:r>
          </a:p>
        </p:txBody>
      </p:sp>
      <p:sp>
        <p:nvSpPr>
          <p:cNvPr id="6148" name="Text Box 4"/>
          <p:cNvSpPr txBox="1">
            <a:spLocks noChangeArrowheads="1"/>
          </p:cNvSpPr>
          <p:nvPr/>
        </p:nvSpPr>
        <p:spPr bwMode="auto">
          <a:xfrm>
            <a:off x="5181600" y="228600"/>
            <a:ext cx="4038600" cy="1160463"/>
          </a:xfrm>
          <a:prstGeom prst="rect">
            <a:avLst/>
          </a:prstGeom>
          <a:noFill/>
          <a:ln w="9525">
            <a:noFill/>
            <a:miter lim="800000"/>
            <a:headEnd/>
            <a:tailEnd/>
          </a:ln>
          <a:effectLst/>
        </p:spPr>
        <p:txBody>
          <a:bodyPr>
            <a:spAutoFit/>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pPr algn="ctr">
              <a:spcBef>
                <a:spcPct val="50000"/>
              </a:spcBef>
            </a:pPr>
            <a:r>
              <a:rPr lang="zh-CN" altLang="en-US" sz="2800" b="1">
                <a:effectLst>
                  <a:outerShdw blurRad="38100" dist="38100" dir="2700000" algn="tl">
                    <a:srgbClr val="FFFFFF"/>
                  </a:outerShdw>
                </a:effectLst>
                <a:cs typeface="SimSun" charset="0"/>
              </a:rPr>
              <a:t>被玷污的以色列</a:t>
            </a:r>
          </a:p>
          <a:p>
            <a:pPr algn="ctr">
              <a:spcBef>
                <a:spcPct val="50000"/>
              </a:spcBef>
            </a:pPr>
            <a:r>
              <a:rPr lang="en-US" altLang="zh-CN" sz="2800" b="1">
                <a:effectLst>
                  <a:outerShdw blurRad="38100" dist="38100" dir="2700000" algn="tl">
                    <a:srgbClr val="FFFFFF"/>
                  </a:outerShdw>
                </a:effectLst>
                <a:cs typeface="SimSun" charset="0"/>
              </a:rPr>
              <a:t>(</a:t>
            </a:r>
            <a:r>
              <a:rPr lang="zh-CN" altLang="en-US" sz="2800" b="1">
                <a:effectLst>
                  <a:outerShdw blurRad="38100" dist="38100" dir="2700000" algn="tl">
                    <a:srgbClr val="FFFFFF"/>
                  </a:outerShdw>
                </a:effectLst>
                <a:cs typeface="SimSun" charset="0"/>
              </a:rPr>
              <a:t>参耶</a:t>
            </a:r>
            <a:r>
              <a:rPr lang="en-US" altLang="zh-CN" sz="2800" b="1">
                <a:effectLst>
                  <a:outerShdw blurRad="38100" dist="38100" dir="2700000" algn="tl">
                    <a:srgbClr val="FFFFFF"/>
                  </a:outerShdw>
                </a:effectLst>
                <a:cs typeface="SimSun" charset="0"/>
              </a:rPr>
              <a:t> 3:1-5)</a:t>
            </a:r>
          </a:p>
        </p:txBody>
      </p:sp>
      <p:graphicFrame>
        <p:nvGraphicFramePr>
          <p:cNvPr id="165891" name="Object 2"/>
          <p:cNvGraphicFramePr>
            <a:graphicFrameLocks noChangeAspect="1"/>
          </p:cNvGraphicFramePr>
          <p:nvPr/>
        </p:nvGraphicFramePr>
        <p:xfrm>
          <a:off x="4429125" y="838200"/>
          <a:ext cx="2357438" cy="1949450"/>
        </p:xfrm>
        <a:graphic>
          <a:graphicData uri="http://schemas.openxmlformats.org/presentationml/2006/ole">
            <mc:AlternateContent xmlns:mc="http://schemas.openxmlformats.org/markup-compatibility/2006">
              <mc:Choice xmlns:v="urn:schemas-microsoft-com:vml" Requires="v">
                <p:oleObj spid="_x0000_s165985" name="Clip" r:id="rId4" imgW="4582562" imgH="3257739" progId="MS_ClipArt_Gallery.2">
                  <p:embed/>
                </p:oleObj>
              </mc:Choice>
              <mc:Fallback>
                <p:oleObj name="Clip" r:id="rId4" imgW="4582562" imgH="3257739" progId="MS_ClipArt_Gallery.2">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9125" y="838200"/>
                        <a:ext cx="2357438" cy="1949450"/>
                      </a:xfrm>
                      <a:prstGeom prst="rect">
                        <a:avLst/>
                      </a:prstGeom>
                      <a:noFill/>
                      <a:ln>
                        <a:noFill/>
                      </a:ln>
                      <a:effectLst>
                        <a:outerShdw blurRad="63500" dist="38099"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152" name="Text Box 8"/>
          <p:cNvSpPr txBox="1">
            <a:spLocks noChangeArrowheads="1"/>
          </p:cNvSpPr>
          <p:nvPr/>
        </p:nvSpPr>
        <p:spPr bwMode="auto">
          <a:xfrm>
            <a:off x="762000" y="1447800"/>
            <a:ext cx="3405188" cy="579438"/>
          </a:xfrm>
          <a:prstGeom prst="rect">
            <a:avLst/>
          </a:prstGeom>
          <a:noFill/>
          <a:ln>
            <a:noFill/>
          </a:ln>
          <a:effectLst>
            <a:outerShdw blurRad="63500" dist="38099" dir="2700000" algn="ctr" rotWithShape="0">
              <a:schemeClr val="bg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pPr algn="ctr">
              <a:spcBef>
                <a:spcPct val="50000"/>
              </a:spcBef>
            </a:pPr>
            <a:r>
              <a:rPr lang="zh-CN" altLang="en-US" sz="3200" b="1">
                <a:cs typeface="SimSun" charset="0"/>
              </a:rPr>
              <a:t>银子</a:t>
            </a:r>
            <a:r>
              <a:rPr lang="en-US" altLang="zh-CN" sz="3200" b="1">
                <a:cs typeface="SimSun" charset="0"/>
              </a:rPr>
              <a:t>15</a:t>
            </a:r>
            <a:r>
              <a:rPr lang="zh-CN" altLang="en-US" sz="3200" b="1">
                <a:cs typeface="SimSun" charset="0"/>
              </a:rPr>
              <a:t>舍客勒</a:t>
            </a:r>
            <a:endParaRPr lang="en-US" altLang="zh-CN" sz="3200" b="1">
              <a:cs typeface="SimSun" charset="0"/>
            </a:endParaRPr>
          </a:p>
        </p:txBody>
      </p:sp>
      <p:sp>
        <p:nvSpPr>
          <p:cNvPr id="6153" name="Text Box 9"/>
          <p:cNvSpPr txBox="1">
            <a:spLocks noChangeArrowheads="1"/>
          </p:cNvSpPr>
          <p:nvPr/>
        </p:nvSpPr>
        <p:spPr bwMode="auto">
          <a:xfrm>
            <a:off x="762000" y="2178050"/>
            <a:ext cx="3405188" cy="457200"/>
          </a:xfrm>
          <a:prstGeom prst="rect">
            <a:avLst/>
          </a:prstGeom>
          <a:noFill/>
          <a:ln>
            <a:noFill/>
          </a:ln>
          <a:effectLst>
            <a:outerShdw blurRad="63500" dist="38099" dir="2700000" algn="ctr" rotWithShape="0">
              <a:schemeClr val="bg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50000"/>
              </a:spcBef>
              <a:defRPr/>
            </a:pPr>
            <a:r>
              <a:rPr lang="en-US" altLang="zh-CN" sz="2400" b="1">
                <a:latin typeface="Times New Roman" pitchFamily="-107" charset="0"/>
                <a:ea typeface="宋体" pitchFamily="-107" charset="-122"/>
                <a:cs typeface="宋体" pitchFamily="-107" charset="-122"/>
              </a:rPr>
              <a:t>+</a:t>
            </a:r>
          </a:p>
        </p:txBody>
      </p:sp>
      <p:sp>
        <p:nvSpPr>
          <p:cNvPr id="6154" name="Text Box 10"/>
          <p:cNvSpPr txBox="1">
            <a:spLocks noChangeArrowheads="1"/>
          </p:cNvSpPr>
          <p:nvPr/>
        </p:nvSpPr>
        <p:spPr bwMode="auto">
          <a:xfrm>
            <a:off x="762000" y="3060700"/>
            <a:ext cx="3667125" cy="457200"/>
          </a:xfrm>
          <a:prstGeom prst="rect">
            <a:avLst/>
          </a:prstGeom>
          <a:noFill/>
          <a:ln>
            <a:noFill/>
          </a:ln>
          <a:effectLst>
            <a:outerShdw blurRad="63500" dist="38099" dir="2700000" algn="ctr" rotWithShape="0">
              <a:schemeClr val="bg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pPr algn="ctr">
              <a:spcBef>
                <a:spcPct val="50000"/>
              </a:spcBef>
            </a:pPr>
            <a:r>
              <a:rPr lang="zh-CN" altLang="en-US" sz="2400" b="1">
                <a:cs typeface="SimSun" charset="0"/>
              </a:rPr>
              <a:t>大麦一贺梅珥半</a:t>
            </a:r>
            <a:endParaRPr lang="en-US" altLang="zh-CN" sz="2400" b="1">
              <a:cs typeface="SimSun" charset="0"/>
            </a:endParaRPr>
          </a:p>
        </p:txBody>
      </p:sp>
      <p:graphicFrame>
        <p:nvGraphicFramePr>
          <p:cNvPr id="165895" name="Object 3"/>
          <p:cNvGraphicFramePr>
            <a:graphicFrameLocks noChangeAspect="1"/>
          </p:cNvGraphicFramePr>
          <p:nvPr/>
        </p:nvGraphicFramePr>
        <p:xfrm>
          <a:off x="4691063" y="2819400"/>
          <a:ext cx="1727200" cy="2073275"/>
        </p:xfrm>
        <a:graphic>
          <a:graphicData uri="http://schemas.openxmlformats.org/presentationml/2006/ole">
            <mc:AlternateContent xmlns:mc="http://schemas.openxmlformats.org/markup-compatibility/2006">
              <mc:Choice xmlns:v="urn:schemas-microsoft-com:vml" Requires="v">
                <p:oleObj spid="_x0000_s165986" name="Clip" r:id="rId6" imgW="3357327" imgH="3468986" progId="MS_ClipArt_Gallery.2">
                  <p:embed/>
                </p:oleObj>
              </mc:Choice>
              <mc:Fallback>
                <p:oleObj name="Clip" r:id="rId6" imgW="3357327" imgH="3468986" progId="MS_ClipArt_Gallery.2">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91063" y="2819400"/>
                        <a:ext cx="1727200" cy="2073275"/>
                      </a:xfrm>
                      <a:prstGeom prst="rect">
                        <a:avLst/>
                      </a:prstGeom>
                      <a:noFill/>
                      <a:ln>
                        <a:noFill/>
                      </a:ln>
                      <a:effectLst>
                        <a:outerShdw blurRad="63500" dist="38099"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156" name="Line 12"/>
          <p:cNvSpPr>
            <a:spLocks noChangeShapeType="1"/>
          </p:cNvSpPr>
          <p:nvPr/>
        </p:nvSpPr>
        <p:spPr bwMode="auto">
          <a:xfrm>
            <a:off x="762000" y="4495800"/>
            <a:ext cx="4060825" cy="0"/>
          </a:xfrm>
          <a:prstGeom prst="line">
            <a:avLst/>
          </a:prstGeom>
          <a:noFill/>
          <a:ln w="38100">
            <a:solidFill>
              <a:schemeClr val="tx1"/>
            </a:solidFill>
            <a:round/>
            <a:headEnd/>
            <a:tailEnd/>
          </a:ln>
          <a:effectLst>
            <a:outerShdw blurRad="63500" dist="38099" dir="2700000" algn="ctr" rotWithShape="0">
              <a:schemeClr val="tx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6158" name="Text Box 14"/>
          <p:cNvSpPr txBox="1">
            <a:spLocks noChangeArrowheads="1"/>
          </p:cNvSpPr>
          <p:nvPr/>
        </p:nvSpPr>
        <p:spPr bwMode="auto">
          <a:xfrm>
            <a:off x="893763" y="4953000"/>
            <a:ext cx="4059237" cy="579438"/>
          </a:xfrm>
          <a:prstGeom prst="rect">
            <a:avLst/>
          </a:prstGeom>
          <a:noFill/>
          <a:ln>
            <a:noFill/>
          </a:ln>
          <a:effectLst>
            <a:outerShdw blurRad="63500" dist="38099" dir="2700000" algn="ctr" rotWithShape="0">
              <a:schemeClr val="bg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pPr>
              <a:spcBef>
                <a:spcPct val="50000"/>
              </a:spcBef>
            </a:pPr>
            <a:r>
              <a:rPr lang="en-US" altLang="zh-CN" sz="3200" b="1">
                <a:cs typeface="SimSun" charset="0"/>
              </a:rPr>
              <a:t>=  1 </a:t>
            </a:r>
            <a:r>
              <a:rPr lang="zh-CN" altLang="en-US" sz="3200" b="1">
                <a:cs typeface="SimSun" charset="0"/>
              </a:rPr>
              <a:t>不忠的歌篾</a:t>
            </a:r>
            <a:r>
              <a:rPr lang="en-US" altLang="zh-CN" sz="3200">
                <a:cs typeface="SimSun" charset="0"/>
              </a:rPr>
              <a:t> </a:t>
            </a:r>
          </a:p>
        </p:txBody>
      </p:sp>
      <p:sp>
        <p:nvSpPr>
          <p:cNvPr id="6160" name="AutoShape 16"/>
          <p:cNvSpPr>
            <a:spLocks noChangeArrowheads="1"/>
          </p:cNvSpPr>
          <p:nvPr/>
        </p:nvSpPr>
        <p:spPr bwMode="auto">
          <a:xfrm>
            <a:off x="6132513" y="3886200"/>
            <a:ext cx="3011487" cy="2438400"/>
          </a:xfrm>
          <a:prstGeom prst="irregularSeal2">
            <a:avLst/>
          </a:prstGeom>
          <a:solidFill>
            <a:srgbClr val="FF0000"/>
          </a:solidFill>
          <a:ln w="9525">
            <a:solidFill>
              <a:schemeClr val="tx1"/>
            </a:solidFill>
            <a:miter lim="800000"/>
            <a:headEnd/>
            <a:tailEnd/>
          </a:ln>
          <a:effectLst>
            <a:outerShdw blurRad="63500" dist="38099" dir="2700000" algn="ctr" rotWithShape="0">
              <a:schemeClr val="tx2">
                <a:alpha val="74997"/>
              </a:schemeClr>
            </a:outerShdw>
          </a:effectLst>
        </p:spPr>
        <p:txBody>
          <a:bodyPr wrap="none" anchor="ctr"/>
          <a:lstStyle/>
          <a:p>
            <a:pPr algn="ctr"/>
            <a:r>
              <a:rPr lang="zh-CN" altLang="en-US" b="1">
                <a:solidFill>
                  <a:schemeClr val="bg1"/>
                </a:solidFill>
                <a:effectLst>
                  <a:outerShdw blurRad="38100" dist="38100" dir="2700000" algn="tl">
                    <a:srgbClr val="000000"/>
                  </a:outerShdw>
                </a:effectLst>
                <a:cs typeface="SimSun" charset="0"/>
              </a:rPr>
              <a:t>何西阿 </a:t>
            </a:r>
            <a:r>
              <a:rPr lang="en-US" altLang="zh-CN" b="1">
                <a:solidFill>
                  <a:schemeClr val="bg1"/>
                </a:solidFill>
                <a:effectLst>
                  <a:outerShdw blurRad="38100" dist="38100" dir="2700000" algn="tl">
                    <a:srgbClr val="000000"/>
                  </a:outerShdw>
                </a:effectLst>
                <a:cs typeface="SimSun" charset="0"/>
              </a:rPr>
              <a:t>3:2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grpId="0" nodeType="clickEffect">
                                  <p:stCondLst>
                                    <p:cond delay="0"/>
                                  </p:stCondLst>
                                  <p:childTnLst>
                                    <p:set>
                                      <p:cBhvr>
                                        <p:cTn id="6" dur="1" fill="hold">
                                          <p:stCondLst>
                                            <p:cond delay="0"/>
                                          </p:stCondLst>
                                        </p:cTn>
                                        <p:tgtEl>
                                          <p:spTgt spid="6147"/>
                                        </p:tgtEl>
                                        <p:attrNameLst>
                                          <p:attrName>style.visibility</p:attrName>
                                        </p:attrNameLst>
                                      </p:cBhvr>
                                      <p:to>
                                        <p:strVal val="visible"/>
                                      </p:to>
                                    </p:set>
                                    <p:anim calcmode="lin" valueType="num">
                                      <p:cBhvr additive="base">
                                        <p:cTn id="7" dur="500" fill="hold"/>
                                        <p:tgtEl>
                                          <p:spTgt spid="6147"/>
                                        </p:tgtEl>
                                        <p:attrNameLst>
                                          <p:attrName>ppt_x</p:attrName>
                                        </p:attrNameLst>
                                      </p:cBhvr>
                                      <p:tavLst>
                                        <p:tav tm="0">
                                          <p:val>
                                            <p:strVal val="1+#ppt_w/2"/>
                                          </p:val>
                                        </p:tav>
                                        <p:tav tm="100000">
                                          <p:val>
                                            <p:strVal val="#ppt_x"/>
                                          </p:val>
                                        </p:tav>
                                      </p:tavLst>
                                    </p:anim>
                                    <p:anim calcmode="lin" valueType="num">
                                      <p:cBhvr additive="base">
                                        <p:cTn id="8" dur="500" fill="hold"/>
                                        <p:tgtEl>
                                          <p:spTgt spid="614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2" fill="hold" grpId="0" nodeType="clickEffect">
                                  <p:stCondLst>
                                    <p:cond delay="0"/>
                                  </p:stCondLst>
                                  <p:childTnLst>
                                    <p:set>
                                      <p:cBhvr>
                                        <p:cTn id="12" dur="1" fill="hold">
                                          <p:stCondLst>
                                            <p:cond delay="0"/>
                                          </p:stCondLst>
                                        </p:cTn>
                                        <p:tgtEl>
                                          <p:spTgt spid="6148"/>
                                        </p:tgtEl>
                                        <p:attrNameLst>
                                          <p:attrName>style.visibility</p:attrName>
                                        </p:attrNameLst>
                                      </p:cBhvr>
                                      <p:to>
                                        <p:strVal val="visible"/>
                                      </p:to>
                                    </p:set>
                                    <p:anim calcmode="lin" valueType="num">
                                      <p:cBhvr additive="base">
                                        <p:cTn id="13" dur="500" fill="hold"/>
                                        <p:tgtEl>
                                          <p:spTgt spid="6148"/>
                                        </p:tgtEl>
                                        <p:attrNameLst>
                                          <p:attrName>ppt_x</p:attrName>
                                        </p:attrNameLst>
                                      </p:cBhvr>
                                      <p:tavLst>
                                        <p:tav tm="0">
                                          <p:val>
                                            <p:strVal val="0-#ppt_w/2"/>
                                          </p:val>
                                        </p:tav>
                                        <p:tav tm="100000">
                                          <p:val>
                                            <p:strVal val="#ppt_x"/>
                                          </p:val>
                                        </p:tav>
                                      </p:tavLst>
                                    </p:anim>
                                    <p:anim calcmode="lin" valueType="num">
                                      <p:cBhvr additive="base">
                                        <p:cTn id="14" dur="500" fill="hold"/>
                                        <p:tgtEl>
                                          <p:spTgt spid="61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autoUpdateAnimBg="0"/>
      <p:bldP spid="6148" grpId="0"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1" name="Picture 1"/>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195513" y="1619250"/>
            <a:ext cx="4052887" cy="522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8" name="Rectangle 2"/>
          <p:cNvSpPr>
            <a:spLocks noChangeArrowheads="1"/>
          </p:cNvSpPr>
          <p:nvPr/>
        </p:nvSpPr>
        <p:spPr bwMode="auto">
          <a:xfrm>
            <a:off x="0" y="3051175"/>
            <a:ext cx="2915816"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179388" indent="-179388">
              <a:buFontTx/>
              <a:buChar char="•"/>
              <a:defRPr/>
            </a:pPr>
            <a:r>
              <a:rPr lang="zh-CN" altLang="en-US" sz="2400" b="1" dirty="0">
                <a:solidFill>
                  <a:srgbClr val="000000"/>
                </a:solidFill>
                <a:effectLst>
                  <a:glow rad="101600">
                    <a:srgbClr val="FFFFFF"/>
                  </a:glow>
                </a:effectLst>
                <a:latin typeface="Arial" charset="0"/>
                <a:ea typeface="ＭＳ Ｐゴシック" charset="0"/>
                <a:cs typeface="Arial" charset="0"/>
              </a:rPr>
              <a:t>不认何西阿为爱的源头</a:t>
            </a:r>
            <a:endParaRPr lang="en-US" sz="2400" b="1" dirty="0">
              <a:solidFill>
                <a:srgbClr val="000000"/>
              </a:solidFill>
              <a:effectLst>
                <a:glow rad="101600">
                  <a:srgbClr val="FFFFFF"/>
                </a:glow>
              </a:effectLst>
              <a:latin typeface="Arial" charset="0"/>
              <a:ea typeface="ＭＳ Ｐゴシック" charset="0"/>
              <a:cs typeface="Arial" charset="0"/>
            </a:endParaRPr>
          </a:p>
          <a:p>
            <a:pPr marL="179388" indent="-179388">
              <a:buFontTx/>
              <a:buChar char="•"/>
              <a:defRPr/>
            </a:pPr>
            <a:r>
              <a:rPr lang="zh-CN" altLang="en-US" sz="2400" b="1" dirty="0">
                <a:solidFill>
                  <a:srgbClr val="000000"/>
                </a:solidFill>
                <a:effectLst>
                  <a:glow rad="101600">
                    <a:srgbClr val="FFFFFF"/>
                  </a:glow>
                </a:effectLst>
                <a:latin typeface="Arial" charset="0"/>
                <a:ea typeface="ＭＳ Ｐゴシック" charset="0"/>
                <a:cs typeface="Arial" charset="0"/>
              </a:rPr>
              <a:t>苦干</a:t>
            </a:r>
            <a:r>
              <a:rPr lang="en-US" sz="2400" b="1" dirty="0">
                <a:solidFill>
                  <a:srgbClr val="000000"/>
                </a:solidFill>
                <a:effectLst>
                  <a:glow rad="101600">
                    <a:srgbClr val="FFFFFF"/>
                  </a:glow>
                </a:effectLst>
                <a:latin typeface="Arial" charset="0"/>
                <a:ea typeface="ＭＳ Ｐゴシック" charset="0"/>
                <a:cs typeface="Arial" charset="0"/>
              </a:rPr>
              <a:t> (2:3)</a:t>
            </a:r>
          </a:p>
          <a:p>
            <a:pPr marL="179388" indent="-179388">
              <a:buFontTx/>
              <a:buChar char="•"/>
              <a:defRPr/>
            </a:pPr>
            <a:r>
              <a:rPr lang="zh-CN" altLang="en-US" sz="2400" b="1" dirty="0">
                <a:solidFill>
                  <a:srgbClr val="000000"/>
                </a:solidFill>
                <a:effectLst>
                  <a:glow rad="101600">
                    <a:srgbClr val="FFFFFF"/>
                  </a:glow>
                </a:effectLst>
                <a:latin typeface="Arial" charset="0"/>
                <a:ea typeface="ＭＳ Ｐゴシック" charset="0"/>
                <a:cs typeface="Arial" charset="0"/>
              </a:rPr>
              <a:t>自大</a:t>
            </a:r>
            <a:endParaRPr lang="en-US" altLang="zh-CN" sz="2400" b="1" dirty="0">
              <a:solidFill>
                <a:srgbClr val="000000"/>
              </a:solidFill>
              <a:effectLst>
                <a:glow rad="101600">
                  <a:srgbClr val="FFFFFF"/>
                </a:glow>
              </a:effectLst>
              <a:latin typeface="Arial" charset="0"/>
              <a:ea typeface="ＭＳ Ｐゴシック" charset="0"/>
              <a:cs typeface="Arial" charset="0"/>
            </a:endParaRPr>
          </a:p>
          <a:p>
            <a:pPr marL="179388" indent="-179388">
              <a:buFontTx/>
              <a:buChar char="•"/>
              <a:defRPr/>
            </a:pPr>
            <a:r>
              <a:rPr lang="zh-CN" altLang="en-US" sz="2400" b="1" dirty="0">
                <a:solidFill>
                  <a:srgbClr val="000000"/>
                </a:solidFill>
                <a:effectLst>
                  <a:glow rad="101600">
                    <a:srgbClr val="FFFFFF"/>
                  </a:glow>
                </a:effectLst>
                <a:latin typeface="Arial" charset="0"/>
                <a:ea typeface="ＭＳ Ｐゴシック" charset="0"/>
                <a:cs typeface="Arial" charset="0"/>
              </a:rPr>
              <a:t>期望何西阿爱</a:t>
            </a:r>
            <a:endParaRPr lang="en-US" altLang="zh-CN" sz="2400" b="1" dirty="0">
              <a:solidFill>
                <a:srgbClr val="000000"/>
              </a:solidFill>
              <a:effectLst>
                <a:glow rad="101600">
                  <a:srgbClr val="FFFFFF"/>
                </a:glow>
              </a:effectLst>
              <a:latin typeface="Arial" charset="0"/>
              <a:ea typeface="ＭＳ Ｐゴシック" charset="0"/>
              <a:cs typeface="Arial" charset="0"/>
            </a:endParaRPr>
          </a:p>
          <a:p>
            <a:pPr marL="179388" indent="-179388">
              <a:buFontTx/>
              <a:buChar char="•"/>
              <a:defRPr/>
            </a:pPr>
            <a:r>
              <a:rPr lang="zh-CN" altLang="en-US" sz="2400" b="1" dirty="0">
                <a:solidFill>
                  <a:srgbClr val="000000"/>
                </a:solidFill>
                <a:effectLst>
                  <a:glow rad="101600">
                    <a:srgbClr val="FFFFFF"/>
                  </a:glow>
                </a:effectLst>
                <a:latin typeface="Arial" charset="0"/>
                <a:ea typeface="ＭＳ Ｐゴシック" charset="0"/>
                <a:cs typeface="Arial" charset="0"/>
              </a:rPr>
              <a:t>淫欲 </a:t>
            </a:r>
            <a:r>
              <a:rPr lang="en-US" altLang="zh-CN" sz="2400" b="1" dirty="0">
                <a:solidFill>
                  <a:srgbClr val="000000"/>
                </a:solidFill>
                <a:effectLst>
                  <a:glow rad="101600">
                    <a:srgbClr val="FFFFFF"/>
                  </a:glow>
                </a:effectLst>
                <a:latin typeface="Arial" charset="0"/>
                <a:ea typeface="ＭＳ Ｐゴシック" charset="0"/>
                <a:cs typeface="Arial" charset="0"/>
              </a:rPr>
              <a:t>–</a:t>
            </a:r>
            <a:r>
              <a:rPr lang="zh-CN" altLang="en-US" sz="2400" b="1" dirty="0">
                <a:solidFill>
                  <a:srgbClr val="000000"/>
                </a:solidFill>
                <a:effectLst>
                  <a:glow rad="101600">
                    <a:srgbClr val="FFFFFF"/>
                  </a:glow>
                </a:effectLst>
                <a:latin typeface="Arial" charset="0"/>
                <a:ea typeface="ＭＳ Ｐゴシック" charset="0"/>
                <a:cs typeface="Arial" charset="0"/>
              </a:rPr>
              <a:t> 责怪歌篾</a:t>
            </a:r>
            <a:endParaRPr lang="en-US" sz="2400" b="1" dirty="0">
              <a:solidFill>
                <a:srgbClr val="000000"/>
              </a:solidFill>
              <a:effectLst>
                <a:glow rad="101600">
                  <a:srgbClr val="FFFFFF"/>
                </a:glow>
              </a:effectLst>
              <a:latin typeface="Arial" charset="0"/>
              <a:ea typeface="ＭＳ Ｐゴシック" charset="0"/>
              <a:cs typeface="Arial" charset="0"/>
            </a:endParaRPr>
          </a:p>
        </p:txBody>
      </p:sp>
      <p:sp>
        <p:nvSpPr>
          <p:cNvPr id="24579" name="Text Box 3"/>
          <p:cNvSpPr txBox="1">
            <a:spLocks noChangeArrowheads="1"/>
          </p:cNvSpPr>
          <p:nvPr/>
        </p:nvSpPr>
        <p:spPr bwMode="auto">
          <a:xfrm>
            <a:off x="-152400" y="1600200"/>
            <a:ext cx="4343400" cy="523220"/>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zh-CN" altLang="en-US" sz="2800" b="1" dirty="0">
                <a:solidFill>
                  <a:srgbClr val="000000"/>
                </a:solidFill>
                <a:effectLst>
                  <a:glow rad="101600">
                    <a:srgbClr val="FFFFFF"/>
                  </a:glow>
                </a:effectLst>
                <a:latin typeface="Arial" charset="0"/>
                <a:cs typeface="Arial" charset="0"/>
              </a:rPr>
              <a:t>妓女歌篾</a:t>
            </a:r>
            <a:r>
              <a:rPr lang="en-US" sz="2800" b="1" dirty="0">
                <a:solidFill>
                  <a:srgbClr val="000000"/>
                </a:solidFill>
                <a:effectLst>
                  <a:glow rad="101600">
                    <a:srgbClr val="FFFFFF"/>
                  </a:glow>
                </a:effectLst>
                <a:latin typeface="Arial" charset="0"/>
                <a:cs typeface="Arial" charset="0"/>
              </a:rPr>
              <a:t> (</a:t>
            </a:r>
            <a:r>
              <a:rPr lang="zh-CN" altLang="en-US" sz="2800" b="1" dirty="0">
                <a:solidFill>
                  <a:srgbClr val="000000"/>
                </a:solidFill>
                <a:effectLst>
                  <a:glow rad="101600">
                    <a:srgbClr val="FFFFFF"/>
                  </a:glow>
                </a:effectLst>
                <a:latin typeface="Arial" charset="0"/>
                <a:cs typeface="Arial" charset="0"/>
              </a:rPr>
              <a:t>何</a:t>
            </a:r>
            <a:r>
              <a:rPr lang="en-US" altLang="zh-CN" sz="2800" b="1" dirty="0">
                <a:solidFill>
                  <a:srgbClr val="000000"/>
                </a:solidFill>
                <a:effectLst>
                  <a:glow rad="101600">
                    <a:srgbClr val="FFFFFF"/>
                  </a:glow>
                </a:effectLst>
                <a:latin typeface="Arial" charset="0"/>
                <a:cs typeface="Arial" charset="0"/>
              </a:rPr>
              <a:t>2</a:t>
            </a:r>
            <a:r>
              <a:rPr lang="en-US" sz="2800" b="1" dirty="0">
                <a:solidFill>
                  <a:srgbClr val="000000"/>
                </a:solidFill>
                <a:effectLst>
                  <a:glow rad="101600">
                    <a:srgbClr val="FFFFFF"/>
                  </a:glow>
                </a:effectLst>
                <a:latin typeface="Arial" charset="0"/>
                <a:cs typeface="Arial" charset="0"/>
              </a:rPr>
              <a:t>)</a:t>
            </a:r>
          </a:p>
        </p:txBody>
      </p:sp>
      <p:sp>
        <p:nvSpPr>
          <p:cNvPr id="24580" name="Text Box 4"/>
          <p:cNvSpPr txBox="1">
            <a:spLocks noChangeArrowheads="1"/>
          </p:cNvSpPr>
          <p:nvPr/>
        </p:nvSpPr>
        <p:spPr bwMode="auto">
          <a:xfrm>
            <a:off x="4853880" y="1600200"/>
            <a:ext cx="4038600" cy="523220"/>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zh-CN" altLang="en-US" sz="2800" b="1" dirty="0">
                <a:solidFill>
                  <a:srgbClr val="000000"/>
                </a:solidFill>
                <a:effectLst>
                  <a:glow rad="101600">
                    <a:srgbClr val="FFFFFF"/>
                  </a:glow>
                </a:effectLst>
                <a:latin typeface="Arial" charset="0"/>
                <a:cs typeface="Arial" charset="0"/>
              </a:rPr>
              <a:t>妓女以色列 </a:t>
            </a:r>
            <a:r>
              <a:rPr lang="en-US" sz="2800" b="1" dirty="0">
                <a:solidFill>
                  <a:srgbClr val="000000"/>
                </a:solidFill>
                <a:effectLst>
                  <a:glow rad="101600">
                    <a:srgbClr val="FFFFFF"/>
                  </a:glow>
                </a:effectLst>
                <a:latin typeface="Arial" charset="0"/>
                <a:cs typeface="Arial" charset="0"/>
              </a:rPr>
              <a:t>(</a:t>
            </a:r>
            <a:r>
              <a:rPr lang="zh-CN" altLang="en-US" sz="2800" b="1" dirty="0">
                <a:solidFill>
                  <a:srgbClr val="000000"/>
                </a:solidFill>
                <a:effectLst>
                  <a:glow rad="101600">
                    <a:srgbClr val="FFFFFF"/>
                  </a:glow>
                </a:effectLst>
                <a:latin typeface="Arial" charset="0"/>
                <a:cs typeface="Arial" charset="0"/>
              </a:rPr>
              <a:t>参耶</a:t>
            </a:r>
            <a:r>
              <a:rPr lang="en-US" sz="2800" b="1" dirty="0">
                <a:solidFill>
                  <a:srgbClr val="000000"/>
                </a:solidFill>
                <a:effectLst>
                  <a:glow rad="101600">
                    <a:srgbClr val="FFFFFF"/>
                  </a:glow>
                </a:effectLst>
                <a:latin typeface="Arial" charset="0"/>
                <a:cs typeface="Arial" charset="0"/>
              </a:rPr>
              <a:t>3:1-5)</a:t>
            </a:r>
          </a:p>
        </p:txBody>
      </p:sp>
      <p:sp>
        <p:nvSpPr>
          <p:cNvPr id="24581" name="Rectangle 5"/>
          <p:cNvSpPr>
            <a:spLocks noChangeArrowheads="1"/>
          </p:cNvSpPr>
          <p:nvPr/>
        </p:nvSpPr>
        <p:spPr bwMode="auto">
          <a:xfrm>
            <a:off x="5436096" y="3048000"/>
            <a:ext cx="3712096"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179388" indent="-179388">
              <a:buFontTx/>
              <a:buChar char="•"/>
              <a:defRPr/>
            </a:pPr>
            <a:r>
              <a:rPr lang="zh-CN" altLang="en-US" sz="2400" b="1" dirty="0">
                <a:solidFill>
                  <a:srgbClr val="000000"/>
                </a:solidFill>
                <a:effectLst>
                  <a:glow rad="101600">
                    <a:srgbClr val="FFFFFF"/>
                  </a:glow>
                </a:effectLst>
                <a:latin typeface="Arial" charset="0"/>
                <a:ea typeface="ＭＳ Ｐゴシック" charset="0"/>
                <a:cs typeface="Arial" charset="0"/>
              </a:rPr>
              <a:t>不认上帝为生命的源头</a:t>
            </a:r>
            <a:r>
              <a:rPr lang="en-US" sz="2400" b="1" dirty="0">
                <a:solidFill>
                  <a:srgbClr val="000000"/>
                </a:solidFill>
                <a:effectLst>
                  <a:glow rad="101600">
                    <a:srgbClr val="FFFFFF"/>
                  </a:glow>
                </a:effectLst>
                <a:latin typeface="Arial" charset="0"/>
                <a:ea typeface="ＭＳ Ｐゴシック" charset="0"/>
                <a:cs typeface="Arial" charset="0"/>
              </a:rPr>
              <a:t> </a:t>
            </a:r>
            <a:br>
              <a:rPr lang="en-US" sz="2400" b="1" dirty="0">
                <a:solidFill>
                  <a:srgbClr val="000000"/>
                </a:solidFill>
                <a:effectLst>
                  <a:glow rad="101600">
                    <a:srgbClr val="FFFFFF"/>
                  </a:glow>
                </a:effectLst>
                <a:latin typeface="Arial" charset="0"/>
                <a:ea typeface="ＭＳ Ｐゴシック" charset="0"/>
                <a:cs typeface="Arial" charset="0"/>
              </a:rPr>
            </a:br>
            <a:r>
              <a:rPr lang="zh-CN" altLang="en-US" sz="2400" b="1" dirty="0">
                <a:solidFill>
                  <a:srgbClr val="000000"/>
                </a:solidFill>
                <a:effectLst>
                  <a:glow rad="101600">
                    <a:srgbClr val="FFFFFF"/>
                  </a:glow>
                </a:effectLst>
                <a:latin typeface="Arial" charset="0"/>
                <a:ea typeface="ＭＳ Ｐゴシック" charset="0"/>
                <a:cs typeface="Arial" charset="0"/>
              </a:rPr>
              <a:t> </a:t>
            </a:r>
            <a:r>
              <a:rPr lang="en-US" sz="2400" b="1" dirty="0">
                <a:solidFill>
                  <a:srgbClr val="000000"/>
                </a:solidFill>
                <a:effectLst>
                  <a:glow rad="101600">
                    <a:srgbClr val="FFFFFF"/>
                  </a:glow>
                </a:effectLst>
                <a:latin typeface="Arial" charset="0"/>
                <a:ea typeface="ＭＳ Ｐゴシック" charset="0"/>
                <a:cs typeface="Arial" charset="0"/>
              </a:rPr>
              <a:t>(</a:t>
            </a:r>
            <a:r>
              <a:rPr lang="zh-CN" altLang="en-US" sz="2400" b="1" dirty="0">
                <a:solidFill>
                  <a:srgbClr val="000000"/>
                </a:solidFill>
                <a:effectLst>
                  <a:glow rad="101600">
                    <a:srgbClr val="FFFFFF"/>
                  </a:glow>
                </a:effectLst>
                <a:latin typeface="Arial" charset="0"/>
                <a:ea typeface="ＭＳ Ｐゴシック" charset="0"/>
                <a:cs typeface="Arial" charset="0"/>
              </a:rPr>
              <a:t>耶</a:t>
            </a:r>
            <a:r>
              <a:rPr lang="en-US" sz="2400" b="1" dirty="0">
                <a:solidFill>
                  <a:srgbClr val="000000"/>
                </a:solidFill>
                <a:effectLst>
                  <a:glow rad="101600">
                    <a:srgbClr val="FFFFFF"/>
                  </a:glow>
                </a:effectLst>
                <a:latin typeface="Arial" charset="0"/>
                <a:ea typeface="ＭＳ Ｐゴシック" charset="0"/>
                <a:cs typeface="Arial" charset="0"/>
              </a:rPr>
              <a:t>2:27)</a:t>
            </a:r>
          </a:p>
          <a:p>
            <a:pPr marL="179388" indent="-179388">
              <a:buFontTx/>
              <a:buChar char="•"/>
              <a:defRPr/>
            </a:pPr>
            <a:r>
              <a:rPr lang="zh-CN" altLang="en-US" sz="2400" b="1" dirty="0">
                <a:solidFill>
                  <a:srgbClr val="000000"/>
                </a:solidFill>
                <a:effectLst>
                  <a:glow rad="101600">
                    <a:srgbClr val="FFFFFF"/>
                  </a:glow>
                </a:effectLst>
                <a:latin typeface="Arial" charset="0"/>
                <a:ea typeface="ＭＳ Ｐゴシック" charset="0"/>
                <a:cs typeface="Arial" charset="0"/>
              </a:rPr>
              <a:t>苦干</a:t>
            </a:r>
            <a:r>
              <a:rPr lang="en-US" sz="2400" b="1" dirty="0">
                <a:solidFill>
                  <a:srgbClr val="000000"/>
                </a:solidFill>
                <a:effectLst>
                  <a:glow rad="101600">
                    <a:srgbClr val="FFFFFF"/>
                  </a:glow>
                </a:effectLst>
                <a:latin typeface="Arial" charset="0"/>
                <a:ea typeface="ＭＳ Ｐゴシック" charset="0"/>
                <a:cs typeface="Arial" charset="0"/>
              </a:rPr>
              <a:t> (</a:t>
            </a:r>
            <a:r>
              <a:rPr lang="zh-CN" altLang="en-US" sz="2400" b="1" dirty="0">
                <a:solidFill>
                  <a:srgbClr val="000000"/>
                </a:solidFill>
                <a:effectLst>
                  <a:glow rad="101600">
                    <a:srgbClr val="FFFFFF"/>
                  </a:glow>
                </a:effectLst>
                <a:latin typeface="Arial" charset="0"/>
                <a:ea typeface="ＭＳ Ｐゴシック" charset="0"/>
                <a:cs typeface="Arial" charset="0"/>
              </a:rPr>
              <a:t>耶</a:t>
            </a:r>
            <a:r>
              <a:rPr lang="en-US" sz="2400" b="1" dirty="0">
                <a:solidFill>
                  <a:srgbClr val="000000"/>
                </a:solidFill>
                <a:effectLst>
                  <a:glow rad="101600">
                    <a:srgbClr val="FFFFFF"/>
                  </a:glow>
                </a:effectLst>
                <a:latin typeface="Arial" charset="0"/>
                <a:ea typeface="ＭＳ Ｐゴシック" charset="0"/>
                <a:cs typeface="Arial" charset="0"/>
              </a:rPr>
              <a:t>3:3)</a:t>
            </a:r>
          </a:p>
          <a:p>
            <a:pPr marL="179388" indent="-179388">
              <a:buFontTx/>
              <a:buChar char="•"/>
              <a:defRPr/>
            </a:pPr>
            <a:r>
              <a:rPr lang="zh-CN" altLang="en-US" sz="2400" b="1" dirty="0">
                <a:solidFill>
                  <a:srgbClr val="000000"/>
                </a:solidFill>
                <a:effectLst>
                  <a:glow rad="101600">
                    <a:srgbClr val="FFFFFF"/>
                  </a:glow>
                </a:effectLst>
                <a:latin typeface="Arial" charset="0"/>
                <a:ea typeface="ＭＳ Ｐゴシック" charset="0"/>
                <a:cs typeface="Arial" charset="0"/>
              </a:rPr>
              <a:t>自大</a:t>
            </a:r>
            <a:r>
              <a:rPr lang="en-US" sz="2400" b="1" dirty="0">
                <a:solidFill>
                  <a:srgbClr val="000000"/>
                </a:solidFill>
                <a:effectLst>
                  <a:glow rad="101600">
                    <a:srgbClr val="FFFFFF"/>
                  </a:glow>
                </a:effectLst>
                <a:latin typeface="Arial" charset="0"/>
                <a:ea typeface="ＭＳ Ｐゴシック" charset="0"/>
                <a:cs typeface="Arial" charset="0"/>
              </a:rPr>
              <a:t> (</a:t>
            </a:r>
            <a:r>
              <a:rPr lang="zh-CN" altLang="en-US" sz="2400" b="1" dirty="0">
                <a:solidFill>
                  <a:srgbClr val="000000"/>
                </a:solidFill>
                <a:effectLst>
                  <a:glow rad="101600">
                    <a:srgbClr val="FFFFFF"/>
                  </a:glow>
                </a:effectLst>
                <a:latin typeface="Arial" charset="0"/>
                <a:ea typeface="ＭＳ Ｐゴシック" charset="0"/>
                <a:cs typeface="Arial" charset="0"/>
              </a:rPr>
              <a:t>耶</a:t>
            </a:r>
            <a:r>
              <a:rPr lang="en-US" sz="2400" b="1" dirty="0">
                <a:solidFill>
                  <a:srgbClr val="000000"/>
                </a:solidFill>
                <a:effectLst>
                  <a:glow rad="101600">
                    <a:srgbClr val="FFFFFF"/>
                  </a:glow>
                </a:effectLst>
                <a:latin typeface="Arial" charset="0"/>
                <a:ea typeface="ＭＳ Ｐゴシック" charset="0"/>
                <a:cs typeface="Arial" charset="0"/>
              </a:rPr>
              <a:t>3:3)</a:t>
            </a:r>
          </a:p>
          <a:p>
            <a:pPr marL="179388" indent="-179388">
              <a:buFontTx/>
              <a:buChar char="•"/>
              <a:defRPr/>
            </a:pPr>
            <a:r>
              <a:rPr lang="zh-CN" altLang="en-US" sz="2400" b="1" dirty="0">
                <a:solidFill>
                  <a:srgbClr val="000000"/>
                </a:solidFill>
                <a:effectLst>
                  <a:glow rad="101600">
                    <a:srgbClr val="FFFFFF"/>
                  </a:glow>
                </a:effectLst>
                <a:latin typeface="Arial" charset="0"/>
                <a:ea typeface="ＭＳ Ｐゴシック" charset="0"/>
                <a:cs typeface="Arial" charset="0"/>
              </a:rPr>
              <a:t>期望上帝祝福他们</a:t>
            </a:r>
            <a:endParaRPr lang="en-US" sz="2400" b="1" dirty="0">
              <a:solidFill>
                <a:srgbClr val="000000"/>
              </a:solidFill>
              <a:effectLst>
                <a:glow rad="101600">
                  <a:srgbClr val="FFFFFF"/>
                </a:glow>
              </a:effectLst>
              <a:latin typeface="Arial" charset="0"/>
              <a:ea typeface="ＭＳ Ｐゴシック" charset="0"/>
              <a:cs typeface="Arial" charset="0"/>
            </a:endParaRPr>
          </a:p>
          <a:p>
            <a:pPr marL="179388" indent="-179388">
              <a:buFontTx/>
              <a:buChar char="•"/>
              <a:defRPr/>
            </a:pPr>
            <a:r>
              <a:rPr lang="zh-CN" altLang="en-US" sz="2400" b="1" dirty="0">
                <a:solidFill>
                  <a:srgbClr val="000000"/>
                </a:solidFill>
                <a:effectLst>
                  <a:glow rad="101600">
                    <a:srgbClr val="FFFFFF"/>
                  </a:glow>
                </a:effectLst>
                <a:latin typeface="Arial" charset="0"/>
                <a:ea typeface="ＭＳ Ｐゴシック" charset="0"/>
                <a:cs typeface="Arial" charset="0"/>
              </a:rPr>
              <a:t>愤怒 </a:t>
            </a:r>
            <a:r>
              <a:rPr lang="en-US" altLang="zh-CN" sz="2400" b="1" dirty="0">
                <a:solidFill>
                  <a:srgbClr val="000000"/>
                </a:solidFill>
                <a:effectLst>
                  <a:glow rad="101600">
                    <a:srgbClr val="FFFFFF"/>
                  </a:glow>
                </a:effectLst>
                <a:latin typeface="Arial" charset="0"/>
                <a:ea typeface="ＭＳ Ｐゴシック" charset="0"/>
                <a:cs typeface="Arial" charset="0"/>
              </a:rPr>
              <a:t>–</a:t>
            </a:r>
            <a:r>
              <a:rPr lang="zh-CN" altLang="en-US" sz="2400" b="1" dirty="0">
                <a:solidFill>
                  <a:srgbClr val="000000"/>
                </a:solidFill>
                <a:effectLst>
                  <a:glow rad="101600">
                    <a:srgbClr val="FFFFFF"/>
                  </a:glow>
                </a:effectLst>
                <a:latin typeface="Arial" charset="0"/>
                <a:ea typeface="ＭＳ Ｐゴシック" charset="0"/>
                <a:cs typeface="Arial" charset="0"/>
              </a:rPr>
              <a:t> 责怪上帝</a:t>
            </a:r>
            <a:endParaRPr lang="en-US" sz="2400" b="1" dirty="0">
              <a:solidFill>
                <a:srgbClr val="000000"/>
              </a:solidFill>
              <a:effectLst>
                <a:glow rad="101600">
                  <a:srgbClr val="FFFFFF"/>
                </a:glow>
              </a:effectLst>
              <a:latin typeface="Arial" charset="0"/>
              <a:ea typeface="ＭＳ Ｐゴシック" charset="0"/>
              <a:cs typeface="Arial" charset="0"/>
            </a:endParaRPr>
          </a:p>
        </p:txBody>
      </p:sp>
      <p:sp>
        <p:nvSpPr>
          <p:cNvPr id="24591" name="Rectangle 15"/>
          <p:cNvSpPr>
            <a:spLocks noGrp="1" noChangeArrowheads="1"/>
          </p:cNvSpPr>
          <p:nvPr>
            <p:ph type="title" idx="4294967295"/>
          </p:nvPr>
        </p:nvSpPr>
        <p:spPr>
          <a:xfrm>
            <a:off x="-76200" y="457200"/>
            <a:ext cx="9220200" cy="838200"/>
          </a:xfrm>
          <a:solidFill>
            <a:srgbClr val="FF0000"/>
          </a:solidFill>
        </p:spPr>
        <p:txBody>
          <a:bodyPr/>
          <a:lstStyle/>
          <a:p>
            <a:pPr>
              <a:defRPr/>
            </a:pPr>
            <a:r>
              <a:rPr lang="zh-CN" altLang="en-US" sz="3600" dirty="0">
                <a:solidFill>
                  <a:srgbClr val="EAEAEA"/>
                </a:solidFill>
                <a:effectLst>
                  <a:outerShdw blurRad="38100" dist="38100" dir="2700000" algn="tl">
                    <a:srgbClr val="000000"/>
                  </a:outerShdw>
                </a:effectLst>
                <a:latin typeface="Arial" pitchFamily="34" charset="0"/>
              </a:rPr>
              <a:t>何西阿书和耶利米书里的妓女意象</a:t>
            </a:r>
            <a:endParaRPr lang="en-US" altLang="en-US" dirty="0">
              <a:solidFill>
                <a:srgbClr val="EAEAEA"/>
              </a:solidFill>
              <a:effectLst>
                <a:outerShdw blurRad="38100" dist="38100" dir="2700000" algn="tl">
                  <a:srgbClr val="000000"/>
                </a:outerShdw>
              </a:effectLst>
              <a:latin typeface="Arial" pitchFamily="34" charset="0"/>
            </a:endParaRPr>
          </a:p>
        </p:txBody>
      </p:sp>
      <p:sp>
        <p:nvSpPr>
          <p:cNvPr id="7" name="Text Box 5"/>
          <p:cNvSpPr txBox="1">
            <a:spLocks noChangeArrowheads="1"/>
          </p:cNvSpPr>
          <p:nvPr/>
        </p:nvSpPr>
        <p:spPr bwMode="auto">
          <a:xfrm>
            <a:off x="8440738" y="76200"/>
            <a:ext cx="715962" cy="461963"/>
          </a:xfrm>
          <a:prstGeom prst="rect">
            <a:avLst/>
          </a:prstGeom>
          <a:noFill/>
          <a:ln w="9525">
            <a:noFill/>
            <a:miter lim="800000"/>
            <a:headEnd/>
            <a:tailEnd/>
          </a:ln>
        </p:spPr>
        <p:txBody>
          <a:bodyPr>
            <a:spAutoFit/>
          </a:bodyPr>
          <a:lstStyle>
            <a:lvl1pPr>
              <a:defRPr sz="2800" b="1">
                <a:solidFill>
                  <a:schemeClr val="tx1"/>
                </a:solidFill>
                <a:latin typeface="Arial" charset="0"/>
                <a:ea typeface="MS PGothic" charset="0"/>
                <a:cs typeface="Arial" charset="0"/>
              </a:defRPr>
            </a:lvl1pPr>
            <a:lvl2pPr>
              <a:defRPr sz="2400" b="1">
                <a:solidFill>
                  <a:schemeClr val="tx1"/>
                </a:solidFill>
                <a:latin typeface="Arial" charset="0"/>
                <a:ea typeface="MS PGothic" charset="0"/>
                <a:cs typeface="Arial" charset="0"/>
              </a:defRPr>
            </a:lvl2pPr>
            <a:lvl3pPr>
              <a:defRPr sz="2000" b="1">
                <a:solidFill>
                  <a:schemeClr val="tx1"/>
                </a:solidFill>
                <a:latin typeface="Arial" charset="0"/>
                <a:ea typeface="Geneva" charset="0"/>
                <a:cs typeface="Arial" charset="0"/>
              </a:defRPr>
            </a:lvl3pPr>
            <a:lvl4pPr>
              <a:defRPr b="1">
                <a:solidFill>
                  <a:schemeClr val="tx1"/>
                </a:solidFill>
                <a:latin typeface="Arial" charset="0"/>
                <a:ea typeface="Geneva" charset="0"/>
                <a:cs typeface="Arial" charset="0"/>
              </a:defRPr>
            </a:lvl4pPr>
            <a:lvl5pPr>
              <a:defRPr b="1">
                <a:solidFill>
                  <a:schemeClr val="tx1"/>
                </a:solidFill>
                <a:latin typeface="Arial" charset="0"/>
                <a:ea typeface="Geneva" charset="0"/>
                <a:cs typeface="Arial" charset="0"/>
              </a:defRPr>
            </a:lvl5pPr>
            <a:lvl6pPr>
              <a:defRPr b="1">
                <a:solidFill>
                  <a:schemeClr val="tx1"/>
                </a:solidFill>
                <a:latin typeface="Arial" charset="0"/>
                <a:ea typeface="Geneva" charset="0"/>
                <a:cs typeface="Arial" charset="0"/>
              </a:defRPr>
            </a:lvl6pPr>
            <a:lvl7pPr>
              <a:defRPr b="1">
                <a:solidFill>
                  <a:schemeClr val="tx1"/>
                </a:solidFill>
                <a:latin typeface="Arial" charset="0"/>
                <a:ea typeface="Geneva" charset="0"/>
                <a:cs typeface="Arial" charset="0"/>
              </a:defRPr>
            </a:lvl7pPr>
            <a:lvl8pPr>
              <a:defRPr b="1">
                <a:solidFill>
                  <a:schemeClr val="tx1"/>
                </a:solidFill>
                <a:latin typeface="Arial" charset="0"/>
                <a:ea typeface="Geneva" charset="0"/>
                <a:cs typeface="Arial" charset="0"/>
              </a:defRPr>
            </a:lvl8pPr>
            <a:lvl9pPr>
              <a:defRPr b="1">
                <a:solidFill>
                  <a:schemeClr val="tx1"/>
                </a:solidFill>
                <a:latin typeface="Arial" charset="0"/>
                <a:ea typeface="Geneva" charset="0"/>
                <a:cs typeface="Arial" charset="0"/>
              </a:defRPr>
            </a:lvl9pPr>
          </a:lstStyle>
          <a:p>
            <a:pPr>
              <a:defRPr/>
            </a:pPr>
            <a:r>
              <a:rPr lang="en-US" sz="2400">
                <a:solidFill>
                  <a:srgbClr val="000000"/>
                </a:solidFill>
                <a:effectLst>
                  <a:outerShdw blurRad="38100" dist="38100" dir="2700000" algn="tl">
                    <a:srgbClr val="FFFFFF"/>
                  </a:outerShdw>
                </a:effectLst>
              </a:rPr>
              <a:t>569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5" fill="hold" nodeType="clickEffect">
                                  <p:stCondLst>
                                    <p:cond delay="0"/>
                                  </p:stCondLst>
                                  <p:childTnLst>
                                    <p:set>
                                      <p:cBhvr>
                                        <p:cTn id="6" dur="1" fill="hold">
                                          <p:stCondLst>
                                            <p:cond delay="0"/>
                                          </p:stCondLst>
                                        </p:cTn>
                                        <p:tgtEl>
                                          <p:spTgt spid="24578"/>
                                        </p:tgtEl>
                                        <p:attrNameLst>
                                          <p:attrName>style.visibility</p:attrName>
                                        </p:attrNameLst>
                                      </p:cBhvr>
                                      <p:to>
                                        <p:strVal val="visible"/>
                                      </p:to>
                                    </p:set>
                                    <p:animEffect transition="in" filter="blinds(vertical)">
                                      <p:cBhvr>
                                        <p:cTn id="7" dur="500"/>
                                        <p:tgtEl>
                                          <p:spTgt spid="2457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4581"/>
                                        </p:tgtEl>
                                        <p:attrNameLst>
                                          <p:attrName>style.visibility</p:attrName>
                                        </p:attrNameLst>
                                      </p:cBhvr>
                                      <p:to>
                                        <p:strVal val="visible"/>
                                      </p:to>
                                    </p:set>
                                    <p:animEffect transition="in" filter="blinds(horizontal)">
                                      <p:cBhvr>
                                        <p:cTn id="12" dur="500"/>
                                        <p:tgtEl>
                                          <p:spTgt spid="245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Title 1"/>
          <p:cNvSpPr txBox="1">
            <a:spLocks/>
          </p:cNvSpPr>
          <p:nvPr/>
        </p:nvSpPr>
        <p:spPr bwMode="auto">
          <a:xfrm>
            <a:off x="0" y="0"/>
            <a:ext cx="9144000" cy="285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lIns="90000" tIns="46800" rIns="90000" bIns="46800" anchor="ctr"/>
          <a:lstStyle>
            <a:lvl1pPr defTabSz="449263">
              <a:defRPr sz="2400">
                <a:solidFill>
                  <a:schemeClr val="tx1"/>
                </a:solidFill>
                <a:latin typeface="Times New Roman" charset="0"/>
                <a:ea typeface="ＭＳ Ｐゴシック" charset="0"/>
                <a:cs typeface="ＭＳ Ｐゴシック" charset="0"/>
              </a:defRPr>
            </a:lvl1pPr>
            <a:lvl2pPr marL="742950" indent="-285750" defTabSz="449263">
              <a:defRPr sz="2400">
                <a:solidFill>
                  <a:schemeClr val="tx1"/>
                </a:solidFill>
                <a:latin typeface="Times New Roman" charset="0"/>
                <a:ea typeface="ＭＳ Ｐゴシック" charset="0"/>
              </a:defRPr>
            </a:lvl2pPr>
            <a:lvl3pPr marL="1143000" indent="-228600" defTabSz="449263">
              <a:defRPr sz="2400">
                <a:solidFill>
                  <a:schemeClr val="tx1"/>
                </a:solidFill>
                <a:latin typeface="Times New Roman" charset="0"/>
                <a:ea typeface="ＭＳ Ｐゴシック" charset="0"/>
              </a:defRPr>
            </a:lvl3pPr>
            <a:lvl4pPr marL="1600200" indent="-228600" defTabSz="449263">
              <a:defRPr sz="2400">
                <a:solidFill>
                  <a:schemeClr val="tx1"/>
                </a:solidFill>
                <a:latin typeface="Times New Roman" charset="0"/>
                <a:ea typeface="ＭＳ Ｐゴシック" charset="0"/>
              </a:defRPr>
            </a:lvl4pPr>
            <a:lvl5pPr marL="2057400" indent="-228600" defTabSz="449263">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algn="r">
              <a:lnSpc>
                <a:spcPct val="95000"/>
              </a:lnSpc>
              <a:buClr>
                <a:srgbClr val="000000"/>
              </a:buClr>
              <a:buSzPct val="100000"/>
            </a:pPr>
            <a:r>
              <a:rPr lang="en-US" sz="2800" b="1" dirty="0">
                <a:solidFill>
                  <a:srgbClr val="FFFFFF"/>
                </a:solidFill>
                <a:latin typeface="Arial" charset="0"/>
                <a:ea typeface="MS PGothic" charset="0"/>
                <a:cs typeface="MS PGothic" charset="0"/>
              </a:rPr>
              <a:t>"</a:t>
            </a:r>
            <a:r>
              <a:rPr lang="zh-CN" altLang="en-US" sz="2800" b="1" dirty="0">
                <a:solidFill>
                  <a:srgbClr val="FFFFFF"/>
                </a:solidFill>
                <a:latin typeface="Arial" charset="0"/>
                <a:ea typeface="MS PGothic" charset="0"/>
                <a:cs typeface="MS PGothic" charset="0"/>
              </a:rPr>
              <a:t>因为以色列人也要独居多日；没有君王，没有领袖，没有祭祀，没有柱像，没有以弗得，也没有家中的神像。</a:t>
            </a:r>
          </a:p>
          <a:p>
            <a:pPr algn="r">
              <a:lnSpc>
                <a:spcPct val="95000"/>
              </a:lnSpc>
              <a:buClr>
                <a:srgbClr val="000000"/>
              </a:buClr>
              <a:buSzPct val="100000"/>
            </a:pPr>
            <a:endParaRPr lang="zh-CN" altLang="en-US" sz="2800" b="1" dirty="0">
              <a:solidFill>
                <a:srgbClr val="FFFFFF"/>
              </a:solidFill>
              <a:latin typeface="Arial" charset="0"/>
              <a:ea typeface="MS PGothic" charset="0"/>
              <a:cs typeface="MS PGothic" charset="0"/>
            </a:endParaRPr>
          </a:p>
          <a:p>
            <a:pPr algn="r">
              <a:lnSpc>
                <a:spcPct val="95000"/>
              </a:lnSpc>
              <a:buClr>
                <a:srgbClr val="000000"/>
              </a:buClr>
              <a:buSzPct val="100000"/>
            </a:pPr>
            <a:r>
              <a:rPr lang="zh-CN" altLang="en-US" sz="2800" b="1" dirty="0">
                <a:solidFill>
                  <a:srgbClr val="FFFFFF"/>
                </a:solidFill>
                <a:latin typeface="Arial" charset="0"/>
                <a:ea typeface="MS PGothic" charset="0"/>
                <a:cs typeface="MS PGothic" charset="0"/>
              </a:rPr>
              <a:t>后来以色列人必归回，寻求耶和华他们的　神，寻求大卫他们的王。在末后的日子，他们必战战兢兢来到耶和华那里，接受他的恩惠。</a:t>
            </a:r>
            <a:r>
              <a:rPr lang="en-US" sz="2800" b="1" dirty="0">
                <a:solidFill>
                  <a:srgbClr val="FFFFFF"/>
                </a:solidFill>
                <a:latin typeface="Arial" charset="0"/>
                <a:ea typeface="MS PGothic" charset="0"/>
                <a:cs typeface="MS PGothic" charset="0"/>
              </a:rPr>
              <a:t>"</a:t>
            </a:r>
          </a:p>
        </p:txBody>
      </p:sp>
      <p:pic>
        <p:nvPicPr>
          <p:cNvPr id="275458"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63" y="2851150"/>
            <a:ext cx="9144001" cy="400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2636838"/>
            <a:ext cx="5580063" cy="622300"/>
          </a:xfrm>
          <a:gradFill rotWithShape="1">
            <a:gsLst>
              <a:gs pos="0">
                <a:srgbClr val="660033"/>
              </a:gs>
              <a:gs pos="50000">
                <a:srgbClr val="2F0018"/>
              </a:gs>
              <a:gs pos="100000">
                <a:srgbClr val="660033"/>
              </a:gs>
            </a:gsLst>
            <a:lin ang="5400000" scaled="1"/>
          </a:gradFill>
        </p:spPr>
        <p:txBody>
          <a:bodyPr lIns="91440" tIns="45720" rIns="91440" bIns="45720">
            <a:spAutoFit/>
          </a:bodyPr>
          <a:lstStyle/>
          <a:p>
            <a:pPr>
              <a:defRPr/>
            </a:pPr>
            <a:r>
              <a:rPr lang="zh-CN" altLang="en-US" sz="3600" b="1" dirty="0">
                <a:effectLst>
                  <a:outerShdw blurRad="38100" dist="38100" dir="2700000" algn="tl">
                    <a:srgbClr val="000000"/>
                  </a:outerShdw>
                </a:effectLst>
                <a:latin typeface="Arial" charset="0"/>
                <a:ea typeface="ＭＳ Ｐゴシック" charset="0"/>
                <a:cs typeface="Arial" charset="0"/>
              </a:rPr>
              <a:t>何西阿 </a:t>
            </a:r>
            <a:r>
              <a:rPr lang="en-US" sz="3600" b="1" dirty="0">
                <a:effectLst>
                  <a:outerShdw blurRad="38100" dist="38100" dir="2700000" algn="tl">
                    <a:srgbClr val="000000"/>
                  </a:outerShdw>
                </a:effectLst>
                <a:latin typeface="Arial" charset="0"/>
                <a:ea typeface="ＭＳ Ｐゴシック" charset="0"/>
                <a:cs typeface="Arial" charset="0"/>
              </a:rPr>
              <a:t>3:4-5 </a:t>
            </a:r>
            <a:r>
              <a:rPr lang="en-US" altLang="zh-CN" sz="3600" b="1" dirty="0">
                <a:effectLst>
                  <a:outerShdw blurRad="38100" dist="38100" dir="2700000" algn="tl">
                    <a:srgbClr val="000000"/>
                  </a:outerShdw>
                </a:effectLst>
                <a:latin typeface="Arial" charset="0"/>
                <a:ea typeface="ＭＳ Ｐゴシック" charset="0"/>
                <a:cs typeface="Arial" charset="0"/>
              </a:rPr>
              <a:t>CNV</a:t>
            </a:r>
            <a:endParaRPr lang="en-US" sz="3600" b="1" dirty="0">
              <a:effectLst>
                <a:outerShdw blurRad="38100" dist="38100" dir="2700000" algn="tl">
                  <a:srgbClr val="000000"/>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182538012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2"/>
          <p:cNvSpPr>
            <a:spLocks noGrp="1" noChangeArrowheads="1"/>
          </p:cNvSpPr>
          <p:nvPr>
            <p:ph type="title"/>
          </p:nvPr>
        </p:nvSpPr>
        <p:spPr>
          <a:xfrm>
            <a:off x="671513" y="0"/>
            <a:ext cx="7862887" cy="914400"/>
          </a:xfrm>
          <a:solidFill>
            <a:srgbClr val="000000"/>
          </a:solidFill>
        </p:spPr>
        <p:txBody>
          <a:bodyPr/>
          <a:lstStyle/>
          <a:p>
            <a:r>
              <a:rPr lang="en-US" sz="3600">
                <a:solidFill>
                  <a:srgbClr val="EAEAEA"/>
                </a:solidFill>
                <a:latin typeface="Arial" charset="0"/>
                <a:ea typeface="MS PGothic" charset="0"/>
              </a:rPr>
              <a:t>The Meaning of </a:t>
            </a:r>
            <a:r>
              <a:rPr lang="en-US" sz="3600" i="1">
                <a:solidFill>
                  <a:srgbClr val="EAEAEA"/>
                </a:solidFill>
                <a:latin typeface="Arial" charset="0"/>
                <a:ea typeface="MS PGothic" charset="0"/>
              </a:rPr>
              <a:t>Hesed </a:t>
            </a:r>
            <a:r>
              <a:rPr lang="en-US" sz="6000">
                <a:solidFill>
                  <a:srgbClr val="EAEAEA"/>
                </a:solidFill>
                <a:latin typeface="Bwhebb" charset="0"/>
                <a:ea typeface="MS PGothic" charset="0"/>
              </a:rPr>
              <a:t>ds,x,</a:t>
            </a:r>
            <a:endParaRPr lang="en-US">
              <a:solidFill>
                <a:srgbClr val="EAEAEA"/>
              </a:solidFill>
              <a:latin typeface="Bwhebb" charset="0"/>
              <a:ea typeface="MS PGothic" charset="0"/>
            </a:endParaRPr>
          </a:p>
        </p:txBody>
      </p:sp>
      <p:sp>
        <p:nvSpPr>
          <p:cNvPr id="142338" name="Text Box 4"/>
          <p:cNvSpPr txBox="1">
            <a:spLocks noChangeArrowheads="1"/>
          </p:cNvSpPr>
          <p:nvPr/>
        </p:nvSpPr>
        <p:spPr bwMode="auto">
          <a:xfrm>
            <a:off x="8502650" y="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r>
              <a:rPr lang="en-US" sz="2400" b="1">
                <a:solidFill>
                  <a:srgbClr val="000000"/>
                </a:solidFill>
                <a:latin typeface="Arial" charset="0"/>
                <a:cs typeface="Arial" charset="0"/>
              </a:rPr>
              <a:t>567</a:t>
            </a:r>
          </a:p>
        </p:txBody>
      </p:sp>
      <p:sp>
        <p:nvSpPr>
          <p:cNvPr id="7" name="Rectangle 2"/>
          <p:cNvSpPr txBox="1">
            <a:spLocks noChangeArrowheads="1"/>
          </p:cNvSpPr>
          <p:nvPr/>
        </p:nvSpPr>
        <p:spPr bwMode="auto">
          <a:xfrm>
            <a:off x="747713" y="2133600"/>
            <a:ext cx="7772400" cy="838200"/>
          </a:xfrm>
          <a:prstGeom prst="rect">
            <a:avLst/>
          </a:prstGeom>
          <a:solidFill>
            <a:srgbClr val="000000"/>
          </a:solidFill>
          <a:ln w="9525">
            <a:noFill/>
            <a:miter lim="800000"/>
            <a:headEnd/>
            <a:tailEnd/>
          </a:ln>
          <a:effectLst/>
        </p:spPr>
        <p:txBody>
          <a:bodyPr anchor="ctr"/>
          <a:lstStyle/>
          <a:p>
            <a:pPr algn="ctr">
              <a:defRPr/>
            </a:pPr>
            <a:r>
              <a:rPr lang="zh-CN" altLang="en-US" kern="0" dirty="0">
                <a:solidFill>
                  <a:srgbClr val="EAEAEA"/>
                </a:solidFill>
                <a:latin typeface="Arial"/>
                <a:ea typeface="MS PGothic" pitchFamily="34" charset="-128"/>
                <a:cs typeface="Arial"/>
              </a:rPr>
              <a:t>何西阿书的钥词：忠诚</a:t>
            </a:r>
            <a:endParaRPr lang="en-US" kern="0" dirty="0">
              <a:solidFill>
                <a:srgbClr val="EAEAEA"/>
              </a:solidFill>
              <a:latin typeface="Arial"/>
              <a:ea typeface="MS PGothic" pitchFamily="34" charset="-128"/>
              <a:cs typeface="Arial"/>
            </a:endParaRPr>
          </a:p>
        </p:txBody>
      </p:sp>
      <p:sp>
        <p:nvSpPr>
          <p:cNvPr id="8" name="Rectangle 2"/>
          <p:cNvSpPr txBox="1">
            <a:spLocks noChangeArrowheads="1"/>
          </p:cNvSpPr>
          <p:nvPr/>
        </p:nvSpPr>
        <p:spPr bwMode="auto">
          <a:xfrm>
            <a:off x="762000" y="3124200"/>
            <a:ext cx="7772400" cy="36576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pPr algn="ctr"/>
            <a:r>
              <a:rPr lang="zh-CN" altLang="en-US" dirty="0">
                <a:solidFill>
                  <a:srgbClr val="EAEAEA"/>
                </a:solidFill>
                <a:latin typeface="Arial" charset="0"/>
                <a:cs typeface="Arial" charset="0"/>
              </a:rPr>
              <a:t>何西阿的钥节：</a:t>
            </a:r>
            <a:endParaRPr lang="en-US" altLang="ja-JP" sz="1600" dirty="0">
              <a:solidFill>
                <a:srgbClr val="EAEAEA"/>
              </a:solidFill>
              <a:latin typeface="Arial" charset="0"/>
              <a:cs typeface="Arial" charset="0"/>
            </a:endParaRPr>
          </a:p>
          <a:p>
            <a:pPr algn="ctr"/>
            <a:endParaRPr lang="en-US" sz="1600" dirty="0">
              <a:solidFill>
                <a:srgbClr val="EAEAEA"/>
              </a:solidFill>
              <a:latin typeface="Arial" charset="0"/>
              <a:cs typeface="Arial" charset="0"/>
            </a:endParaRPr>
          </a:p>
          <a:p>
            <a:pPr algn="ctr"/>
            <a:endParaRPr lang="en-US" sz="1600" dirty="0">
              <a:solidFill>
                <a:srgbClr val="EAEAEA"/>
              </a:solidFill>
              <a:latin typeface="Arial" charset="0"/>
              <a:cs typeface="Arial" charset="0"/>
            </a:endParaRPr>
          </a:p>
          <a:p>
            <a:pPr algn="ctr"/>
            <a:endParaRPr lang="en-US" sz="1600" dirty="0">
              <a:solidFill>
                <a:srgbClr val="EAEAEA"/>
              </a:solidFill>
              <a:latin typeface="Arial" charset="0"/>
              <a:cs typeface="Arial" charset="0"/>
            </a:endParaRPr>
          </a:p>
          <a:p>
            <a:pPr algn="ctr"/>
            <a:endParaRPr lang="en-US" sz="1600" dirty="0">
              <a:solidFill>
                <a:srgbClr val="EAEAEA"/>
              </a:solidFill>
              <a:latin typeface="Arial" charset="0"/>
              <a:cs typeface="Arial" charset="0"/>
            </a:endParaRPr>
          </a:p>
          <a:p>
            <a:pPr algn="ctr"/>
            <a:endParaRPr lang="en-US" sz="1600" dirty="0">
              <a:solidFill>
                <a:srgbClr val="EAEAEA"/>
              </a:solidFill>
              <a:latin typeface="Arial" charset="0"/>
              <a:cs typeface="Arial" charset="0"/>
            </a:endParaRPr>
          </a:p>
          <a:p>
            <a:pPr algn="ctr"/>
            <a:endParaRPr lang="en-US" sz="1600" dirty="0">
              <a:solidFill>
                <a:srgbClr val="EAEAEA"/>
              </a:solidFill>
              <a:latin typeface="Arial" charset="0"/>
              <a:cs typeface="Arial" charset="0"/>
            </a:endParaRPr>
          </a:p>
          <a:p>
            <a:pPr algn="ctr"/>
            <a:r>
              <a:rPr lang="zh-CN" altLang="en-US" sz="2400" dirty="0">
                <a:solidFill>
                  <a:srgbClr val="EAEAEA"/>
                </a:solidFill>
                <a:latin typeface="Arial" charset="0"/>
                <a:cs typeface="Arial" charset="0"/>
              </a:rPr>
              <a:t>“我必将她种在这地，素不蒙怜悯的，我必怜悯，本非我民的，我必对他说，你是我的民，他必说，你是我的神。</a:t>
            </a:r>
            <a:endParaRPr lang="en-US" altLang="zh-CN" sz="2400" dirty="0">
              <a:solidFill>
                <a:srgbClr val="EAEAEA"/>
              </a:solidFill>
              <a:latin typeface="Arial" charset="0"/>
              <a:cs typeface="Arial" charset="0"/>
            </a:endParaRPr>
          </a:p>
          <a:p>
            <a:pPr algn="ctr"/>
            <a:r>
              <a:rPr lang="en-US" altLang="zh-CN" sz="2400" dirty="0">
                <a:solidFill>
                  <a:srgbClr val="EAEAEA"/>
                </a:solidFill>
                <a:latin typeface="Arial" charset="0"/>
                <a:cs typeface="Arial" charset="0"/>
              </a:rPr>
              <a:t>(2</a:t>
            </a:r>
            <a:r>
              <a:rPr lang="zh-CN" altLang="en-US" sz="2400" dirty="0">
                <a:solidFill>
                  <a:srgbClr val="EAEAEA"/>
                </a:solidFill>
                <a:latin typeface="Arial" charset="0"/>
                <a:cs typeface="Arial" charset="0"/>
              </a:rPr>
              <a:t>：</a:t>
            </a:r>
            <a:r>
              <a:rPr lang="en-US" altLang="zh-CN" sz="2400" dirty="0">
                <a:solidFill>
                  <a:srgbClr val="EAEAEA"/>
                </a:solidFill>
                <a:latin typeface="Arial" charset="0"/>
                <a:cs typeface="Arial" charset="0"/>
              </a:rPr>
              <a:t>23</a:t>
            </a:r>
            <a:r>
              <a:rPr lang="zh-CN" altLang="en-US" sz="2400" dirty="0">
                <a:solidFill>
                  <a:srgbClr val="EAEAEA"/>
                </a:solidFill>
                <a:latin typeface="Arial" charset="0"/>
                <a:cs typeface="Arial" charset="0"/>
              </a:rPr>
              <a:t>）</a:t>
            </a:r>
            <a:endParaRPr lang="en-US" sz="4400" dirty="0">
              <a:solidFill>
                <a:srgbClr val="EAEAEA"/>
              </a:solidFill>
              <a:latin typeface="Arial" charset="0"/>
              <a:cs typeface="Arial" charset="0"/>
            </a:endParaRPr>
          </a:p>
        </p:txBody>
      </p:sp>
      <p:pic>
        <p:nvPicPr>
          <p:cNvPr id="9" name="Picture 8" descr="loyalty.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170815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3"/>
          <p:cNvSpPr txBox="1">
            <a:spLocks noChangeArrowheads="1"/>
          </p:cNvSpPr>
          <p:nvPr/>
        </p:nvSpPr>
        <p:spPr bwMode="auto">
          <a:xfrm>
            <a:off x="838200" y="838200"/>
            <a:ext cx="786288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pPr>
              <a:buFontTx/>
              <a:buChar char="•"/>
            </a:pPr>
            <a:r>
              <a:rPr lang="en-US" altLang="zh-CN" sz="2800">
                <a:solidFill>
                  <a:srgbClr val="000000"/>
                </a:solidFill>
                <a:latin typeface="Arial" charset="0"/>
                <a:cs typeface="Arial" charset="0"/>
              </a:rPr>
              <a:t>KJV</a:t>
            </a:r>
            <a:r>
              <a:rPr lang="zh-CN" altLang="en-US" sz="2800">
                <a:solidFill>
                  <a:srgbClr val="000000"/>
                </a:solidFill>
                <a:latin typeface="Arial" charset="0"/>
                <a:cs typeface="Arial" charset="0"/>
              </a:rPr>
              <a:t>圣经版本</a:t>
            </a:r>
            <a:r>
              <a:rPr lang="en-US" altLang="zh-CN" sz="2800">
                <a:solidFill>
                  <a:srgbClr val="000000"/>
                </a:solidFill>
                <a:latin typeface="Arial" charset="0"/>
                <a:cs typeface="Arial" charset="0"/>
              </a:rPr>
              <a:t>: “</a:t>
            </a:r>
            <a:r>
              <a:rPr lang="zh-CN" altLang="en-US" sz="2800">
                <a:solidFill>
                  <a:srgbClr val="000000"/>
                </a:solidFill>
                <a:latin typeface="Arial" charset="0"/>
                <a:cs typeface="Arial" charset="0"/>
              </a:rPr>
              <a:t>慈爱</a:t>
            </a:r>
            <a:r>
              <a:rPr lang="en-US" altLang="zh-CN" sz="2800">
                <a:solidFill>
                  <a:srgbClr val="000000"/>
                </a:solidFill>
                <a:latin typeface="Arial" charset="0"/>
                <a:cs typeface="Arial" charset="0"/>
              </a:rPr>
              <a:t>,” “</a:t>
            </a:r>
            <a:r>
              <a:rPr lang="zh-CN" altLang="en-US" sz="2800">
                <a:solidFill>
                  <a:srgbClr val="000000"/>
                </a:solidFill>
                <a:latin typeface="Arial" charset="0"/>
                <a:cs typeface="Arial" charset="0"/>
              </a:rPr>
              <a:t>怜悯</a:t>
            </a:r>
            <a:r>
              <a:rPr lang="en-US" altLang="zh-CN" sz="2800">
                <a:solidFill>
                  <a:srgbClr val="000000"/>
                </a:solidFill>
                <a:latin typeface="Arial" charset="0"/>
                <a:cs typeface="Arial" charset="0"/>
              </a:rPr>
              <a:t>,” “</a:t>
            </a:r>
            <a:r>
              <a:rPr lang="zh-CN" altLang="en-US" sz="2800">
                <a:solidFill>
                  <a:srgbClr val="000000"/>
                </a:solidFill>
                <a:latin typeface="Arial" charset="0"/>
                <a:cs typeface="Arial" charset="0"/>
              </a:rPr>
              <a:t>良善”</a:t>
            </a:r>
          </a:p>
          <a:p>
            <a:pPr>
              <a:buFontTx/>
              <a:buChar char="•"/>
            </a:pPr>
            <a:r>
              <a:rPr lang="zh-CN" altLang="en-US" sz="2800">
                <a:solidFill>
                  <a:srgbClr val="000000"/>
                </a:solidFill>
                <a:latin typeface="Arial" charset="0"/>
                <a:cs typeface="Arial" charset="0"/>
              </a:rPr>
              <a:t>旧约神学家葛鲁克 </a:t>
            </a:r>
            <a:r>
              <a:rPr lang="en-US" altLang="zh-CN" sz="2800">
                <a:solidFill>
                  <a:srgbClr val="000000"/>
                </a:solidFill>
                <a:latin typeface="Arial" charset="0"/>
                <a:cs typeface="Arial" charset="0"/>
              </a:rPr>
              <a:t>(1927)</a:t>
            </a:r>
            <a:r>
              <a:rPr lang="zh-CN" altLang="en-US" sz="2800">
                <a:solidFill>
                  <a:srgbClr val="000000"/>
                </a:solidFill>
                <a:latin typeface="Arial" charset="0"/>
                <a:cs typeface="Arial" charset="0"/>
              </a:rPr>
              <a:t>的解释：</a:t>
            </a:r>
            <a:r>
              <a:rPr lang="en-US" altLang="zh-CN" sz="2800">
                <a:solidFill>
                  <a:srgbClr val="000000"/>
                </a:solidFill>
                <a:latin typeface="Arial" charset="0"/>
                <a:cs typeface="Arial" charset="0"/>
              </a:rPr>
              <a:t> “</a:t>
            </a:r>
            <a:r>
              <a:rPr lang="zh-CN" altLang="en-US" sz="2800">
                <a:solidFill>
                  <a:srgbClr val="000000"/>
                </a:solidFill>
                <a:latin typeface="Arial" charset="0"/>
                <a:cs typeface="Arial" charset="0"/>
              </a:rPr>
              <a:t>忠诚的约”</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48" presetClass="entr" presetSubtype="0" accel="50000"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 calcmode="lin" valueType="num">
                                      <p:cBhvr>
                                        <p:cTn id="17" dur="1000" fill="hold"/>
                                        <p:tgtEl>
                                          <p:spTgt spid="10">
                                            <p:txEl>
                                              <p:pRg st="0" end="0"/>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8" dur="1000" fill="hold"/>
                                        <p:tgtEl>
                                          <p:spTgt spid="10">
                                            <p:txEl>
                                              <p:pRg st="0" end="0"/>
                                            </p:txEl>
                                          </p:spTgt>
                                        </p:tgtEl>
                                        <p:attrNameLst>
                                          <p:attrName>ppt_x</p:attrName>
                                        </p:attrNameLst>
                                      </p:cBhvr>
                                      <p:tavLst>
                                        <p:tav tm="0">
                                          <p:val>
                                            <p:fltVal val="-1"/>
                                          </p:val>
                                        </p:tav>
                                        <p:tav tm="50000">
                                          <p:val>
                                            <p:fltVal val="0.95"/>
                                          </p:val>
                                        </p:tav>
                                        <p:tav tm="100000">
                                          <p:val>
                                            <p:strVal val="#ppt_x"/>
                                          </p:val>
                                        </p:tav>
                                      </p:tavLst>
                                    </p:anim>
                                    <p:anim calcmode="lin" valueType="num">
                                      <p:cBhvr>
                                        <p:cTn id="19" dur="1000" fill="hold"/>
                                        <p:tgtEl>
                                          <p:spTgt spid="10">
                                            <p:txEl>
                                              <p:pRg st="0" end="0"/>
                                            </p:txEl>
                                          </p:spTgt>
                                        </p:tgtEl>
                                        <p:attrNameLst>
                                          <p:attrName>ppt_y</p:attrName>
                                        </p:attrNameLst>
                                      </p:cBhvr>
                                      <p:tavLst>
                                        <p:tav tm="0">
                                          <p:val>
                                            <p:strVal val="#ppt_y"/>
                                          </p:val>
                                        </p:tav>
                                        <p:tav tm="100000">
                                          <p:val>
                                            <p:strVal val="#ppt_y"/>
                                          </p:val>
                                        </p:tav>
                                      </p:tavLst>
                                    </p:anim>
                                    <p:animEffect transition="in" filter="fade">
                                      <p:cBhvr>
                                        <p:cTn id="20" dur="1000"/>
                                        <p:tgtEl>
                                          <p:spTgt spid="10">
                                            <p:txEl>
                                              <p:pRg st="0" end="0"/>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48" presetClass="entr" presetSubtype="0" accel="50000" fill="hold" nodeType="clickEffect">
                                  <p:stCondLst>
                                    <p:cond delay="0"/>
                                  </p:stCondLst>
                                  <p:childTnLst>
                                    <p:set>
                                      <p:cBhvr>
                                        <p:cTn id="24" dur="1" fill="hold">
                                          <p:stCondLst>
                                            <p:cond delay="0"/>
                                          </p:stCondLst>
                                        </p:cTn>
                                        <p:tgtEl>
                                          <p:spTgt spid="10">
                                            <p:txEl>
                                              <p:pRg st="1" end="1"/>
                                            </p:txEl>
                                          </p:spTgt>
                                        </p:tgtEl>
                                        <p:attrNameLst>
                                          <p:attrName>style.visibility</p:attrName>
                                        </p:attrNameLst>
                                      </p:cBhvr>
                                      <p:to>
                                        <p:strVal val="visible"/>
                                      </p:to>
                                    </p:set>
                                    <p:anim calcmode="lin" valueType="num">
                                      <p:cBhvr>
                                        <p:cTn id="25" dur="1000" fill="hold"/>
                                        <p:tgtEl>
                                          <p:spTgt spid="10">
                                            <p:txEl>
                                              <p:pRg st="1" end="1"/>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6" dur="1000" fill="hold"/>
                                        <p:tgtEl>
                                          <p:spTgt spid="10">
                                            <p:txEl>
                                              <p:pRg st="1" end="1"/>
                                            </p:txEl>
                                          </p:spTgt>
                                        </p:tgtEl>
                                        <p:attrNameLst>
                                          <p:attrName>ppt_x</p:attrName>
                                        </p:attrNameLst>
                                      </p:cBhvr>
                                      <p:tavLst>
                                        <p:tav tm="0">
                                          <p:val>
                                            <p:fltVal val="-1"/>
                                          </p:val>
                                        </p:tav>
                                        <p:tav tm="50000">
                                          <p:val>
                                            <p:fltVal val="0.95"/>
                                          </p:val>
                                        </p:tav>
                                        <p:tav tm="100000">
                                          <p:val>
                                            <p:strVal val="#ppt_x"/>
                                          </p:val>
                                        </p:tav>
                                      </p:tavLst>
                                    </p:anim>
                                    <p:anim calcmode="lin" valueType="num">
                                      <p:cBhvr>
                                        <p:cTn id="27" dur="1000" fill="hold"/>
                                        <p:tgtEl>
                                          <p:spTgt spid="10">
                                            <p:txEl>
                                              <p:pRg st="1" end="1"/>
                                            </p:txEl>
                                          </p:spTgt>
                                        </p:tgtEl>
                                        <p:attrNameLst>
                                          <p:attrName>ppt_y</p:attrName>
                                        </p:attrNameLst>
                                      </p:cBhvr>
                                      <p:tavLst>
                                        <p:tav tm="0">
                                          <p:val>
                                            <p:strVal val="#ppt_y"/>
                                          </p:val>
                                        </p:tav>
                                        <p:tav tm="100000">
                                          <p:val>
                                            <p:strVal val="#ppt_y"/>
                                          </p:val>
                                        </p:tav>
                                      </p:tavLst>
                                    </p:anim>
                                    <p:animEffect transition="in" filter="fade">
                                      <p:cBhvr>
                                        <p:cTn id="28" dur="10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ea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a:ex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Scripture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(6: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533400" y="0"/>
            <a:ext cx="8068235" cy="6858000"/>
          </a:xfrm>
          <a:prstGeom prst="rect">
            <a:avLst/>
          </a:prstGeom>
        </p:spPr>
      </p:pic>
    </p:spTree>
    <p:extLst>
      <p:ext uri="{BB962C8B-B14F-4D97-AF65-F5344CB8AC3E}">
        <p14:creationId xmlns:p14="http://schemas.microsoft.com/office/powerpoint/2010/main" val="1599999365"/>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36312"/>
            <a:ext cx="9144000" cy="1574730"/>
          </a:xfrm>
          <a:effectLst>
            <a:outerShdw blurRad="63500" dist="35921" dir="2700000" algn="ctr" rotWithShape="0">
              <a:schemeClr val="tx2">
                <a:alpha val="74998"/>
              </a:schemeClr>
            </a:outerShdw>
          </a:effectLst>
          <a:ex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Others model God’s type of loyalty for us.</a:t>
            </a:r>
          </a:p>
        </p:txBody>
      </p:sp>
      <p:pic>
        <p:nvPicPr>
          <p:cNvPr id="4" name="Picture 3"/>
          <p:cNvPicPr>
            <a:picLocks noChangeAspect="1"/>
          </p:cNvPicPr>
          <p:nvPr/>
        </p:nvPicPr>
        <p:blipFill>
          <a:blip r:embed="rId3"/>
          <a:stretch>
            <a:fillRect/>
          </a:stretch>
        </p:blipFill>
        <p:spPr>
          <a:xfrm>
            <a:off x="2026370" y="3572940"/>
            <a:ext cx="7117630" cy="3285060"/>
          </a:xfrm>
          <a:prstGeom prst="rect">
            <a:avLst/>
          </a:prstGeom>
        </p:spPr>
      </p:pic>
      <p:pic>
        <p:nvPicPr>
          <p:cNvPr id="3" name="Picture 2"/>
          <p:cNvPicPr>
            <a:picLocks noChangeAspect="1"/>
          </p:cNvPicPr>
          <p:nvPr/>
        </p:nvPicPr>
        <p:blipFill>
          <a:blip r:embed="rId4"/>
          <a:stretch>
            <a:fillRect/>
          </a:stretch>
        </p:blipFill>
        <p:spPr>
          <a:xfrm>
            <a:off x="247855" y="1657328"/>
            <a:ext cx="6169054" cy="2711472"/>
          </a:xfrm>
          <a:prstGeom prst="rect">
            <a:avLst/>
          </a:prstGeom>
        </p:spPr>
      </p:pic>
    </p:spTree>
    <p:extLst>
      <p:ext uri="{BB962C8B-B14F-4D97-AF65-F5344CB8AC3E}">
        <p14:creationId xmlns:p14="http://schemas.microsoft.com/office/powerpoint/2010/main" val="254301944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5315097"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5315096" y="49784"/>
            <a:ext cx="3828903" cy="6808216"/>
          </a:xfrm>
          <a:effectLst>
            <a:outerShdw blurRad="63500" dist="35921" dir="2700000" algn="ctr" rotWithShape="0">
              <a:schemeClr val="tx2">
                <a:alpha val="74998"/>
              </a:schemeClr>
            </a:outerShdw>
          </a:effectLst>
          <a:extLst/>
        </p:spPr>
        <p:txBody>
          <a:bodyPr anchor="t"/>
          <a:lstStyle/>
          <a:p>
            <a:pPr>
              <a:defRPr/>
            </a:pPr>
            <a:br>
              <a:rPr lang="en-US" altLang="zh-CN" dirty="0"/>
            </a:br>
            <a:r>
              <a:rPr lang="zh-CN" altLang="en-US" dirty="0"/>
              <a:t>一。 上帝以身作则来激励我们</a:t>
            </a:r>
            <a:r>
              <a:rPr lang="zh-CN" altLang="en-US" dirty="0">
                <a:solidFill>
                  <a:srgbClr val="FFFF00"/>
                </a:solidFill>
              </a:rPr>
              <a:t>忠诚</a:t>
            </a:r>
            <a:br>
              <a:rPr lang="en-US" altLang="zh-CN" dirty="0"/>
            </a:br>
            <a:r>
              <a:rPr lang="en-US" b="1" dirty="0">
                <a:effectLst>
                  <a:glow rad="127000">
                    <a:schemeClr val="tx1"/>
                  </a:glow>
                </a:effectLst>
                <a:latin typeface="Arial" charset="0"/>
                <a:ea typeface="ＭＳ Ｐゴシック" charset="0"/>
                <a:cs typeface="ＭＳ Ｐゴシック" charset="0"/>
              </a:rPr>
              <a:t> (</a:t>
            </a:r>
            <a:r>
              <a:rPr lang="ko-KR" altLang="en-US" b="1" dirty="0" err="1">
                <a:effectLst>
                  <a:glow rad="127000">
                    <a:schemeClr val="tx1"/>
                  </a:glow>
                </a:effectLst>
                <a:latin typeface="Arial" charset="0"/>
                <a:ea typeface="ＭＳ Ｐゴシック" charset="0"/>
                <a:cs typeface="ＭＳ Ｐゴシック" charset="0"/>
              </a:rPr>
              <a:t>何西阿</a:t>
            </a:r>
            <a:r>
              <a:rPr lang="en-US" b="1" dirty="0">
                <a:effectLst>
                  <a:glow rad="127000">
                    <a:schemeClr val="tx1"/>
                  </a:glow>
                </a:effectLst>
                <a:latin typeface="Arial" charset="0"/>
                <a:ea typeface="ＭＳ Ｐゴシック" charset="0"/>
                <a:cs typeface="ＭＳ Ｐゴシック" charset="0"/>
              </a:rPr>
              <a:t> 1–3).</a:t>
            </a:r>
          </a:p>
        </p:txBody>
      </p:sp>
    </p:spTree>
    <p:extLst>
      <p:ext uri="{BB962C8B-B14F-4D97-AF65-F5344CB8AC3E}">
        <p14:creationId xmlns:p14="http://schemas.microsoft.com/office/powerpoint/2010/main" val="2960356800"/>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loyaltycruis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0"/>
            <a:ext cx="9144000" cy="6858000"/>
          </a:xfrm>
          <a:prstGeom prst="rect">
            <a:avLst/>
          </a:prstGeom>
          <a:gradFill flip="none" rotWithShape="1">
            <a:gsLst>
              <a:gs pos="0">
                <a:srgbClr val="000000">
                  <a:alpha val="99000"/>
                </a:srgbClr>
              </a:gs>
              <a:gs pos="100000">
                <a:srgbClr val="FFFFFF"/>
              </a:gs>
            </a:gsLst>
            <a:path path="circle">
              <a:fillToRect l="50000" t="50000" r="50000" b="50000"/>
            </a:path>
            <a:tileRect/>
          </a:gradFill>
        </p:spPr>
      </p:pic>
      <p:sp>
        <p:nvSpPr>
          <p:cNvPr id="53251" name="Rectangle 4"/>
          <p:cNvSpPr>
            <a:spLocks noGrp="1" noChangeArrowheads="1"/>
          </p:cNvSpPr>
          <p:nvPr>
            <p:ph type="title"/>
          </p:nvPr>
        </p:nvSpPr>
        <p:spPr>
          <a:xfrm>
            <a:off x="381000" y="152400"/>
            <a:ext cx="7772400" cy="1143000"/>
          </a:xfrm>
          <a:solidFill>
            <a:schemeClr val="tx1"/>
          </a:solidFill>
        </p:spPr>
        <p:txBody>
          <a:bodyPr/>
          <a:lstStyle/>
          <a:p>
            <a:pPr>
              <a:defRPr/>
            </a:pPr>
            <a:r>
              <a:rPr lang="zh-CN" altLang="en-US" sz="3600">
                <a:solidFill>
                  <a:schemeClr val="bg1"/>
                </a:solidFill>
                <a:effectLst>
                  <a:outerShdw blurRad="38100" dist="38100" dir="2700000" algn="tl">
                    <a:srgbClr val="808080"/>
                  </a:outerShdw>
                </a:effectLst>
                <a:latin typeface="Arial" charset="0"/>
                <a:ea typeface="ＭＳ Ｐゴシック" charset="0"/>
              </a:rPr>
              <a:t>神对悔改以色列民的忠贞</a:t>
            </a:r>
            <a:endParaRPr lang="en-US" sz="3600" dirty="0">
              <a:solidFill>
                <a:schemeClr val="bg1"/>
              </a:solidFill>
              <a:effectLst>
                <a:outerShdw blurRad="38100" dist="38100" dir="2700000" algn="tl">
                  <a:srgbClr val="808080"/>
                </a:outerShdw>
              </a:effectLst>
              <a:latin typeface="Arial" charset="0"/>
              <a:ea typeface="ＭＳ Ｐゴシック" charset="0"/>
            </a:endParaRPr>
          </a:p>
        </p:txBody>
      </p:sp>
      <p:graphicFrame>
        <p:nvGraphicFramePr>
          <p:cNvPr id="19502" name="Group 46"/>
          <p:cNvGraphicFramePr>
            <a:graphicFrameLocks noGrp="1"/>
          </p:cNvGraphicFramePr>
          <p:nvPr>
            <p:ph type="tbl" idx="1"/>
          </p:nvPr>
        </p:nvGraphicFramePr>
        <p:xfrm>
          <a:off x="381000" y="1295400"/>
          <a:ext cx="7772400" cy="4111625"/>
        </p:xfrm>
        <a:graphic>
          <a:graphicData uri="http://schemas.openxmlformats.org/drawingml/2006/table">
            <a:tbl>
              <a:tblPr/>
              <a:tblGrid>
                <a:gridCol w="3886200">
                  <a:extLst>
                    <a:ext uri="{9D8B030D-6E8A-4147-A177-3AD203B41FA5}">
                      <a16:colId xmlns:a16="http://schemas.microsoft.com/office/drawing/2014/main" val="20000"/>
                    </a:ext>
                  </a:extLst>
                </a:gridCol>
                <a:gridCol w="3886200">
                  <a:extLst>
                    <a:ext uri="{9D8B030D-6E8A-4147-A177-3AD203B41FA5}">
                      <a16:colId xmlns:a16="http://schemas.microsoft.com/office/drawing/2014/main" val="20001"/>
                    </a:ext>
                  </a:extLst>
                </a:gridCol>
              </a:tblGrid>
              <a:tr h="8223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不忠贞的歌蔑</a:t>
                      </a:r>
                      <a:endParaRPr kumimoji="0" lang="en-US" sz="2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800" b="1" i="0" u="none" strike="noStrike" cap="none" normalizeH="0" baseline="0">
                          <a:ln>
                            <a:noFill/>
                          </a:ln>
                          <a:solidFill>
                            <a:srgbClr val="EAEAEA"/>
                          </a:solidFill>
                          <a:effectLst>
                            <a:outerShdw blurRad="38100" dist="38100" dir="2700000" algn="tl">
                              <a:srgbClr val="000000"/>
                            </a:outerShdw>
                          </a:effectLst>
                          <a:latin typeface="Arial" charset="0"/>
                          <a:ea typeface="ＭＳ Ｐゴシック" charset="0"/>
                          <a:cs typeface="Arial" charset="0"/>
                        </a:rPr>
                        <a:t>不忠贞的以色列民</a:t>
                      </a:r>
                      <a:endParaRPr kumimoji="0" lang="en-US" sz="2800" b="1" i="0" u="none" strike="noStrike" cap="none" normalizeH="0" baseline="0">
                        <a:ln>
                          <a:noFill/>
                        </a:ln>
                        <a:solidFill>
                          <a:srgbClr val="EAEAEA"/>
                        </a:solidFill>
                        <a:effectLst>
                          <a:outerShdw blurRad="38100" dist="38100" dir="2700000" algn="tl">
                            <a:srgbClr val="000000"/>
                          </a:outerShdw>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223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忠贞的何西阿</a:t>
                      </a:r>
                      <a:endParaRPr kumimoji="0" lang="en-US" sz="2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800" b="1" i="0" u="none" strike="noStrike" cap="none" normalizeH="0" baseline="0">
                          <a:ln>
                            <a:noFill/>
                          </a:ln>
                          <a:solidFill>
                            <a:srgbClr val="EAEAEA"/>
                          </a:solidFill>
                          <a:effectLst>
                            <a:outerShdw blurRad="38100" dist="38100" dir="2700000" algn="tl">
                              <a:srgbClr val="000000"/>
                            </a:outerShdw>
                          </a:effectLst>
                          <a:latin typeface="Arial" charset="0"/>
                          <a:ea typeface="ＭＳ Ｐゴシック" charset="0"/>
                          <a:cs typeface="Arial" charset="0"/>
                        </a:rPr>
                        <a:t>忠贞的上帝</a:t>
                      </a:r>
                      <a:endParaRPr kumimoji="0" lang="en-US" sz="2400" b="1" i="0" u="none" strike="noStrike" cap="none" normalizeH="0" baseline="0">
                        <a:ln>
                          <a:noFill/>
                        </a:ln>
                        <a:solidFill>
                          <a:srgbClr val="EAEAEA"/>
                        </a:solidFill>
                        <a:effectLst>
                          <a:outerShdw blurRad="38100" dist="38100" dir="2700000" algn="tl">
                            <a:srgbClr val="000000"/>
                          </a:outerShdw>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223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何西阿的婚姻 </a:t>
                      </a:r>
                      <a:endParaRPr kumimoji="0" lang="en-US" sz="2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800" b="1" i="0" u="none" strike="noStrike" cap="none" normalizeH="0" baseline="0">
                          <a:ln>
                            <a:noFill/>
                          </a:ln>
                          <a:solidFill>
                            <a:srgbClr val="EAEAEA"/>
                          </a:solidFill>
                          <a:effectLst>
                            <a:outerShdw blurRad="38100" dist="38100" dir="2700000" algn="tl">
                              <a:srgbClr val="000000"/>
                            </a:outerShdw>
                          </a:effectLst>
                          <a:latin typeface="Arial" charset="0"/>
                          <a:ea typeface="ＭＳ Ｐゴシック" charset="0"/>
                          <a:cs typeface="Arial" charset="0"/>
                        </a:rPr>
                        <a:t>何西阿的信息</a:t>
                      </a:r>
                      <a:endParaRPr kumimoji="0" lang="en-US" sz="2800" b="1" i="0" u="none" strike="noStrike" cap="none" normalizeH="0" baseline="0">
                        <a:ln>
                          <a:noFill/>
                        </a:ln>
                        <a:solidFill>
                          <a:srgbClr val="EAEAEA"/>
                        </a:solidFill>
                        <a:effectLst>
                          <a:outerShdw blurRad="38100" dist="38100" dir="2700000" algn="tl">
                            <a:srgbClr val="000000"/>
                          </a:outerShdw>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223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个人性的</a:t>
                      </a:r>
                      <a:endParaRPr kumimoji="0" lang="en-US" sz="2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800" b="1" i="0" u="none" strike="noStrike" cap="none" normalizeH="0" baseline="0">
                          <a:ln>
                            <a:noFill/>
                          </a:ln>
                          <a:solidFill>
                            <a:srgbClr val="EAEAEA"/>
                          </a:solidFill>
                          <a:effectLst>
                            <a:outerShdw blurRad="38100" dist="38100" dir="2700000" algn="tl">
                              <a:srgbClr val="000000"/>
                            </a:outerShdw>
                          </a:effectLst>
                          <a:latin typeface="Arial" charset="0"/>
                          <a:ea typeface="ＭＳ Ｐゴシック" charset="0"/>
                          <a:cs typeface="Arial" charset="0"/>
                        </a:rPr>
                        <a:t>国家性的</a:t>
                      </a:r>
                      <a:endParaRPr kumimoji="0" lang="en-US" sz="2800" b="1" i="0" u="none" strike="noStrike" cap="none" normalizeH="0" baseline="0">
                        <a:ln>
                          <a:noFill/>
                        </a:ln>
                        <a:solidFill>
                          <a:srgbClr val="EAEAEA"/>
                        </a:solidFill>
                        <a:effectLst>
                          <a:outerShdw blurRad="38100" dist="38100" dir="2700000" algn="tl">
                            <a:srgbClr val="000000"/>
                          </a:outerShdw>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223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第</a:t>
                      </a:r>
                      <a:r>
                        <a:rPr kumimoji="0" lang="en-US" altLang="zh-CN" sz="2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 1–3 </a:t>
                      </a:r>
                      <a:r>
                        <a:rPr kumimoji="0" lang="zh-CN" altLang="en-US" sz="2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章</a:t>
                      </a:r>
                      <a:endParaRPr kumimoji="0" lang="en-US" sz="2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800" b="1" i="0" u="none" strike="noStrike" cap="none" normalizeH="0" baseline="0">
                          <a:ln>
                            <a:noFill/>
                          </a:ln>
                          <a:solidFill>
                            <a:srgbClr val="EAEAEA"/>
                          </a:solidFill>
                          <a:effectLst>
                            <a:outerShdw blurRad="38100" dist="38100" dir="2700000" algn="tl">
                              <a:srgbClr val="000000"/>
                            </a:outerShdw>
                          </a:effectLst>
                          <a:latin typeface="Arial" charset="0"/>
                          <a:ea typeface="ＭＳ Ｐゴシック" charset="0"/>
                          <a:cs typeface="Arial" charset="0"/>
                        </a:rPr>
                        <a:t>第</a:t>
                      </a:r>
                      <a:r>
                        <a:rPr kumimoji="0" lang="en-US" altLang="zh-CN" sz="2800" b="1" i="0" u="none" strike="noStrike" cap="none" normalizeH="0" baseline="0">
                          <a:ln>
                            <a:noFill/>
                          </a:ln>
                          <a:solidFill>
                            <a:srgbClr val="EAEAEA"/>
                          </a:solidFill>
                          <a:effectLst>
                            <a:outerShdw blurRad="38100" dist="38100" dir="2700000" algn="tl">
                              <a:srgbClr val="000000"/>
                            </a:outerShdw>
                          </a:effectLst>
                          <a:latin typeface="Arial" charset="0"/>
                          <a:ea typeface="ＭＳ Ｐゴシック" charset="0"/>
                          <a:cs typeface="Arial" charset="0"/>
                        </a:rPr>
                        <a:t> 4–14 </a:t>
                      </a:r>
                      <a:r>
                        <a:rPr kumimoji="0" lang="zh-CN" altLang="en-US" sz="2800" b="1" i="0" u="none" strike="noStrike" cap="none" normalizeH="0" baseline="0">
                          <a:ln>
                            <a:noFill/>
                          </a:ln>
                          <a:solidFill>
                            <a:srgbClr val="EAEAEA"/>
                          </a:solidFill>
                          <a:effectLst>
                            <a:outerShdw blurRad="38100" dist="38100" dir="2700000" algn="tl">
                              <a:srgbClr val="000000"/>
                            </a:outerShdw>
                          </a:effectLst>
                          <a:latin typeface="Arial" charset="0"/>
                          <a:ea typeface="ＭＳ Ｐゴシック" charset="0"/>
                          <a:cs typeface="Arial" charset="0"/>
                        </a:rPr>
                        <a:t>章</a:t>
                      </a:r>
                      <a:endParaRPr kumimoji="0" lang="en-US" sz="2800" b="1" i="0" u="none" strike="noStrike" cap="none" normalizeH="0" baseline="0" dirty="0">
                        <a:ln>
                          <a:noFill/>
                        </a:ln>
                        <a:solidFill>
                          <a:srgbClr val="EAEAEA"/>
                        </a:solidFill>
                        <a:effectLst>
                          <a:outerShdw blurRad="38100" dist="38100" dir="2700000" algn="tl">
                            <a:srgbClr val="000000"/>
                          </a:outerShdw>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47128" name="Text Box 47"/>
          <p:cNvSpPr txBox="1">
            <a:spLocks noChangeArrowheads="1"/>
          </p:cNvSpPr>
          <p:nvPr/>
        </p:nvSpPr>
        <p:spPr bwMode="auto">
          <a:xfrm>
            <a:off x="8502650" y="0"/>
            <a:ext cx="612775" cy="400050"/>
          </a:xfrm>
          <a:prstGeom prst="rect">
            <a:avLst/>
          </a:prstGeom>
          <a:noFill/>
          <a:ln w="9525">
            <a:no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565</a:t>
            </a:r>
          </a:p>
        </p:txBody>
      </p:sp>
    </p:spTree>
    <p:extLst>
      <p:ext uri="{BB962C8B-B14F-4D97-AF65-F5344CB8AC3E}">
        <p14:creationId xmlns:p14="http://schemas.microsoft.com/office/powerpoint/2010/main" val="18888009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7989735" cy="799420"/>
          </a:xfrm>
          <a:solidFill>
            <a:schemeClr val="tx1"/>
          </a:solidFill>
        </p:spPr>
        <p:txBody>
          <a:bodyPr/>
          <a:lstStyle/>
          <a:p>
            <a:r>
              <a:rPr lang="zh-CN" altLang="en-US" sz="3600" b="1" dirty="0">
                <a:solidFill>
                  <a:schemeClr val="bg1"/>
                </a:solidFill>
                <a:effectLst>
                  <a:glow rad="101600">
                    <a:schemeClr val="tx1">
                      <a:alpha val="99000"/>
                    </a:schemeClr>
                  </a:glow>
                </a:effectLst>
                <a:latin typeface="Arial"/>
                <a:cs typeface="Arial"/>
              </a:rPr>
              <a:t>救赎</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7200">
              <a:defRPr/>
            </a:pPr>
            <a:r>
              <a:rPr lang="zh-CN" altLang="en-US" sz="3200" b="1" dirty="0">
                <a:solidFill>
                  <a:srgbClr val="FFFFFF"/>
                </a:solidFill>
                <a:effectLst>
                  <a:glow rad="127000">
                    <a:srgbClr val="000000"/>
                  </a:glow>
                </a:effectLst>
                <a:latin typeface="Arial" charset="0"/>
                <a:ea typeface="ＭＳ Ｐゴシック" charset="0"/>
                <a:cs typeface="ＭＳ Ｐゴシック" charset="0"/>
              </a:rPr>
              <a:t>歌篾从奴隶市场被赎回（第</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3</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章）描绘了上帝对属灵通奸的以色列的救赎之爱</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(1:7;13:14)</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a:t>
            </a:r>
            <a:endParaRPr lang="en-US" sz="32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3"/>
          <p:cNvSpPr txBox="1">
            <a:spLocks noChangeArrowheads="1"/>
          </p:cNvSpPr>
          <p:nvPr/>
        </p:nvSpPr>
        <p:spPr bwMode="auto">
          <a:xfrm>
            <a:off x="8170701" y="44450"/>
            <a:ext cx="8683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347c</a:t>
            </a:r>
          </a:p>
        </p:txBody>
      </p:sp>
      <p:sp>
        <p:nvSpPr>
          <p:cNvPr id="9"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何西阿</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635650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0" y="-17889"/>
            <a:ext cx="9144000" cy="691864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17888"/>
            <a:ext cx="9144000" cy="2181406"/>
          </a:xfrm>
          <a:effectLst>
            <a:outerShdw blurRad="63500" dist="35921" dir="2700000" algn="ctr" rotWithShape="0">
              <a:schemeClr val="tx2">
                <a:alpha val="74998"/>
              </a:schemeClr>
            </a:outerShdw>
          </a:effectLst>
          <a:extLst/>
        </p:spPr>
        <p:txBody>
          <a:bodyPr anchor="t"/>
          <a:lstStyle/>
          <a:p>
            <a:pPr>
              <a:defRPr/>
            </a:pPr>
            <a:br>
              <a:rPr lang="en-US" altLang="zh-CN" b="1" dirty="0">
                <a:effectLst>
                  <a:glow rad="127000">
                    <a:schemeClr val="tx1"/>
                  </a:glow>
                </a:effectLst>
                <a:latin typeface="Arial" charset="0"/>
                <a:ea typeface="ＭＳ Ｐゴシック" charset="0"/>
                <a:cs typeface="ＭＳ Ｐゴシック" charset="0"/>
              </a:rPr>
            </a:br>
            <a:r>
              <a:rPr lang="zh-CN" altLang="en-US" b="1" dirty="0">
                <a:effectLst>
                  <a:glow rad="127000">
                    <a:schemeClr val="tx1"/>
                  </a:glow>
                </a:effectLst>
                <a:latin typeface="Arial" charset="0"/>
                <a:ea typeface="ＭＳ Ｐゴシック" charset="0"/>
                <a:cs typeface="ＭＳ Ｐゴシック" charset="0"/>
              </a:rPr>
              <a:t>二。上帝通过</a:t>
            </a:r>
            <a:r>
              <a:rPr lang="zh-CN" altLang="en-US" b="1" dirty="0">
                <a:solidFill>
                  <a:srgbClr val="FFFF00"/>
                </a:solidFill>
                <a:effectLst>
                  <a:glow rad="127000">
                    <a:schemeClr val="tx1"/>
                  </a:glow>
                </a:effectLst>
                <a:latin typeface="Arial" charset="0"/>
                <a:ea typeface="ＭＳ Ｐゴシック" charset="0"/>
                <a:cs typeface="ＭＳ Ｐゴシック" charset="0"/>
              </a:rPr>
              <a:t>平衡</a:t>
            </a:r>
            <a:r>
              <a:rPr lang="zh-CN" altLang="en-US" b="1" dirty="0">
                <a:effectLst>
                  <a:glow rad="127000">
                    <a:schemeClr val="tx1"/>
                  </a:glow>
                </a:effectLst>
                <a:latin typeface="Arial" charset="0"/>
                <a:ea typeface="ＭＳ Ｐゴシック" charset="0"/>
                <a:cs typeface="ＭＳ Ｐゴシック" charset="0"/>
              </a:rPr>
              <a:t>纠正和祝福来激励忠诚（何</a:t>
            </a:r>
            <a:r>
              <a:rPr lang="en-US" altLang="zh-CN" b="1" dirty="0">
                <a:effectLst>
                  <a:glow rad="127000">
                    <a:schemeClr val="tx1"/>
                  </a:glow>
                </a:effectLst>
                <a:latin typeface="Arial" charset="0"/>
                <a:ea typeface="ＭＳ Ｐゴシック" charset="0"/>
                <a:cs typeface="ＭＳ Ｐゴシック" charset="0"/>
              </a:rPr>
              <a:t>4-14</a:t>
            </a:r>
            <a:r>
              <a:rPr lang="zh-CN" altLang="en-US" b="1" dirty="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011884924"/>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ea typeface="ＭＳ Ｐゴシック" charset="0"/>
            </a:endParaRPr>
          </a:p>
        </p:txBody>
      </p:sp>
      <p:sp>
        <p:nvSpPr>
          <p:cNvPr id="900098" name="Rectangle 2"/>
          <p:cNvSpPr>
            <a:spLocks noGrp="1" noChangeArrowheads="1"/>
          </p:cNvSpPr>
          <p:nvPr>
            <p:ph type="ctrTitle"/>
          </p:nvPr>
        </p:nvSpPr>
        <p:spPr>
          <a:xfrm>
            <a:off x="964379" y="5112336"/>
            <a:ext cx="7221114" cy="1745663"/>
          </a:xfrm>
          <a:solidFill>
            <a:schemeClr val="tx1"/>
          </a:solidFill>
          <a:effectLst>
            <a:outerShdw blurRad="63500" dist="35921" dir="2700000" algn="ctr" rotWithShape="0">
              <a:schemeClr val="tx2">
                <a:alpha val="74998"/>
              </a:schemeClr>
            </a:outerShdw>
          </a:effectLst>
          <a:ex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He punished Israel as he promised in his covenant with Moses (</a:t>
            </a:r>
            <a:r>
              <a:rPr lang="ko-KR" altLang="en-US" sz="3600" b="1" dirty="0" err="1">
                <a:effectLst>
                  <a:glow rad="127000">
                    <a:schemeClr val="tx1"/>
                  </a:glow>
                </a:effectLst>
                <a:latin typeface="Arial" charset="0"/>
                <a:ea typeface="ＭＳ Ｐゴシック" charset="0"/>
                <a:cs typeface="ＭＳ Ｐゴシック" charset="0"/>
              </a:rPr>
              <a:t>何西阿</a:t>
            </a:r>
            <a:r>
              <a:rPr lang="en-US" sz="3600" b="1" dirty="0">
                <a:effectLst>
                  <a:glow rad="127000">
                    <a:schemeClr val="tx1"/>
                  </a:glow>
                </a:effectLst>
                <a:latin typeface="Arial" charset="0"/>
                <a:ea typeface="ＭＳ Ｐゴシック" charset="0"/>
                <a:cs typeface="ＭＳ Ｐゴシック" charset="0"/>
              </a:rPr>
              <a:t> 4–13).</a:t>
            </a:r>
          </a:p>
        </p:txBody>
      </p:sp>
    </p:spTree>
    <p:extLst>
      <p:ext uri="{BB962C8B-B14F-4D97-AF65-F5344CB8AC3E}">
        <p14:creationId xmlns:p14="http://schemas.microsoft.com/office/powerpoint/2010/main" val="2478717099"/>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何西阿</a:t>
            </a:r>
            <a:r>
              <a:rPr lang="en-US" sz="8800" dirty="0">
                <a:solidFill>
                  <a:schemeClr val="bg1"/>
                </a:solidFill>
                <a:latin typeface="Arial" charset="0"/>
                <a:ea typeface="Osaka" charset="0"/>
                <a:cs typeface="Arial" charset="0"/>
              </a:rPr>
              <a:t> 4</a:t>
            </a:r>
          </a:p>
        </p:txBody>
      </p:sp>
    </p:spTree>
    <p:extLst>
      <p:ext uri="{BB962C8B-B14F-4D97-AF65-F5344CB8AC3E}">
        <p14:creationId xmlns:p14="http://schemas.microsoft.com/office/powerpoint/2010/main" val="383681705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
            <a:ext cx="9144001" cy="685800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ea typeface="ＭＳ Ｐゴシック" charset="0"/>
            </a:endParaRPr>
          </a:p>
        </p:txBody>
      </p:sp>
      <p:sp>
        <p:nvSpPr>
          <p:cNvPr id="900098" name="Rectangle 2"/>
          <p:cNvSpPr>
            <a:spLocks noGrp="1" noChangeArrowheads="1"/>
          </p:cNvSpPr>
          <p:nvPr>
            <p:ph type="ctrTitle"/>
          </p:nvPr>
        </p:nvSpPr>
        <p:spPr>
          <a:xfrm>
            <a:off x="2752022" y="29469"/>
            <a:ext cx="6391978" cy="6828531"/>
          </a:xfrm>
          <a:effectLst>
            <a:outerShdw blurRad="63500" dist="35921" dir="2700000" algn="ctr" rotWithShape="0">
              <a:schemeClr val="tx2">
                <a:alpha val="74998"/>
              </a:schemeClr>
            </a:outerShdw>
          </a:effectLst>
          <a:ex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以色列人哪！</a:t>
            </a:r>
            <a:br>
              <a:rPr lang="en-US" altLang="zh-CN"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你们要听耶和华的话。</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耶和华要与这地的居民争辩</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因为在这地上没有</a:t>
            </a:r>
            <a:r>
              <a:rPr lang="zh-CN" altLang="en-US" sz="3600" b="1" dirty="0">
                <a:solidFill>
                  <a:srgbClr val="FFFF00"/>
                </a:solidFill>
                <a:effectLst>
                  <a:glow rad="127000">
                    <a:schemeClr val="tx1"/>
                  </a:glow>
                </a:effectLst>
                <a:latin typeface="Arial" charset="0"/>
                <a:ea typeface="ＭＳ Ｐゴシック" charset="0"/>
                <a:cs typeface="ＭＳ Ｐゴシック" charset="0"/>
              </a:rPr>
              <a:t>诚实</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没有</a:t>
            </a:r>
            <a:r>
              <a:rPr lang="zh-CN" altLang="en-US" sz="3600" b="1" dirty="0">
                <a:solidFill>
                  <a:srgbClr val="FFFF00"/>
                </a:solidFill>
                <a:effectLst>
                  <a:glow rad="127000">
                    <a:schemeClr val="tx1"/>
                  </a:glow>
                </a:effectLst>
                <a:latin typeface="Arial" charset="0"/>
                <a:ea typeface="ＭＳ Ｐゴシック" charset="0"/>
                <a:cs typeface="ＭＳ Ｐゴシック" charset="0"/>
              </a:rPr>
              <a:t>慈爱 </a:t>
            </a:r>
            <a:r>
              <a:rPr lang="en-US" sz="3600" b="1" dirty="0">
                <a:effectLst>
                  <a:glow rad="127000">
                    <a:schemeClr val="tx1"/>
                  </a:glow>
                </a:effectLst>
                <a:latin typeface="Arial" charset="0"/>
                <a:ea typeface="ＭＳ Ｐゴシック" charset="0"/>
                <a:cs typeface="ＭＳ Ｐゴシック" charset="0"/>
              </a:rPr>
              <a:t>(</a:t>
            </a:r>
            <a:r>
              <a:rPr lang="en-US" sz="3600" b="1" i="1" dirty="0">
                <a:effectLst>
                  <a:glow rad="127000">
                    <a:schemeClr val="tx1"/>
                  </a:glow>
                </a:effectLst>
                <a:latin typeface="Arial" charset="0"/>
                <a:ea typeface="ＭＳ Ｐゴシック" charset="0"/>
                <a:cs typeface="ＭＳ Ｐゴシック" charset="0"/>
              </a:rPr>
              <a:t>hesed</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也没有认识　神的</a:t>
            </a:r>
            <a:r>
              <a:rPr lang="zh-CN" altLang="en-US" sz="3600" b="1" dirty="0">
                <a:solidFill>
                  <a:srgbClr val="FFFF00"/>
                </a:solidFill>
                <a:effectLst>
                  <a:glow rad="127000">
                    <a:schemeClr val="tx1"/>
                  </a:glow>
                </a:effectLst>
                <a:latin typeface="Arial" charset="0"/>
                <a:ea typeface="ＭＳ Ｐゴシック" charset="0"/>
                <a:cs typeface="ＭＳ Ｐゴシック" charset="0"/>
              </a:rPr>
              <a:t>知识</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何西阿 </a:t>
            </a:r>
            <a:r>
              <a:rPr lang="en-US" sz="3600" b="1" dirty="0">
                <a:effectLst>
                  <a:glow rad="127000">
                    <a:schemeClr val="tx1"/>
                  </a:glow>
                </a:effectLst>
                <a:latin typeface="Arial" charset="0"/>
                <a:ea typeface="ＭＳ Ｐゴシック" charset="0"/>
                <a:cs typeface="ＭＳ Ｐゴシック" charset="0"/>
              </a:rPr>
              <a:t>4:1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grpSp>
        <p:nvGrpSpPr>
          <p:cNvPr id="5" name="Group 4"/>
          <p:cNvGrpSpPr/>
          <p:nvPr/>
        </p:nvGrpSpPr>
        <p:grpSpPr>
          <a:xfrm>
            <a:off x="37260" y="4702477"/>
            <a:ext cx="3844271" cy="1934126"/>
            <a:chOff x="201914" y="4702477"/>
            <a:chExt cx="3844271" cy="1934126"/>
          </a:xfrm>
        </p:grpSpPr>
        <p:sp>
          <p:nvSpPr>
            <p:cNvPr id="6" name="AutoShape 16"/>
            <p:cNvSpPr>
              <a:spLocks noChangeArrowheads="1"/>
            </p:cNvSpPr>
            <p:nvPr/>
          </p:nvSpPr>
          <p:spPr bwMode="auto">
            <a:xfrm>
              <a:off x="201914" y="5777746"/>
              <a:ext cx="2550107" cy="858857"/>
            </a:xfrm>
            <a:prstGeom prst="horizontalScroll">
              <a:avLst>
                <a:gd name="adj" fmla="val 12500"/>
              </a:avLst>
            </a:prstGeom>
            <a:solidFill>
              <a:srgbClr val="FFFF66"/>
            </a:solidFill>
            <a:ln w="38100" cap="sq">
              <a:solidFill>
                <a:srgbClr val="663300"/>
              </a:solidFill>
              <a:round/>
              <a:headEnd/>
              <a:tailEnd/>
            </a:ln>
          </p:spPr>
          <p:txBody>
            <a:bodyPr wrap="square" anchor="ctr">
              <a:spAutoFit/>
            </a:bodyPr>
            <a:lstStyle/>
            <a:p>
              <a:pPr algn="ctr" eaLnBrk="1" hangingPunct="1">
                <a:spcBef>
                  <a:spcPct val="50000"/>
                </a:spcBef>
              </a:pPr>
              <a:r>
                <a:rPr lang="en-US" b="1" dirty="0">
                  <a:solidFill>
                    <a:srgbClr val="000000"/>
                  </a:solidFill>
                  <a:latin typeface="Arial" charset="0"/>
                  <a:ea typeface="ＭＳ Ｐゴシック" charset="0"/>
                </a:rPr>
                <a:t>4:4–6:3</a:t>
              </a:r>
            </a:p>
          </p:txBody>
        </p:sp>
        <p:sp>
          <p:nvSpPr>
            <p:cNvPr id="4" name="Down Arrow 3"/>
            <p:cNvSpPr/>
            <p:nvPr/>
          </p:nvSpPr>
          <p:spPr bwMode="auto">
            <a:xfrm rot="2733652">
              <a:off x="2726560" y="4182586"/>
              <a:ext cx="799734" cy="1839516"/>
            </a:xfrm>
            <a:prstGeom prst="downArrow">
              <a:avLst/>
            </a:prstGeom>
            <a:solidFill>
              <a:srgbClr val="FFFF00"/>
            </a:solidFill>
            <a:ln w="2857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sz="2400">
                <a:solidFill>
                  <a:srgbClr val="000000"/>
                </a:solidFill>
                <a:latin typeface="Comic Sans MS" pitchFamily="-112" charset="0"/>
                <a:ea typeface="ＭＳ Ｐゴシック" charset="0"/>
                <a:cs typeface="+mn-cs"/>
              </a:endParaRPr>
            </a:p>
          </p:txBody>
        </p:sp>
      </p:grpSp>
      <p:grpSp>
        <p:nvGrpSpPr>
          <p:cNvPr id="9" name="Group 8"/>
          <p:cNvGrpSpPr/>
          <p:nvPr/>
        </p:nvGrpSpPr>
        <p:grpSpPr>
          <a:xfrm>
            <a:off x="2940193" y="3846230"/>
            <a:ext cx="3712523" cy="2790373"/>
            <a:chOff x="47053" y="3846230"/>
            <a:chExt cx="3712523" cy="2790373"/>
          </a:xfrm>
        </p:grpSpPr>
        <p:sp>
          <p:nvSpPr>
            <p:cNvPr id="10" name="AutoShape 16"/>
            <p:cNvSpPr>
              <a:spLocks noChangeArrowheads="1"/>
            </p:cNvSpPr>
            <p:nvPr/>
          </p:nvSpPr>
          <p:spPr bwMode="auto">
            <a:xfrm>
              <a:off x="47053" y="5777746"/>
              <a:ext cx="2704968" cy="858857"/>
            </a:xfrm>
            <a:prstGeom prst="horizontalScroll">
              <a:avLst>
                <a:gd name="adj" fmla="val 12500"/>
              </a:avLst>
            </a:prstGeom>
            <a:solidFill>
              <a:srgbClr val="FFFF66"/>
            </a:solidFill>
            <a:ln w="38100" cap="sq">
              <a:solidFill>
                <a:srgbClr val="663300"/>
              </a:solidFill>
              <a:round/>
              <a:headEnd/>
              <a:tailEnd/>
            </a:ln>
          </p:spPr>
          <p:txBody>
            <a:bodyPr wrap="square" anchor="ctr">
              <a:spAutoFit/>
            </a:bodyPr>
            <a:lstStyle/>
            <a:p>
              <a:pPr algn="ctr" eaLnBrk="1" hangingPunct="1">
                <a:spcBef>
                  <a:spcPct val="50000"/>
                </a:spcBef>
              </a:pPr>
              <a:r>
                <a:rPr lang="en-US" b="1" dirty="0">
                  <a:solidFill>
                    <a:srgbClr val="000000"/>
                  </a:solidFill>
                  <a:latin typeface="Arial" charset="0"/>
                  <a:ea typeface="ＭＳ Ｐゴシック" charset="0"/>
                </a:rPr>
                <a:t>6:4–11:11</a:t>
              </a:r>
            </a:p>
          </p:txBody>
        </p:sp>
        <p:sp>
          <p:nvSpPr>
            <p:cNvPr id="11" name="Down Arrow 10"/>
            <p:cNvSpPr/>
            <p:nvPr/>
          </p:nvSpPr>
          <p:spPr bwMode="auto">
            <a:xfrm rot="2530523">
              <a:off x="2959842" y="3846230"/>
              <a:ext cx="799734" cy="2235513"/>
            </a:xfrm>
            <a:prstGeom prst="downArrow">
              <a:avLst/>
            </a:prstGeom>
            <a:solidFill>
              <a:srgbClr val="FFFF00"/>
            </a:solidFill>
            <a:ln w="2857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sz="2400">
                <a:solidFill>
                  <a:srgbClr val="000000"/>
                </a:solidFill>
                <a:latin typeface="Comic Sans MS" pitchFamily="-112" charset="0"/>
                <a:ea typeface="ＭＳ Ｐゴシック" charset="0"/>
                <a:cs typeface="+mn-cs"/>
              </a:endParaRPr>
            </a:p>
          </p:txBody>
        </p:sp>
      </p:grpSp>
      <p:grpSp>
        <p:nvGrpSpPr>
          <p:cNvPr id="12" name="Group 11"/>
          <p:cNvGrpSpPr/>
          <p:nvPr/>
        </p:nvGrpSpPr>
        <p:grpSpPr>
          <a:xfrm>
            <a:off x="5880385" y="3532431"/>
            <a:ext cx="3216572" cy="3104172"/>
            <a:chOff x="-511594" y="3532431"/>
            <a:chExt cx="3216572" cy="3104172"/>
          </a:xfrm>
        </p:grpSpPr>
        <p:sp>
          <p:nvSpPr>
            <p:cNvPr id="13" name="AutoShape 16"/>
            <p:cNvSpPr>
              <a:spLocks noChangeArrowheads="1"/>
            </p:cNvSpPr>
            <p:nvPr/>
          </p:nvSpPr>
          <p:spPr bwMode="auto">
            <a:xfrm>
              <a:off x="-511594" y="5777746"/>
              <a:ext cx="3216572" cy="858857"/>
            </a:xfrm>
            <a:prstGeom prst="horizontalScroll">
              <a:avLst>
                <a:gd name="adj" fmla="val 12500"/>
              </a:avLst>
            </a:prstGeom>
            <a:solidFill>
              <a:srgbClr val="FFFF66"/>
            </a:solidFill>
            <a:ln w="38100" cap="sq">
              <a:solidFill>
                <a:srgbClr val="663300"/>
              </a:solidFill>
              <a:round/>
              <a:headEnd/>
              <a:tailEnd/>
            </a:ln>
          </p:spPr>
          <p:txBody>
            <a:bodyPr wrap="square" anchor="ctr">
              <a:spAutoFit/>
            </a:bodyPr>
            <a:lstStyle/>
            <a:p>
              <a:pPr algn="ctr" eaLnBrk="1" hangingPunct="1">
                <a:spcBef>
                  <a:spcPct val="50000"/>
                </a:spcBef>
              </a:pPr>
              <a:r>
                <a:rPr lang="en-US" b="1" dirty="0">
                  <a:solidFill>
                    <a:srgbClr val="000000"/>
                  </a:solidFill>
                  <a:latin typeface="Arial" charset="0"/>
                  <a:ea typeface="ＭＳ Ｐゴシック" charset="0"/>
                </a:rPr>
                <a:t>11:12–13:16</a:t>
              </a:r>
            </a:p>
          </p:txBody>
        </p:sp>
        <p:sp>
          <p:nvSpPr>
            <p:cNvPr id="14" name="Down Arrow 13"/>
            <p:cNvSpPr/>
            <p:nvPr/>
          </p:nvSpPr>
          <p:spPr bwMode="auto">
            <a:xfrm>
              <a:off x="1434818" y="3532431"/>
              <a:ext cx="799734" cy="2163519"/>
            </a:xfrm>
            <a:prstGeom prst="downArrow">
              <a:avLst/>
            </a:prstGeom>
            <a:solidFill>
              <a:srgbClr val="FFFF00"/>
            </a:solidFill>
            <a:ln w="2857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sz="2400">
                <a:solidFill>
                  <a:srgbClr val="000000"/>
                </a:solidFill>
                <a:latin typeface="Comic Sans MS" pitchFamily="-112" charset="0"/>
                <a:ea typeface="ＭＳ Ｐゴシック" charset="0"/>
                <a:cs typeface="+mn-cs"/>
              </a:endParaRPr>
            </a:p>
          </p:txBody>
        </p:sp>
      </p:grpSp>
    </p:spTree>
    <p:extLst>
      <p:ext uri="{BB962C8B-B14F-4D97-AF65-F5344CB8AC3E}">
        <p14:creationId xmlns:p14="http://schemas.microsoft.com/office/powerpoint/2010/main" val="30132035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
            <a:ext cx="9144001" cy="685800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ea typeface="ＭＳ Ｐゴシック" charset="0"/>
            </a:endParaRPr>
          </a:p>
        </p:txBody>
      </p:sp>
      <p:sp>
        <p:nvSpPr>
          <p:cNvPr id="900098" name="Rectangle 2"/>
          <p:cNvSpPr>
            <a:spLocks noGrp="1" noChangeArrowheads="1"/>
          </p:cNvSpPr>
          <p:nvPr>
            <p:ph type="ctrTitle"/>
          </p:nvPr>
        </p:nvSpPr>
        <p:spPr>
          <a:xfrm>
            <a:off x="2752022" y="29469"/>
            <a:ext cx="6391978" cy="6828531"/>
          </a:xfrm>
          <a:effectLst>
            <a:outerShdw blurRad="63500" dist="35921" dir="2700000" algn="ctr" rotWithShape="0">
              <a:schemeClr val="tx2">
                <a:alpha val="74998"/>
              </a:schemeClr>
            </a:outerShdw>
          </a:effectLst>
          <a:ex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以色列人哪！</a:t>
            </a:r>
            <a:br>
              <a:rPr lang="en-US" altLang="zh-CN"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你们要听耶和华的话。</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耶和华要与这地的居民争辩</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因为在这地上没有</a:t>
            </a:r>
            <a:r>
              <a:rPr lang="zh-CN" altLang="en-US" sz="3600" b="1" dirty="0">
                <a:solidFill>
                  <a:srgbClr val="FFFF00"/>
                </a:solidFill>
                <a:effectLst>
                  <a:glow rad="127000">
                    <a:schemeClr val="tx1"/>
                  </a:glow>
                </a:effectLst>
                <a:latin typeface="Arial" charset="0"/>
                <a:ea typeface="ＭＳ Ｐゴシック" charset="0"/>
                <a:cs typeface="ＭＳ Ｐゴシック" charset="0"/>
              </a:rPr>
              <a:t>诚实</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没有</a:t>
            </a:r>
            <a:r>
              <a:rPr lang="zh-CN" altLang="en-US" sz="3600" b="1" dirty="0">
                <a:solidFill>
                  <a:srgbClr val="FFFF00"/>
                </a:solidFill>
                <a:effectLst>
                  <a:glow rad="127000">
                    <a:schemeClr val="tx1"/>
                  </a:glow>
                </a:effectLst>
                <a:latin typeface="Arial" charset="0"/>
                <a:ea typeface="ＭＳ Ｐゴシック" charset="0"/>
                <a:cs typeface="ＭＳ Ｐゴシック" charset="0"/>
              </a:rPr>
              <a:t>慈爱 </a:t>
            </a:r>
            <a:r>
              <a:rPr lang="en-US" sz="3600" b="1" dirty="0">
                <a:effectLst>
                  <a:glow rad="127000">
                    <a:schemeClr val="tx1"/>
                  </a:glow>
                </a:effectLst>
                <a:latin typeface="Arial" charset="0"/>
                <a:ea typeface="ＭＳ Ｐゴシック" charset="0"/>
                <a:cs typeface="ＭＳ Ｐゴシック" charset="0"/>
              </a:rPr>
              <a:t>(</a:t>
            </a:r>
            <a:r>
              <a:rPr lang="en-US" sz="3600" b="1" i="1" dirty="0" err="1">
                <a:effectLst>
                  <a:glow rad="127000">
                    <a:schemeClr val="tx1"/>
                  </a:glow>
                </a:effectLst>
                <a:latin typeface="Arial" charset="0"/>
                <a:ea typeface="ＭＳ Ｐゴシック" charset="0"/>
                <a:cs typeface="ＭＳ Ｐゴシック" charset="0"/>
              </a:rPr>
              <a:t>hesed</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也没有认识　神的</a:t>
            </a:r>
            <a:r>
              <a:rPr lang="zh-CN" altLang="en-US" sz="3600" b="1" dirty="0">
                <a:solidFill>
                  <a:srgbClr val="FFFF00"/>
                </a:solidFill>
                <a:effectLst>
                  <a:glow rad="127000">
                    <a:schemeClr val="tx1"/>
                  </a:glow>
                </a:effectLst>
                <a:latin typeface="Arial" charset="0"/>
                <a:ea typeface="ＭＳ Ｐゴシック" charset="0"/>
                <a:cs typeface="ＭＳ Ｐゴシック" charset="0"/>
              </a:rPr>
              <a:t>知识</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何西阿 </a:t>
            </a:r>
            <a:r>
              <a:rPr lang="en-US" sz="3600" b="1" dirty="0">
                <a:effectLst>
                  <a:glow rad="127000">
                    <a:schemeClr val="tx1"/>
                  </a:glow>
                </a:effectLst>
                <a:latin typeface="Arial" charset="0"/>
                <a:ea typeface="ＭＳ Ｐゴシック" charset="0"/>
                <a:cs typeface="ＭＳ Ｐゴシック" charset="0"/>
              </a:rPr>
              <a:t>4:1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grpSp>
        <p:nvGrpSpPr>
          <p:cNvPr id="5" name="Group 4"/>
          <p:cNvGrpSpPr/>
          <p:nvPr/>
        </p:nvGrpSpPr>
        <p:grpSpPr>
          <a:xfrm>
            <a:off x="37260" y="4702477"/>
            <a:ext cx="3844271" cy="1934126"/>
            <a:chOff x="201914" y="4702477"/>
            <a:chExt cx="3844271" cy="1934126"/>
          </a:xfrm>
        </p:grpSpPr>
        <p:sp>
          <p:nvSpPr>
            <p:cNvPr id="6" name="AutoShape 16"/>
            <p:cNvSpPr>
              <a:spLocks noChangeArrowheads="1"/>
            </p:cNvSpPr>
            <p:nvPr/>
          </p:nvSpPr>
          <p:spPr bwMode="auto">
            <a:xfrm>
              <a:off x="201914" y="5777746"/>
              <a:ext cx="2550107" cy="858857"/>
            </a:xfrm>
            <a:prstGeom prst="horizontalScroll">
              <a:avLst>
                <a:gd name="adj" fmla="val 12500"/>
              </a:avLst>
            </a:prstGeom>
            <a:solidFill>
              <a:srgbClr val="FFFF66"/>
            </a:solidFill>
            <a:ln w="38100" cap="sq">
              <a:solidFill>
                <a:srgbClr val="663300"/>
              </a:solidFill>
              <a:round/>
              <a:headEnd/>
              <a:tailEnd/>
            </a:ln>
          </p:spPr>
          <p:txBody>
            <a:bodyPr wrap="square" anchor="ctr">
              <a:spAutoFit/>
            </a:bodyPr>
            <a:lstStyle/>
            <a:p>
              <a:pPr algn="ctr" eaLnBrk="1" hangingPunct="1">
                <a:spcBef>
                  <a:spcPct val="50000"/>
                </a:spcBef>
              </a:pPr>
              <a:r>
                <a:rPr lang="en-US" b="1" dirty="0">
                  <a:solidFill>
                    <a:srgbClr val="000000"/>
                  </a:solidFill>
                  <a:latin typeface="Arial" charset="0"/>
                  <a:ea typeface="ＭＳ Ｐゴシック" charset="0"/>
                </a:rPr>
                <a:t>4:4–6:3</a:t>
              </a:r>
            </a:p>
          </p:txBody>
        </p:sp>
        <p:sp>
          <p:nvSpPr>
            <p:cNvPr id="4" name="Down Arrow 3"/>
            <p:cNvSpPr/>
            <p:nvPr/>
          </p:nvSpPr>
          <p:spPr bwMode="auto">
            <a:xfrm rot="2733652">
              <a:off x="2726560" y="4182586"/>
              <a:ext cx="799734" cy="1839516"/>
            </a:xfrm>
            <a:prstGeom prst="downArrow">
              <a:avLst/>
            </a:prstGeom>
            <a:solidFill>
              <a:srgbClr val="FFFF00"/>
            </a:solidFill>
            <a:ln w="2857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sz="2400">
                <a:solidFill>
                  <a:srgbClr val="000000"/>
                </a:solidFill>
                <a:latin typeface="Comic Sans MS" pitchFamily="-112" charset="0"/>
                <a:ea typeface="ＭＳ Ｐゴシック" charset="0"/>
                <a:cs typeface="+mn-cs"/>
              </a:endParaRPr>
            </a:p>
          </p:txBody>
        </p:sp>
      </p:grpSp>
    </p:spTree>
    <p:extLst>
      <p:ext uri="{BB962C8B-B14F-4D97-AF65-F5344CB8AC3E}">
        <p14:creationId xmlns:p14="http://schemas.microsoft.com/office/powerpoint/2010/main" val="37923127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18" name="Rectangle 2"/>
          <p:cNvSpPr>
            <a:spLocks noChangeArrowheads="1"/>
          </p:cNvSpPr>
          <p:nvPr/>
        </p:nvSpPr>
        <p:spPr bwMode="auto">
          <a:xfrm>
            <a:off x="-304800" y="1543050"/>
            <a:ext cx="4572000"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FontTx/>
              <a:buChar char="•"/>
            </a:pPr>
            <a:r>
              <a:rPr lang="zh-CN" altLang="en-US" sz="2400" b="1">
                <a:cs typeface="SimSun" charset="0"/>
              </a:rPr>
              <a:t>说谎</a:t>
            </a:r>
          </a:p>
          <a:p>
            <a:pPr algn="ctr">
              <a:buFontTx/>
              <a:buChar char="•"/>
            </a:pPr>
            <a:endParaRPr lang="en-US" altLang="zh-CN" sz="2400" b="1">
              <a:cs typeface="SimSun" charset="0"/>
            </a:endParaRPr>
          </a:p>
          <a:p>
            <a:pPr algn="ctr">
              <a:buFontTx/>
              <a:buChar char="•"/>
            </a:pPr>
            <a:r>
              <a:rPr lang="zh-CN" altLang="en-US" sz="2400" b="1">
                <a:cs typeface="SimSun" charset="0"/>
              </a:rPr>
              <a:t>凶杀</a:t>
            </a:r>
          </a:p>
          <a:p>
            <a:pPr algn="ctr">
              <a:buFontTx/>
              <a:buChar char="•"/>
            </a:pPr>
            <a:endParaRPr lang="en-US" altLang="zh-CN" sz="2400" b="1">
              <a:cs typeface="SimSun" charset="0"/>
            </a:endParaRPr>
          </a:p>
          <a:p>
            <a:pPr algn="ctr">
              <a:buFontTx/>
              <a:buChar char="•"/>
            </a:pPr>
            <a:r>
              <a:rPr lang="zh-CN" altLang="en-US" sz="2400" b="1">
                <a:cs typeface="SimSun" charset="0"/>
              </a:rPr>
              <a:t>偷窃</a:t>
            </a:r>
          </a:p>
          <a:p>
            <a:pPr algn="ctr">
              <a:buFontTx/>
              <a:buChar char="•"/>
            </a:pPr>
            <a:endParaRPr lang="en-US" altLang="zh-CN" sz="2400" b="1">
              <a:cs typeface="SimSun" charset="0"/>
            </a:endParaRPr>
          </a:p>
          <a:p>
            <a:pPr algn="ctr">
              <a:buFontTx/>
              <a:buChar char="•"/>
            </a:pPr>
            <a:r>
              <a:rPr lang="zh-CN" altLang="en-US" sz="2400" b="1">
                <a:cs typeface="SimSun" charset="0"/>
              </a:rPr>
              <a:t>奸淫</a:t>
            </a:r>
          </a:p>
        </p:txBody>
      </p:sp>
      <p:sp>
        <p:nvSpPr>
          <p:cNvPr id="9219" name="Text Box 3"/>
          <p:cNvSpPr txBox="1">
            <a:spLocks noChangeArrowheads="1"/>
          </p:cNvSpPr>
          <p:nvPr/>
        </p:nvSpPr>
        <p:spPr bwMode="auto">
          <a:xfrm>
            <a:off x="190500" y="1023937"/>
            <a:ext cx="3657600" cy="519113"/>
          </a:xfrm>
          <a:prstGeom prst="rect">
            <a:avLst/>
          </a:prstGeom>
          <a:noFill/>
          <a:ln w="9525">
            <a:noFill/>
            <a:miter lim="800000"/>
            <a:headEnd/>
            <a:tailEnd/>
          </a:ln>
          <a:effectLst/>
        </p:spPr>
        <p:txBody>
          <a:bodyPr>
            <a:spAutoFit/>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pPr algn="ctr">
              <a:spcBef>
                <a:spcPct val="50000"/>
              </a:spcBef>
            </a:pPr>
            <a:r>
              <a:rPr lang="zh-CN" altLang="en-US" sz="2800" b="1" dirty="0">
                <a:effectLst>
                  <a:outerShdw blurRad="38100" dist="38100" dir="2700000" algn="tl">
                    <a:srgbClr val="FFFFFF"/>
                  </a:outerShdw>
                </a:effectLst>
                <a:cs typeface="SimSun" charset="0"/>
              </a:rPr>
              <a:t>何西阿 </a:t>
            </a:r>
            <a:r>
              <a:rPr lang="en-US" altLang="zh-CN" sz="2800" b="1" dirty="0">
                <a:effectLst>
                  <a:outerShdw blurRad="38100" dist="38100" dir="2700000" algn="tl">
                    <a:srgbClr val="FFFFFF"/>
                  </a:outerShdw>
                </a:effectLst>
                <a:cs typeface="SimSun" charset="0"/>
              </a:rPr>
              <a:t>4:2</a:t>
            </a:r>
          </a:p>
        </p:txBody>
      </p:sp>
      <p:sp>
        <p:nvSpPr>
          <p:cNvPr id="9220" name="Text Box 4"/>
          <p:cNvSpPr txBox="1">
            <a:spLocks noChangeArrowheads="1"/>
          </p:cNvSpPr>
          <p:nvPr/>
        </p:nvSpPr>
        <p:spPr bwMode="auto">
          <a:xfrm>
            <a:off x="5105400" y="1021883"/>
            <a:ext cx="3657600" cy="523220"/>
          </a:xfrm>
          <a:prstGeom prst="rect">
            <a:avLst/>
          </a:prstGeom>
          <a:noFill/>
          <a:ln w="9525">
            <a:noFill/>
            <a:miter lim="800000"/>
            <a:headEnd/>
            <a:tailEnd/>
          </a:ln>
          <a:effectLst/>
        </p:spPr>
        <p:txBody>
          <a:bodyPr>
            <a:spAutoFit/>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pPr algn="ctr">
              <a:spcBef>
                <a:spcPct val="50000"/>
              </a:spcBef>
            </a:pPr>
            <a:r>
              <a:rPr lang="zh-CN" altLang="en-US" sz="2800" b="1" dirty="0">
                <a:effectLst>
                  <a:outerShdw blurRad="38100" dist="38100" dir="2700000" algn="tl">
                    <a:srgbClr val="FFFFFF"/>
                  </a:outerShdw>
                </a:effectLst>
                <a:cs typeface="SimSun" charset="0"/>
              </a:rPr>
              <a:t>十诫 </a:t>
            </a:r>
            <a:r>
              <a:rPr lang="en-US" altLang="zh-CN" sz="2800" b="1" dirty="0">
                <a:effectLst>
                  <a:outerShdw blurRad="38100" dist="38100" dir="2700000" algn="tl">
                    <a:srgbClr val="FFFFFF"/>
                  </a:outerShdw>
                </a:effectLst>
                <a:cs typeface="SimSun" charset="0"/>
              </a:rPr>
              <a:t>(</a:t>
            </a:r>
            <a:r>
              <a:rPr lang="zh-CN" altLang="en-US" sz="2800" b="1" dirty="0">
                <a:effectLst>
                  <a:outerShdw blurRad="38100" dist="38100" dir="2700000" algn="tl">
                    <a:srgbClr val="FFFFFF"/>
                  </a:outerShdw>
                </a:effectLst>
                <a:cs typeface="SimSun" charset="0"/>
              </a:rPr>
              <a:t>出埃及记  </a:t>
            </a:r>
            <a:r>
              <a:rPr lang="en-US" altLang="zh-CN" sz="2800" b="1" dirty="0">
                <a:effectLst>
                  <a:outerShdw blurRad="38100" dist="38100" dir="2700000" algn="tl">
                    <a:srgbClr val="FFFFFF"/>
                  </a:outerShdw>
                </a:effectLst>
                <a:cs typeface="SimSun" charset="0"/>
              </a:rPr>
              <a:t>20)</a:t>
            </a:r>
          </a:p>
        </p:txBody>
      </p:sp>
      <p:sp>
        <p:nvSpPr>
          <p:cNvPr id="9231" name="Rectangle 15"/>
          <p:cNvSpPr>
            <a:spLocks noChangeArrowheads="1"/>
          </p:cNvSpPr>
          <p:nvPr/>
        </p:nvSpPr>
        <p:spPr bwMode="auto">
          <a:xfrm>
            <a:off x="4495800" y="1543050"/>
            <a:ext cx="4572000"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FontTx/>
              <a:buChar char="•"/>
            </a:pPr>
            <a:r>
              <a:rPr lang="zh-CN" altLang="en-US" sz="2400" b="1">
                <a:cs typeface="SimSun" charset="0"/>
              </a:rPr>
              <a:t>诫命 </a:t>
            </a:r>
            <a:r>
              <a:rPr lang="en-US" altLang="zh-CN" sz="2400" b="1">
                <a:cs typeface="SimSun" charset="0"/>
              </a:rPr>
              <a:t>9 (20:16)</a:t>
            </a:r>
          </a:p>
          <a:p>
            <a:pPr algn="ctr">
              <a:buFontTx/>
              <a:buChar char="•"/>
            </a:pPr>
            <a:endParaRPr lang="en-US" altLang="zh-CN" sz="2400" b="1">
              <a:cs typeface="SimSun" charset="0"/>
            </a:endParaRPr>
          </a:p>
          <a:p>
            <a:pPr algn="ctr">
              <a:buFontTx/>
              <a:buChar char="•"/>
            </a:pPr>
            <a:r>
              <a:rPr lang="zh-CN" altLang="en-US" sz="2400" b="1">
                <a:cs typeface="SimSun" charset="0"/>
              </a:rPr>
              <a:t>诫命</a:t>
            </a:r>
            <a:r>
              <a:rPr lang="en-US" altLang="zh-CN" sz="2400" b="1">
                <a:cs typeface="SimSun" charset="0"/>
              </a:rPr>
              <a:t> 6 (20:13)</a:t>
            </a:r>
          </a:p>
          <a:p>
            <a:pPr algn="ctr">
              <a:buFontTx/>
              <a:buChar char="•"/>
            </a:pPr>
            <a:endParaRPr lang="en-US" altLang="zh-CN" sz="2400" b="1">
              <a:cs typeface="SimSun" charset="0"/>
            </a:endParaRPr>
          </a:p>
          <a:p>
            <a:pPr algn="ctr">
              <a:buFontTx/>
              <a:buChar char="•"/>
            </a:pPr>
            <a:r>
              <a:rPr lang="zh-CN" altLang="en-US" sz="2400" b="1">
                <a:cs typeface="SimSun" charset="0"/>
              </a:rPr>
              <a:t>诫命</a:t>
            </a:r>
            <a:r>
              <a:rPr lang="en-US" altLang="zh-CN" sz="2400" b="1">
                <a:cs typeface="SimSun" charset="0"/>
              </a:rPr>
              <a:t> 8 (20:15)</a:t>
            </a:r>
          </a:p>
          <a:p>
            <a:pPr algn="ctr">
              <a:buFontTx/>
              <a:buChar char="•"/>
            </a:pPr>
            <a:endParaRPr lang="en-US" altLang="zh-CN" sz="2400" b="1">
              <a:cs typeface="SimSun" charset="0"/>
            </a:endParaRPr>
          </a:p>
          <a:p>
            <a:pPr algn="ctr">
              <a:buFontTx/>
              <a:buChar char="•"/>
            </a:pPr>
            <a:r>
              <a:rPr lang="zh-CN" altLang="en-US" sz="2400" b="1">
                <a:cs typeface="SimSun" charset="0"/>
              </a:rPr>
              <a:t>诫命</a:t>
            </a:r>
            <a:r>
              <a:rPr lang="en-US" altLang="zh-CN" sz="2400" b="1">
                <a:cs typeface="SimSun" charset="0"/>
              </a:rPr>
              <a:t> 7 (20:14)</a:t>
            </a:r>
          </a:p>
        </p:txBody>
      </p:sp>
      <p:sp>
        <p:nvSpPr>
          <p:cNvPr id="9233" name="Line 17"/>
          <p:cNvSpPr>
            <a:spLocks noChangeShapeType="1"/>
          </p:cNvSpPr>
          <p:nvPr/>
        </p:nvSpPr>
        <p:spPr bwMode="auto">
          <a:xfrm>
            <a:off x="2514600" y="1828800"/>
            <a:ext cx="25146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234" name="Line 18"/>
          <p:cNvSpPr>
            <a:spLocks noChangeShapeType="1"/>
          </p:cNvSpPr>
          <p:nvPr/>
        </p:nvSpPr>
        <p:spPr bwMode="auto">
          <a:xfrm>
            <a:off x="2590800" y="2514600"/>
            <a:ext cx="25146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235" name="Line 19"/>
          <p:cNvSpPr>
            <a:spLocks noChangeShapeType="1"/>
          </p:cNvSpPr>
          <p:nvPr/>
        </p:nvSpPr>
        <p:spPr bwMode="auto">
          <a:xfrm>
            <a:off x="2590800" y="3276600"/>
            <a:ext cx="25146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236" name="Line 20"/>
          <p:cNvSpPr>
            <a:spLocks noChangeShapeType="1"/>
          </p:cNvSpPr>
          <p:nvPr/>
        </p:nvSpPr>
        <p:spPr bwMode="auto">
          <a:xfrm>
            <a:off x="2590800" y="3962400"/>
            <a:ext cx="25146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aphicFrame>
        <p:nvGraphicFramePr>
          <p:cNvPr id="9232" name="Object 2"/>
          <p:cNvGraphicFramePr>
            <a:graphicFrameLocks noChangeAspect="1"/>
          </p:cNvGraphicFramePr>
          <p:nvPr/>
        </p:nvGraphicFramePr>
        <p:xfrm>
          <a:off x="3200400" y="4305300"/>
          <a:ext cx="2743200" cy="2552700"/>
        </p:xfrm>
        <a:graphic>
          <a:graphicData uri="http://schemas.openxmlformats.org/presentationml/2006/ole">
            <mc:AlternateContent xmlns:mc="http://schemas.openxmlformats.org/markup-compatibility/2006">
              <mc:Choice xmlns:v="urn:schemas-microsoft-com:vml" Requires="v">
                <p:oleObj spid="_x0000_s167991" name="Clip" r:id="rId4" imgW="3725501" imgH="3467477" progId="MS_ClipArt_Gallery.2">
                  <p:embed/>
                </p:oleObj>
              </mc:Choice>
              <mc:Fallback>
                <p:oleObj name="Clip" r:id="rId4" imgW="3725501" imgH="3467477" progId="MS_ClipArt_Gallery.2">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4305300"/>
                        <a:ext cx="2743200" cy="2552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1" name="Title 10"/>
          <p:cNvSpPr txBox="1">
            <a:spLocks/>
          </p:cNvSpPr>
          <p:nvPr/>
        </p:nvSpPr>
        <p:spPr bwMode="auto">
          <a:xfrm>
            <a:off x="0" y="0"/>
            <a:ext cx="9144000" cy="762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latin typeface="Times New Roman" pitchFamily="-107" charset="0"/>
                <a:ea typeface="MS PGothic" pitchFamily="34" charset="-128"/>
                <a:cs typeface="MS PGothic" charset="0"/>
              </a:defRPr>
            </a:lvl2pPr>
            <a:lvl3pPr algn="ctr" rtl="0" eaLnBrk="0" fontAlgn="base" hangingPunct="0">
              <a:spcBef>
                <a:spcPct val="0"/>
              </a:spcBef>
              <a:spcAft>
                <a:spcPct val="0"/>
              </a:spcAft>
              <a:defRPr sz="4400">
                <a:solidFill>
                  <a:schemeClr val="tx2"/>
                </a:solidFill>
                <a:latin typeface="Times New Roman" pitchFamily="-107" charset="0"/>
                <a:ea typeface="MS PGothic" pitchFamily="34" charset="-128"/>
                <a:cs typeface="MS PGothic" charset="0"/>
              </a:defRPr>
            </a:lvl3pPr>
            <a:lvl4pPr algn="ctr" rtl="0" eaLnBrk="0" fontAlgn="base" hangingPunct="0">
              <a:spcBef>
                <a:spcPct val="0"/>
              </a:spcBef>
              <a:spcAft>
                <a:spcPct val="0"/>
              </a:spcAft>
              <a:defRPr sz="4400">
                <a:solidFill>
                  <a:schemeClr val="tx2"/>
                </a:solidFill>
                <a:latin typeface="Times New Roman" pitchFamily="-107" charset="0"/>
                <a:ea typeface="MS PGothic" pitchFamily="34" charset="-128"/>
                <a:cs typeface="MS PGothic" charset="0"/>
              </a:defRPr>
            </a:lvl4pPr>
            <a:lvl5pPr algn="ctr" rtl="0" eaLnBrk="0" fontAlgn="base" hangingPunct="0">
              <a:spcBef>
                <a:spcPct val="0"/>
              </a:spcBef>
              <a:spcAft>
                <a:spcPct val="0"/>
              </a:spcAft>
              <a:defRPr sz="4400">
                <a:solidFill>
                  <a:schemeClr val="tx2"/>
                </a:solidFill>
                <a:latin typeface="Times New Roman" pitchFamily="-107" charset="0"/>
                <a:ea typeface="MS PGothic" pitchFamily="34" charset="-128"/>
                <a:cs typeface="MS PGothic" charset="0"/>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r>
              <a:rPr lang="en-US" sz="3600" kern="0">
                <a:solidFill>
                  <a:srgbClr val="FFFFFF"/>
                </a:solidFill>
                <a:latin typeface="Arial" charset="0"/>
                <a:ea typeface="ＭＳ Ｐゴシック" charset="0"/>
              </a:rPr>
              <a:t>Parallels with the Ten Commandments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9220"/>
                                        </p:tgtEl>
                                        <p:attrNameLst>
                                          <p:attrName>style.visibility</p:attrName>
                                        </p:attrNameLst>
                                      </p:cBhvr>
                                      <p:to>
                                        <p:strVal val="visible"/>
                                      </p:to>
                                    </p:set>
                                    <p:anim calcmode="lin" valueType="num">
                                      <p:cBhvr additive="base">
                                        <p:cTn id="7" dur="500" fill="hold"/>
                                        <p:tgtEl>
                                          <p:spTgt spid="9220"/>
                                        </p:tgtEl>
                                        <p:attrNameLst>
                                          <p:attrName>ppt_x</p:attrName>
                                        </p:attrNameLst>
                                      </p:cBhvr>
                                      <p:tavLst>
                                        <p:tav tm="0">
                                          <p:val>
                                            <p:strVal val="0-#ppt_w/2"/>
                                          </p:val>
                                        </p:tav>
                                        <p:tav tm="100000">
                                          <p:val>
                                            <p:strVal val="#ppt_x"/>
                                          </p:val>
                                        </p:tav>
                                      </p:tavLst>
                                    </p:anim>
                                    <p:anim calcmode="lin" valueType="num">
                                      <p:cBhvr additive="base">
                                        <p:cTn id="8" dur="500" fill="hold"/>
                                        <p:tgtEl>
                                          <p:spTgt spid="922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 presetClass="entr" presetSubtype="5" fill="hold" grpId="0" nodeType="clickEffect">
                                  <p:stCondLst>
                                    <p:cond delay="0"/>
                                  </p:stCondLst>
                                  <p:childTnLst>
                                    <p:set>
                                      <p:cBhvr>
                                        <p:cTn id="12" dur="1" fill="hold">
                                          <p:stCondLst>
                                            <p:cond delay="0"/>
                                          </p:stCondLst>
                                        </p:cTn>
                                        <p:tgtEl>
                                          <p:spTgt spid="9218"/>
                                        </p:tgtEl>
                                        <p:attrNameLst>
                                          <p:attrName>style.visibility</p:attrName>
                                        </p:attrNameLst>
                                      </p:cBhvr>
                                      <p:to>
                                        <p:strVal val="visible"/>
                                      </p:to>
                                    </p:set>
                                    <p:animEffect transition="in" filter="blinds(vertical)">
                                      <p:cBhvr>
                                        <p:cTn id="13" dur="500"/>
                                        <p:tgtEl>
                                          <p:spTgt spid="921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5" fill="hold" grpId="0" nodeType="clickEffect">
                                  <p:stCondLst>
                                    <p:cond delay="0"/>
                                  </p:stCondLst>
                                  <p:childTnLst>
                                    <p:set>
                                      <p:cBhvr>
                                        <p:cTn id="17" dur="1" fill="hold">
                                          <p:stCondLst>
                                            <p:cond delay="0"/>
                                          </p:stCondLst>
                                        </p:cTn>
                                        <p:tgtEl>
                                          <p:spTgt spid="9231"/>
                                        </p:tgtEl>
                                        <p:attrNameLst>
                                          <p:attrName>style.visibility</p:attrName>
                                        </p:attrNameLst>
                                      </p:cBhvr>
                                      <p:to>
                                        <p:strVal val="visible"/>
                                      </p:to>
                                    </p:set>
                                    <p:animEffect transition="in" filter="blinds(vertical)">
                                      <p:cBhvr>
                                        <p:cTn id="18" dur="500"/>
                                        <p:tgtEl>
                                          <p:spTgt spid="9231"/>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923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923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9235"/>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923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5" presetClass="entr" presetSubtype="10" fill="hold" nodeType="clickEffect">
                                  <p:stCondLst>
                                    <p:cond delay="0"/>
                                  </p:stCondLst>
                                  <p:childTnLst>
                                    <p:set>
                                      <p:cBhvr>
                                        <p:cTn id="38" dur="1" fill="hold">
                                          <p:stCondLst>
                                            <p:cond delay="0"/>
                                          </p:stCondLst>
                                        </p:cTn>
                                        <p:tgtEl>
                                          <p:spTgt spid="9232"/>
                                        </p:tgtEl>
                                        <p:attrNameLst>
                                          <p:attrName>style.visibility</p:attrName>
                                        </p:attrNameLst>
                                      </p:cBhvr>
                                      <p:to>
                                        <p:strVal val="visible"/>
                                      </p:to>
                                    </p:set>
                                    <p:animEffect transition="in" filter="checkerboard(across)">
                                      <p:cBhvr>
                                        <p:cTn id="39" dur="500"/>
                                        <p:tgtEl>
                                          <p:spTgt spid="9232"/>
                                        </p:tgtEl>
                                      </p:cBhvr>
                                    </p:animEffect>
                                  </p:childTnLst>
                                  <p:subTnLst>
                                    <p:set>
                                      <p:cBhvr override="childStyle">
                                        <p:cTn dur="1" fill="hold" display="0" masterRel="nextClick" afterEffect="1"/>
                                        <p:tgtEl>
                                          <p:spTgt spid="923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autoUpdateAnimBg="0"/>
      <p:bldP spid="9220" grpId="0" autoUpdateAnimBg="0"/>
      <p:bldP spid="9231" grpId="0" autoUpdateAnimBg="0"/>
      <p:bldP spid="9233" grpId="0" animBg="1"/>
      <p:bldP spid="9234" grpId="0" animBg="1"/>
      <p:bldP spid="9235" grpId="0" animBg="1"/>
      <p:bldP spid="9236"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何西阿</a:t>
            </a:r>
            <a:r>
              <a:rPr lang="en-US" sz="8800" dirty="0">
                <a:solidFill>
                  <a:schemeClr val="bg1"/>
                </a:solidFill>
                <a:latin typeface="Arial" charset="0"/>
                <a:ea typeface="Osaka" charset="0"/>
                <a:cs typeface="Arial" charset="0"/>
              </a:rPr>
              <a:t> 5</a:t>
            </a:r>
          </a:p>
        </p:txBody>
      </p:sp>
    </p:spTree>
    <p:extLst>
      <p:ext uri="{BB962C8B-B14F-4D97-AF65-F5344CB8AC3E}">
        <p14:creationId xmlns:p14="http://schemas.microsoft.com/office/powerpoint/2010/main" val="410201690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529"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7950" y="144463"/>
            <a:ext cx="9321800" cy="688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ext Box 3"/>
          <p:cNvSpPr txBox="1">
            <a:spLocks noChangeArrowheads="1"/>
          </p:cNvSpPr>
          <p:nvPr/>
        </p:nvSpPr>
        <p:spPr bwMode="auto">
          <a:xfrm>
            <a:off x="228600" y="1600200"/>
            <a:ext cx="3429000" cy="830997"/>
          </a:xfrm>
          <a:prstGeom prst="rect">
            <a:avLst/>
          </a:prstGeom>
          <a:solidFill>
            <a:srgbClr val="FFFF99"/>
          </a:solidFill>
          <a:ln w="25400">
            <a:solidFill>
              <a:schemeClr val="tx1"/>
            </a:solidFill>
            <a:miter lim="800000"/>
            <a:headEnd/>
            <a:tailEnd/>
          </a:ln>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CN" altLang="en-US" b="1" dirty="0">
                <a:solidFill>
                  <a:srgbClr val="000000"/>
                </a:solidFill>
                <a:latin typeface="Arial" charset="0"/>
                <a:cs typeface="Arial" charset="0"/>
              </a:rPr>
              <a:t>“他们的骄傲使他们不能归向耶和华” </a:t>
            </a:r>
            <a:r>
              <a:rPr lang="en-US" altLang="zh-CN" b="1" dirty="0">
                <a:solidFill>
                  <a:srgbClr val="000000"/>
                </a:solidFill>
                <a:latin typeface="Arial" charset="0"/>
                <a:cs typeface="Arial" charset="0"/>
              </a:rPr>
              <a:t>(5:4)</a:t>
            </a:r>
          </a:p>
        </p:txBody>
      </p:sp>
      <p:sp>
        <p:nvSpPr>
          <p:cNvPr id="12292" name="Text Box 4"/>
          <p:cNvSpPr txBox="1">
            <a:spLocks noChangeArrowheads="1"/>
          </p:cNvSpPr>
          <p:nvPr/>
        </p:nvSpPr>
        <p:spPr bwMode="auto">
          <a:xfrm>
            <a:off x="2895600" y="3359150"/>
            <a:ext cx="3429000" cy="830997"/>
          </a:xfrm>
          <a:prstGeom prst="rect">
            <a:avLst/>
          </a:prstGeom>
          <a:solidFill>
            <a:srgbClr val="FFFF00"/>
          </a:solidFill>
          <a:ln w="25400">
            <a:solidFill>
              <a:schemeClr val="tx1"/>
            </a:solidFill>
            <a:miter lim="800000"/>
            <a:headEnd/>
            <a:tailEnd/>
          </a:ln>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CN" altLang="en-US" b="1" dirty="0">
                <a:solidFill>
                  <a:srgbClr val="000000"/>
                </a:solidFill>
                <a:latin typeface="Arial" charset="0"/>
                <a:cs typeface="Arial" charset="0"/>
              </a:rPr>
              <a:t>“当他们寻求耶和华，却寻不见” </a:t>
            </a:r>
            <a:r>
              <a:rPr lang="en-US" altLang="zh-CN" b="1" dirty="0">
                <a:solidFill>
                  <a:srgbClr val="000000"/>
                </a:solidFill>
                <a:latin typeface="Arial" charset="0"/>
                <a:cs typeface="Arial" charset="0"/>
              </a:rPr>
              <a:t>(5:6)</a:t>
            </a:r>
          </a:p>
        </p:txBody>
      </p:sp>
      <p:sp>
        <p:nvSpPr>
          <p:cNvPr id="12293" name="Text Box 5"/>
          <p:cNvSpPr txBox="1">
            <a:spLocks noChangeArrowheads="1"/>
          </p:cNvSpPr>
          <p:nvPr/>
        </p:nvSpPr>
        <p:spPr bwMode="auto">
          <a:xfrm>
            <a:off x="4648200" y="4724400"/>
            <a:ext cx="4495800" cy="1200328"/>
          </a:xfrm>
          <a:prstGeom prst="rect">
            <a:avLst/>
          </a:prstGeom>
          <a:solidFill>
            <a:srgbClr val="FFCC00"/>
          </a:solidFill>
          <a:ln w="25400">
            <a:solidFill>
              <a:schemeClr val="tx1"/>
            </a:solidFill>
            <a:miter lim="800000"/>
            <a:headEnd/>
            <a:tailEnd/>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CN" altLang="en-US" b="1" dirty="0">
                <a:solidFill>
                  <a:srgbClr val="000000"/>
                </a:solidFill>
                <a:latin typeface="Arial" charset="0"/>
                <a:cs typeface="Arial" charset="0"/>
              </a:rPr>
              <a:t>“神说他要回到原处，等以色列自觉有罪（或作：承认己罪</a:t>
            </a:r>
            <a:r>
              <a:rPr lang="en-US" altLang="zh-CN" b="1" dirty="0">
                <a:solidFill>
                  <a:srgbClr val="000000"/>
                </a:solidFill>
                <a:latin typeface="Arial" charset="0"/>
                <a:cs typeface="Arial" charset="0"/>
              </a:rPr>
              <a:t>)” (5:15)</a:t>
            </a:r>
          </a:p>
        </p:txBody>
      </p:sp>
      <p:sp>
        <p:nvSpPr>
          <p:cNvPr id="12294" name="AutoShape 6"/>
          <p:cNvSpPr>
            <a:spLocks noChangeArrowheads="1"/>
          </p:cNvSpPr>
          <p:nvPr/>
        </p:nvSpPr>
        <p:spPr bwMode="auto">
          <a:xfrm>
            <a:off x="838200" y="3048000"/>
            <a:ext cx="1524000" cy="1295400"/>
          </a:xfrm>
          <a:prstGeom prst="curvedRightArrow">
            <a:avLst>
              <a:gd name="adj1" fmla="val 15907"/>
              <a:gd name="adj2" fmla="val 35907"/>
              <a:gd name="adj3" fmla="val 40686"/>
            </a:avLst>
          </a:prstGeom>
          <a:solidFill>
            <a:srgbClr val="FF0000"/>
          </a:solidFill>
          <a:ln w="9525">
            <a:solidFill>
              <a:schemeClr val="tx1"/>
            </a:solidFill>
            <a:miter lim="800000"/>
            <a:headEnd/>
            <a:tailEnd/>
          </a:ln>
        </p:spPr>
        <p:txBody>
          <a:bodyPr wrap="none" anchor="ctr"/>
          <a:lstStyle/>
          <a:p>
            <a:endParaRPr lang="en-US" sz="2400">
              <a:solidFill>
                <a:srgbClr val="000000"/>
              </a:solidFill>
              <a:latin typeface="Arial" charset="0"/>
              <a:ea typeface="ＭＳ Ｐゴシック" charset="0"/>
              <a:cs typeface="Arial" charset="0"/>
            </a:endParaRPr>
          </a:p>
        </p:txBody>
      </p:sp>
      <p:sp>
        <p:nvSpPr>
          <p:cNvPr id="12295" name="AutoShape 7"/>
          <p:cNvSpPr>
            <a:spLocks noChangeArrowheads="1"/>
          </p:cNvSpPr>
          <p:nvPr/>
        </p:nvSpPr>
        <p:spPr bwMode="auto">
          <a:xfrm>
            <a:off x="2630238" y="4876800"/>
            <a:ext cx="1524000" cy="1295400"/>
          </a:xfrm>
          <a:prstGeom prst="curvedRightArrow">
            <a:avLst>
              <a:gd name="adj1" fmla="val 15907"/>
              <a:gd name="adj2" fmla="val 35907"/>
              <a:gd name="adj3" fmla="val 40686"/>
            </a:avLst>
          </a:prstGeom>
          <a:solidFill>
            <a:srgbClr val="FF0000"/>
          </a:solidFill>
          <a:ln w="9525">
            <a:solidFill>
              <a:schemeClr val="tx1"/>
            </a:solidFill>
            <a:miter lim="800000"/>
            <a:headEnd/>
            <a:tailEnd/>
          </a:ln>
        </p:spPr>
        <p:txBody>
          <a:bodyPr wrap="none" anchor="ctr"/>
          <a:lstStyle/>
          <a:p>
            <a:endParaRPr lang="en-US" sz="2400">
              <a:solidFill>
                <a:srgbClr val="000000"/>
              </a:solidFill>
              <a:latin typeface="Arial" charset="0"/>
              <a:ea typeface="ＭＳ Ｐゴシック" charset="0"/>
              <a:cs typeface="Arial" charset="0"/>
            </a:endParaRPr>
          </a:p>
        </p:txBody>
      </p:sp>
      <p:sp>
        <p:nvSpPr>
          <p:cNvPr id="278535" name="Title 7"/>
          <p:cNvSpPr>
            <a:spLocks noGrp="1"/>
          </p:cNvSpPr>
          <p:nvPr>
            <p:ph type="title" idx="4294967295"/>
          </p:nvPr>
        </p:nvSpPr>
        <p:spPr>
          <a:xfrm>
            <a:off x="-107950" y="-26988"/>
            <a:ext cx="9359900" cy="647701"/>
          </a:xfrm>
          <a:solidFill>
            <a:srgbClr val="000000"/>
          </a:solidFill>
        </p:spPr>
        <p:txBody>
          <a:bodyPr/>
          <a:lstStyle/>
          <a:p>
            <a:r>
              <a:rPr lang="zh-CN" altLang="en-US" sz="3200" dirty="0">
                <a:solidFill>
                  <a:schemeClr val="bg1"/>
                </a:solidFill>
                <a:latin typeface="Arial" charset="0"/>
                <a:ea typeface="ＭＳ Ｐゴシック" charset="0"/>
              </a:rPr>
              <a:t>心理的降下螺旋  （</a:t>
            </a:r>
            <a:r>
              <a:rPr lang="en-US" sz="3200" dirty="0">
                <a:solidFill>
                  <a:schemeClr val="bg1"/>
                </a:solidFill>
                <a:latin typeface="Arial" charset="0"/>
                <a:ea typeface="ＭＳ Ｐゴシック" charset="0"/>
              </a:rPr>
              <a:t>5:4-15)</a:t>
            </a:r>
            <a:endParaRPr lang="en-US" dirty="0">
              <a:solidFill>
                <a:schemeClr val="bg1"/>
              </a:solidFill>
              <a:latin typeface="Arial" charset="0"/>
              <a:ea typeface="ＭＳ Ｐゴシック" charset="0"/>
            </a:endParaRPr>
          </a:p>
        </p:txBody>
      </p:sp>
    </p:spTree>
    <p:extLst>
      <p:ext uri="{BB962C8B-B14F-4D97-AF65-F5344CB8AC3E}">
        <p14:creationId xmlns:p14="http://schemas.microsoft.com/office/powerpoint/2010/main" val="13063128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29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2294"/>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499"/>
                                          </p:stCondLst>
                                        </p:cTn>
                                        <p:tgtEl>
                                          <p:spTgt spid="12292"/>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499"/>
                                          </p:stCondLst>
                                        </p:cTn>
                                        <p:tgtEl>
                                          <p:spTgt spid="12295"/>
                                        </p:tgtEl>
                                        <p:attrNameLst>
                                          <p:attrName>style.visibility</p:attrName>
                                        </p:attrNameLst>
                                      </p:cBhvr>
                                      <p:to>
                                        <p:strVal val="visible"/>
                                      </p:to>
                                    </p:set>
                                  </p:childTnLst>
                                </p:cTn>
                              </p:par>
                            </p:childTnLst>
                          </p:cTn>
                        </p:par>
                        <p:par>
                          <p:cTn id="18" fill="hold" nodeType="afterGroup">
                            <p:stCondLst>
                              <p:cond delay="500"/>
                            </p:stCondLst>
                            <p:childTnLst>
                              <p:par>
                                <p:cTn id="19" presetID="1" presetClass="entr" presetSubtype="0" fill="hold" grpId="0" nodeType="afterEffect">
                                  <p:stCondLst>
                                    <p:cond delay="0"/>
                                  </p:stCondLst>
                                  <p:childTnLst>
                                    <p:set>
                                      <p:cBhvr>
                                        <p:cTn id="20" dur="1" fill="hold">
                                          <p:stCondLst>
                                            <p:cond delay="499"/>
                                          </p:stCondLst>
                                        </p:cTn>
                                        <p:tgtEl>
                                          <p:spTgt spid="122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animBg="1" autoUpdateAnimBg="0"/>
      <p:bldP spid="12292" grpId="0" animBg="1" autoUpdateAnimBg="0"/>
      <p:bldP spid="12293" grpId="0" animBg="1" autoUpdateAnimBg="0"/>
      <p:bldP spid="12294" grpId="0" animBg="1"/>
      <p:bldP spid="12295"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何西阿</a:t>
            </a:r>
            <a:r>
              <a:rPr lang="en-US" sz="8800" dirty="0">
                <a:solidFill>
                  <a:schemeClr val="bg1"/>
                </a:solidFill>
                <a:latin typeface="Arial" charset="0"/>
                <a:ea typeface="Osaka" charset="0"/>
                <a:cs typeface="Arial" charset="0"/>
              </a:rPr>
              <a:t> 6</a:t>
            </a:r>
          </a:p>
        </p:txBody>
      </p:sp>
    </p:spTree>
    <p:extLst>
      <p:ext uri="{BB962C8B-B14F-4D97-AF65-F5344CB8AC3E}">
        <p14:creationId xmlns:p14="http://schemas.microsoft.com/office/powerpoint/2010/main" val="194587832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ea typeface="ＭＳ Ｐゴシック" charset="0"/>
            </a:endParaRPr>
          </a:p>
        </p:txBody>
      </p:sp>
      <p:sp>
        <p:nvSpPr>
          <p:cNvPr id="900098" name="Rectangle 2"/>
          <p:cNvSpPr>
            <a:spLocks noGrp="1" noChangeArrowheads="1"/>
          </p:cNvSpPr>
          <p:nvPr>
            <p:ph type="ctrTitle"/>
          </p:nvPr>
        </p:nvSpPr>
        <p:spPr>
          <a:xfrm>
            <a:off x="0" y="29469"/>
            <a:ext cx="9144000" cy="1380231"/>
          </a:xfrm>
          <a:effectLst>
            <a:outerShdw blurRad="63500" dist="35921" dir="2700000" algn="ctr" rotWithShape="0">
              <a:schemeClr val="tx2">
                <a:alpha val="74998"/>
              </a:schemeClr>
            </a:outerShdw>
          </a:effectLst>
          <a:ex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Israel went after other lovers instead of knowing her true husband, the L</a:t>
            </a:r>
            <a:r>
              <a:rPr lang="en-US" sz="3200" b="1" dirty="0">
                <a:effectLst>
                  <a:glow rad="127000">
                    <a:schemeClr val="tx1"/>
                  </a:glow>
                </a:effectLst>
                <a:latin typeface="Arial" charset="0"/>
                <a:ea typeface="ＭＳ Ｐゴシック" charset="0"/>
                <a:cs typeface="ＭＳ Ｐゴシック" charset="0"/>
              </a:rPr>
              <a:t>ORD</a:t>
            </a:r>
            <a:endParaRPr lang="en-US" sz="36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456137" y="1409700"/>
            <a:ext cx="8058661" cy="5125308"/>
          </a:xfrm>
          <a:prstGeom prst="rect">
            <a:avLst/>
          </a:prstGeom>
        </p:spPr>
      </p:pic>
    </p:spTree>
    <p:extLst>
      <p:ext uri="{BB962C8B-B14F-4D97-AF65-F5344CB8AC3E}">
        <p14:creationId xmlns:p14="http://schemas.microsoft.com/office/powerpoint/2010/main" val="2553482680"/>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ethsemene.jpg">
            <a:extLst>
              <a:ext uri="{FF2B5EF4-FFF2-40B4-BE49-F238E27FC236}">
                <a16:creationId xmlns:a16="http://schemas.microsoft.com/office/drawing/2014/main" id="{52AA133A-E0FE-0F4E-A756-3B0720749BD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7614"/>
            <a:ext cx="9162651" cy="1397996"/>
          </a:xfrm>
          <a:solidFill>
            <a:schemeClr val="tx1"/>
          </a:solidFill>
        </p:spPr>
        <p:txBody>
          <a:bodyPr/>
          <a:lstStyle/>
          <a:p>
            <a:r>
              <a:rPr lang="zh-CN" altLang="en-US" sz="3600" b="1" dirty="0">
                <a:solidFill>
                  <a:schemeClr val="bg1"/>
                </a:solidFill>
                <a:effectLst>
                  <a:glow rad="101600">
                    <a:schemeClr val="tx1">
                      <a:alpha val="99000"/>
                    </a:schemeClr>
                  </a:glow>
                </a:effectLst>
                <a:latin typeface="Arial"/>
                <a:cs typeface="Arial"/>
              </a:rPr>
              <a:t>弥赛亚</a:t>
            </a:r>
            <a:endParaRPr lang="en-US" sz="3600" b="1" dirty="0">
              <a:solidFill>
                <a:schemeClr val="bg1"/>
              </a:solidFill>
              <a:effectLst>
                <a:glow rad="101600">
                  <a:schemeClr val="tx1">
                    <a:alpha val="99000"/>
                  </a:schemeClr>
                </a:glow>
              </a:effectLst>
              <a:latin typeface="Arial"/>
              <a:cs typeface="Arial"/>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endParaRPr lang="en-US" altLang="zh-CN" sz="3200" b="1" dirty="0">
              <a:solidFill>
                <a:srgbClr val="FFFFFF"/>
              </a:solidFill>
              <a:effectLst>
                <a:glow rad="127000">
                  <a:srgbClr val="000000"/>
                </a:glow>
              </a:effectLst>
              <a:latin typeface="Arial" charset="0"/>
              <a:ea typeface="ＭＳ Ｐゴシック" charset="0"/>
              <a:cs typeface="ＭＳ Ｐゴシック" charset="0"/>
            </a:endParaRPr>
          </a:p>
          <a:p>
            <a:r>
              <a:rPr lang="zh-CN" altLang="en-US" sz="3200" b="1" dirty="0">
                <a:solidFill>
                  <a:srgbClr val="FFFFFF"/>
                </a:solidFill>
                <a:effectLst>
                  <a:glow rad="127000">
                    <a:srgbClr val="000000"/>
                  </a:glow>
                </a:effectLst>
                <a:latin typeface="Arial" charset="0"/>
                <a:ea typeface="ＭＳ Ｐゴシック" charset="0"/>
                <a:cs typeface="ＭＳ Ｐゴシック" charset="0"/>
              </a:rPr>
              <a:t>基督救赎的工作（第</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3</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章）体现在以色列人出埃及    （</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11</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1</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），就如同耶稣与他的父母一同出埃及回到以色列一样 </a:t>
            </a:r>
            <a:r>
              <a:rPr lang="en-US" sz="3200" b="1" dirty="0">
                <a:solidFill>
                  <a:srgbClr val="FFFFFF"/>
                </a:solidFill>
                <a:effectLst>
                  <a:glow rad="127000">
                    <a:srgbClr val="000000"/>
                  </a:glow>
                </a:effectLst>
                <a:latin typeface="Arial" charset="0"/>
                <a:ea typeface="ＭＳ Ｐゴシック" charset="0"/>
                <a:cs typeface="ＭＳ Ｐゴシック" charset="0"/>
              </a:rPr>
              <a:t>(</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马太福音</a:t>
            </a:r>
            <a:r>
              <a:rPr lang="en-US" sz="3200" b="1" dirty="0">
                <a:solidFill>
                  <a:srgbClr val="FFFFFF"/>
                </a:solidFill>
                <a:effectLst>
                  <a:glow rad="127000">
                    <a:srgbClr val="000000"/>
                  </a:glow>
                </a:effectLst>
                <a:latin typeface="Arial" charset="0"/>
                <a:ea typeface="ＭＳ Ｐゴシック" charset="0"/>
                <a:cs typeface="ＭＳ Ｐゴシック" charset="0"/>
              </a:rPr>
              <a:t> 2:15)</a:t>
            </a:r>
            <a:r>
              <a:rPr lang="zh-CN" altLang="en-US" sz="3200" dirty="0"/>
              <a:t>。</a:t>
            </a:r>
            <a:endParaRPr lang="en-SG" sz="3200" dirty="0"/>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8170701" y="44450"/>
            <a:ext cx="8683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347c</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何西阿</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299954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ea typeface="ＭＳ Ｐゴシック" charset="0"/>
            </a:endParaRPr>
          </a:p>
        </p:txBody>
      </p:sp>
      <p:sp>
        <p:nvSpPr>
          <p:cNvPr id="900098" name="Rectangle 2"/>
          <p:cNvSpPr>
            <a:spLocks noGrp="1" noChangeArrowheads="1"/>
          </p:cNvSpPr>
          <p:nvPr>
            <p:ph type="ctrTitle"/>
          </p:nvPr>
        </p:nvSpPr>
        <p:spPr>
          <a:xfrm>
            <a:off x="0" y="29469"/>
            <a:ext cx="9144000" cy="1982796"/>
          </a:xfrm>
          <a:effectLst>
            <a:outerShdw blurRad="63500" dist="35921" dir="2700000" algn="ctr" rotWithShape="0">
              <a:schemeClr val="tx2">
                <a:alpha val="74998"/>
              </a:schemeClr>
            </a:outerShdw>
          </a:effectLst>
          <a:ex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来吧！让我们回转归向耶和华；</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因为，他虽然撕裂了我们，但必定医治我们</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何西阿 </a:t>
            </a:r>
            <a:r>
              <a:rPr lang="en-US" sz="3600" b="1" dirty="0">
                <a:effectLst>
                  <a:glow rad="127000">
                    <a:schemeClr val="tx1"/>
                  </a:glow>
                </a:effectLst>
                <a:latin typeface="Arial" charset="0"/>
                <a:ea typeface="ＭＳ Ｐゴシック" charset="0"/>
                <a:cs typeface="ＭＳ Ｐゴシック" charset="0"/>
              </a:rPr>
              <a:t>6:1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0" y="2012265"/>
            <a:ext cx="9144000" cy="3990109"/>
          </a:xfrm>
          <a:prstGeom prst="rect">
            <a:avLst/>
          </a:prstGeom>
        </p:spPr>
      </p:pic>
    </p:spTree>
    <p:extLst>
      <p:ext uri="{BB962C8B-B14F-4D97-AF65-F5344CB8AC3E}">
        <p14:creationId xmlns:p14="http://schemas.microsoft.com/office/powerpoint/2010/main" val="1053931488"/>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Text Box 4"/>
          <p:cNvSpPr txBox="1">
            <a:spLocks noChangeArrowheads="1"/>
          </p:cNvSpPr>
          <p:nvPr/>
        </p:nvSpPr>
        <p:spPr bwMode="auto">
          <a:xfrm>
            <a:off x="76200" y="620713"/>
            <a:ext cx="90678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65138" indent="-465138">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pPr>
              <a:buFontTx/>
              <a:buChar char="•"/>
            </a:pPr>
            <a:r>
              <a:rPr lang="zh-CN" altLang="en-US" sz="2400" b="1">
                <a:solidFill>
                  <a:srgbClr val="000000"/>
                </a:solidFill>
                <a:latin typeface="Arial" charset="0"/>
                <a:cs typeface="Arial" charset="0"/>
              </a:rPr>
              <a:t>是其中一个复兴的应许</a:t>
            </a:r>
          </a:p>
          <a:p>
            <a:pPr>
              <a:buFontTx/>
              <a:buChar char="•"/>
            </a:pPr>
            <a:r>
              <a:rPr lang="zh-CN" altLang="en-US" sz="2400" b="1">
                <a:solidFill>
                  <a:srgbClr val="000000"/>
                </a:solidFill>
                <a:latin typeface="Arial" charset="0"/>
                <a:cs typeface="Arial" charset="0"/>
              </a:rPr>
              <a:t>神永不完完全全和最终毁灭他的民</a:t>
            </a:r>
          </a:p>
          <a:p>
            <a:pPr>
              <a:buFontTx/>
              <a:buChar char="•"/>
            </a:pPr>
            <a:r>
              <a:rPr lang="zh-CN" altLang="en-US" sz="2400" b="1">
                <a:solidFill>
                  <a:srgbClr val="000000"/>
                </a:solidFill>
                <a:latin typeface="Arial" charset="0"/>
                <a:cs typeface="Arial" charset="0"/>
              </a:rPr>
              <a:t>剩下的人会存留</a:t>
            </a:r>
            <a:r>
              <a:rPr lang="en-US" altLang="zh-CN" sz="2400" b="1">
                <a:solidFill>
                  <a:srgbClr val="000000"/>
                </a:solidFill>
                <a:latin typeface="Arial" charset="0"/>
                <a:cs typeface="Arial" charset="0"/>
              </a:rPr>
              <a:t>, </a:t>
            </a:r>
            <a:r>
              <a:rPr lang="zh-CN" altLang="en-US" sz="2400" b="1">
                <a:solidFill>
                  <a:srgbClr val="000000"/>
                </a:solidFill>
                <a:latin typeface="Arial" charset="0"/>
                <a:cs typeface="Arial" charset="0"/>
              </a:rPr>
              <a:t>从被掳之地拯救出来</a:t>
            </a:r>
          </a:p>
          <a:p>
            <a:pPr>
              <a:buFontTx/>
              <a:buChar char="•"/>
            </a:pPr>
            <a:r>
              <a:rPr lang="zh-CN" altLang="en-US" sz="2400" b="1">
                <a:solidFill>
                  <a:srgbClr val="000000"/>
                </a:solidFill>
                <a:latin typeface="Arial" charset="0"/>
                <a:cs typeface="Arial" charset="0"/>
              </a:rPr>
              <a:t>这段金文不限于旧约</a:t>
            </a:r>
            <a:r>
              <a:rPr lang="en-US" altLang="zh-CN" sz="2400" b="1">
                <a:solidFill>
                  <a:srgbClr val="000000"/>
                </a:solidFill>
                <a:latin typeface="Arial" charset="0"/>
                <a:cs typeface="Arial" charset="0"/>
              </a:rPr>
              <a:t>- </a:t>
            </a:r>
            <a:r>
              <a:rPr lang="zh-CN" altLang="en-US" sz="2400" b="1">
                <a:solidFill>
                  <a:srgbClr val="000000"/>
                </a:solidFill>
                <a:latin typeface="Arial" charset="0"/>
                <a:cs typeface="Arial" charset="0"/>
              </a:rPr>
              <a:t>有一部分复兴的盼望已在新约成就了</a:t>
            </a:r>
          </a:p>
          <a:p>
            <a:pPr>
              <a:buFontTx/>
              <a:buChar char="•"/>
            </a:pPr>
            <a:r>
              <a:rPr lang="zh-CN" altLang="en-US" sz="2400" b="1">
                <a:solidFill>
                  <a:srgbClr val="000000"/>
                </a:solidFill>
                <a:latin typeface="Arial" charset="0"/>
                <a:cs typeface="Arial" charset="0"/>
              </a:rPr>
              <a:t>重点是</a:t>
            </a:r>
            <a:r>
              <a:rPr lang="en-US" altLang="zh-CN" sz="2400" b="1">
                <a:solidFill>
                  <a:srgbClr val="000000"/>
                </a:solidFill>
                <a:latin typeface="Arial" charset="0"/>
                <a:cs typeface="Arial" charset="0"/>
              </a:rPr>
              <a:t>, </a:t>
            </a:r>
            <a:r>
              <a:rPr lang="zh-CN" altLang="en-US" sz="2400" b="1">
                <a:solidFill>
                  <a:srgbClr val="000000"/>
                </a:solidFill>
                <a:latin typeface="Arial" charset="0"/>
                <a:cs typeface="Arial" charset="0"/>
              </a:rPr>
              <a:t>这是个邀请， 重新被神接纳成为他的子民 </a:t>
            </a:r>
            <a:r>
              <a:rPr lang="en-US" altLang="zh-CN" sz="2400" b="1">
                <a:solidFill>
                  <a:srgbClr val="000000"/>
                </a:solidFill>
                <a:latin typeface="Arial" charset="0"/>
                <a:cs typeface="Arial" charset="0"/>
              </a:rPr>
              <a:t>(</a:t>
            </a:r>
            <a:r>
              <a:rPr lang="zh-CN" altLang="en-US" sz="2400" b="1">
                <a:solidFill>
                  <a:srgbClr val="000000"/>
                </a:solidFill>
                <a:latin typeface="Arial" charset="0"/>
                <a:cs typeface="Arial" charset="0"/>
              </a:rPr>
              <a:t>这不是指单独或个人， 乃是多人或整个肢体</a:t>
            </a:r>
            <a:r>
              <a:rPr lang="en-US" altLang="zh-CN" sz="2400" b="1">
                <a:solidFill>
                  <a:srgbClr val="000000"/>
                </a:solidFill>
                <a:latin typeface="Arial" charset="0"/>
                <a:cs typeface="Arial" charset="0"/>
              </a:rPr>
              <a:t>)</a:t>
            </a:r>
          </a:p>
        </p:txBody>
      </p:sp>
      <p:sp>
        <p:nvSpPr>
          <p:cNvPr id="7" name="Title 6"/>
          <p:cNvSpPr>
            <a:spLocks noGrp="1"/>
          </p:cNvSpPr>
          <p:nvPr>
            <p:ph type="title" idx="4294967295"/>
          </p:nvPr>
        </p:nvSpPr>
        <p:spPr>
          <a:xfrm>
            <a:off x="0" y="0"/>
            <a:ext cx="9144000" cy="584200"/>
          </a:xfrm>
          <a:solidFill>
            <a:schemeClr val="accent6">
              <a:lumMod val="75000"/>
            </a:schemeClr>
          </a:solidFill>
        </p:spPr>
        <p:txBody>
          <a:bodyPr>
            <a:spAutoFit/>
          </a:bodyPr>
          <a:lstStyle/>
          <a:p>
            <a:pPr marL="465138" indent="-465138">
              <a:spcBef>
                <a:spcPct val="50000"/>
              </a:spcBef>
              <a:defRPr/>
            </a:pPr>
            <a:r>
              <a:rPr lang="zh-CN" altLang="en-US" sz="3200" i="1">
                <a:solidFill>
                  <a:srgbClr val="EAEAEA"/>
                </a:solidFill>
                <a:effectLst>
                  <a:outerShdw blurRad="38100" dist="38100" dir="2700000" algn="tl">
                    <a:srgbClr val="000000"/>
                  </a:outerShdw>
                </a:effectLst>
                <a:latin typeface="Arial" charset="0"/>
                <a:ea typeface="MS PGothic" charset="0"/>
                <a:cs typeface="Arial" charset="0"/>
              </a:rPr>
              <a:t>末世的意义</a:t>
            </a:r>
            <a:r>
              <a:rPr lang="en-US" sz="3200" i="1">
                <a:solidFill>
                  <a:srgbClr val="EAEAEA"/>
                </a:solidFill>
                <a:effectLst>
                  <a:outerShdw blurRad="38100" dist="38100" dir="2700000" algn="tl">
                    <a:srgbClr val="000000"/>
                  </a:outerShdw>
                </a:effectLst>
                <a:latin typeface="Arial" charset="0"/>
                <a:ea typeface="MS PGothic" charset="0"/>
                <a:cs typeface="Arial" charset="0"/>
              </a:rPr>
              <a:t> – </a:t>
            </a:r>
            <a:r>
              <a:rPr lang="zh-CN" altLang="en-US" sz="3200" i="1">
                <a:solidFill>
                  <a:srgbClr val="EAEAEA"/>
                </a:solidFill>
                <a:effectLst>
                  <a:outerShdw blurRad="38100" dist="38100" dir="2700000" algn="tl">
                    <a:srgbClr val="000000"/>
                  </a:outerShdw>
                </a:effectLst>
                <a:latin typeface="Arial" charset="0"/>
                <a:ea typeface="MS PGothic" charset="0"/>
                <a:cs typeface="Arial" charset="0"/>
              </a:rPr>
              <a:t>何西阿</a:t>
            </a:r>
            <a:r>
              <a:rPr lang="en-US" sz="3200" i="1">
                <a:solidFill>
                  <a:srgbClr val="EAEAEA"/>
                </a:solidFill>
                <a:effectLst>
                  <a:outerShdw blurRad="38100" dist="38100" dir="2700000" algn="tl">
                    <a:srgbClr val="000000"/>
                  </a:outerShdw>
                </a:effectLst>
                <a:latin typeface="Arial" charset="0"/>
                <a:ea typeface="MS PGothic" charset="0"/>
                <a:cs typeface="Arial" charset="0"/>
              </a:rPr>
              <a:t>6:1-3</a:t>
            </a:r>
          </a:p>
        </p:txBody>
      </p:sp>
      <p:pic>
        <p:nvPicPr>
          <p:cNvPr id="17203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7713" y="3606800"/>
            <a:ext cx="7569200"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29725"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 Box 3"/>
          <p:cNvSpPr txBox="1">
            <a:spLocks noChangeArrowheads="1"/>
          </p:cNvSpPr>
          <p:nvPr/>
        </p:nvSpPr>
        <p:spPr bwMode="auto">
          <a:xfrm>
            <a:off x="4572000" y="692697"/>
            <a:ext cx="4572000" cy="600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65138" indent="-465138">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zh-CN" altLang="en-US" sz="3200" b="1" dirty="0">
                <a:solidFill>
                  <a:srgbClr val="FFFFFF"/>
                </a:solidFill>
                <a:effectLst>
                  <a:glow rad="177800">
                    <a:srgbClr val="000000">
                      <a:alpha val="97000"/>
                    </a:srgbClr>
                  </a:glow>
                </a:effectLst>
                <a:latin typeface="Arial" charset="0"/>
                <a:cs typeface="Arial" charset="0"/>
              </a:rPr>
              <a:t>经文提到</a:t>
            </a:r>
            <a:r>
              <a:rPr lang="en-US" altLang="zh-CN" sz="3200" b="1" dirty="0">
                <a:solidFill>
                  <a:srgbClr val="FFFFFF"/>
                </a:solidFill>
                <a:effectLst>
                  <a:glow rad="177800">
                    <a:srgbClr val="000000">
                      <a:alpha val="97000"/>
                    </a:srgbClr>
                  </a:glow>
                </a:effectLst>
                <a:latin typeface="Arial" charset="0"/>
                <a:cs typeface="Arial" charset="0"/>
              </a:rPr>
              <a:t>:</a:t>
            </a:r>
          </a:p>
          <a:p>
            <a:pPr>
              <a:defRPr/>
            </a:pPr>
            <a:r>
              <a:rPr lang="en-US" altLang="zh-CN" sz="3200" b="1" dirty="0">
                <a:solidFill>
                  <a:srgbClr val="FFFFFF"/>
                </a:solidFill>
                <a:effectLst>
                  <a:glow rad="177800">
                    <a:srgbClr val="000000">
                      <a:alpha val="97000"/>
                    </a:srgbClr>
                  </a:glow>
                </a:effectLst>
                <a:latin typeface="Arial" charset="0"/>
                <a:cs typeface="Arial" charset="0"/>
              </a:rPr>
              <a:t>a)	</a:t>
            </a:r>
            <a:r>
              <a:rPr lang="zh-CN" altLang="en-US" sz="3200" b="1" dirty="0">
                <a:solidFill>
                  <a:srgbClr val="FFFFFF"/>
                </a:solidFill>
                <a:effectLst>
                  <a:glow rad="177800">
                    <a:srgbClr val="000000">
                      <a:alpha val="97000"/>
                    </a:srgbClr>
                  </a:glow>
                </a:effectLst>
                <a:latin typeface="Arial" charset="0"/>
                <a:cs typeface="Arial" charset="0"/>
              </a:rPr>
              <a:t>罪的教义 </a:t>
            </a:r>
            <a:r>
              <a:rPr lang="en-US" altLang="zh-CN" sz="3200" b="1" dirty="0">
                <a:solidFill>
                  <a:srgbClr val="FFFFFF"/>
                </a:solidFill>
                <a:effectLst>
                  <a:glow rad="177800">
                    <a:srgbClr val="000000">
                      <a:alpha val="97000"/>
                    </a:srgbClr>
                  </a:glow>
                </a:effectLst>
                <a:latin typeface="Arial" charset="0"/>
                <a:cs typeface="Arial" charset="0"/>
              </a:rPr>
              <a:t>- </a:t>
            </a:r>
            <a:r>
              <a:rPr lang="zh-CN" altLang="en-US" sz="3200" b="1" dirty="0">
                <a:solidFill>
                  <a:srgbClr val="FFFFFF"/>
                </a:solidFill>
                <a:effectLst>
                  <a:glow rad="177800">
                    <a:srgbClr val="000000">
                      <a:alpha val="97000"/>
                    </a:srgbClr>
                  </a:glow>
                </a:effectLst>
                <a:latin typeface="Arial" charset="0"/>
                <a:cs typeface="Arial" charset="0"/>
              </a:rPr>
              <a:t>因为饶恕是复兴的应许的一部分</a:t>
            </a:r>
          </a:p>
          <a:p>
            <a:pPr>
              <a:defRPr/>
            </a:pPr>
            <a:r>
              <a:rPr lang="en-US" altLang="zh-CN" sz="3200" b="1" dirty="0">
                <a:solidFill>
                  <a:srgbClr val="FFFFFF"/>
                </a:solidFill>
                <a:effectLst>
                  <a:glow rad="177800">
                    <a:srgbClr val="000000">
                      <a:alpha val="97000"/>
                    </a:srgbClr>
                  </a:glow>
                </a:effectLst>
                <a:latin typeface="Arial" charset="0"/>
                <a:cs typeface="Arial" charset="0"/>
              </a:rPr>
              <a:t>b)	</a:t>
            </a:r>
            <a:r>
              <a:rPr lang="zh-CN" altLang="en-US" sz="3200" b="1" dirty="0">
                <a:solidFill>
                  <a:srgbClr val="FFFFFF"/>
                </a:solidFill>
                <a:effectLst>
                  <a:glow rad="177800">
                    <a:srgbClr val="000000">
                      <a:alpha val="97000"/>
                    </a:srgbClr>
                  </a:glow>
                </a:effectLst>
                <a:latin typeface="Arial" charset="0"/>
                <a:cs typeface="Arial" charset="0"/>
              </a:rPr>
              <a:t>以色列的未来教义 </a:t>
            </a:r>
            <a:r>
              <a:rPr lang="en-US" altLang="zh-CN" sz="3200" b="1" dirty="0">
                <a:solidFill>
                  <a:srgbClr val="FFFFFF"/>
                </a:solidFill>
                <a:effectLst>
                  <a:glow rad="177800">
                    <a:srgbClr val="000000">
                      <a:alpha val="97000"/>
                    </a:srgbClr>
                  </a:glow>
                </a:effectLst>
                <a:latin typeface="Arial" charset="0"/>
                <a:cs typeface="Arial" charset="0"/>
              </a:rPr>
              <a:t>- </a:t>
            </a:r>
            <a:r>
              <a:rPr lang="zh-CN" altLang="en-US" sz="3200" b="1" dirty="0">
                <a:solidFill>
                  <a:srgbClr val="FFFFFF"/>
                </a:solidFill>
                <a:effectLst>
                  <a:glow rad="177800">
                    <a:srgbClr val="000000">
                      <a:alpha val="97000"/>
                    </a:srgbClr>
                  </a:glow>
                </a:effectLst>
                <a:latin typeface="Arial" charset="0"/>
                <a:cs typeface="Arial" charset="0"/>
              </a:rPr>
              <a:t>神应许他的信实永远与他的子民 </a:t>
            </a:r>
            <a:r>
              <a:rPr lang="en-US" altLang="zh-CN" sz="3200" b="1" dirty="0">
                <a:solidFill>
                  <a:srgbClr val="FFFFFF"/>
                </a:solidFill>
                <a:effectLst>
                  <a:glow rad="177800">
                    <a:srgbClr val="000000">
                      <a:alpha val="97000"/>
                    </a:srgbClr>
                  </a:glow>
                </a:effectLst>
                <a:latin typeface="Arial" charset="0"/>
                <a:cs typeface="Arial" charset="0"/>
              </a:rPr>
              <a:t>(</a:t>
            </a:r>
            <a:r>
              <a:rPr lang="zh-CN" altLang="en-US" sz="3200" b="1" dirty="0">
                <a:solidFill>
                  <a:srgbClr val="FFFFFF"/>
                </a:solidFill>
                <a:effectLst>
                  <a:glow rad="177800">
                    <a:srgbClr val="000000">
                      <a:alpha val="97000"/>
                    </a:srgbClr>
                  </a:glow>
                </a:effectLst>
                <a:latin typeface="Arial" charset="0"/>
                <a:cs typeface="Arial" charset="0"/>
              </a:rPr>
              <a:t>整个肢体</a:t>
            </a:r>
            <a:r>
              <a:rPr lang="en-US" altLang="zh-CN" sz="3200" b="1" dirty="0">
                <a:solidFill>
                  <a:srgbClr val="FFFFFF"/>
                </a:solidFill>
                <a:effectLst>
                  <a:glow rad="177800">
                    <a:srgbClr val="000000">
                      <a:alpha val="97000"/>
                    </a:srgbClr>
                  </a:glow>
                </a:effectLst>
                <a:latin typeface="Arial" charset="0"/>
                <a:cs typeface="Arial" charset="0"/>
              </a:rPr>
              <a:t>)</a:t>
            </a:r>
            <a:r>
              <a:rPr lang="zh-CN" altLang="en-US" sz="3200" b="1" dirty="0">
                <a:solidFill>
                  <a:srgbClr val="FFFFFF"/>
                </a:solidFill>
                <a:effectLst>
                  <a:glow rad="177800">
                    <a:srgbClr val="000000">
                      <a:alpha val="97000"/>
                    </a:srgbClr>
                  </a:glow>
                </a:effectLst>
                <a:latin typeface="Arial" charset="0"/>
                <a:cs typeface="Arial" charset="0"/>
              </a:rPr>
              <a:t>同在。</a:t>
            </a:r>
          </a:p>
          <a:p>
            <a:pPr>
              <a:defRPr/>
            </a:pPr>
            <a:r>
              <a:rPr lang="en-US" altLang="zh-CN" sz="3200" b="1" dirty="0">
                <a:solidFill>
                  <a:srgbClr val="FFFFFF"/>
                </a:solidFill>
                <a:effectLst>
                  <a:glow rad="177800">
                    <a:srgbClr val="000000">
                      <a:alpha val="97000"/>
                    </a:srgbClr>
                  </a:glow>
                </a:effectLst>
                <a:latin typeface="Arial" charset="0"/>
                <a:cs typeface="Arial" charset="0"/>
              </a:rPr>
              <a:t>c)	</a:t>
            </a:r>
            <a:r>
              <a:rPr lang="zh-CN" altLang="en-US" sz="3200" b="1" dirty="0">
                <a:solidFill>
                  <a:srgbClr val="FFFFFF"/>
                </a:solidFill>
                <a:effectLst>
                  <a:glow rad="177800">
                    <a:srgbClr val="000000">
                      <a:alpha val="97000"/>
                    </a:srgbClr>
                  </a:glow>
                </a:effectLst>
                <a:latin typeface="Arial" charset="0"/>
                <a:cs typeface="Arial" charset="0"/>
              </a:rPr>
              <a:t>神的教义</a:t>
            </a:r>
            <a:r>
              <a:rPr lang="en-US" altLang="zh-CN" sz="3200" b="1" dirty="0">
                <a:solidFill>
                  <a:srgbClr val="FFFFFF"/>
                </a:solidFill>
                <a:effectLst>
                  <a:glow rad="177800">
                    <a:srgbClr val="000000">
                      <a:alpha val="97000"/>
                    </a:srgbClr>
                  </a:glow>
                </a:effectLst>
                <a:latin typeface="Arial" charset="0"/>
                <a:cs typeface="Arial" charset="0"/>
              </a:rPr>
              <a:t>(</a:t>
            </a:r>
            <a:r>
              <a:rPr lang="zh-CN" altLang="en-US" sz="3200" b="1" dirty="0">
                <a:solidFill>
                  <a:srgbClr val="FFFFFF"/>
                </a:solidFill>
                <a:effectLst>
                  <a:glow rad="177800">
                    <a:srgbClr val="000000">
                      <a:alpha val="97000"/>
                    </a:srgbClr>
                  </a:glow>
                </a:effectLst>
                <a:latin typeface="Arial" charset="0"/>
                <a:cs typeface="Arial" charset="0"/>
              </a:rPr>
              <a:t>主要的重点</a:t>
            </a:r>
            <a:r>
              <a:rPr lang="en-US" altLang="zh-CN" sz="3200" b="1" dirty="0">
                <a:solidFill>
                  <a:srgbClr val="FFFFFF"/>
                </a:solidFill>
                <a:effectLst>
                  <a:glow rad="177800">
                    <a:srgbClr val="000000">
                      <a:alpha val="97000"/>
                    </a:srgbClr>
                  </a:glow>
                </a:effectLst>
                <a:latin typeface="Arial" charset="0"/>
                <a:cs typeface="Arial" charset="0"/>
              </a:rPr>
              <a:t>) – </a:t>
            </a:r>
            <a:r>
              <a:rPr lang="zh-CN" altLang="en-US" sz="3200" b="1" dirty="0">
                <a:solidFill>
                  <a:srgbClr val="FFFFFF"/>
                </a:solidFill>
                <a:effectLst>
                  <a:glow rad="177800">
                    <a:srgbClr val="000000">
                      <a:alpha val="97000"/>
                    </a:srgbClr>
                  </a:glow>
                </a:effectLst>
                <a:latin typeface="Arial" charset="0"/>
                <a:cs typeface="Arial" charset="0"/>
              </a:rPr>
              <a:t>他的医治 </a:t>
            </a:r>
            <a:r>
              <a:rPr lang="en-US" altLang="zh-CN" sz="3200" b="1" dirty="0">
                <a:solidFill>
                  <a:srgbClr val="FFFFFF"/>
                </a:solidFill>
                <a:effectLst>
                  <a:glow rad="177800">
                    <a:srgbClr val="000000">
                      <a:alpha val="97000"/>
                    </a:srgbClr>
                  </a:glow>
                </a:effectLst>
                <a:latin typeface="Arial" charset="0"/>
                <a:cs typeface="Arial" charset="0"/>
              </a:rPr>
              <a:t>(v. 1), </a:t>
            </a:r>
            <a:r>
              <a:rPr lang="zh-CN" altLang="en-US" sz="3200" b="1" dirty="0">
                <a:solidFill>
                  <a:srgbClr val="FFFFFF"/>
                </a:solidFill>
                <a:effectLst>
                  <a:glow rad="177800">
                    <a:srgbClr val="000000">
                      <a:alpha val="97000"/>
                    </a:srgbClr>
                  </a:glow>
                </a:effectLst>
                <a:latin typeface="Arial" charset="0"/>
                <a:cs typeface="Arial" charset="0"/>
              </a:rPr>
              <a:t>他的复兴 </a:t>
            </a:r>
            <a:r>
              <a:rPr lang="en-US" altLang="zh-CN" sz="3200" b="1" dirty="0">
                <a:solidFill>
                  <a:srgbClr val="FFFFFF"/>
                </a:solidFill>
                <a:effectLst>
                  <a:glow rad="177800">
                    <a:srgbClr val="000000">
                      <a:alpha val="97000"/>
                    </a:srgbClr>
                  </a:glow>
                </a:effectLst>
                <a:latin typeface="Arial" charset="0"/>
                <a:cs typeface="Arial" charset="0"/>
              </a:rPr>
              <a:t>(v. 2), </a:t>
            </a:r>
            <a:r>
              <a:rPr lang="zh-CN" altLang="en-US" sz="3200" b="1" dirty="0">
                <a:solidFill>
                  <a:srgbClr val="FFFFFF"/>
                </a:solidFill>
                <a:effectLst>
                  <a:glow rad="177800">
                    <a:srgbClr val="000000">
                      <a:alpha val="97000"/>
                    </a:srgbClr>
                  </a:glow>
                </a:effectLst>
                <a:latin typeface="Arial" charset="0"/>
                <a:cs typeface="Arial" charset="0"/>
              </a:rPr>
              <a:t>和 他的信实 </a:t>
            </a:r>
            <a:r>
              <a:rPr lang="en-US" altLang="zh-CN" sz="3200" b="1" dirty="0">
                <a:solidFill>
                  <a:srgbClr val="FFFFFF"/>
                </a:solidFill>
                <a:effectLst>
                  <a:glow rad="177800">
                    <a:srgbClr val="000000">
                      <a:alpha val="97000"/>
                    </a:srgbClr>
                  </a:glow>
                </a:effectLst>
                <a:latin typeface="Arial" charset="0"/>
                <a:cs typeface="Arial" charset="0"/>
              </a:rPr>
              <a:t>(v. 3)</a:t>
            </a:r>
            <a:endParaRPr lang="en-US" sz="3200" b="1" dirty="0">
              <a:solidFill>
                <a:srgbClr val="FFFFFF"/>
              </a:solidFill>
              <a:effectLst>
                <a:glow rad="177800">
                  <a:srgbClr val="000000">
                    <a:alpha val="97000"/>
                  </a:srgbClr>
                </a:glow>
              </a:effectLst>
              <a:latin typeface="Arial" charset="0"/>
              <a:cs typeface="Arial" charset="0"/>
            </a:endParaRPr>
          </a:p>
        </p:txBody>
      </p:sp>
      <p:sp>
        <p:nvSpPr>
          <p:cNvPr id="7" name="Title 6"/>
          <p:cNvSpPr>
            <a:spLocks noGrp="1"/>
          </p:cNvSpPr>
          <p:nvPr>
            <p:ph type="title" idx="4294967295"/>
          </p:nvPr>
        </p:nvSpPr>
        <p:spPr>
          <a:xfrm>
            <a:off x="0" y="0"/>
            <a:ext cx="9144000" cy="584200"/>
          </a:xfrm>
          <a:solidFill>
            <a:schemeClr val="accent6">
              <a:lumMod val="75000"/>
            </a:schemeClr>
          </a:solidFill>
        </p:spPr>
        <p:txBody>
          <a:bodyPr>
            <a:spAutoFit/>
          </a:bodyPr>
          <a:lstStyle/>
          <a:p>
            <a:pPr marL="465138" indent="-465138">
              <a:spcBef>
                <a:spcPct val="50000"/>
              </a:spcBef>
              <a:defRPr/>
            </a:pPr>
            <a:r>
              <a:rPr lang="zh-CN" altLang="en-US" sz="3200" i="1">
                <a:solidFill>
                  <a:srgbClr val="EAEAEA"/>
                </a:solidFill>
                <a:effectLst>
                  <a:outerShdw blurRad="38100" dist="38100" dir="2700000" algn="tl">
                    <a:srgbClr val="000000"/>
                  </a:outerShdw>
                </a:effectLst>
                <a:latin typeface="Arial" charset="0"/>
                <a:ea typeface="MS PGothic" charset="0"/>
                <a:cs typeface="Arial" charset="0"/>
              </a:rPr>
              <a:t>末世的意义</a:t>
            </a:r>
            <a:r>
              <a:rPr lang="en-US" sz="3200" i="1">
                <a:solidFill>
                  <a:srgbClr val="EAEAEA"/>
                </a:solidFill>
                <a:effectLst>
                  <a:outerShdw blurRad="38100" dist="38100" dir="2700000" algn="tl">
                    <a:srgbClr val="000000"/>
                  </a:outerShdw>
                </a:effectLst>
                <a:latin typeface="Arial" charset="0"/>
                <a:ea typeface="MS PGothic" charset="0"/>
                <a:cs typeface="Arial" charset="0"/>
              </a:rPr>
              <a:t> – </a:t>
            </a:r>
            <a:r>
              <a:rPr lang="zh-CN" altLang="en-US" sz="3200" i="1">
                <a:solidFill>
                  <a:srgbClr val="EAEAEA"/>
                </a:solidFill>
                <a:effectLst>
                  <a:outerShdw blurRad="38100" dist="38100" dir="2700000" algn="tl">
                    <a:srgbClr val="000000"/>
                  </a:outerShdw>
                </a:effectLst>
                <a:latin typeface="Arial" charset="0"/>
                <a:ea typeface="MS PGothic" charset="0"/>
                <a:cs typeface="Arial" charset="0"/>
              </a:rPr>
              <a:t>何西阿</a:t>
            </a:r>
            <a:r>
              <a:rPr lang="en-US" sz="3200" i="1">
                <a:solidFill>
                  <a:srgbClr val="EAEAEA"/>
                </a:solidFill>
                <a:effectLst>
                  <a:outerShdw blurRad="38100" dist="38100" dir="2700000" algn="tl">
                    <a:srgbClr val="000000"/>
                  </a:outerShdw>
                </a:effectLst>
                <a:latin typeface="Arial" charset="0"/>
                <a:ea typeface="MS PGothic" charset="0"/>
                <a:cs typeface="Arial" charset="0"/>
              </a:rPr>
              <a:t>6:1-3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 calcmode="lin" valueType="num">
                                      <p:cBhvr additive="base">
                                        <p:cTn id="7" dur="500" fill="hold"/>
                                        <p:tgtEl>
                                          <p:spTgt spid="1536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36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363">
                                            <p:txEl>
                                              <p:pRg st="1" end="1"/>
                                            </p:txEl>
                                          </p:spTgt>
                                        </p:tgtEl>
                                        <p:attrNameLst>
                                          <p:attrName>style.visibility</p:attrName>
                                        </p:attrNameLst>
                                      </p:cBhvr>
                                      <p:to>
                                        <p:strVal val="visible"/>
                                      </p:to>
                                    </p:set>
                                    <p:anim calcmode="lin" valueType="num">
                                      <p:cBhvr additive="base">
                                        <p:cTn id="13" dur="500" fill="hold"/>
                                        <p:tgtEl>
                                          <p:spTgt spid="1536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36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363">
                                            <p:txEl>
                                              <p:pRg st="2" end="2"/>
                                            </p:txEl>
                                          </p:spTgt>
                                        </p:tgtEl>
                                        <p:attrNameLst>
                                          <p:attrName>style.visibility</p:attrName>
                                        </p:attrNameLst>
                                      </p:cBhvr>
                                      <p:to>
                                        <p:strVal val="visible"/>
                                      </p:to>
                                    </p:set>
                                    <p:anim calcmode="lin" valueType="num">
                                      <p:cBhvr additive="base">
                                        <p:cTn id="19" dur="500" fill="hold"/>
                                        <p:tgtEl>
                                          <p:spTgt spid="1536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36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363">
                                            <p:txEl>
                                              <p:pRg st="3" end="3"/>
                                            </p:txEl>
                                          </p:spTgt>
                                        </p:tgtEl>
                                        <p:attrNameLst>
                                          <p:attrName>style.visibility</p:attrName>
                                        </p:attrNameLst>
                                      </p:cBhvr>
                                      <p:to>
                                        <p:strVal val="visible"/>
                                      </p:to>
                                    </p:set>
                                    <p:anim calcmode="lin" valueType="num">
                                      <p:cBhvr additive="base">
                                        <p:cTn id="25" dur="500" fill="hold"/>
                                        <p:tgtEl>
                                          <p:spTgt spid="1536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36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autoUpdateAnimBg="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
            <a:ext cx="9144001" cy="685800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ea typeface="ＭＳ Ｐゴシック" charset="0"/>
            </a:endParaRPr>
          </a:p>
        </p:txBody>
      </p:sp>
      <p:sp>
        <p:nvSpPr>
          <p:cNvPr id="900098" name="Rectangle 2"/>
          <p:cNvSpPr>
            <a:spLocks noGrp="1" noChangeArrowheads="1"/>
          </p:cNvSpPr>
          <p:nvPr>
            <p:ph type="ctrTitle"/>
          </p:nvPr>
        </p:nvSpPr>
        <p:spPr>
          <a:xfrm>
            <a:off x="2752022" y="29469"/>
            <a:ext cx="6391978" cy="6828531"/>
          </a:xfrm>
          <a:effectLst>
            <a:outerShdw blurRad="63500" dist="35921" dir="2700000" algn="ctr" rotWithShape="0">
              <a:schemeClr val="tx2">
                <a:alpha val="74998"/>
              </a:schemeClr>
            </a:outerShdw>
          </a:effectLst>
          <a:ex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以色列人哪！</a:t>
            </a:r>
            <a:br>
              <a:rPr lang="en-US" altLang="zh-CN"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你们要听耶和华的话。</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耶和华要与这地的居民争辩</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因为在这地上没有</a:t>
            </a:r>
            <a:r>
              <a:rPr lang="zh-CN" altLang="en-US" sz="3600" b="1" dirty="0">
                <a:solidFill>
                  <a:srgbClr val="FFFF00"/>
                </a:solidFill>
                <a:effectLst>
                  <a:glow rad="127000">
                    <a:schemeClr val="tx1"/>
                  </a:glow>
                </a:effectLst>
                <a:latin typeface="Arial" charset="0"/>
                <a:ea typeface="ＭＳ Ｐゴシック" charset="0"/>
                <a:cs typeface="ＭＳ Ｐゴシック" charset="0"/>
              </a:rPr>
              <a:t>诚实</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没有</a:t>
            </a:r>
            <a:r>
              <a:rPr lang="zh-CN" altLang="en-US" sz="3600" b="1" dirty="0">
                <a:solidFill>
                  <a:srgbClr val="FFFF00"/>
                </a:solidFill>
                <a:effectLst>
                  <a:glow rad="127000">
                    <a:schemeClr val="tx1"/>
                  </a:glow>
                </a:effectLst>
                <a:latin typeface="Arial" charset="0"/>
                <a:ea typeface="ＭＳ Ｐゴシック" charset="0"/>
                <a:cs typeface="ＭＳ Ｐゴシック" charset="0"/>
              </a:rPr>
              <a:t>慈爱 </a:t>
            </a:r>
            <a:r>
              <a:rPr lang="en-US" sz="3600" b="1" dirty="0">
                <a:effectLst>
                  <a:glow rad="127000">
                    <a:schemeClr val="tx1"/>
                  </a:glow>
                </a:effectLst>
                <a:latin typeface="Arial" charset="0"/>
                <a:ea typeface="ＭＳ Ｐゴシック" charset="0"/>
                <a:cs typeface="ＭＳ Ｐゴシック" charset="0"/>
              </a:rPr>
              <a:t>(</a:t>
            </a:r>
            <a:r>
              <a:rPr lang="en-US" sz="3600" b="1" i="1" dirty="0" err="1">
                <a:effectLst>
                  <a:glow rad="127000">
                    <a:schemeClr val="tx1"/>
                  </a:glow>
                </a:effectLst>
                <a:latin typeface="Arial" charset="0"/>
                <a:ea typeface="ＭＳ Ｐゴシック" charset="0"/>
                <a:cs typeface="ＭＳ Ｐゴシック" charset="0"/>
              </a:rPr>
              <a:t>hesed</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也没有认识　神的</a:t>
            </a:r>
            <a:r>
              <a:rPr lang="zh-CN" altLang="en-US" sz="3600" b="1" dirty="0">
                <a:solidFill>
                  <a:srgbClr val="FFFF00"/>
                </a:solidFill>
                <a:effectLst>
                  <a:glow rad="127000">
                    <a:schemeClr val="tx1"/>
                  </a:glow>
                </a:effectLst>
                <a:latin typeface="Arial" charset="0"/>
                <a:ea typeface="ＭＳ Ｐゴシック" charset="0"/>
                <a:cs typeface="ＭＳ Ｐゴシック" charset="0"/>
              </a:rPr>
              <a:t>知识</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何西阿 </a:t>
            </a:r>
            <a:r>
              <a:rPr lang="en-US" sz="3600" b="1" dirty="0">
                <a:effectLst>
                  <a:glow rad="127000">
                    <a:schemeClr val="tx1"/>
                  </a:glow>
                </a:effectLst>
                <a:latin typeface="Arial" charset="0"/>
                <a:ea typeface="ＭＳ Ｐゴシック" charset="0"/>
                <a:cs typeface="ＭＳ Ｐゴシック" charset="0"/>
              </a:rPr>
              <a:t>4:1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grpSp>
        <p:nvGrpSpPr>
          <p:cNvPr id="5" name="Group 4"/>
          <p:cNvGrpSpPr/>
          <p:nvPr/>
        </p:nvGrpSpPr>
        <p:grpSpPr>
          <a:xfrm>
            <a:off x="37260" y="4702477"/>
            <a:ext cx="3844271" cy="1934126"/>
            <a:chOff x="201914" y="4702477"/>
            <a:chExt cx="3844271" cy="1934126"/>
          </a:xfrm>
        </p:grpSpPr>
        <p:sp>
          <p:nvSpPr>
            <p:cNvPr id="6" name="AutoShape 16"/>
            <p:cNvSpPr>
              <a:spLocks noChangeArrowheads="1"/>
            </p:cNvSpPr>
            <p:nvPr/>
          </p:nvSpPr>
          <p:spPr bwMode="auto">
            <a:xfrm>
              <a:off x="201914" y="5777746"/>
              <a:ext cx="2550107" cy="858857"/>
            </a:xfrm>
            <a:prstGeom prst="horizontalScroll">
              <a:avLst>
                <a:gd name="adj" fmla="val 12500"/>
              </a:avLst>
            </a:prstGeom>
            <a:solidFill>
              <a:srgbClr val="FFFF66"/>
            </a:solidFill>
            <a:ln w="38100" cap="sq">
              <a:solidFill>
                <a:srgbClr val="663300"/>
              </a:solidFill>
              <a:round/>
              <a:headEnd/>
              <a:tailEnd/>
            </a:ln>
          </p:spPr>
          <p:txBody>
            <a:bodyPr wrap="square" anchor="ctr">
              <a:spAutoFit/>
            </a:bodyPr>
            <a:lstStyle/>
            <a:p>
              <a:pPr algn="ctr" eaLnBrk="1" hangingPunct="1">
                <a:spcBef>
                  <a:spcPct val="50000"/>
                </a:spcBef>
              </a:pPr>
              <a:r>
                <a:rPr lang="en-US" b="1" dirty="0">
                  <a:solidFill>
                    <a:srgbClr val="000000"/>
                  </a:solidFill>
                  <a:latin typeface="Arial" charset="0"/>
                  <a:ea typeface="ＭＳ Ｐゴシック" charset="0"/>
                </a:rPr>
                <a:t>4:4–6:3</a:t>
              </a:r>
            </a:p>
          </p:txBody>
        </p:sp>
        <p:sp>
          <p:nvSpPr>
            <p:cNvPr id="4" name="Down Arrow 3"/>
            <p:cNvSpPr/>
            <p:nvPr/>
          </p:nvSpPr>
          <p:spPr bwMode="auto">
            <a:xfrm rot="2733652">
              <a:off x="2726560" y="4182586"/>
              <a:ext cx="799734" cy="1839516"/>
            </a:xfrm>
            <a:prstGeom prst="downArrow">
              <a:avLst/>
            </a:prstGeom>
            <a:solidFill>
              <a:srgbClr val="FFFF00"/>
            </a:solidFill>
            <a:ln w="2857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sz="2400">
                <a:solidFill>
                  <a:srgbClr val="000000"/>
                </a:solidFill>
                <a:latin typeface="Comic Sans MS" pitchFamily="-112" charset="0"/>
                <a:ea typeface="ＭＳ Ｐゴシック" charset="0"/>
                <a:cs typeface="+mn-cs"/>
              </a:endParaRPr>
            </a:p>
          </p:txBody>
        </p:sp>
      </p:grpSp>
      <p:grpSp>
        <p:nvGrpSpPr>
          <p:cNvPr id="9" name="Group 8"/>
          <p:cNvGrpSpPr/>
          <p:nvPr/>
        </p:nvGrpSpPr>
        <p:grpSpPr>
          <a:xfrm>
            <a:off x="2940193" y="3846230"/>
            <a:ext cx="3712523" cy="2790373"/>
            <a:chOff x="47053" y="3846230"/>
            <a:chExt cx="3712523" cy="2790373"/>
          </a:xfrm>
        </p:grpSpPr>
        <p:sp>
          <p:nvSpPr>
            <p:cNvPr id="10" name="AutoShape 16"/>
            <p:cNvSpPr>
              <a:spLocks noChangeArrowheads="1"/>
            </p:cNvSpPr>
            <p:nvPr/>
          </p:nvSpPr>
          <p:spPr bwMode="auto">
            <a:xfrm>
              <a:off x="47053" y="5777746"/>
              <a:ext cx="2704968" cy="858857"/>
            </a:xfrm>
            <a:prstGeom prst="horizontalScroll">
              <a:avLst>
                <a:gd name="adj" fmla="val 12500"/>
              </a:avLst>
            </a:prstGeom>
            <a:solidFill>
              <a:srgbClr val="FFFF66"/>
            </a:solidFill>
            <a:ln w="38100" cap="sq">
              <a:solidFill>
                <a:srgbClr val="663300"/>
              </a:solidFill>
              <a:round/>
              <a:headEnd/>
              <a:tailEnd/>
            </a:ln>
          </p:spPr>
          <p:txBody>
            <a:bodyPr wrap="square" anchor="ctr">
              <a:spAutoFit/>
            </a:bodyPr>
            <a:lstStyle/>
            <a:p>
              <a:pPr algn="ctr" eaLnBrk="1" hangingPunct="1">
                <a:spcBef>
                  <a:spcPct val="50000"/>
                </a:spcBef>
              </a:pPr>
              <a:r>
                <a:rPr lang="en-US" b="1" dirty="0">
                  <a:solidFill>
                    <a:srgbClr val="000000"/>
                  </a:solidFill>
                  <a:latin typeface="Arial" charset="0"/>
                  <a:ea typeface="ＭＳ Ｐゴシック" charset="0"/>
                </a:rPr>
                <a:t>6:4–11:11</a:t>
              </a:r>
            </a:p>
          </p:txBody>
        </p:sp>
        <p:sp>
          <p:nvSpPr>
            <p:cNvPr id="11" name="Down Arrow 10"/>
            <p:cNvSpPr/>
            <p:nvPr/>
          </p:nvSpPr>
          <p:spPr bwMode="auto">
            <a:xfrm rot="2530523">
              <a:off x="2959842" y="3846230"/>
              <a:ext cx="799734" cy="2235513"/>
            </a:xfrm>
            <a:prstGeom prst="downArrow">
              <a:avLst/>
            </a:prstGeom>
            <a:solidFill>
              <a:srgbClr val="FFFF00"/>
            </a:solidFill>
            <a:ln w="2857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sz="2400">
                <a:solidFill>
                  <a:srgbClr val="000000"/>
                </a:solidFill>
                <a:latin typeface="Comic Sans MS" pitchFamily="-112" charset="0"/>
                <a:ea typeface="ＭＳ Ｐゴシック" charset="0"/>
                <a:cs typeface="+mn-cs"/>
              </a:endParaRPr>
            </a:p>
          </p:txBody>
        </p:sp>
      </p:grpSp>
    </p:spTree>
    <p:extLst>
      <p:ext uri="{BB962C8B-B14F-4D97-AF65-F5344CB8AC3E}">
        <p14:creationId xmlns:p14="http://schemas.microsoft.com/office/powerpoint/2010/main" val="19264292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18817" name="Picture 6" descr="Israel Map With Highways.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938"/>
            <a:ext cx="921226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txBox="1">
            <a:spLocks noChangeArrowheads="1"/>
          </p:cNvSpPr>
          <p:nvPr/>
        </p:nvSpPr>
        <p:spPr bwMode="auto">
          <a:xfrm>
            <a:off x="5652120" y="548680"/>
            <a:ext cx="3311352"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lIns="90000" tIns="46800" rIns="90000" bIns="46800" anchor="ct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MS PGothic" panose="020B0600070205080204" pitchFamily="34" charset="-128"/>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algn="l">
              <a:defRPr/>
            </a:pPr>
            <a:r>
              <a:rPr lang="en-US" b="1" dirty="0">
                <a:solidFill>
                  <a:srgbClr val="FFFF00"/>
                </a:solidFill>
                <a:effectLst>
                  <a:glow rad="127000">
                    <a:srgbClr val="000000"/>
                  </a:glow>
                </a:effectLst>
                <a:latin typeface="Arial" charset="0"/>
                <a:ea typeface="ＭＳ Ｐゴシック" charset="0"/>
                <a:cs typeface="ＭＳ Ｐゴシック" charset="0"/>
              </a:rPr>
              <a:t>Adam</a:t>
            </a:r>
          </a:p>
        </p:txBody>
      </p:sp>
      <p:sp>
        <p:nvSpPr>
          <p:cNvPr id="164866" name="Title 1"/>
          <p:cNvSpPr txBox="1">
            <a:spLocks/>
          </p:cNvSpPr>
          <p:nvPr/>
        </p:nvSpPr>
        <p:spPr bwMode="auto">
          <a:xfrm>
            <a:off x="-108520" y="1517576"/>
            <a:ext cx="2195736" cy="531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lIns="90000" tIns="46800" rIns="90000" bIns="46800"/>
          <a:lstStyle>
            <a:lvl1pPr defTabSz="449263">
              <a:defRPr sz="2400">
                <a:solidFill>
                  <a:schemeClr val="tx1"/>
                </a:solidFill>
                <a:latin typeface="Times New Roman" charset="0"/>
                <a:ea typeface="ＭＳ Ｐゴシック" charset="0"/>
                <a:cs typeface="ＭＳ Ｐゴシック" charset="0"/>
              </a:defRPr>
            </a:lvl1pPr>
            <a:lvl2pPr marL="742950" indent="-285750" defTabSz="449263">
              <a:defRPr sz="2400">
                <a:solidFill>
                  <a:schemeClr val="tx1"/>
                </a:solidFill>
                <a:latin typeface="Times New Roman" charset="0"/>
                <a:ea typeface="ＭＳ Ｐゴシック" charset="0"/>
              </a:defRPr>
            </a:lvl2pPr>
            <a:lvl3pPr marL="1143000" indent="-228600" defTabSz="449263">
              <a:defRPr sz="2400">
                <a:solidFill>
                  <a:schemeClr val="tx1"/>
                </a:solidFill>
                <a:latin typeface="Times New Roman" charset="0"/>
                <a:ea typeface="ＭＳ Ｐゴシック" charset="0"/>
              </a:defRPr>
            </a:lvl3pPr>
            <a:lvl4pPr marL="1600200" indent="-228600" defTabSz="449263">
              <a:defRPr sz="2400">
                <a:solidFill>
                  <a:schemeClr val="tx1"/>
                </a:solidFill>
                <a:latin typeface="Times New Roman" charset="0"/>
                <a:ea typeface="ＭＳ Ｐゴシック" charset="0"/>
              </a:defRPr>
            </a:lvl4pPr>
            <a:lvl5pPr marL="2057400" indent="-228600" defTabSz="449263">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algn="ctr">
              <a:lnSpc>
                <a:spcPct val="95000"/>
              </a:lnSpc>
              <a:buClr>
                <a:srgbClr val="000000"/>
              </a:buClr>
              <a:buSzPct val="100000"/>
              <a:defRPr/>
            </a:pPr>
            <a:r>
              <a:rPr lang="en-US" sz="2800" b="1" dirty="0">
                <a:solidFill>
                  <a:srgbClr val="FFFFFF"/>
                </a:solidFill>
                <a:effectLst>
                  <a:glow rad="228600">
                    <a:srgbClr val="000000"/>
                  </a:glow>
                </a:effectLst>
                <a:latin typeface="Arial" charset="0"/>
                <a:ea typeface="MS PGothic" charset="0"/>
              </a:rPr>
              <a:t>"But </a:t>
            </a:r>
            <a:r>
              <a:rPr lang="en-US" sz="2800" b="1" dirty="0">
                <a:solidFill>
                  <a:srgbClr val="FFFF00"/>
                </a:solidFill>
                <a:effectLst>
                  <a:glow rad="228600">
                    <a:srgbClr val="000000"/>
                  </a:glow>
                </a:effectLst>
                <a:latin typeface="Arial" charset="0"/>
                <a:ea typeface="MS PGothic" charset="0"/>
              </a:rPr>
              <a:t>like Adam, you broke my covenant </a:t>
            </a:r>
            <a:r>
              <a:rPr lang="en-US" sz="2800" b="1" dirty="0">
                <a:solidFill>
                  <a:srgbClr val="FFFFFF"/>
                </a:solidFill>
                <a:effectLst>
                  <a:glow rad="228600">
                    <a:srgbClr val="000000"/>
                  </a:glow>
                </a:effectLst>
                <a:latin typeface="Arial" charset="0"/>
                <a:ea typeface="MS PGothic" charset="0"/>
              </a:rPr>
              <a:t>and betrayed my trust" </a:t>
            </a:r>
            <a:br>
              <a:rPr lang="en-US" sz="2800" b="1" dirty="0">
                <a:solidFill>
                  <a:srgbClr val="FFFFFF"/>
                </a:solidFill>
                <a:effectLst>
                  <a:glow rad="228600">
                    <a:srgbClr val="000000"/>
                  </a:glow>
                </a:effectLst>
                <a:latin typeface="Arial" charset="0"/>
                <a:ea typeface="MS PGothic" charset="0"/>
              </a:rPr>
            </a:br>
            <a:r>
              <a:rPr lang="en-US" sz="2800" b="1" dirty="0">
                <a:solidFill>
                  <a:srgbClr val="FFFFFF"/>
                </a:solidFill>
                <a:effectLst>
                  <a:glow rad="228600">
                    <a:srgbClr val="000000"/>
                  </a:glow>
                </a:effectLst>
                <a:latin typeface="Arial" charset="0"/>
                <a:ea typeface="MS PGothic" charset="0"/>
              </a:rPr>
              <a:t>(NLT). </a:t>
            </a:r>
          </a:p>
        </p:txBody>
      </p:sp>
      <p:sp>
        <p:nvSpPr>
          <p:cNvPr id="2" name="Title 1"/>
          <p:cNvSpPr>
            <a:spLocks noGrp="1"/>
          </p:cNvSpPr>
          <p:nvPr>
            <p:ph type="title"/>
          </p:nvPr>
        </p:nvSpPr>
        <p:spPr>
          <a:xfrm>
            <a:off x="0" y="-26988"/>
            <a:ext cx="9144000" cy="623888"/>
          </a:xfrm>
          <a:gradFill rotWithShape="1">
            <a:gsLst>
              <a:gs pos="0">
                <a:srgbClr val="660033"/>
              </a:gs>
              <a:gs pos="50000">
                <a:srgbClr val="2F0018"/>
              </a:gs>
              <a:gs pos="100000">
                <a:srgbClr val="660033"/>
              </a:gs>
            </a:gsLst>
            <a:lin ang="5400000" scaled="1"/>
          </a:gradFill>
        </p:spPr>
        <p:txBody>
          <a:bodyPr lIns="91440" tIns="45720" rIns="91440" bIns="45720">
            <a:spAutoFit/>
          </a:bodyPr>
          <a:lstStyle/>
          <a:p>
            <a:pPr>
              <a:defRPr/>
            </a:pPr>
            <a:r>
              <a:rPr lang="ko-KR" altLang="en-US" sz="3600" b="1" dirty="0" err="1">
                <a:effectLst>
                  <a:outerShdw blurRad="38100" dist="38100" dir="2700000" algn="tl">
                    <a:srgbClr val="000000"/>
                  </a:outerShdw>
                </a:effectLst>
                <a:latin typeface="Arial" charset="0"/>
                <a:ea typeface="ＭＳ Ｐゴシック" charset="0"/>
                <a:cs typeface="Arial" charset="0"/>
              </a:rPr>
              <a:t>何西阿</a:t>
            </a:r>
            <a:r>
              <a:rPr lang="en-US" sz="3600" b="1" dirty="0">
                <a:effectLst>
                  <a:outerShdw blurRad="38100" dist="38100" dir="2700000" algn="tl">
                    <a:srgbClr val="000000"/>
                  </a:outerShdw>
                </a:effectLst>
                <a:latin typeface="Arial" charset="0"/>
                <a:ea typeface="ＭＳ Ｐゴシック" charset="0"/>
                <a:cs typeface="Arial" charset="0"/>
              </a:rPr>
              <a:t> 6:7 Translations</a:t>
            </a:r>
          </a:p>
        </p:txBody>
      </p:sp>
      <p:sp>
        <p:nvSpPr>
          <p:cNvPr id="5" name="Title 1"/>
          <p:cNvSpPr txBox="1">
            <a:spLocks/>
          </p:cNvSpPr>
          <p:nvPr/>
        </p:nvSpPr>
        <p:spPr bwMode="auto">
          <a:xfrm>
            <a:off x="1907704" y="1517576"/>
            <a:ext cx="2520280" cy="531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lIns="90000" tIns="46800" rIns="90000" bIns="46800"/>
          <a:lstStyle>
            <a:lvl1pPr defTabSz="449263">
              <a:defRPr sz="2400">
                <a:solidFill>
                  <a:schemeClr val="tx1"/>
                </a:solidFill>
                <a:latin typeface="Times New Roman" charset="0"/>
                <a:ea typeface="ＭＳ Ｐゴシック" charset="0"/>
                <a:cs typeface="ＭＳ Ｐゴシック" charset="0"/>
              </a:defRPr>
            </a:lvl1pPr>
            <a:lvl2pPr marL="742950" indent="-285750" defTabSz="449263">
              <a:defRPr sz="2400">
                <a:solidFill>
                  <a:schemeClr val="tx1"/>
                </a:solidFill>
                <a:latin typeface="Times New Roman" charset="0"/>
                <a:ea typeface="ＭＳ Ｐゴシック" charset="0"/>
              </a:defRPr>
            </a:lvl2pPr>
            <a:lvl3pPr marL="1143000" indent="-228600" defTabSz="449263">
              <a:defRPr sz="2400">
                <a:solidFill>
                  <a:schemeClr val="tx1"/>
                </a:solidFill>
                <a:latin typeface="Times New Roman" charset="0"/>
                <a:ea typeface="ＭＳ Ｐゴシック" charset="0"/>
              </a:defRPr>
            </a:lvl3pPr>
            <a:lvl4pPr marL="1600200" indent="-228600" defTabSz="449263">
              <a:defRPr sz="2400">
                <a:solidFill>
                  <a:schemeClr val="tx1"/>
                </a:solidFill>
                <a:latin typeface="Times New Roman" charset="0"/>
                <a:ea typeface="ＭＳ Ｐゴシック" charset="0"/>
              </a:defRPr>
            </a:lvl4pPr>
            <a:lvl5pPr marL="2057400" indent="-228600" defTabSz="449263">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algn="ctr">
              <a:lnSpc>
                <a:spcPct val="95000"/>
              </a:lnSpc>
              <a:buClr>
                <a:srgbClr val="000000"/>
              </a:buClr>
              <a:buSzPct val="100000"/>
              <a:defRPr/>
            </a:pPr>
            <a:r>
              <a:rPr lang="en-US" sz="2800" b="1" dirty="0">
                <a:solidFill>
                  <a:srgbClr val="FFFFFF"/>
                </a:solidFill>
                <a:effectLst>
                  <a:glow rad="228600">
                    <a:srgbClr val="000000"/>
                  </a:glow>
                </a:effectLst>
                <a:latin typeface="Arial" charset="0"/>
                <a:ea typeface="MS PGothic" charset="0"/>
              </a:rPr>
              <a:t>"But like Adam, they have transgressed the covenant. </a:t>
            </a:r>
            <a:r>
              <a:rPr lang="en-US" sz="2800" b="1" dirty="0">
                <a:solidFill>
                  <a:srgbClr val="FFFF00"/>
                </a:solidFill>
                <a:effectLst>
                  <a:glow rad="228600">
                    <a:srgbClr val="000000"/>
                  </a:glow>
                </a:effectLst>
                <a:latin typeface="Arial" charset="0"/>
                <a:ea typeface="MS PGothic" charset="0"/>
              </a:rPr>
              <a:t>There</a:t>
            </a:r>
            <a:r>
              <a:rPr lang="en-US" sz="2800" b="1" dirty="0">
                <a:solidFill>
                  <a:srgbClr val="FFFFFF"/>
                </a:solidFill>
                <a:effectLst>
                  <a:glow rad="228600">
                    <a:srgbClr val="000000"/>
                  </a:glow>
                </a:effectLst>
                <a:latin typeface="Arial" charset="0"/>
                <a:ea typeface="MS PGothic" charset="0"/>
              </a:rPr>
              <a:t> they have dealt treacherously against Me" </a:t>
            </a:r>
            <a:br>
              <a:rPr lang="en-US" sz="2800" b="1" dirty="0">
                <a:solidFill>
                  <a:srgbClr val="FFFFFF"/>
                </a:solidFill>
                <a:effectLst>
                  <a:glow rad="228600">
                    <a:srgbClr val="000000"/>
                  </a:glow>
                </a:effectLst>
                <a:latin typeface="Arial" charset="0"/>
                <a:ea typeface="MS PGothic" charset="0"/>
              </a:rPr>
            </a:br>
            <a:r>
              <a:rPr lang="en-US" sz="2800" b="1" dirty="0">
                <a:solidFill>
                  <a:srgbClr val="FFFFFF"/>
                </a:solidFill>
                <a:effectLst>
                  <a:glow rad="228600">
                    <a:srgbClr val="000000"/>
                  </a:glow>
                </a:effectLst>
                <a:latin typeface="Arial" charset="0"/>
                <a:ea typeface="MS PGothic" charset="0"/>
              </a:rPr>
              <a:t>(NAU). </a:t>
            </a:r>
          </a:p>
        </p:txBody>
      </p:sp>
      <p:sp>
        <p:nvSpPr>
          <p:cNvPr id="6" name="Title 1"/>
          <p:cNvSpPr txBox="1">
            <a:spLocks/>
          </p:cNvSpPr>
          <p:nvPr/>
        </p:nvSpPr>
        <p:spPr bwMode="auto">
          <a:xfrm>
            <a:off x="6732579" y="1517576"/>
            <a:ext cx="2520280" cy="531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lIns="90000" tIns="46800" rIns="90000" bIns="46800"/>
          <a:lstStyle>
            <a:lvl1pPr defTabSz="449263">
              <a:defRPr sz="2400">
                <a:solidFill>
                  <a:schemeClr val="tx1"/>
                </a:solidFill>
                <a:latin typeface="Times New Roman" charset="0"/>
                <a:ea typeface="ＭＳ Ｐゴシック" charset="0"/>
                <a:cs typeface="ＭＳ Ｐゴシック" charset="0"/>
              </a:defRPr>
            </a:lvl1pPr>
            <a:lvl2pPr marL="742950" indent="-285750" defTabSz="449263">
              <a:defRPr sz="2400">
                <a:solidFill>
                  <a:schemeClr val="tx1"/>
                </a:solidFill>
                <a:latin typeface="Times New Roman" charset="0"/>
                <a:ea typeface="ＭＳ Ｐゴシック" charset="0"/>
              </a:defRPr>
            </a:lvl2pPr>
            <a:lvl3pPr marL="1143000" indent="-228600" defTabSz="449263">
              <a:defRPr sz="2400">
                <a:solidFill>
                  <a:schemeClr val="tx1"/>
                </a:solidFill>
                <a:latin typeface="Times New Roman" charset="0"/>
                <a:ea typeface="ＭＳ Ｐゴシック" charset="0"/>
              </a:defRPr>
            </a:lvl3pPr>
            <a:lvl4pPr marL="1600200" indent="-228600" defTabSz="449263">
              <a:defRPr sz="2400">
                <a:solidFill>
                  <a:schemeClr val="tx1"/>
                </a:solidFill>
                <a:latin typeface="Times New Roman" charset="0"/>
                <a:ea typeface="ＭＳ Ｐゴシック" charset="0"/>
              </a:defRPr>
            </a:lvl4pPr>
            <a:lvl5pPr marL="2057400" indent="-228600" defTabSz="449263">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algn="ctr">
              <a:lnSpc>
                <a:spcPct val="95000"/>
              </a:lnSpc>
              <a:buClr>
                <a:srgbClr val="000000"/>
              </a:buClr>
              <a:buSzPct val="100000"/>
              <a:defRPr/>
            </a:pPr>
            <a:r>
              <a:rPr lang="en-US" sz="2800" b="1" dirty="0">
                <a:solidFill>
                  <a:srgbClr val="FFFFFF"/>
                </a:solidFill>
                <a:effectLst>
                  <a:glow rad="228600">
                    <a:srgbClr val="000000"/>
                  </a:glow>
                </a:effectLst>
                <a:latin typeface="Arial" charset="0"/>
                <a:ea typeface="MS PGothic" charset="0"/>
              </a:rPr>
              <a:t>"But </a:t>
            </a:r>
            <a:r>
              <a:rPr lang="en-US" sz="2800" b="1" dirty="0">
                <a:solidFill>
                  <a:srgbClr val="FFFF00"/>
                </a:solidFill>
                <a:effectLst>
                  <a:glow rad="228600">
                    <a:srgbClr val="000000"/>
                  </a:glow>
                </a:effectLst>
                <a:latin typeface="Arial" charset="0"/>
                <a:ea typeface="MS PGothic" charset="0"/>
              </a:rPr>
              <a:t>at Adam</a:t>
            </a:r>
            <a:r>
              <a:rPr lang="en-US" sz="2800" b="1" dirty="0">
                <a:solidFill>
                  <a:srgbClr val="FFFFFF"/>
                </a:solidFill>
                <a:effectLst>
                  <a:glow rad="228600">
                    <a:srgbClr val="000000"/>
                  </a:glow>
                </a:effectLst>
                <a:latin typeface="Arial" charset="0"/>
                <a:ea typeface="MS PGothic" charset="0"/>
              </a:rPr>
              <a:t>, they have transgressed the covenant. There they have dealt treacherously against Me" </a:t>
            </a:r>
            <a:br>
              <a:rPr lang="en-US" sz="2800" b="1" dirty="0">
                <a:solidFill>
                  <a:srgbClr val="FFFFFF"/>
                </a:solidFill>
                <a:effectLst>
                  <a:glow rad="228600">
                    <a:srgbClr val="000000"/>
                  </a:glow>
                </a:effectLst>
                <a:latin typeface="Arial" charset="0"/>
                <a:ea typeface="MS PGothic" charset="0"/>
              </a:rPr>
            </a:br>
            <a:r>
              <a:rPr lang="en-US" sz="2800" b="1" dirty="0">
                <a:solidFill>
                  <a:srgbClr val="FFFFFF"/>
                </a:solidFill>
                <a:effectLst>
                  <a:glow rad="228600">
                    <a:srgbClr val="000000"/>
                  </a:glow>
                </a:effectLst>
                <a:latin typeface="Arial" charset="0"/>
                <a:ea typeface="MS PGothic" charset="0"/>
              </a:rPr>
              <a:t>(RSV). </a:t>
            </a:r>
          </a:p>
        </p:txBody>
      </p:sp>
      <p:grpSp>
        <p:nvGrpSpPr>
          <p:cNvPr id="9" name="Group 22"/>
          <p:cNvGrpSpPr>
            <a:grpSpLocks/>
          </p:cNvGrpSpPr>
          <p:nvPr/>
        </p:nvGrpSpPr>
        <p:grpSpPr bwMode="auto">
          <a:xfrm>
            <a:off x="5373688" y="908050"/>
            <a:ext cx="206375" cy="219075"/>
            <a:chOff x="6972297" y="5071534"/>
            <a:chExt cx="206026" cy="218418"/>
          </a:xfrm>
        </p:grpSpPr>
        <p:sp>
          <p:nvSpPr>
            <p:cNvPr id="284681" name="Oval 23"/>
            <p:cNvSpPr>
              <a:spLocks noChangeAspect="1"/>
            </p:cNvSpPr>
            <p:nvPr/>
          </p:nvSpPr>
          <p:spPr bwMode="auto">
            <a:xfrm>
              <a:off x="6993408" y="5099454"/>
              <a:ext cx="184915" cy="190498"/>
            </a:xfrm>
            <a:prstGeom prst="ellipse">
              <a:avLst/>
            </a:prstGeom>
            <a:solidFill>
              <a:srgbClr val="000000"/>
            </a:solidFill>
            <a:ln>
              <a:noFill/>
            </a:ln>
            <a:extLst>
              <a:ext uri="{91240B29-F687-4F45-9708-019B960494DF}">
                <a14:hiddenLine xmlns:a14="http://schemas.microsoft.com/office/drawing/2010/main"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284682" name="Oval 24"/>
            <p:cNvSpPr>
              <a:spLocks noChangeAspect="1"/>
            </p:cNvSpPr>
            <p:nvPr/>
          </p:nvSpPr>
          <p:spPr bwMode="auto">
            <a:xfrm>
              <a:off x="6972297" y="5071534"/>
              <a:ext cx="184915" cy="190498"/>
            </a:xfrm>
            <a:prstGeom prst="ellipse">
              <a:avLst/>
            </a:prstGeom>
            <a:solidFill>
              <a:srgbClr val="FFFF00"/>
            </a:solidFill>
            <a:ln>
              <a:noFill/>
            </a:ln>
            <a:extLst>
              <a:ext uri="{91240B29-F687-4F45-9708-019B960494DF}">
                <a14:hiddenLine xmlns:a14="http://schemas.microsoft.com/office/drawing/2010/main"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sz="2400" b="1">
                <a:solidFill>
                  <a:srgbClr val="333333"/>
                </a:solidFill>
                <a:latin typeface="Times" charset="0"/>
                <a:ea typeface="ＭＳ Ｐゴシック" charset="0"/>
                <a:cs typeface="Times New Roman" charset="0"/>
              </a:endParaRPr>
            </a:p>
          </p:txBody>
        </p:sp>
      </p:grpSp>
      <p:sp>
        <p:nvSpPr>
          <p:cNvPr id="11" name="Title 1"/>
          <p:cNvSpPr txBox="1">
            <a:spLocks/>
          </p:cNvSpPr>
          <p:nvPr/>
        </p:nvSpPr>
        <p:spPr bwMode="auto">
          <a:xfrm>
            <a:off x="4320141" y="1517576"/>
            <a:ext cx="2520280" cy="531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lIns="90000" tIns="46800" rIns="90000" bIns="46800"/>
          <a:lstStyle>
            <a:lvl1pPr defTabSz="449263">
              <a:defRPr sz="2400">
                <a:solidFill>
                  <a:schemeClr val="tx1"/>
                </a:solidFill>
                <a:latin typeface="Times New Roman" charset="0"/>
                <a:ea typeface="ＭＳ Ｐゴシック" charset="0"/>
                <a:cs typeface="ＭＳ Ｐゴシック" charset="0"/>
              </a:defRPr>
            </a:lvl1pPr>
            <a:lvl2pPr marL="742950" indent="-285750" defTabSz="449263">
              <a:defRPr sz="2400">
                <a:solidFill>
                  <a:schemeClr val="tx1"/>
                </a:solidFill>
                <a:latin typeface="Times New Roman" charset="0"/>
                <a:ea typeface="ＭＳ Ｐゴシック" charset="0"/>
              </a:defRPr>
            </a:lvl2pPr>
            <a:lvl3pPr marL="1143000" indent="-228600" defTabSz="449263">
              <a:defRPr sz="2400">
                <a:solidFill>
                  <a:schemeClr val="tx1"/>
                </a:solidFill>
                <a:latin typeface="Times New Roman" charset="0"/>
                <a:ea typeface="ＭＳ Ｐゴシック" charset="0"/>
              </a:defRPr>
            </a:lvl3pPr>
            <a:lvl4pPr marL="1600200" indent="-228600" defTabSz="449263">
              <a:defRPr sz="2400">
                <a:solidFill>
                  <a:schemeClr val="tx1"/>
                </a:solidFill>
                <a:latin typeface="Times New Roman" charset="0"/>
                <a:ea typeface="ＭＳ Ｐゴシック" charset="0"/>
              </a:defRPr>
            </a:lvl4pPr>
            <a:lvl5pPr marL="2057400" indent="-228600" defTabSz="449263">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algn="ctr">
              <a:lnSpc>
                <a:spcPct val="95000"/>
              </a:lnSpc>
              <a:buClr>
                <a:srgbClr val="000000"/>
              </a:buClr>
              <a:buSzPct val="100000"/>
              <a:defRPr/>
            </a:pPr>
            <a:r>
              <a:rPr lang="en-US" sz="2800" b="1" dirty="0">
                <a:solidFill>
                  <a:srgbClr val="FFFFFF"/>
                </a:solidFill>
                <a:effectLst>
                  <a:glow rad="228600">
                    <a:srgbClr val="000000"/>
                  </a:glow>
                </a:effectLst>
                <a:latin typeface="Arial" charset="0"/>
                <a:ea typeface="MS PGothic" charset="0"/>
              </a:rPr>
              <a:t>"But they </a:t>
            </a:r>
            <a:r>
              <a:rPr lang="en-US" sz="2800" b="1" dirty="0">
                <a:solidFill>
                  <a:srgbClr val="FFFF00"/>
                </a:solidFill>
                <a:effectLst>
                  <a:glow rad="228600">
                    <a:srgbClr val="000000"/>
                  </a:glow>
                </a:effectLst>
                <a:latin typeface="Arial" charset="0"/>
                <a:ea typeface="MS PGothic" charset="0"/>
              </a:rPr>
              <a:t>like men </a:t>
            </a:r>
            <a:r>
              <a:rPr lang="en-US" sz="2800" b="1" dirty="0">
                <a:solidFill>
                  <a:srgbClr val="FFFFFF"/>
                </a:solidFill>
                <a:effectLst>
                  <a:glow rad="228600">
                    <a:srgbClr val="000000"/>
                  </a:glow>
                </a:effectLst>
                <a:latin typeface="Arial" charset="0"/>
                <a:ea typeface="MS PGothic" charset="0"/>
              </a:rPr>
              <a:t>have transgressed the covenant: there have they dealt treacherously against me" </a:t>
            </a:r>
            <a:br>
              <a:rPr lang="en-US" sz="2800" b="1" dirty="0">
                <a:solidFill>
                  <a:srgbClr val="FFFFFF"/>
                </a:solidFill>
                <a:effectLst>
                  <a:glow rad="228600">
                    <a:srgbClr val="000000"/>
                  </a:glow>
                </a:effectLst>
                <a:latin typeface="Arial" charset="0"/>
                <a:ea typeface="MS PGothic" charset="0"/>
              </a:rPr>
            </a:br>
            <a:r>
              <a:rPr lang="en-US" sz="2800" b="1" dirty="0">
                <a:solidFill>
                  <a:srgbClr val="FFFFFF"/>
                </a:solidFill>
                <a:effectLst>
                  <a:glow rad="228600">
                    <a:srgbClr val="000000"/>
                  </a:glow>
                </a:effectLst>
                <a:latin typeface="Arial" charset="0"/>
                <a:ea typeface="MS PGothic" charset="0"/>
              </a:rPr>
              <a:t>(KJV). </a:t>
            </a:r>
          </a:p>
        </p:txBody>
      </p:sp>
    </p:spTree>
    <p:extLst>
      <p:ext uri="{BB962C8B-B14F-4D97-AF65-F5344CB8AC3E}">
        <p14:creationId xmlns:p14="http://schemas.microsoft.com/office/powerpoint/2010/main" val="11365400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9" presetClass="entr" presetSubtype="0" fill="hold" nodeType="withEffect">
                                  <p:stCondLst>
                                    <p:cond delay="0"/>
                                  </p:stCondLst>
                                  <p:childTnLst>
                                    <p:set>
                                      <p:cBhvr>
                                        <p:cTn id="20" dur="1" fill="hold">
                                          <p:stCondLst>
                                            <p:cond delay="0"/>
                                          </p:stCondLst>
                                        </p:cTn>
                                        <p:tgtEl>
                                          <p:spTgt spid="418817"/>
                                        </p:tgtEl>
                                        <p:attrNameLst>
                                          <p:attrName>style.visibility</p:attrName>
                                        </p:attrNameLst>
                                      </p:cBhvr>
                                      <p:to>
                                        <p:strVal val="visible"/>
                                      </p:to>
                                    </p:set>
                                    <p:animEffect transition="in" filter="dissolve">
                                      <p:cBhvr>
                                        <p:cTn id="21" dur="500"/>
                                        <p:tgtEl>
                                          <p:spTgt spid="418817"/>
                                        </p:tgtEl>
                                      </p:cBhvr>
                                    </p:animEffect>
                                  </p:childTnLst>
                                </p:cTn>
                              </p:par>
                              <p:par>
                                <p:cTn id="22" presetID="1"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4"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ppt_x"/>
                                          </p:val>
                                        </p:tav>
                                        <p:tav tm="100000">
                                          <p:val>
                                            <p:strVal val="#ppt_x"/>
                                          </p:val>
                                        </p:tav>
                                      </p:tavLst>
                                    </p:anim>
                                    <p:anim calcmode="lin" valueType="num">
                                      <p:cBhvr additive="base">
                                        <p:cTn id="2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何西阿</a:t>
            </a:r>
            <a:r>
              <a:rPr lang="en-US" sz="8800" dirty="0">
                <a:solidFill>
                  <a:schemeClr val="bg1"/>
                </a:solidFill>
                <a:latin typeface="Arial" charset="0"/>
                <a:ea typeface="Osaka" charset="0"/>
                <a:cs typeface="Arial" charset="0"/>
              </a:rPr>
              <a:t> 7</a:t>
            </a:r>
          </a:p>
        </p:txBody>
      </p:sp>
    </p:spTree>
    <p:extLst>
      <p:ext uri="{BB962C8B-B14F-4D97-AF65-F5344CB8AC3E}">
        <p14:creationId xmlns:p14="http://schemas.microsoft.com/office/powerpoint/2010/main" val="357877164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Text Box 2"/>
          <p:cNvSpPr txBox="1">
            <a:spLocks noChangeArrowheads="1"/>
          </p:cNvSpPr>
          <p:nvPr/>
        </p:nvSpPr>
        <p:spPr bwMode="auto">
          <a:xfrm>
            <a:off x="762000" y="685800"/>
            <a:ext cx="6172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pPr>
              <a:spcBef>
                <a:spcPct val="50000"/>
              </a:spcBef>
            </a:pPr>
            <a:r>
              <a:rPr lang="zh-CN" altLang="en-US" sz="3200" b="1">
                <a:cs typeface="SimSun" charset="0"/>
              </a:rPr>
              <a:t>何西阿 </a:t>
            </a:r>
            <a:r>
              <a:rPr lang="en-US" altLang="zh-CN" sz="3200" b="1">
                <a:cs typeface="SimSun" charset="0"/>
              </a:rPr>
              <a:t>7</a:t>
            </a:r>
            <a:r>
              <a:rPr lang="zh-CN" altLang="en-US" sz="3200" b="1">
                <a:cs typeface="SimSun" charset="0"/>
              </a:rPr>
              <a:t>章 </a:t>
            </a:r>
            <a:r>
              <a:rPr lang="en-US" altLang="zh-CN" sz="3200" b="1">
                <a:cs typeface="SimSun" charset="0"/>
              </a:rPr>
              <a:t>– </a:t>
            </a:r>
            <a:r>
              <a:rPr lang="zh-CN" altLang="en-US" sz="3200" b="1">
                <a:cs typeface="SimSun" charset="0"/>
              </a:rPr>
              <a:t>医师 和</a:t>
            </a:r>
            <a:r>
              <a:rPr lang="en-US" altLang="zh-CN" sz="3200" b="1">
                <a:cs typeface="SimSun" charset="0"/>
              </a:rPr>
              <a:t> </a:t>
            </a:r>
            <a:r>
              <a:rPr lang="zh-CN" altLang="en-US" sz="3200" b="1">
                <a:cs typeface="SimSun" charset="0"/>
              </a:rPr>
              <a:t>画家</a:t>
            </a:r>
          </a:p>
        </p:txBody>
      </p:sp>
      <p:sp>
        <p:nvSpPr>
          <p:cNvPr id="13315" name="Text Box 3"/>
          <p:cNvSpPr txBox="1">
            <a:spLocks noChangeArrowheads="1"/>
          </p:cNvSpPr>
          <p:nvPr/>
        </p:nvSpPr>
        <p:spPr bwMode="auto">
          <a:xfrm>
            <a:off x="457200" y="1447800"/>
            <a:ext cx="7772400"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pPr>
              <a:spcBef>
                <a:spcPct val="50000"/>
              </a:spcBef>
              <a:buFontTx/>
              <a:buChar char="•"/>
            </a:pPr>
            <a:r>
              <a:rPr lang="zh-CN" altLang="en-US" sz="2400">
                <a:cs typeface="SimSun" charset="0"/>
              </a:rPr>
              <a:t>恶劣态度被暴露 </a:t>
            </a:r>
            <a:r>
              <a:rPr lang="en-US" altLang="zh-CN" sz="2400">
                <a:cs typeface="SimSun" charset="0"/>
              </a:rPr>
              <a:t>(7:1-3)</a:t>
            </a:r>
          </a:p>
          <a:p>
            <a:pPr>
              <a:spcBef>
                <a:spcPct val="50000"/>
              </a:spcBef>
              <a:buFontTx/>
              <a:buChar char="•"/>
            </a:pPr>
            <a:r>
              <a:rPr lang="zh-CN" altLang="en-US" sz="2400">
                <a:cs typeface="SimSun" charset="0"/>
              </a:rPr>
              <a:t>在火炉烤饼</a:t>
            </a:r>
            <a:r>
              <a:rPr lang="en-US" altLang="zh-CN" sz="2400">
                <a:cs typeface="SimSun" charset="0"/>
              </a:rPr>
              <a:t>(7:4-8)</a:t>
            </a:r>
          </a:p>
          <a:p>
            <a:pPr>
              <a:spcBef>
                <a:spcPct val="50000"/>
              </a:spcBef>
              <a:buFontTx/>
              <a:buChar char="•"/>
            </a:pPr>
            <a:r>
              <a:rPr lang="zh-CN" altLang="en-US" sz="2400">
                <a:cs typeface="SimSun" charset="0"/>
              </a:rPr>
              <a:t>在头发斑白之前</a:t>
            </a:r>
            <a:r>
              <a:rPr lang="en-US" altLang="zh-CN" sz="2400">
                <a:cs typeface="SimSun" charset="0"/>
              </a:rPr>
              <a:t>(7:9-10)</a:t>
            </a:r>
          </a:p>
          <a:p>
            <a:pPr>
              <a:spcBef>
                <a:spcPct val="50000"/>
              </a:spcBef>
              <a:buFontTx/>
              <a:buChar char="•"/>
            </a:pPr>
            <a:r>
              <a:rPr lang="zh-CN" altLang="en-US" sz="2400">
                <a:cs typeface="SimSun" charset="0"/>
              </a:rPr>
              <a:t>像鸽子愚蠢无知</a:t>
            </a:r>
            <a:r>
              <a:rPr lang="en-US" altLang="zh-CN" sz="2400">
                <a:cs typeface="SimSun" charset="0"/>
              </a:rPr>
              <a:t>! (7:11-14)</a:t>
            </a:r>
          </a:p>
          <a:p>
            <a:pPr>
              <a:spcBef>
                <a:spcPct val="50000"/>
              </a:spcBef>
              <a:buFontTx/>
              <a:buChar char="•"/>
            </a:pPr>
            <a:r>
              <a:rPr lang="zh-CN" altLang="en-US" sz="2400">
                <a:cs typeface="SimSun" charset="0"/>
              </a:rPr>
              <a:t>如同翻背的弓</a:t>
            </a:r>
            <a:r>
              <a:rPr lang="en-US" altLang="zh-CN" sz="2400">
                <a:cs typeface="SimSun" charset="0"/>
              </a:rPr>
              <a:t>- </a:t>
            </a:r>
            <a:r>
              <a:rPr lang="zh-CN" altLang="en-US" sz="2400">
                <a:cs typeface="SimSun" charset="0"/>
              </a:rPr>
              <a:t>不能射准</a:t>
            </a:r>
            <a:r>
              <a:rPr lang="en-US" altLang="zh-CN" sz="2400">
                <a:cs typeface="SimSun" charset="0"/>
              </a:rPr>
              <a:t>! </a:t>
            </a:r>
            <a:br>
              <a:rPr lang="en-US" altLang="zh-CN" sz="2400">
                <a:cs typeface="SimSun" charset="0"/>
              </a:rPr>
            </a:br>
            <a:r>
              <a:rPr lang="zh-CN" altLang="en-US" sz="2400">
                <a:cs typeface="SimSun" charset="0"/>
              </a:rPr>
              <a:t>  </a:t>
            </a:r>
            <a:r>
              <a:rPr lang="en-US" altLang="zh-CN" sz="2400">
                <a:cs typeface="SimSun" charset="0"/>
              </a:rPr>
              <a:t>(7:15-16</a:t>
            </a:r>
            <a:r>
              <a:rPr lang="zh-CN" altLang="en-US" sz="2400">
                <a:cs typeface="SimSun" charset="0"/>
              </a:rPr>
              <a:t>，参诗</a:t>
            </a:r>
            <a:r>
              <a:rPr lang="en-US" altLang="zh-CN" sz="2400">
                <a:cs typeface="SimSun" charset="0"/>
              </a:rPr>
              <a:t>78:57)</a:t>
            </a:r>
          </a:p>
        </p:txBody>
      </p:sp>
      <p:grpSp>
        <p:nvGrpSpPr>
          <p:cNvPr id="2" name="Group 14"/>
          <p:cNvGrpSpPr>
            <a:grpSpLocks/>
          </p:cNvGrpSpPr>
          <p:nvPr/>
        </p:nvGrpSpPr>
        <p:grpSpPr bwMode="auto">
          <a:xfrm>
            <a:off x="4572000" y="1565275"/>
            <a:ext cx="4643438" cy="4530725"/>
            <a:chOff x="3993" y="335"/>
            <a:chExt cx="1768" cy="1768"/>
          </a:xfrm>
        </p:grpSpPr>
        <p:grpSp>
          <p:nvGrpSpPr>
            <p:cNvPr id="176184" name="Group 12"/>
            <p:cNvGrpSpPr>
              <a:grpSpLocks/>
            </p:cNvGrpSpPr>
            <p:nvPr/>
          </p:nvGrpSpPr>
          <p:grpSpPr bwMode="auto">
            <a:xfrm>
              <a:off x="3993" y="335"/>
              <a:ext cx="1768" cy="1768"/>
              <a:chOff x="3993" y="335"/>
              <a:chExt cx="1768" cy="1768"/>
            </a:xfrm>
          </p:grpSpPr>
          <p:grpSp>
            <p:nvGrpSpPr>
              <p:cNvPr id="176186" name="Group 10"/>
              <p:cNvGrpSpPr>
                <a:grpSpLocks/>
              </p:cNvGrpSpPr>
              <p:nvPr/>
            </p:nvGrpSpPr>
            <p:grpSpPr bwMode="auto">
              <a:xfrm>
                <a:off x="3993" y="335"/>
                <a:ext cx="1768" cy="1768"/>
                <a:chOff x="3993" y="335"/>
                <a:chExt cx="1768" cy="1768"/>
              </a:xfrm>
            </p:grpSpPr>
            <p:grpSp>
              <p:nvGrpSpPr>
                <p:cNvPr id="176188" name="Group 8"/>
                <p:cNvGrpSpPr>
                  <a:grpSpLocks/>
                </p:cNvGrpSpPr>
                <p:nvPr/>
              </p:nvGrpSpPr>
              <p:grpSpPr bwMode="auto">
                <a:xfrm>
                  <a:off x="3993" y="335"/>
                  <a:ext cx="1768" cy="1768"/>
                  <a:chOff x="3993" y="335"/>
                  <a:chExt cx="1768" cy="1768"/>
                </a:xfrm>
              </p:grpSpPr>
              <p:sp>
                <p:nvSpPr>
                  <p:cNvPr id="176190" name="Oval 6"/>
                  <p:cNvSpPr>
                    <a:spLocks noChangeArrowheads="1"/>
                  </p:cNvSpPr>
                  <p:nvPr/>
                </p:nvSpPr>
                <p:spPr bwMode="auto">
                  <a:xfrm>
                    <a:off x="3993" y="335"/>
                    <a:ext cx="1768" cy="1768"/>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6191" name="Oval 7"/>
                  <p:cNvSpPr>
                    <a:spLocks noChangeArrowheads="1"/>
                  </p:cNvSpPr>
                  <p:nvPr/>
                </p:nvSpPr>
                <p:spPr bwMode="auto">
                  <a:xfrm>
                    <a:off x="4180" y="514"/>
                    <a:ext cx="1392" cy="140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76189" name="Oval 9"/>
                <p:cNvSpPr>
                  <a:spLocks noChangeArrowheads="1"/>
                </p:cNvSpPr>
                <p:nvPr/>
              </p:nvSpPr>
              <p:spPr bwMode="auto">
                <a:xfrm>
                  <a:off x="4369" y="704"/>
                  <a:ext cx="1015" cy="1023"/>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76187" name="Oval 11"/>
              <p:cNvSpPr>
                <a:spLocks noChangeArrowheads="1"/>
              </p:cNvSpPr>
              <p:nvPr/>
            </p:nvSpPr>
            <p:spPr bwMode="auto">
              <a:xfrm>
                <a:off x="4553" y="891"/>
                <a:ext cx="646" cy="64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76185" name="Oval 13"/>
            <p:cNvSpPr>
              <a:spLocks noChangeArrowheads="1"/>
            </p:cNvSpPr>
            <p:nvPr/>
          </p:nvSpPr>
          <p:spPr bwMode="auto">
            <a:xfrm>
              <a:off x="4741" y="1079"/>
              <a:ext cx="271" cy="274"/>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6" name="Group 30"/>
          <p:cNvGrpSpPr>
            <a:grpSpLocks/>
          </p:cNvGrpSpPr>
          <p:nvPr/>
        </p:nvGrpSpPr>
        <p:grpSpPr bwMode="auto">
          <a:xfrm>
            <a:off x="5192713" y="3943350"/>
            <a:ext cx="1928812" cy="1463675"/>
            <a:chOff x="4892" y="651"/>
            <a:chExt cx="734" cy="571"/>
          </a:xfrm>
        </p:grpSpPr>
        <p:sp>
          <p:nvSpPr>
            <p:cNvPr id="176169" name="Freeform 15"/>
            <p:cNvSpPr>
              <a:spLocks/>
            </p:cNvSpPr>
            <p:nvPr/>
          </p:nvSpPr>
          <p:spPr bwMode="auto">
            <a:xfrm>
              <a:off x="4899" y="1183"/>
              <a:ext cx="55" cy="38"/>
            </a:xfrm>
            <a:custGeom>
              <a:avLst/>
              <a:gdLst>
                <a:gd name="T0" fmla="*/ 0 w 109"/>
                <a:gd name="T1" fmla="*/ 5 h 76"/>
                <a:gd name="T2" fmla="*/ 7 w 109"/>
                <a:gd name="T3" fmla="*/ 0 h 76"/>
                <a:gd name="T4" fmla="*/ 14 w 109"/>
                <a:gd name="T5" fmla="*/ 10 h 76"/>
                <a:gd name="T6" fmla="*/ 3 w 109"/>
                <a:gd name="T7" fmla="*/ 8 h 76"/>
                <a:gd name="T8" fmla="*/ 0 w 109"/>
                <a:gd name="T9" fmla="*/ 5 h 76"/>
                <a:gd name="T10" fmla="*/ 0 60000 65536"/>
                <a:gd name="T11" fmla="*/ 0 60000 65536"/>
                <a:gd name="T12" fmla="*/ 0 60000 65536"/>
                <a:gd name="T13" fmla="*/ 0 60000 65536"/>
                <a:gd name="T14" fmla="*/ 0 60000 65536"/>
                <a:gd name="T15" fmla="*/ 0 w 109"/>
                <a:gd name="T16" fmla="*/ 0 h 76"/>
                <a:gd name="T17" fmla="*/ 109 w 109"/>
                <a:gd name="T18" fmla="*/ 76 h 76"/>
              </a:gdLst>
              <a:ahLst/>
              <a:cxnLst>
                <a:cxn ang="T10">
                  <a:pos x="T0" y="T1"/>
                </a:cxn>
                <a:cxn ang="T11">
                  <a:pos x="T2" y="T3"/>
                </a:cxn>
                <a:cxn ang="T12">
                  <a:pos x="T4" y="T5"/>
                </a:cxn>
                <a:cxn ang="T13">
                  <a:pos x="T6" y="T7"/>
                </a:cxn>
                <a:cxn ang="T14">
                  <a:pos x="T8" y="T9"/>
                </a:cxn>
              </a:cxnLst>
              <a:rect l="T15" t="T16" r="T17" b="T18"/>
              <a:pathLst>
                <a:path w="109" h="76">
                  <a:moveTo>
                    <a:pt x="0" y="35"/>
                  </a:moveTo>
                  <a:lnTo>
                    <a:pt x="50" y="0"/>
                  </a:lnTo>
                  <a:lnTo>
                    <a:pt x="109" y="76"/>
                  </a:lnTo>
                  <a:lnTo>
                    <a:pt x="19" y="63"/>
                  </a:lnTo>
                  <a:lnTo>
                    <a:pt x="0" y="35"/>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6170" name="Freeform 16"/>
            <p:cNvSpPr>
              <a:spLocks/>
            </p:cNvSpPr>
            <p:nvPr/>
          </p:nvSpPr>
          <p:spPr bwMode="auto">
            <a:xfrm>
              <a:off x="4892" y="1127"/>
              <a:ext cx="31" cy="74"/>
            </a:xfrm>
            <a:custGeom>
              <a:avLst/>
              <a:gdLst>
                <a:gd name="T0" fmla="*/ 5 w 63"/>
                <a:gd name="T1" fmla="*/ 0 h 148"/>
                <a:gd name="T2" fmla="*/ 7 w 63"/>
                <a:gd name="T3" fmla="*/ 15 h 148"/>
                <a:gd name="T4" fmla="*/ 1 w 63"/>
                <a:gd name="T5" fmla="*/ 19 h 148"/>
                <a:gd name="T6" fmla="*/ 0 w 63"/>
                <a:gd name="T7" fmla="*/ 15 h 148"/>
                <a:gd name="T8" fmla="*/ 5 w 63"/>
                <a:gd name="T9" fmla="*/ 0 h 148"/>
                <a:gd name="T10" fmla="*/ 0 60000 65536"/>
                <a:gd name="T11" fmla="*/ 0 60000 65536"/>
                <a:gd name="T12" fmla="*/ 0 60000 65536"/>
                <a:gd name="T13" fmla="*/ 0 60000 65536"/>
                <a:gd name="T14" fmla="*/ 0 60000 65536"/>
                <a:gd name="T15" fmla="*/ 0 w 63"/>
                <a:gd name="T16" fmla="*/ 0 h 148"/>
                <a:gd name="T17" fmla="*/ 63 w 63"/>
                <a:gd name="T18" fmla="*/ 148 h 148"/>
              </a:gdLst>
              <a:ahLst/>
              <a:cxnLst>
                <a:cxn ang="T10">
                  <a:pos x="T0" y="T1"/>
                </a:cxn>
                <a:cxn ang="T11">
                  <a:pos x="T2" y="T3"/>
                </a:cxn>
                <a:cxn ang="T12">
                  <a:pos x="T4" y="T5"/>
                </a:cxn>
                <a:cxn ang="T13">
                  <a:pos x="T6" y="T7"/>
                </a:cxn>
                <a:cxn ang="T14">
                  <a:pos x="T8" y="T9"/>
                </a:cxn>
              </a:cxnLst>
              <a:rect l="T15" t="T16" r="T17" b="T18"/>
              <a:pathLst>
                <a:path w="63" h="148">
                  <a:moveTo>
                    <a:pt x="40" y="0"/>
                  </a:moveTo>
                  <a:lnTo>
                    <a:pt x="63" y="113"/>
                  </a:lnTo>
                  <a:lnTo>
                    <a:pt x="15" y="148"/>
                  </a:lnTo>
                  <a:lnTo>
                    <a:pt x="0" y="115"/>
                  </a:lnTo>
                  <a:lnTo>
                    <a:pt x="40" y="0"/>
                  </a:lnTo>
                  <a:close/>
                </a:path>
              </a:pathLst>
            </a:custGeom>
            <a:solidFill>
              <a:srgbClr val="5F5F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6171" name="Freeform 17"/>
            <p:cNvSpPr>
              <a:spLocks/>
            </p:cNvSpPr>
            <p:nvPr/>
          </p:nvSpPr>
          <p:spPr bwMode="auto">
            <a:xfrm>
              <a:off x="4913" y="1126"/>
              <a:ext cx="41" cy="96"/>
            </a:xfrm>
            <a:custGeom>
              <a:avLst/>
              <a:gdLst>
                <a:gd name="T0" fmla="*/ 0 w 84"/>
                <a:gd name="T1" fmla="*/ 0 h 192"/>
                <a:gd name="T2" fmla="*/ 2 w 84"/>
                <a:gd name="T3" fmla="*/ 15 h 192"/>
                <a:gd name="T4" fmla="*/ 10 w 84"/>
                <a:gd name="T5" fmla="*/ 24 h 192"/>
                <a:gd name="T6" fmla="*/ 7 w 84"/>
                <a:gd name="T7" fmla="*/ 13 h 192"/>
                <a:gd name="T8" fmla="*/ 0 w 84"/>
                <a:gd name="T9" fmla="*/ 0 h 192"/>
                <a:gd name="T10" fmla="*/ 0 60000 65536"/>
                <a:gd name="T11" fmla="*/ 0 60000 65536"/>
                <a:gd name="T12" fmla="*/ 0 60000 65536"/>
                <a:gd name="T13" fmla="*/ 0 60000 65536"/>
                <a:gd name="T14" fmla="*/ 0 60000 65536"/>
                <a:gd name="T15" fmla="*/ 0 w 84"/>
                <a:gd name="T16" fmla="*/ 0 h 192"/>
                <a:gd name="T17" fmla="*/ 84 w 84"/>
                <a:gd name="T18" fmla="*/ 192 h 192"/>
              </a:gdLst>
              <a:ahLst/>
              <a:cxnLst>
                <a:cxn ang="T10">
                  <a:pos x="T0" y="T1"/>
                </a:cxn>
                <a:cxn ang="T11">
                  <a:pos x="T2" y="T3"/>
                </a:cxn>
                <a:cxn ang="T12">
                  <a:pos x="T4" y="T5"/>
                </a:cxn>
                <a:cxn ang="T13">
                  <a:pos x="T6" y="T7"/>
                </a:cxn>
                <a:cxn ang="T14">
                  <a:pos x="T8" y="T9"/>
                </a:cxn>
              </a:cxnLst>
              <a:rect l="T15" t="T16" r="T17" b="T18"/>
              <a:pathLst>
                <a:path w="84" h="192">
                  <a:moveTo>
                    <a:pt x="0" y="0"/>
                  </a:moveTo>
                  <a:lnTo>
                    <a:pt x="21" y="118"/>
                  </a:lnTo>
                  <a:lnTo>
                    <a:pt x="84" y="192"/>
                  </a:lnTo>
                  <a:lnTo>
                    <a:pt x="57" y="100"/>
                  </a:lnTo>
                  <a:lnTo>
                    <a:pt x="0" y="0"/>
                  </a:lnTo>
                  <a:close/>
                </a:path>
              </a:pathLst>
            </a:custGeom>
            <a:solidFill>
              <a:srgbClr val="9F9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176172" name="Group 29"/>
            <p:cNvGrpSpPr>
              <a:grpSpLocks/>
            </p:cNvGrpSpPr>
            <p:nvPr/>
          </p:nvGrpSpPr>
          <p:grpSpPr bwMode="auto">
            <a:xfrm>
              <a:off x="4918" y="651"/>
              <a:ext cx="708" cy="544"/>
              <a:chOff x="4918" y="651"/>
              <a:chExt cx="708" cy="544"/>
            </a:xfrm>
          </p:grpSpPr>
          <p:sp>
            <p:nvSpPr>
              <p:cNvPr id="176173" name="Freeform 18"/>
              <p:cNvSpPr>
                <a:spLocks/>
              </p:cNvSpPr>
              <p:nvPr/>
            </p:nvSpPr>
            <p:spPr bwMode="auto">
              <a:xfrm>
                <a:off x="4918" y="804"/>
                <a:ext cx="610" cy="391"/>
              </a:xfrm>
              <a:custGeom>
                <a:avLst/>
                <a:gdLst>
                  <a:gd name="T0" fmla="*/ 123 w 1221"/>
                  <a:gd name="T1" fmla="*/ 0 h 782"/>
                  <a:gd name="T2" fmla="*/ 3 w 1221"/>
                  <a:gd name="T3" fmla="*/ 90 h 782"/>
                  <a:gd name="T4" fmla="*/ 1 w 1221"/>
                  <a:gd name="T5" fmla="*/ 91 h 782"/>
                  <a:gd name="T6" fmla="*/ 0 w 1221"/>
                  <a:gd name="T7" fmla="*/ 92 h 782"/>
                  <a:gd name="T8" fmla="*/ 0 w 1221"/>
                  <a:gd name="T9" fmla="*/ 95 h 782"/>
                  <a:gd name="T10" fmla="*/ 0 w 1221"/>
                  <a:gd name="T11" fmla="*/ 97 h 782"/>
                  <a:gd name="T12" fmla="*/ 2 w 1221"/>
                  <a:gd name="T13" fmla="*/ 98 h 782"/>
                  <a:gd name="T14" fmla="*/ 4 w 1221"/>
                  <a:gd name="T15" fmla="*/ 98 h 782"/>
                  <a:gd name="T16" fmla="*/ 6 w 1221"/>
                  <a:gd name="T17" fmla="*/ 97 h 782"/>
                  <a:gd name="T18" fmla="*/ 152 w 1221"/>
                  <a:gd name="T19" fmla="*/ 30 h 782"/>
                  <a:gd name="T20" fmla="*/ 123 w 1221"/>
                  <a:gd name="T21" fmla="*/ 0 h 78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21"/>
                  <a:gd name="T34" fmla="*/ 0 h 782"/>
                  <a:gd name="T35" fmla="*/ 1221 w 1221"/>
                  <a:gd name="T36" fmla="*/ 782 h 78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21" h="782">
                    <a:moveTo>
                      <a:pt x="987" y="0"/>
                    </a:moveTo>
                    <a:lnTo>
                      <a:pt x="26" y="714"/>
                    </a:lnTo>
                    <a:lnTo>
                      <a:pt x="15" y="722"/>
                    </a:lnTo>
                    <a:lnTo>
                      <a:pt x="5" y="736"/>
                    </a:lnTo>
                    <a:lnTo>
                      <a:pt x="0" y="754"/>
                    </a:lnTo>
                    <a:lnTo>
                      <a:pt x="7" y="770"/>
                    </a:lnTo>
                    <a:lnTo>
                      <a:pt x="20" y="778"/>
                    </a:lnTo>
                    <a:lnTo>
                      <a:pt x="33" y="782"/>
                    </a:lnTo>
                    <a:lnTo>
                      <a:pt x="50" y="775"/>
                    </a:lnTo>
                    <a:lnTo>
                      <a:pt x="1221" y="233"/>
                    </a:lnTo>
                    <a:lnTo>
                      <a:pt x="987"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6174" name="Freeform 19"/>
              <p:cNvSpPr>
                <a:spLocks/>
              </p:cNvSpPr>
              <p:nvPr/>
            </p:nvSpPr>
            <p:spPr bwMode="auto">
              <a:xfrm>
                <a:off x="5365" y="783"/>
                <a:ext cx="204" cy="94"/>
              </a:xfrm>
              <a:custGeom>
                <a:avLst/>
                <a:gdLst>
                  <a:gd name="T0" fmla="*/ 3 w 406"/>
                  <a:gd name="T1" fmla="*/ 13 h 188"/>
                  <a:gd name="T2" fmla="*/ 22 w 406"/>
                  <a:gd name="T3" fmla="*/ 0 h 188"/>
                  <a:gd name="T4" fmla="*/ 52 w 406"/>
                  <a:gd name="T5" fmla="*/ 22 h 188"/>
                  <a:gd name="T6" fmla="*/ 47 w 406"/>
                  <a:gd name="T7" fmla="*/ 24 h 188"/>
                  <a:gd name="T8" fmla="*/ 20 w 406"/>
                  <a:gd name="T9" fmla="*/ 8 h 188"/>
                  <a:gd name="T10" fmla="*/ 0 w 406"/>
                  <a:gd name="T11" fmla="*/ 19 h 188"/>
                  <a:gd name="T12" fmla="*/ 3 w 406"/>
                  <a:gd name="T13" fmla="*/ 13 h 188"/>
                  <a:gd name="T14" fmla="*/ 0 60000 65536"/>
                  <a:gd name="T15" fmla="*/ 0 60000 65536"/>
                  <a:gd name="T16" fmla="*/ 0 60000 65536"/>
                  <a:gd name="T17" fmla="*/ 0 60000 65536"/>
                  <a:gd name="T18" fmla="*/ 0 60000 65536"/>
                  <a:gd name="T19" fmla="*/ 0 60000 65536"/>
                  <a:gd name="T20" fmla="*/ 0 60000 65536"/>
                  <a:gd name="T21" fmla="*/ 0 w 406"/>
                  <a:gd name="T22" fmla="*/ 0 h 188"/>
                  <a:gd name="T23" fmla="*/ 406 w 406"/>
                  <a:gd name="T24" fmla="*/ 188 h 1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6" h="188">
                    <a:moveTo>
                      <a:pt x="21" y="100"/>
                    </a:moveTo>
                    <a:lnTo>
                      <a:pt x="174" y="0"/>
                    </a:lnTo>
                    <a:lnTo>
                      <a:pt x="406" y="171"/>
                    </a:lnTo>
                    <a:lnTo>
                      <a:pt x="373" y="188"/>
                    </a:lnTo>
                    <a:lnTo>
                      <a:pt x="159" y="57"/>
                    </a:lnTo>
                    <a:lnTo>
                      <a:pt x="0" y="146"/>
                    </a:lnTo>
                    <a:lnTo>
                      <a:pt x="21" y="10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6175" name="Freeform 20"/>
              <p:cNvSpPr>
                <a:spLocks/>
              </p:cNvSpPr>
              <p:nvPr/>
            </p:nvSpPr>
            <p:spPr bwMode="auto">
              <a:xfrm>
                <a:off x="5362" y="767"/>
                <a:ext cx="194" cy="188"/>
              </a:xfrm>
              <a:custGeom>
                <a:avLst/>
                <a:gdLst>
                  <a:gd name="T0" fmla="*/ 25 w 388"/>
                  <a:gd name="T1" fmla="*/ 0 h 376"/>
                  <a:gd name="T2" fmla="*/ 3 w 388"/>
                  <a:gd name="T3" fmla="*/ 17 h 376"/>
                  <a:gd name="T4" fmla="*/ 2 w 388"/>
                  <a:gd name="T5" fmla="*/ 19 h 376"/>
                  <a:gd name="T6" fmla="*/ 1 w 388"/>
                  <a:gd name="T7" fmla="*/ 22 h 376"/>
                  <a:gd name="T8" fmla="*/ 0 w 388"/>
                  <a:gd name="T9" fmla="*/ 26 h 376"/>
                  <a:gd name="T10" fmla="*/ 0 w 388"/>
                  <a:gd name="T11" fmla="*/ 29 h 376"/>
                  <a:gd name="T12" fmla="*/ 1 w 388"/>
                  <a:gd name="T13" fmla="*/ 33 h 376"/>
                  <a:gd name="T14" fmla="*/ 2 w 388"/>
                  <a:gd name="T15" fmla="*/ 36 h 376"/>
                  <a:gd name="T16" fmla="*/ 4 w 388"/>
                  <a:gd name="T17" fmla="*/ 39 h 376"/>
                  <a:gd name="T18" fmla="*/ 7 w 388"/>
                  <a:gd name="T19" fmla="*/ 41 h 376"/>
                  <a:gd name="T20" fmla="*/ 10 w 388"/>
                  <a:gd name="T21" fmla="*/ 44 h 376"/>
                  <a:gd name="T22" fmla="*/ 13 w 388"/>
                  <a:gd name="T23" fmla="*/ 46 h 376"/>
                  <a:gd name="T24" fmla="*/ 16 w 388"/>
                  <a:gd name="T25" fmla="*/ 47 h 376"/>
                  <a:gd name="T26" fmla="*/ 20 w 388"/>
                  <a:gd name="T27" fmla="*/ 47 h 376"/>
                  <a:gd name="T28" fmla="*/ 23 w 388"/>
                  <a:gd name="T29" fmla="*/ 47 h 376"/>
                  <a:gd name="T30" fmla="*/ 49 w 388"/>
                  <a:gd name="T31" fmla="*/ 36 h 376"/>
                  <a:gd name="T32" fmla="*/ 22 w 388"/>
                  <a:gd name="T33" fmla="*/ 10 h 376"/>
                  <a:gd name="T34" fmla="*/ 3 w 388"/>
                  <a:gd name="T35" fmla="*/ 21 h 376"/>
                  <a:gd name="T36" fmla="*/ 4 w 388"/>
                  <a:gd name="T37" fmla="*/ 17 h 376"/>
                  <a:gd name="T38" fmla="*/ 24 w 388"/>
                  <a:gd name="T39" fmla="*/ 5 h 376"/>
                  <a:gd name="T40" fmla="*/ 25 w 388"/>
                  <a:gd name="T41" fmla="*/ 0 h 37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8"/>
                  <a:gd name="T64" fmla="*/ 0 h 376"/>
                  <a:gd name="T65" fmla="*/ 388 w 388"/>
                  <a:gd name="T66" fmla="*/ 376 h 37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8" h="376">
                    <a:moveTo>
                      <a:pt x="200" y="0"/>
                    </a:moveTo>
                    <a:lnTo>
                      <a:pt x="18" y="132"/>
                    </a:lnTo>
                    <a:lnTo>
                      <a:pt x="10" y="152"/>
                    </a:lnTo>
                    <a:lnTo>
                      <a:pt x="3" y="174"/>
                    </a:lnTo>
                    <a:lnTo>
                      <a:pt x="0" y="203"/>
                    </a:lnTo>
                    <a:lnTo>
                      <a:pt x="0" y="229"/>
                    </a:lnTo>
                    <a:lnTo>
                      <a:pt x="5" y="258"/>
                    </a:lnTo>
                    <a:lnTo>
                      <a:pt x="13" y="283"/>
                    </a:lnTo>
                    <a:lnTo>
                      <a:pt x="29" y="307"/>
                    </a:lnTo>
                    <a:lnTo>
                      <a:pt x="49" y="328"/>
                    </a:lnTo>
                    <a:lnTo>
                      <a:pt x="76" y="347"/>
                    </a:lnTo>
                    <a:lnTo>
                      <a:pt x="99" y="362"/>
                    </a:lnTo>
                    <a:lnTo>
                      <a:pt x="126" y="370"/>
                    </a:lnTo>
                    <a:lnTo>
                      <a:pt x="154" y="376"/>
                    </a:lnTo>
                    <a:lnTo>
                      <a:pt x="179" y="376"/>
                    </a:lnTo>
                    <a:lnTo>
                      <a:pt x="388" y="283"/>
                    </a:lnTo>
                    <a:lnTo>
                      <a:pt x="175" y="76"/>
                    </a:lnTo>
                    <a:lnTo>
                      <a:pt x="21" y="165"/>
                    </a:lnTo>
                    <a:lnTo>
                      <a:pt x="32" y="136"/>
                    </a:lnTo>
                    <a:lnTo>
                      <a:pt x="191" y="36"/>
                    </a:lnTo>
                    <a:lnTo>
                      <a:pt x="200"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6176" name="Freeform 21"/>
              <p:cNvSpPr>
                <a:spLocks/>
              </p:cNvSpPr>
              <p:nvPr/>
            </p:nvSpPr>
            <p:spPr bwMode="auto">
              <a:xfrm>
                <a:off x="5450" y="804"/>
                <a:ext cx="117" cy="106"/>
              </a:xfrm>
              <a:custGeom>
                <a:avLst/>
                <a:gdLst>
                  <a:gd name="T0" fmla="*/ 0 w 234"/>
                  <a:gd name="T1" fmla="*/ 0 h 212"/>
                  <a:gd name="T2" fmla="*/ 1 w 234"/>
                  <a:gd name="T3" fmla="*/ 3 h 212"/>
                  <a:gd name="T4" fmla="*/ 2 w 234"/>
                  <a:gd name="T5" fmla="*/ 5 h 212"/>
                  <a:gd name="T6" fmla="*/ 2 w 234"/>
                  <a:gd name="T7" fmla="*/ 7 h 212"/>
                  <a:gd name="T8" fmla="*/ 3 w 234"/>
                  <a:gd name="T9" fmla="*/ 10 h 212"/>
                  <a:gd name="T10" fmla="*/ 4 w 234"/>
                  <a:gd name="T11" fmla="*/ 12 h 212"/>
                  <a:gd name="T12" fmla="*/ 7 w 234"/>
                  <a:gd name="T13" fmla="*/ 15 h 212"/>
                  <a:gd name="T14" fmla="*/ 9 w 234"/>
                  <a:gd name="T15" fmla="*/ 18 h 212"/>
                  <a:gd name="T16" fmla="*/ 12 w 234"/>
                  <a:gd name="T17" fmla="*/ 20 h 212"/>
                  <a:gd name="T18" fmla="*/ 15 w 234"/>
                  <a:gd name="T19" fmla="*/ 22 h 212"/>
                  <a:gd name="T20" fmla="*/ 17 w 234"/>
                  <a:gd name="T21" fmla="*/ 24 h 212"/>
                  <a:gd name="T22" fmla="*/ 20 w 234"/>
                  <a:gd name="T23" fmla="*/ 26 h 212"/>
                  <a:gd name="T24" fmla="*/ 23 w 234"/>
                  <a:gd name="T25" fmla="*/ 27 h 212"/>
                  <a:gd name="T26" fmla="*/ 25 w 234"/>
                  <a:gd name="T27" fmla="*/ 27 h 212"/>
                  <a:gd name="T28" fmla="*/ 27 w 234"/>
                  <a:gd name="T29" fmla="*/ 26 h 212"/>
                  <a:gd name="T30" fmla="*/ 28 w 234"/>
                  <a:gd name="T31" fmla="*/ 25 h 212"/>
                  <a:gd name="T32" fmla="*/ 29 w 234"/>
                  <a:gd name="T33" fmla="*/ 22 h 212"/>
                  <a:gd name="T34" fmla="*/ 30 w 234"/>
                  <a:gd name="T35" fmla="*/ 20 h 212"/>
                  <a:gd name="T36" fmla="*/ 0 w 234"/>
                  <a:gd name="T37" fmla="*/ 0 h 2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4"/>
                  <a:gd name="T58" fmla="*/ 0 h 212"/>
                  <a:gd name="T59" fmla="*/ 234 w 234"/>
                  <a:gd name="T60" fmla="*/ 212 h 2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4" h="212">
                    <a:moveTo>
                      <a:pt x="0" y="0"/>
                    </a:moveTo>
                    <a:lnTo>
                      <a:pt x="5" y="20"/>
                    </a:lnTo>
                    <a:lnTo>
                      <a:pt x="10" y="36"/>
                    </a:lnTo>
                    <a:lnTo>
                      <a:pt x="15" y="52"/>
                    </a:lnTo>
                    <a:lnTo>
                      <a:pt x="23" y="73"/>
                    </a:lnTo>
                    <a:lnTo>
                      <a:pt x="32" y="92"/>
                    </a:lnTo>
                    <a:lnTo>
                      <a:pt x="49" y="118"/>
                    </a:lnTo>
                    <a:lnTo>
                      <a:pt x="68" y="139"/>
                    </a:lnTo>
                    <a:lnTo>
                      <a:pt x="91" y="158"/>
                    </a:lnTo>
                    <a:lnTo>
                      <a:pt x="113" y="176"/>
                    </a:lnTo>
                    <a:lnTo>
                      <a:pt x="136" y="191"/>
                    </a:lnTo>
                    <a:lnTo>
                      <a:pt x="160" y="202"/>
                    </a:lnTo>
                    <a:lnTo>
                      <a:pt x="181" y="210"/>
                    </a:lnTo>
                    <a:lnTo>
                      <a:pt x="194" y="212"/>
                    </a:lnTo>
                    <a:lnTo>
                      <a:pt x="210" y="207"/>
                    </a:lnTo>
                    <a:lnTo>
                      <a:pt x="220" y="194"/>
                    </a:lnTo>
                    <a:lnTo>
                      <a:pt x="228" y="176"/>
                    </a:lnTo>
                    <a:lnTo>
                      <a:pt x="234" y="155"/>
                    </a:lnTo>
                    <a:lnTo>
                      <a:pt x="0" y="0"/>
                    </a:lnTo>
                    <a:close/>
                  </a:path>
                </a:pathLst>
              </a:custGeom>
              <a:solidFill>
                <a:srgbClr val="9F9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6177" name="Freeform 22"/>
              <p:cNvSpPr>
                <a:spLocks/>
              </p:cNvSpPr>
              <p:nvPr/>
            </p:nvSpPr>
            <p:spPr bwMode="auto">
              <a:xfrm>
                <a:off x="5451" y="765"/>
                <a:ext cx="119" cy="104"/>
              </a:xfrm>
              <a:custGeom>
                <a:avLst/>
                <a:gdLst>
                  <a:gd name="T0" fmla="*/ 0 w 237"/>
                  <a:gd name="T1" fmla="*/ 7 h 208"/>
                  <a:gd name="T2" fmla="*/ 0 w 237"/>
                  <a:gd name="T3" fmla="*/ 5 h 208"/>
                  <a:gd name="T4" fmla="*/ 1 w 237"/>
                  <a:gd name="T5" fmla="*/ 3 h 208"/>
                  <a:gd name="T6" fmla="*/ 3 w 237"/>
                  <a:gd name="T7" fmla="*/ 1 h 208"/>
                  <a:gd name="T8" fmla="*/ 6 w 237"/>
                  <a:gd name="T9" fmla="*/ 0 h 208"/>
                  <a:gd name="T10" fmla="*/ 8 w 237"/>
                  <a:gd name="T11" fmla="*/ 0 h 208"/>
                  <a:gd name="T12" fmla="*/ 11 w 237"/>
                  <a:gd name="T13" fmla="*/ 1 h 208"/>
                  <a:gd name="T14" fmla="*/ 15 w 237"/>
                  <a:gd name="T15" fmla="*/ 2 h 208"/>
                  <a:gd name="T16" fmla="*/ 18 w 237"/>
                  <a:gd name="T17" fmla="*/ 4 h 208"/>
                  <a:gd name="T18" fmla="*/ 21 w 237"/>
                  <a:gd name="T19" fmla="*/ 6 h 208"/>
                  <a:gd name="T20" fmla="*/ 24 w 237"/>
                  <a:gd name="T21" fmla="*/ 8 h 208"/>
                  <a:gd name="T22" fmla="*/ 26 w 237"/>
                  <a:gd name="T23" fmla="*/ 11 h 208"/>
                  <a:gd name="T24" fmla="*/ 27 w 237"/>
                  <a:gd name="T25" fmla="*/ 13 h 208"/>
                  <a:gd name="T26" fmla="*/ 28 w 237"/>
                  <a:gd name="T27" fmla="*/ 16 h 208"/>
                  <a:gd name="T28" fmla="*/ 29 w 237"/>
                  <a:gd name="T29" fmla="*/ 20 h 208"/>
                  <a:gd name="T30" fmla="*/ 30 w 237"/>
                  <a:gd name="T31" fmla="*/ 23 h 208"/>
                  <a:gd name="T32" fmla="*/ 30 w 237"/>
                  <a:gd name="T33" fmla="*/ 26 h 208"/>
                  <a:gd name="T34" fmla="*/ 0 w 237"/>
                  <a:gd name="T35" fmla="*/ 7 h 20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7"/>
                  <a:gd name="T55" fmla="*/ 0 h 208"/>
                  <a:gd name="T56" fmla="*/ 237 w 237"/>
                  <a:gd name="T57" fmla="*/ 208 h 20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7" h="208">
                    <a:moveTo>
                      <a:pt x="0" y="50"/>
                    </a:moveTo>
                    <a:lnTo>
                      <a:pt x="0" y="36"/>
                    </a:lnTo>
                    <a:lnTo>
                      <a:pt x="6" y="20"/>
                    </a:lnTo>
                    <a:lnTo>
                      <a:pt x="24" y="5"/>
                    </a:lnTo>
                    <a:lnTo>
                      <a:pt x="43" y="0"/>
                    </a:lnTo>
                    <a:lnTo>
                      <a:pt x="63" y="0"/>
                    </a:lnTo>
                    <a:lnTo>
                      <a:pt x="87" y="5"/>
                    </a:lnTo>
                    <a:lnTo>
                      <a:pt x="116" y="16"/>
                    </a:lnTo>
                    <a:lnTo>
                      <a:pt x="142" y="28"/>
                    </a:lnTo>
                    <a:lnTo>
                      <a:pt x="168" y="45"/>
                    </a:lnTo>
                    <a:lnTo>
                      <a:pt x="185" y="62"/>
                    </a:lnTo>
                    <a:lnTo>
                      <a:pt x="202" y="81"/>
                    </a:lnTo>
                    <a:lnTo>
                      <a:pt x="213" y="102"/>
                    </a:lnTo>
                    <a:lnTo>
                      <a:pt x="223" y="124"/>
                    </a:lnTo>
                    <a:lnTo>
                      <a:pt x="232" y="155"/>
                    </a:lnTo>
                    <a:lnTo>
                      <a:pt x="237" y="183"/>
                    </a:lnTo>
                    <a:lnTo>
                      <a:pt x="235" y="208"/>
                    </a:lnTo>
                    <a:lnTo>
                      <a:pt x="0" y="50"/>
                    </a:lnTo>
                    <a:close/>
                  </a:path>
                </a:pathLst>
              </a:custGeom>
              <a:solidFill>
                <a:srgbClr val="9F9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6178" name="Freeform 23"/>
              <p:cNvSpPr>
                <a:spLocks/>
              </p:cNvSpPr>
              <p:nvPr/>
            </p:nvSpPr>
            <p:spPr bwMode="auto">
              <a:xfrm>
                <a:off x="5179" y="651"/>
                <a:ext cx="261" cy="337"/>
              </a:xfrm>
              <a:custGeom>
                <a:avLst/>
                <a:gdLst>
                  <a:gd name="T0" fmla="*/ 0 w 521"/>
                  <a:gd name="T1" fmla="*/ 85 h 674"/>
                  <a:gd name="T2" fmla="*/ 54 w 521"/>
                  <a:gd name="T3" fmla="*/ 45 h 674"/>
                  <a:gd name="T4" fmla="*/ 66 w 521"/>
                  <a:gd name="T5" fmla="*/ 0 h 674"/>
                  <a:gd name="T6" fmla="*/ 51 w 521"/>
                  <a:gd name="T7" fmla="*/ 17 h 674"/>
                  <a:gd name="T8" fmla="*/ 48 w 521"/>
                  <a:gd name="T9" fmla="*/ 22 h 674"/>
                  <a:gd name="T10" fmla="*/ 46 w 521"/>
                  <a:gd name="T11" fmla="*/ 18 h 674"/>
                  <a:gd name="T12" fmla="*/ 31 w 521"/>
                  <a:gd name="T13" fmla="*/ 41 h 674"/>
                  <a:gd name="T14" fmla="*/ 30 w 521"/>
                  <a:gd name="T15" fmla="*/ 35 h 674"/>
                  <a:gd name="T16" fmla="*/ 12 w 521"/>
                  <a:gd name="T17" fmla="*/ 57 h 674"/>
                  <a:gd name="T18" fmla="*/ 0 w 521"/>
                  <a:gd name="T19" fmla="*/ 85 h 6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21"/>
                  <a:gd name="T31" fmla="*/ 0 h 674"/>
                  <a:gd name="T32" fmla="*/ 521 w 521"/>
                  <a:gd name="T33" fmla="*/ 674 h 6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21" h="674">
                    <a:moveTo>
                      <a:pt x="0" y="674"/>
                    </a:moveTo>
                    <a:lnTo>
                      <a:pt x="426" y="353"/>
                    </a:lnTo>
                    <a:lnTo>
                      <a:pt x="521" y="0"/>
                    </a:lnTo>
                    <a:lnTo>
                      <a:pt x="403" y="130"/>
                    </a:lnTo>
                    <a:lnTo>
                      <a:pt x="382" y="174"/>
                    </a:lnTo>
                    <a:lnTo>
                      <a:pt x="366" y="143"/>
                    </a:lnTo>
                    <a:lnTo>
                      <a:pt x="242" y="324"/>
                    </a:lnTo>
                    <a:lnTo>
                      <a:pt x="239" y="280"/>
                    </a:lnTo>
                    <a:lnTo>
                      <a:pt x="93" y="456"/>
                    </a:lnTo>
                    <a:lnTo>
                      <a:pt x="0" y="674"/>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6179" name="Freeform 24"/>
              <p:cNvSpPr>
                <a:spLocks/>
              </p:cNvSpPr>
              <p:nvPr/>
            </p:nvSpPr>
            <p:spPr bwMode="auto">
              <a:xfrm>
                <a:off x="5190" y="847"/>
                <a:ext cx="230" cy="164"/>
              </a:xfrm>
              <a:custGeom>
                <a:avLst/>
                <a:gdLst>
                  <a:gd name="T0" fmla="*/ 7 w 460"/>
                  <a:gd name="T1" fmla="*/ 34 h 328"/>
                  <a:gd name="T2" fmla="*/ 58 w 460"/>
                  <a:gd name="T3" fmla="*/ 0 h 328"/>
                  <a:gd name="T4" fmla="*/ 44 w 460"/>
                  <a:gd name="T5" fmla="*/ 15 h 328"/>
                  <a:gd name="T6" fmla="*/ 0 w 460"/>
                  <a:gd name="T7" fmla="*/ 41 h 328"/>
                  <a:gd name="T8" fmla="*/ 7 w 460"/>
                  <a:gd name="T9" fmla="*/ 34 h 328"/>
                  <a:gd name="T10" fmla="*/ 0 60000 65536"/>
                  <a:gd name="T11" fmla="*/ 0 60000 65536"/>
                  <a:gd name="T12" fmla="*/ 0 60000 65536"/>
                  <a:gd name="T13" fmla="*/ 0 60000 65536"/>
                  <a:gd name="T14" fmla="*/ 0 60000 65536"/>
                  <a:gd name="T15" fmla="*/ 0 w 460"/>
                  <a:gd name="T16" fmla="*/ 0 h 328"/>
                  <a:gd name="T17" fmla="*/ 460 w 460"/>
                  <a:gd name="T18" fmla="*/ 328 h 328"/>
                </a:gdLst>
                <a:ahLst/>
                <a:cxnLst>
                  <a:cxn ang="T10">
                    <a:pos x="T0" y="T1"/>
                  </a:cxn>
                  <a:cxn ang="T11">
                    <a:pos x="T2" y="T3"/>
                  </a:cxn>
                  <a:cxn ang="T12">
                    <a:pos x="T4" y="T5"/>
                  </a:cxn>
                  <a:cxn ang="T13">
                    <a:pos x="T6" y="T7"/>
                  </a:cxn>
                  <a:cxn ang="T14">
                    <a:pos x="T8" y="T9"/>
                  </a:cxn>
                </a:cxnLst>
                <a:rect l="T15" t="T16" r="T17" b="T18"/>
                <a:pathLst>
                  <a:path w="460" h="328">
                    <a:moveTo>
                      <a:pt x="52" y="269"/>
                    </a:moveTo>
                    <a:lnTo>
                      <a:pt x="460" y="0"/>
                    </a:lnTo>
                    <a:lnTo>
                      <a:pt x="352" y="119"/>
                    </a:lnTo>
                    <a:lnTo>
                      <a:pt x="0" y="328"/>
                    </a:lnTo>
                    <a:lnTo>
                      <a:pt x="52" y="269"/>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6180" name="Freeform 25"/>
              <p:cNvSpPr>
                <a:spLocks/>
              </p:cNvSpPr>
              <p:nvPr/>
            </p:nvSpPr>
            <p:spPr bwMode="auto">
              <a:xfrm>
                <a:off x="5197" y="924"/>
                <a:ext cx="429" cy="137"/>
              </a:xfrm>
              <a:custGeom>
                <a:avLst/>
                <a:gdLst>
                  <a:gd name="T0" fmla="*/ 0 w 857"/>
                  <a:gd name="T1" fmla="*/ 30 h 273"/>
                  <a:gd name="T2" fmla="*/ 68 w 857"/>
                  <a:gd name="T3" fmla="*/ 0 h 273"/>
                  <a:gd name="T4" fmla="*/ 108 w 857"/>
                  <a:gd name="T5" fmla="*/ 15 h 273"/>
                  <a:gd name="T6" fmla="*/ 87 w 857"/>
                  <a:gd name="T7" fmla="*/ 20 h 273"/>
                  <a:gd name="T8" fmla="*/ 80 w 857"/>
                  <a:gd name="T9" fmla="*/ 20 h 273"/>
                  <a:gd name="T10" fmla="*/ 84 w 857"/>
                  <a:gd name="T11" fmla="*/ 23 h 273"/>
                  <a:gd name="T12" fmla="*/ 62 w 857"/>
                  <a:gd name="T13" fmla="*/ 27 h 273"/>
                  <a:gd name="T14" fmla="*/ 55 w 857"/>
                  <a:gd name="T15" fmla="*/ 27 h 273"/>
                  <a:gd name="T16" fmla="*/ 60 w 857"/>
                  <a:gd name="T17" fmla="*/ 29 h 273"/>
                  <a:gd name="T18" fmla="*/ 30 w 857"/>
                  <a:gd name="T19" fmla="*/ 35 h 273"/>
                  <a:gd name="T20" fmla="*/ 0 w 857"/>
                  <a:gd name="T21" fmla="*/ 30 h 27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57"/>
                  <a:gd name="T34" fmla="*/ 0 h 273"/>
                  <a:gd name="T35" fmla="*/ 857 w 857"/>
                  <a:gd name="T36" fmla="*/ 273 h 27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57" h="273">
                    <a:moveTo>
                      <a:pt x="0" y="240"/>
                    </a:moveTo>
                    <a:lnTo>
                      <a:pt x="541" y="0"/>
                    </a:lnTo>
                    <a:lnTo>
                      <a:pt x="857" y="116"/>
                    </a:lnTo>
                    <a:lnTo>
                      <a:pt x="692" y="153"/>
                    </a:lnTo>
                    <a:lnTo>
                      <a:pt x="637" y="153"/>
                    </a:lnTo>
                    <a:lnTo>
                      <a:pt x="668" y="177"/>
                    </a:lnTo>
                    <a:lnTo>
                      <a:pt x="491" y="213"/>
                    </a:lnTo>
                    <a:lnTo>
                      <a:pt x="439" y="213"/>
                    </a:lnTo>
                    <a:lnTo>
                      <a:pt x="476" y="232"/>
                    </a:lnTo>
                    <a:lnTo>
                      <a:pt x="237" y="273"/>
                    </a:lnTo>
                    <a:lnTo>
                      <a:pt x="0" y="24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6181" name="Freeform 26"/>
              <p:cNvSpPr>
                <a:spLocks/>
              </p:cNvSpPr>
              <p:nvPr/>
            </p:nvSpPr>
            <p:spPr bwMode="auto">
              <a:xfrm>
                <a:off x="5104" y="973"/>
                <a:ext cx="125" cy="124"/>
              </a:xfrm>
              <a:custGeom>
                <a:avLst/>
                <a:gdLst>
                  <a:gd name="T0" fmla="*/ 21 w 250"/>
                  <a:gd name="T1" fmla="*/ 0 h 248"/>
                  <a:gd name="T2" fmla="*/ 20 w 250"/>
                  <a:gd name="T3" fmla="*/ 4 h 248"/>
                  <a:gd name="T4" fmla="*/ 19 w 250"/>
                  <a:gd name="T5" fmla="*/ 7 h 248"/>
                  <a:gd name="T6" fmla="*/ 19 w 250"/>
                  <a:gd name="T7" fmla="*/ 9 h 248"/>
                  <a:gd name="T8" fmla="*/ 20 w 250"/>
                  <a:gd name="T9" fmla="*/ 13 h 248"/>
                  <a:gd name="T10" fmla="*/ 21 w 250"/>
                  <a:gd name="T11" fmla="*/ 15 h 248"/>
                  <a:gd name="T12" fmla="*/ 22 w 250"/>
                  <a:gd name="T13" fmla="*/ 17 h 248"/>
                  <a:gd name="T14" fmla="*/ 24 w 250"/>
                  <a:gd name="T15" fmla="*/ 19 h 248"/>
                  <a:gd name="T16" fmla="*/ 27 w 250"/>
                  <a:gd name="T17" fmla="*/ 21 h 248"/>
                  <a:gd name="T18" fmla="*/ 29 w 250"/>
                  <a:gd name="T19" fmla="*/ 21 h 248"/>
                  <a:gd name="T20" fmla="*/ 32 w 250"/>
                  <a:gd name="T21" fmla="*/ 22 h 248"/>
                  <a:gd name="T22" fmla="*/ 11 w 250"/>
                  <a:gd name="T23" fmla="*/ 31 h 248"/>
                  <a:gd name="T24" fmla="*/ 8 w 250"/>
                  <a:gd name="T25" fmla="*/ 31 h 248"/>
                  <a:gd name="T26" fmla="*/ 6 w 250"/>
                  <a:gd name="T27" fmla="*/ 30 h 248"/>
                  <a:gd name="T28" fmla="*/ 4 w 250"/>
                  <a:gd name="T29" fmla="*/ 29 h 248"/>
                  <a:gd name="T30" fmla="*/ 2 w 250"/>
                  <a:gd name="T31" fmla="*/ 27 h 248"/>
                  <a:gd name="T32" fmla="*/ 1 w 250"/>
                  <a:gd name="T33" fmla="*/ 25 h 248"/>
                  <a:gd name="T34" fmla="*/ 1 w 250"/>
                  <a:gd name="T35" fmla="*/ 23 h 248"/>
                  <a:gd name="T36" fmla="*/ 0 w 250"/>
                  <a:gd name="T37" fmla="*/ 21 h 248"/>
                  <a:gd name="T38" fmla="*/ 1 w 250"/>
                  <a:gd name="T39" fmla="*/ 18 h 248"/>
                  <a:gd name="T40" fmla="*/ 2 w 250"/>
                  <a:gd name="T41" fmla="*/ 15 h 248"/>
                  <a:gd name="T42" fmla="*/ 3 w 250"/>
                  <a:gd name="T43" fmla="*/ 13 h 248"/>
                  <a:gd name="T44" fmla="*/ 21 w 250"/>
                  <a:gd name="T45" fmla="*/ 0 h 24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0"/>
                  <a:gd name="T70" fmla="*/ 0 h 248"/>
                  <a:gd name="T71" fmla="*/ 250 w 250"/>
                  <a:gd name="T72" fmla="*/ 248 h 24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0" h="248">
                    <a:moveTo>
                      <a:pt x="164" y="0"/>
                    </a:moveTo>
                    <a:lnTo>
                      <a:pt x="156" y="25"/>
                    </a:lnTo>
                    <a:lnTo>
                      <a:pt x="151" y="50"/>
                    </a:lnTo>
                    <a:lnTo>
                      <a:pt x="150" y="71"/>
                    </a:lnTo>
                    <a:lnTo>
                      <a:pt x="156" y="98"/>
                    </a:lnTo>
                    <a:lnTo>
                      <a:pt x="164" y="119"/>
                    </a:lnTo>
                    <a:lnTo>
                      <a:pt x="174" y="135"/>
                    </a:lnTo>
                    <a:lnTo>
                      <a:pt x="187" y="150"/>
                    </a:lnTo>
                    <a:lnTo>
                      <a:pt x="209" y="161"/>
                    </a:lnTo>
                    <a:lnTo>
                      <a:pt x="232" y="168"/>
                    </a:lnTo>
                    <a:lnTo>
                      <a:pt x="250" y="172"/>
                    </a:lnTo>
                    <a:lnTo>
                      <a:pt x="82" y="248"/>
                    </a:lnTo>
                    <a:lnTo>
                      <a:pt x="63" y="243"/>
                    </a:lnTo>
                    <a:lnTo>
                      <a:pt x="42" y="237"/>
                    </a:lnTo>
                    <a:lnTo>
                      <a:pt x="25" y="226"/>
                    </a:lnTo>
                    <a:lnTo>
                      <a:pt x="13" y="213"/>
                    </a:lnTo>
                    <a:lnTo>
                      <a:pt x="4" y="197"/>
                    </a:lnTo>
                    <a:lnTo>
                      <a:pt x="1" y="182"/>
                    </a:lnTo>
                    <a:lnTo>
                      <a:pt x="0" y="164"/>
                    </a:lnTo>
                    <a:lnTo>
                      <a:pt x="3" y="140"/>
                    </a:lnTo>
                    <a:lnTo>
                      <a:pt x="11" y="119"/>
                    </a:lnTo>
                    <a:lnTo>
                      <a:pt x="24" y="103"/>
                    </a:lnTo>
                    <a:lnTo>
                      <a:pt x="164" y="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6182" name="Freeform 27"/>
              <p:cNvSpPr>
                <a:spLocks/>
              </p:cNvSpPr>
              <p:nvPr/>
            </p:nvSpPr>
            <p:spPr bwMode="auto">
              <a:xfrm>
                <a:off x="5122" y="1000"/>
                <a:ext cx="57" cy="88"/>
              </a:xfrm>
              <a:custGeom>
                <a:avLst/>
                <a:gdLst>
                  <a:gd name="T0" fmla="*/ 7 w 113"/>
                  <a:gd name="T1" fmla="*/ 0 h 175"/>
                  <a:gd name="T2" fmla="*/ 6 w 113"/>
                  <a:gd name="T3" fmla="*/ 2 h 175"/>
                  <a:gd name="T4" fmla="*/ 5 w 113"/>
                  <a:gd name="T5" fmla="*/ 5 h 175"/>
                  <a:gd name="T6" fmla="*/ 4 w 113"/>
                  <a:gd name="T7" fmla="*/ 7 h 175"/>
                  <a:gd name="T8" fmla="*/ 4 w 113"/>
                  <a:gd name="T9" fmla="*/ 9 h 175"/>
                  <a:gd name="T10" fmla="*/ 4 w 113"/>
                  <a:gd name="T11" fmla="*/ 12 h 175"/>
                  <a:gd name="T12" fmla="*/ 5 w 113"/>
                  <a:gd name="T13" fmla="*/ 15 h 175"/>
                  <a:gd name="T14" fmla="*/ 7 w 113"/>
                  <a:gd name="T15" fmla="*/ 17 h 175"/>
                  <a:gd name="T16" fmla="*/ 9 w 113"/>
                  <a:gd name="T17" fmla="*/ 18 h 175"/>
                  <a:gd name="T18" fmla="*/ 12 w 113"/>
                  <a:gd name="T19" fmla="*/ 20 h 175"/>
                  <a:gd name="T20" fmla="*/ 15 w 113"/>
                  <a:gd name="T21" fmla="*/ 21 h 175"/>
                  <a:gd name="T22" fmla="*/ 11 w 113"/>
                  <a:gd name="T23" fmla="*/ 22 h 175"/>
                  <a:gd name="T24" fmla="*/ 9 w 113"/>
                  <a:gd name="T25" fmla="*/ 22 h 175"/>
                  <a:gd name="T26" fmla="*/ 6 w 113"/>
                  <a:gd name="T27" fmla="*/ 21 h 175"/>
                  <a:gd name="T28" fmla="*/ 4 w 113"/>
                  <a:gd name="T29" fmla="*/ 19 h 175"/>
                  <a:gd name="T30" fmla="*/ 2 w 113"/>
                  <a:gd name="T31" fmla="*/ 17 h 175"/>
                  <a:gd name="T32" fmla="*/ 1 w 113"/>
                  <a:gd name="T33" fmla="*/ 15 h 175"/>
                  <a:gd name="T34" fmla="*/ 1 w 113"/>
                  <a:gd name="T35" fmla="*/ 14 h 175"/>
                  <a:gd name="T36" fmla="*/ 0 w 113"/>
                  <a:gd name="T37" fmla="*/ 11 h 175"/>
                  <a:gd name="T38" fmla="*/ 1 w 113"/>
                  <a:gd name="T39" fmla="*/ 8 h 175"/>
                  <a:gd name="T40" fmla="*/ 1 w 113"/>
                  <a:gd name="T41" fmla="*/ 6 h 175"/>
                  <a:gd name="T42" fmla="*/ 2 w 113"/>
                  <a:gd name="T43" fmla="*/ 4 h 175"/>
                  <a:gd name="T44" fmla="*/ 7 w 113"/>
                  <a:gd name="T45" fmla="*/ 0 h 17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13"/>
                  <a:gd name="T70" fmla="*/ 0 h 175"/>
                  <a:gd name="T71" fmla="*/ 113 w 113"/>
                  <a:gd name="T72" fmla="*/ 175 h 17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13" h="175">
                    <a:moveTo>
                      <a:pt x="51" y="0"/>
                    </a:moveTo>
                    <a:lnTo>
                      <a:pt x="45" y="14"/>
                    </a:lnTo>
                    <a:lnTo>
                      <a:pt x="38" y="37"/>
                    </a:lnTo>
                    <a:lnTo>
                      <a:pt x="32" y="54"/>
                    </a:lnTo>
                    <a:lnTo>
                      <a:pt x="30" y="72"/>
                    </a:lnTo>
                    <a:lnTo>
                      <a:pt x="32" y="93"/>
                    </a:lnTo>
                    <a:lnTo>
                      <a:pt x="38" y="113"/>
                    </a:lnTo>
                    <a:lnTo>
                      <a:pt x="50" y="132"/>
                    </a:lnTo>
                    <a:lnTo>
                      <a:pt x="71" y="143"/>
                    </a:lnTo>
                    <a:lnTo>
                      <a:pt x="90" y="153"/>
                    </a:lnTo>
                    <a:lnTo>
                      <a:pt x="113" y="163"/>
                    </a:lnTo>
                    <a:lnTo>
                      <a:pt x="85" y="175"/>
                    </a:lnTo>
                    <a:lnTo>
                      <a:pt x="66" y="169"/>
                    </a:lnTo>
                    <a:lnTo>
                      <a:pt x="43" y="161"/>
                    </a:lnTo>
                    <a:lnTo>
                      <a:pt x="27" y="148"/>
                    </a:lnTo>
                    <a:lnTo>
                      <a:pt x="14" y="135"/>
                    </a:lnTo>
                    <a:lnTo>
                      <a:pt x="6" y="119"/>
                    </a:lnTo>
                    <a:lnTo>
                      <a:pt x="1" y="106"/>
                    </a:lnTo>
                    <a:lnTo>
                      <a:pt x="0" y="87"/>
                    </a:lnTo>
                    <a:lnTo>
                      <a:pt x="1" y="62"/>
                    </a:lnTo>
                    <a:lnTo>
                      <a:pt x="6" y="43"/>
                    </a:lnTo>
                    <a:lnTo>
                      <a:pt x="16" y="25"/>
                    </a:lnTo>
                    <a:lnTo>
                      <a:pt x="51"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6183" name="Freeform 28"/>
              <p:cNvSpPr>
                <a:spLocks/>
              </p:cNvSpPr>
              <p:nvPr/>
            </p:nvSpPr>
            <p:spPr bwMode="auto">
              <a:xfrm>
                <a:off x="4918" y="1140"/>
                <a:ext cx="59" cy="55"/>
              </a:xfrm>
              <a:custGeom>
                <a:avLst/>
                <a:gdLst>
                  <a:gd name="T0" fmla="*/ 11 w 118"/>
                  <a:gd name="T1" fmla="*/ 0 h 110"/>
                  <a:gd name="T2" fmla="*/ 4 w 118"/>
                  <a:gd name="T3" fmla="*/ 6 h 110"/>
                  <a:gd name="T4" fmla="*/ 2 w 118"/>
                  <a:gd name="T5" fmla="*/ 7 h 110"/>
                  <a:gd name="T6" fmla="*/ 1 w 118"/>
                  <a:gd name="T7" fmla="*/ 9 h 110"/>
                  <a:gd name="T8" fmla="*/ 0 w 118"/>
                  <a:gd name="T9" fmla="*/ 11 h 110"/>
                  <a:gd name="T10" fmla="*/ 1 w 118"/>
                  <a:gd name="T11" fmla="*/ 13 h 110"/>
                  <a:gd name="T12" fmla="*/ 3 w 118"/>
                  <a:gd name="T13" fmla="*/ 14 h 110"/>
                  <a:gd name="T14" fmla="*/ 4 w 118"/>
                  <a:gd name="T15" fmla="*/ 14 h 110"/>
                  <a:gd name="T16" fmla="*/ 7 w 118"/>
                  <a:gd name="T17" fmla="*/ 13 h 110"/>
                  <a:gd name="T18" fmla="*/ 15 w 118"/>
                  <a:gd name="T19" fmla="*/ 9 h 110"/>
                  <a:gd name="T20" fmla="*/ 13 w 118"/>
                  <a:gd name="T21" fmla="*/ 8 h 110"/>
                  <a:gd name="T22" fmla="*/ 12 w 118"/>
                  <a:gd name="T23" fmla="*/ 7 h 110"/>
                  <a:gd name="T24" fmla="*/ 11 w 118"/>
                  <a:gd name="T25" fmla="*/ 5 h 110"/>
                  <a:gd name="T26" fmla="*/ 11 w 118"/>
                  <a:gd name="T27" fmla="*/ 4 h 110"/>
                  <a:gd name="T28" fmla="*/ 11 w 118"/>
                  <a:gd name="T29" fmla="*/ 2 h 110"/>
                  <a:gd name="T30" fmla="*/ 11 w 118"/>
                  <a:gd name="T31" fmla="*/ 0 h 11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18"/>
                  <a:gd name="T49" fmla="*/ 0 h 110"/>
                  <a:gd name="T50" fmla="*/ 118 w 118"/>
                  <a:gd name="T51" fmla="*/ 110 h 11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18" h="110">
                    <a:moveTo>
                      <a:pt x="84" y="0"/>
                    </a:moveTo>
                    <a:lnTo>
                      <a:pt x="26" y="43"/>
                    </a:lnTo>
                    <a:lnTo>
                      <a:pt x="15" y="51"/>
                    </a:lnTo>
                    <a:lnTo>
                      <a:pt x="5" y="66"/>
                    </a:lnTo>
                    <a:lnTo>
                      <a:pt x="0" y="82"/>
                    </a:lnTo>
                    <a:lnTo>
                      <a:pt x="7" y="98"/>
                    </a:lnTo>
                    <a:lnTo>
                      <a:pt x="20" y="106"/>
                    </a:lnTo>
                    <a:lnTo>
                      <a:pt x="31" y="110"/>
                    </a:lnTo>
                    <a:lnTo>
                      <a:pt x="49" y="103"/>
                    </a:lnTo>
                    <a:lnTo>
                      <a:pt x="118" y="72"/>
                    </a:lnTo>
                    <a:lnTo>
                      <a:pt x="104" y="64"/>
                    </a:lnTo>
                    <a:lnTo>
                      <a:pt x="92" y="53"/>
                    </a:lnTo>
                    <a:lnTo>
                      <a:pt x="86" y="40"/>
                    </a:lnTo>
                    <a:lnTo>
                      <a:pt x="84" y="27"/>
                    </a:lnTo>
                    <a:lnTo>
                      <a:pt x="83" y="11"/>
                    </a:lnTo>
                    <a:lnTo>
                      <a:pt x="84" y="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nvGrpSpPr>
          <p:cNvPr id="8" name="Group 46"/>
          <p:cNvGrpSpPr>
            <a:grpSpLocks/>
          </p:cNvGrpSpPr>
          <p:nvPr/>
        </p:nvGrpSpPr>
        <p:grpSpPr bwMode="auto">
          <a:xfrm>
            <a:off x="4562475" y="990600"/>
            <a:ext cx="1692275" cy="1793875"/>
            <a:chOff x="4822" y="495"/>
            <a:chExt cx="644" cy="700"/>
          </a:xfrm>
        </p:grpSpPr>
        <p:sp>
          <p:nvSpPr>
            <p:cNvPr id="176154" name="Freeform 31"/>
            <p:cNvSpPr>
              <a:spLocks/>
            </p:cNvSpPr>
            <p:nvPr/>
          </p:nvSpPr>
          <p:spPr bwMode="auto">
            <a:xfrm>
              <a:off x="4834" y="1161"/>
              <a:ext cx="60" cy="34"/>
            </a:xfrm>
            <a:custGeom>
              <a:avLst/>
              <a:gdLst>
                <a:gd name="T0" fmla="*/ 0 w 120"/>
                <a:gd name="T1" fmla="*/ 6 h 68"/>
                <a:gd name="T2" fmla="*/ 5 w 120"/>
                <a:gd name="T3" fmla="*/ 0 h 68"/>
                <a:gd name="T4" fmla="*/ 15 w 120"/>
                <a:gd name="T5" fmla="*/ 7 h 68"/>
                <a:gd name="T6" fmla="*/ 4 w 120"/>
                <a:gd name="T7" fmla="*/ 9 h 68"/>
                <a:gd name="T8" fmla="*/ 0 w 120"/>
                <a:gd name="T9" fmla="*/ 6 h 68"/>
                <a:gd name="T10" fmla="*/ 0 60000 65536"/>
                <a:gd name="T11" fmla="*/ 0 60000 65536"/>
                <a:gd name="T12" fmla="*/ 0 60000 65536"/>
                <a:gd name="T13" fmla="*/ 0 60000 65536"/>
                <a:gd name="T14" fmla="*/ 0 60000 65536"/>
                <a:gd name="T15" fmla="*/ 0 w 120"/>
                <a:gd name="T16" fmla="*/ 0 h 68"/>
                <a:gd name="T17" fmla="*/ 120 w 120"/>
                <a:gd name="T18" fmla="*/ 68 h 68"/>
              </a:gdLst>
              <a:ahLst/>
              <a:cxnLst>
                <a:cxn ang="T10">
                  <a:pos x="T0" y="T1"/>
                </a:cxn>
                <a:cxn ang="T11">
                  <a:pos x="T2" y="T3"/>
                </a:cxn>
                <a:cxn ang="T12">
                  <a:pos x="T4" y="T5"/>
                </a:cxn>
                <a:cxn ang="T13">
                  <a:pos x="T6" y="T7"/>
                </a:cxn>
                <a:cxn ang="T14">
                  <a:pos x="T8" y="T9"/>
                </a:cxn>
              </a:cxnLst>
              <a:rect l="T15" t="T16" r="T17" b="T18"/>
              <a:pathLst>
                <a:path w="120" h="68">
                  <a:moveTo>
                    <a:pt x="0" y="43"/>
                  </a:moveTo>
                  <a:lnTo>
                    <a:pt x="36" y="0"/>
                  </a:lnTo>
                  <a:lnTo>
                    <a:pt x="120" y="55"/>
                  </a:lnTo>
                  <a:lnTo>
                    <a:pt x="28" y="68"/>
                  </a:lnTo>
                  <a:lnTo>
                    <a:pt x="0" y="43"/>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6155" name="Freeform 32"/>
            <p:cNvSpPr>
              <a:spLocks/>
            </p:cNvSpPr>
            <p:nvPr/>
          </p:nvSpPr>
          <p:spPr bwMode="auto">
            <a:xfrm>
              <a:off x="4826" y="1109"/>
              <a:ext cx="68" cy="80"/>
            </a:xfrm>
            <a:custGeom>
              <a:avLst/>
              <a:gdLst>
                <a:gd name="T0" fmla="*/ 0 w 136"/>
                <a:gd name="T1" fmla="*/ 0 h 160"/>
                <a:gd name="T2" fmla="*/ 11 w 136"/>
                <a:gd name="T3" fmla="*/ 10 h 160"/>
                <a:gd name="T4" fmla="*/ 17 w 136"/>
                <a:gd name="T5" fmla="*/ 20 h 160"/>
                <a:gd name="T6" fmla="*/ 7 w 136"/>
                <a:gd name="T7" fmla="*/ 13 h 160"/>
                <a:gd name="T8" fmla="*/ 0 w 136"/>
                <a:gd name="T9" fmla="*/ 0 h 160"/>
                <a:gd name="T10" fmla="*/ 0 60000 65536"/>
                <a:gd name="T11" fmla="*/ 0 60000 65536"/>
                <a:gd name="T12" fmla="*/ 0 60000 65536"/>
                <a:gd name="T13" fmla="*/ 0 60000 65536"/>
                <a:gd name="T14" fmla="*/ 0 60000 65536"/>
                <a:gd name="T15" fmla="*/ 0 w 136"/>
                <a:gd name="T16" fmla="*/ 0 h 160"/>
                <a:gd name="T17" fmla="*/ 136 w 136"/>
                <a:gd name="T18" fmla="*/ 160 h 160"/>
              </a:gdLst>
              <a:ahLst/>
              <a:cxnLst>
                <a:cxn ang="T10">
                  <a:pos x="T0" y="T1"/>
                </a:cxn>
                <a:cxn ang="T11">
                  <a:pos x="T2" y="T3"/>
                </a:cxn>
                <a:cxn ang="T12">
                  <a:pos x="T4" y="T5"/>
                </a:cxn>
                <a:cxn ang="T13">
                  <a:pos x="T6" y="T7"/>
                </a:cxn>
                <a:cxn ang="T14">
                  <a:pos x="T8" y="T9"/>
                </a:cxn>
              </a:cxnLst>
              <a:rect l="T15" t="T16" r="T17" b="T18"/>
              <a:pathLst>
                <a:path w="136" h="160">
                  <a:moveTo>
                    <a:pt x="0" y="0"/>
                  </a:moveTo>
                  <a:lnTo>
                    <a:pt x="81" y="76"/>
                  </a:lnTo>
                  <a:lnTo>
                    <a:pt x="136" y="160"/>
                  </a:lnTo>
                  <a:lnTo>
                    <a:pt x="52" y="104"/>
                  </a:lnTo>
                  <a:lnTo>
                    <a:pt x="0" y="0"/>
                  </a:lnTo>
                  <a:close/>
                </a:path>
              </a:pathLst>
            </a:custGeom>
            <a:solidFill>
              <a:srgbClr val="9F9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6156" name="Freeform 33"/>
            <p:cNvSpPr>
              <a:spLocks/>
            </p:cNvSpPr>
            <p:nvPr/>
          </p:nvSpPr>
          <p:spPr bwMode="auto">
            <a:xfrm>
              <a:off x="4822" y="1111"/>
              <a:ext cx="30" cy="71"/>
            </a:xfrm>
            <a:custGeom>
              <a:avLst/>
              <a:gdLst>
                <a:gd name="T0" fmla="*/ 2 w 60"/>
                <a:gd name="T1" fmla="*/ 0 h 142"/>
                <a:gd name="T2" fmla="*/ 8 w 60"/>
                <a:gd name="T3" fmla="*/ 13 h 142"/>
                <a:gd name="T4" fmla="*/ 3 w 60"/>
                <a:gd name="T5" fmla="*/ 18 h 142"/>
                <a:gd name="T6" fmla="*/ 0 w 60"/>
                <a:gd name="T7" fmla="*/ 15 h 142"/>
                <a:gd name="T8" fmla="*/ 2 w 60"/>
                <a:gd name="T9" fmla="*/ 0 h 142"/>
                <a:gd name="T10" fmla="*/ 0 60000 65536"/>
                <a:gd name="T11" fmla="*/ 0 60000 65536"/>
                <a:gd name="T12" fmla="*/ 0 60000 65536"/>
                <a:gd name="T13" fmla="*/ 0 60000 65536"/>
                <a:gd name="T14" fmla="*/ 0 60000 65536"/>
                <a:gd name="T15" fmla="*/ 0 w 60"/>
                <a:gd name="T16" fmla="*/ 0 h 142"/>
                <a:gd name="T17" fmla="*/ 60 w 60"/>
                <a:gd name="T18" fmla="*/ 142 h 142"/>
              </a:gdLst>
              <a:ahLst/>
              <a:cxnLst>
                <a:cxn ang="T10">
                  <a:pos x="T0" y="T1"/>
                </a:cxn>
                <a:cxn ang="T11">
                  <a:pos x="T2" y="T3"/>
                </a:cxn>
                <a:cxn ang="T12">
                  <a:pos x="T4" y="T5"/>
                </a:cxn>
                <a:cxn ang="T13">
                  <a:pos x="T6" y="T7"/>
                </a:cxn>
                <a:cxn ang="T14">
                  <a:pos x="T8" y="T9"/>
                </a:cxn>
              </a:cxnLst>
              <a:rect l="T15" t="T16" r="T17" b="T18"/>
              <a:pathLst>
                <a:path w="60" h="142">
                  <a:moveTo>
                    <a:pt x="10" y="0"/>
                  </a:moveTo>
                  <a:lnTo>
                    <a:pt x="60" y="98"/>
                  </a:lnTo>
                  <a:lnTo>
                    <a:pt x="23" y="142"/>
                  </a:lnTo>
                  <a:lnTo>
                    <a:pt x="0" y="116"/>
                  </a:lnTo>
                  <a:lnTo>
                    <a:pt x="10" y="0"/>
                  </a:lnTo>
                  <a:close/>
                </a:path>
              </a:pathLst>
            </a:custGeom>
            <a:solidFill>
              <a:srgbClr val="5F5F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6157" name="Freeform 34"/>
            <p:cNvSpPr>
              <a:spLocks/>
            </p:cNvSpPr>
            <p:nvPr/>
          </p:nvSpPr>
          <p:spPr bwMode="auto">
            <a:xfrm>
              <a:off x="4846" y="673"/>
              <a:ext cx="464" cy="495"/>
            </a:xfrm>
            <a:custGeom>
              <a:avLst/>
              <a:gdLst>
                <a:gd name="T0" fmla="*/ 88 w 926"/>
                <a:gd name="T1" fmla="*/ 0 h 989"/>
                <a:gd name="T2" fmla="*/ 1 w 926"/>
                <a:gd name="T3" fmla="*/ 118 h 989"/>
                <a:gd name="T4" fmla="*/ 0 w 926"/>
                <a:gd name="T5" fmla="*/ 119 h 989"/>
                <a:gd name="T6" fmla="*/ 1 w 926"/>
                <a:gd name="T7" fmla="*/ 121 h 989"/>
                <a:gd name="T8" fmla="*/ 1 w 926"/>
                <a:gd name="T9" fmla="*/ 123 h 989"/>
                <a:gd name="T10" fmla="*/ 2 w 926"/>
                <a:gd name="T11" fmla="*/ 124 h 989"/>
                <a:gd name="T12" fmla="*/ 4 w 926"/>
                <a:gd name="T13" fmla="*/ 124 h 989"/>
                <a:gd name="T14" fmla="*/ 6 w 926"/>
                <a:gd name="T15" fmla="*/ 124 h 989"/>
                <a:gd name="T16" fmla="*/ 117 w 926"/>
                <a:gd name="T17" fmla="*/ 25 h 989"/>
                <a:gd name="T18" fmla="*/ 88 w 926"/>
                <a:gd name="T19" fmla="*/ 0 h 9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26"/>
                <a:gd name="T31" fmla="*/ 0 h 989"/>
                <a:gd name="T32" fmla="*/ 926 w 926"/>
                <a:gd name="T33" fmla="*/ 989 h 98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26" h="989">
                  <a:moveTo>
                    <a:pt x="697" y="0"/>
                  </a:moveTo>
                  <a:lnTo>
                    <a:pt x="3" y="941"/>
                  </a:lnTo>
                  <a:lnTo>
                    <a:pt x="0" y="952"/>
                  </a:lnTo>
                  <a:lnTo>
                    <a:pt x="1" y="967"/>
                  </a:lnTo>
                  <a:lnTo>
                    <a:pt x="6" y="980"/>
                  </a:lnTo>
                  <a:lnTo>
                    <a:pt x="14" y="986"/>
                  </a:lnTo>
                  <a:lnTo>
                    <a:pt x="27" y="989"/>
                  </a:lnTo>
                  <a:lnTo>
                    <a:pt x="42" y="988"/>
                  </a:lnTo>
                  <a:lnTo>
                    <a:pt x="926" y="197"/>
                  </a:lnTo>
                  <a:lnTo>
                    <a:pt x="697"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6158" name="Freeform 35"/>
            <p:cNvSpPr>
              <a:spLocks/>
            </p:cNvSpPr>
            <p:nvPr/>
          </p:nvSpPr>
          <p:spPr bwMode="auto">
            <a:xfrm>
              <a:off x="5185" y="626"/>
              <a:ext cx="193" cy="89"/>
            </a:xfrm>
            <a:custGeom>
              <a:avLst/>
              <a:gdLst>
                <a:gd name="T0" fmla="*/ 13 w 387"/>
                <a:gd name="T1" fmla="*/ 0 h 177"/>
                <a:gd name="T2" fmla="*/ 48 w 387"/>
                <a:gd name="T3" fmla="*/ 11 h 177"/>
                <a:gd name="T4" fmla="*/ 45 w 387"/>
                <a:gd name="T5" fmla="*/ 14 h 177"/>
                <a:gd name="T6" fmla="*/ 45 w 387"/>
                <a:gd name="T7" fmla="*/ 17 h 177"/>
                <a:gd name="T8" fmla="*/ 16 w 387"/>
                <a:gd name="T9" fmla="*/ 6 h 177"/>
                <a:gd name="T10" fmla="*/ 0 w 387"/>
                <a:gd name="T11" fmla="*/ 23 h 177"/>
                <a:gd name="T12" fmla="*/ 0 w 387"/>
                <a:gd name="T13" fmla="*/ 17 h 177"/>
                <a:gd name="T14" fmla="*/ 13 w 387"/>
                <a:gd name="T15" fmla="*/ 0 h 177"/>
                <a:gd name="T16" fmla="*/ 0 60000 65536"/>
                <a:gd name="T17" fmla="*/ 0 60000 65536"/>
                <a:gd name="T18" fmla="*/ 0 60000 65536"/>
                <a:gd name="T19" fmla="*/ 0 60000 65536"/>
                <a:gd name="T20" fmla="*/ 0 60000 65536"/>
                <a:gd name="T21" fmla="*/ 0 60000 65536"/>
                <a:gd name="T22" fmla="*/ 0 60000 65536"/>
                <a:gd name="T23" fmla="*/ 0 60000 65536"/>
                <a:gd name="T24" fmla="*/ 0 w 387"/>
                <a:gd name="T25" fmla="*/ 0 h 177"/>
                <a:gd name="T26" fmla="*/ 387 w 387"/>
                <a:gd name="T27" fmla="*/ 177 h 17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7" h="177">
                  <a:moveTo>
                    <a:pt x="110" y="0"/>
                  </a:moveTo>
                  <a:lnTo>
                    <a:pt x="387" y="88"/>
                  </a:lnTo>
                  <a:lnTo>
                    <a:pt x="366" y="109"/>
                  </a:lnTo>
                  <a:lnTo>
                    <a:pt x="365" y="129"/>
                  </a:lnTo>
                  <a:lnTo>
                    <a:pt x="134" y="48"/>
                  </a:lnTo>
                  <a:lnTo>
                    <a:pt x="3" y="177"/>
                  </a:lnTo>
                  <a:lnTo>
                    <a:pt x="0" y="132"/>
                  </a:lnTo>
                  <a:lnTo>
                    <a:pt x="110"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6159" name="Freeform 36"/>
            <p:cNvSpPr>
              <a:spLocks/>
            </p:cNvSpPr>
            <p:nvPr/>
          </p:nvSpPr>
          <p:spPr bwMode="auto">
            <a:xfrm>
              <a:off x="5248" y="645"/>
              <a:ext cx="134" cy="78"/>
            </a:xfrm>
            <a:custGeom>
              <a:avLst/>
              <a:gdLst>
                <a:gd name="T0" fmla="*/ 0 w 268"/>
                <a:gd name="T1" fmla="*/ 0 h 155"/>
                <a:gd name="T2" fmla="*/ 33 w 268"/>
                <a:gd name="T3" fmla="*/ 10 h 155"/>
                <a:gd name="T4" fmla="*/ 34 w 268"/>
                <a:gd name="T5" fmla="*/ 13 h 155"/>
                <a:gd name="T6" fmla="*/ 33 w 268"/>
                <a:gd name="T7" fmla="*/ 16 h 155"/>
                <a:gd name="T8" fmla="*/ 32 w 268"/>
                <a:gd name="T9" fmla="*/ 18 h 155"/>
                <a:gd name="T10" fmla="*/ 26 w 268"/>
                <a:gd name="T11" fmla="*/ 20 h 155"/>
                <a:gd name="T12" fmla="*/ 18 w 268"/>
                <a:gd name="T13" fmla="*/ 17 h 155"/>
                <a:gd name="T14" fmla="*/ 7 w 268"/>
                <a:gd name="T15" fmla="*/ 11 h 155"/>
                <a:gd name="T16" fmla="*/ 1 w 268"/>
                <a:gd name="T17" fmla="*/ 4 h 155"/>
                <a:gd name="T18" fmla="*/ 0 w 268"/>
                <a:gd name="T19" fmla="*/ 0 h 1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8"/>
                <a:gd name="T31" fmla="*/ 0 h 155"/>
                <a:gd name="T32" fmla="*/ 268 w 268"/>
                <a:gd name="T33" fmla="*/ 155 h 1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8" h="155">
                  <a:moveTo>
                    <a:pt x="0" y="0"/>
                  </a:moveTo>
                  <a:lnTo>
                    <a:pt x="263" y="75"/>
                  </a:lnTo>
                  <a:lnTo>
                    <a:pt x="268" y="99"/>
                  </a:lnTo>
                  <a:lnTo>
                    <a:pt x="263" y="121"/>
                  </a:lnTo>
                  <a:lnTo>
                    <a:pt x="251" y="139"/>
                  </a:lnTo>
                  <a:lnTo>
                    <a:pt x="208" y="155"/>
                  </a:lnTo>
                  <a:lnTo>
                    <a:pt x="137" y="136"/>
                  </a:lnTo>
                  <a:lnTo>
                    <a:pt x="53" y="84"/>
                  </a:lnTo>
                  <a:lnTo>
                    <a:pt x="8" y="31"/>
                  </a:lnTo>
                  <a:lnTo>
                    <a:pt x="0" y="0"/>
                  </a:lnTo>
                  <a:close/>
                </a:path>
              </a:pathLst>
            </a:custGeom>
            <a:solidFill>
              <a:srgbClr val="9F9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6160" name="Freeform 37"/>
            <p:cNvSpPr>
              <a:spLocks/>
            </p:cNvSpPr>
            <p:nvPr/>
          </p:nvSpPr>
          <p:spPr bwMode="auto">
            <a:xfrm>
              <a:off x="5235" y="592"/>
              <a:ext cx="144" cy="79"/>
            </a:xfrm>
            <a:custGeom>
              <a:avLst/>
              <a:gdLst>
                <a:gd name="T0" fmla="*/ 2 w 287"/>
                <a:gd name="T1" fmla="*/ 10 h 158"/>
                <a:gd name="T2" fmla="*/ 36 w 287"/>
                <a:gd name="T3" fmla="*/ 20 h 158"/>
                <a:gd name="T4" fmla="*/ 36 w 287"/>
                <a:gd name="T5" fmla="*/ 17 h 158"/>
                <a:gd name="T6" fmla="*/ 34 w 287"/>
                <a:gd name="T7" fmla="*/ 14 h 158"/>
                <a:gd name="T8" fmla="*/ 32 w 287"/>
                <a:gd name="T9" fmla="*/ 10 h 158"/>
                <a:gd name="T10" fmla="*/ 30 w 287"/>
                <a:gd name="T11" fmla="*/ 8 h 158"/>
                <a:gd name="T12" fmla="*/ 27 w 287"/>
                <a:gd name="T13" fmla="*/ 5 h 158"/>
                <a:gd name="T14" fmla="*/ 23 w 287"/>
                <a:gd name="T15" fmla="*/ 3 h 158"/>
                <a:gd name="T16" fmla="*/ 20 w 287"/>
                <a:gd name="T17" fmla="*/ 2 h 158"/>
                <a:gd name="T18" fmla="*/ 16 w 287"/>
                <a:gd name="T19" fmla="*/ 1 h 158"/>
                <a:gd name="T20" fmla="*/ 13 w 287"/>
                <a:gd name="T21" fmla="*/ 0 h 158"/>
                <a:gd name="T22" fmla="*/ 10 w 287"/>
                <a:gd name="T23" fmla="*/ 0 h 158"/>
                <a:gd name="T24" fmla="*/ 7 w 287"/>
                <a:gd name="T25" fmla="*/ 1 h 158"/>
                <a:gd name="T26" fmla="*/ 4 w 287"/>
                <a:gd name="T27" fmla="*/ 2 h 158"/>
                <a:gd name="T28" fmla="*/ 2 w 287"/>
                <a:gd name="T29" fmla="*/ 3 h 158"/>
                <a:gd name="T30" fmla="*/ 1 w 287"/>
                <a:gd name="T31" fmla="*/ 6 h 158"/>
                <a:gd name="T32" fmla="*/ 0 w 287"/>
                <a:gd name="T33" fmla="*/ 9 h 158"/>
                <a:gd name="T34" fmla="*/ 2 w 287"/>
                <a:gd name="T35" fmla="*/ 10 h 1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87"/>
                <a:gd name="T55" fmla="*/ 0 h 158"/>
                <a:gd name="T56" fmla="*/ 287 w 287"/>
                <a:gd name="T57" fmla="*/ 158 h 15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87" h="158">
                  <a:moveTo>
                    <a:pt x="14" y="76"/>
                  </a:moveTo>
                  <a:lnTo>
                    <a:pt x="287" y="158"/>
                  </a:lnTo>
                  <a:lnTo>
                    <a:pt x="281" y="130"/>
                  </a:lnTo>
                  <a:lnTo>
                    <a:pt x="269" y="109"/>
                  </a:lnTo>
                  <a:lnTo>
                    <a:pt x="250" y="80"/>
                  </a:lnTo>
                  <a:lnTo>
                    <a:pt x="234" y="61"/>
                  </a:lnTo>
                  <a:lnTo>
                    <a:pt x="210" y="40"/>
                  </a:lnTo>
                  <a:lnTo>
                    <a:pt x="184" y="24"/>
                  </a:lnTo>
                  <a:lnTo>
                    <a:pt x="155" y="13"/>
                  </a:lnTo>
                  <a:lnTo>
                    <a:pt x="127" y="5"/>
                  </a:lnTo>
                  <a:lnTo>
                    <a:pt x="98" y="0"/>
                  </a:lnTo>
                  <a:lnTo>
                    <a:pt x="76" y="0"/>
                  </a:lnTo>
                  <a:lnTo>
                    <a:pt x="56" y="3"/>
                  </a:lnTo>
                  <a:lnTo>
                    <a:pt x="32" y="11"/>
                  </a:lnTo>
                  <a:lnTo>
                    <a:pt x="14" y="24"/>
                  </a:lnTo>
                  <a:lnTo>
                    <a:pt x="5" y="42"/>
                  </a:lnTo>
                  <a:lnTo>
                    <a:pt x="0" y="71"/>
                  </a:lnTo>
                  <a:lnTo>
                    <a:pt x="14" y="76"/>
                  </a:lnTo>
                  <a:close/>
                </a:path>
              </a:pathLst>
            </a:custGeom>
            <a:solidFill>
              <a:srgbClr val="9F9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6161" name="Freeform 38"/>
            <p:cNvSpPr>
              <a:spLocks/>
            </p:cNvSpPr>
            <p:nvPr/>
          </p:nvSpPr>
          <p:spPr bwMode="auto">
            <a:xfrm>
              <a:off x="5177" y="615"/>
              <a:ext cx="198" cy="177"/>
            </a:xfrm>
            <a:custGeom>
              <a:avLst/>
              <a:gdLst>
                <a:gd name="T0" fmla="*/ 15 w 395"/>
                <a:gd name="T1" fmla="*/ 0 h 353"/>
                <a:gd name="T2" fmla="*/ 1 w 395"/>
                <a:gd name="T3" fmla="*/ 20 h 353"/>
                <a:gd name="T4" fmla="*/ 0 w 395"/>
                <a:gd name="T5" fmla="*/ 23 h 353"/>
                <a:gd name="T6" fmla="*/ 0 w 395"/>
                <a:gd name="T7" fmla="*/ 26 h 353"/>
                <a:gd name="T8" fmla="*/ 1 w 395"/>
                <a:gd name="T9" fmla="*/ 28 h 353"/>
                <a:gd name="T10" fmla="*/ 1 w 395"/>
                <a:gd name="T11" fmla="*/ 32 h 353"/>
                <a:gd name="T12" fmla="*/ 3 w 395"/>
                <a:gd name="T13" fmla="*/ 35 h 353"/>
                <a:gd name="T14" fmla="*/ 5 w 395"/>
                <a:gd name="T15" fmla="*/ 38 h 353"/>
                <a:gd name="T16" fmla="*/ 8 w 395"/>
                <a:gd name="T17" fmla="*/ 40 h 353"/>
                <a:gd name="T18" fmla="*/ 12 w 395"/>
                <a:gd name="T19" fmla="*/ 42 h 353"/>
                <a:gd name="T20" fmla="*/ 16 w 395"/>
                <a:gd name="T21" fmla="*/ 44 h 353"/>
                <a:gd name="T22" fmla="*/ 19 w 395"/>
                <a:gd name="T23" fmla="*/ 44 h 353"/>
                <a:gd name="T24" fmla="*/ 23 w 395"/>
                <a:gd name="T25" fmla="*/ 45 h 353"/>
                <a:gd name="T26" fmla="*/ 26 w 395"/>
                <a:gd name="T27" fmla="*/ 44 h 353"/>
                <a:gd name="T28" fmla="*/ 30 w 395"/>
                <a:gd name="T29" fmla="*/ 43 h 353"/>
                <a:gd name="T30" fmla="*/ 50 w 395"/>
                <a:gd name="T31" fmla="*/ 25 h 353"/>
                <a:gd name="T32" fmla="*/ 47 w 395"/>
                <a:gd name="T33" fmla="*/ 26 h 353"/>
                <a:gd name="T34" fmla="*/ 44 w 395"/>
                <a:gd name="T35" fmla="*/ 26 h 353"/>
                <a:gd name="T36" fmla="*/ 40 w 395"/>
                <a:gd name="T37" fmla="*/ 26 h 353"/>
                <a:gd name="T38" fmla="*/ 36 w 395"/>
                <a:gd name="T39" fmla="*/ 25 h 353"/>
                <a:gd name="T40" fmla="*/ 33 w 395"/>
                <a:gd name="T41" fmla="*/ 23 h 353"/>
                <a:gd name="T42" fmla="*/ 29 w 395"/>
                <a:gd name="T43" fmla="*/ 21 h 353"/>
                <a:gd name="T44" fmla="*/ 25 w 395"/>
                <a:gd name="T45" fmla="*/ 18 h 353"/>
                <a:gd name="T46" fmla="*/ 23 w 395"/>
                <a:gd name="T47" fmla="*/ 16 h 353"/>
                <a:gd name="T48" fmla="*/ 21 w 395"/>
                <a:gd name="T49" fmla="*/ 13 h 353"/>
                <a:gd name="T50" fmla="*/ 19 w 395"/>
                <a:gd name="T51" fmla="*/ 10 h 353"/>
                <a:gd name="T52" fmla="*/ 18 w 395"/>
                <a:gd name="T53" fmla="*/ 8 h 353"/>
                <a:gd name="T54" fmla="*/ 3 w 395"/>
                <a:gd name="T55" fmla="*/ 24 h 353"/>
                <a:gd name="T56" fmla="*/ 3 w 395"/>
                <a:gd name="T57" fmla="*/ 20 h 353"/>
                <a:gd name="T58" fmla="*/ 17 w 395"/>
                <a:gd name="T59" fmla="*/ 4 h 353"/>
                <a:gd name="T60" fmla="*/ 16 w 395"/>
                <a:gd name="T61" fmla="*/ 3 h 353"/>
                <a:gd name="T62" fmla="*/ 16 w 395"/>
                <a:gd name="T63" fmla="*/ 2 h 353"/>
                <a:gd name="T64" fmla="*/ 15 w 395"/>
                <a:gd name="T65" fmla="*/ 0 h 35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95"/>
                <a:gd name="T100" fmla="*/ 0 h 353"/>
                <a:gd name="T101" fmla="*/ 395 w 395"/>
                <a:gd name="T102" fmla="*/ 353 h 35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95" h="353">
                  <a:moveTo>
                    <a:pt x="119" y="0"/>
                  </a:moveTo>
                  <a:lnTo>
                    <a:pt x="6" y="155"/>
                  </a:lnTo>
                  <a:lnTo>
                    <a:pt x="0" y="182"/>
                  </a:lnTo>
                  <a:lnTo>
                    <a:pt x="0" y="201"/>
                  </a:lnTo>
                  <a:lnTo>
                    <a:pt x="1" y="224"/>
                  </a:lnTo>
                  <a:lnTo>
                    <a:pt x="8" y="251"/>
                  </a:lnTo>
                  <a:lnTo>
                    <a:pt x="19" y="274"/>
                  </a:lnTo>
                  <a:lnTo>
                    <a:pt x="38" y="298"/>
                  </a:lnTo>
                  <a:lnTo>
                    <a:pt x="61" y="316"/>
                  </a:lnTo>
                  <a:lnTo>
                    <a:pt x="93" y="335"/>
                  </a:lnTo>
                  <a:lnTo>
                    <a:pt x="121" y="345"/>
                  </a:lnTo>
                  <a:lnTo>
                    <a:pt x="148" y="350"/>
                  </a:lnTo>
                  <a:lnTo>
                    <a:pt x="184" y="353"/>
                  </a:lnTo>
                  <a:lnTo>
                    <a:pt x="208" y="348"/>
                  </a:lnTo>
                  <a:lnTo>
                    <a:pt x="235" y="339"/>
                  </a:lnTo>
                  <a:lnTo>
                    <a:pt x="395" y="196"/>
                  </a:lnTo>
                  <a:lnTo>
                    <a:pt x="369" y="205"/>
                  </a:lnTo>
                  <a:lnTo>
                    <a:pt x="345" y="206"/>
                  </a:lnTo>
                  <a:lnTo>
                    <a:pt x="314" y="201"/>
                  </a:lnTo>
                  <a:lnTo>
                    <a:pt x="288" y="193"/>
                  </a:lnTo>
                  <a:lnTo>
                    <a:pt x="261" y="184"/>
                  </a:lnTo>
                  <a:lnTo>
                    <a:pt x="227" y="163"/>
                  </a:lnTo>
                  <a:lnTo>
                    <a:pt x="196" y="140"/>
                  </a:lnTo>
                  <a:lnTo>
                    <a:pt x="180" y="122"/>
                  </a:lnTo>
                  <a:lnTo>
                    <a:pt x="161" y="98"/>
                  </a:lnTo>
                  <a:lnTo>
                    <a:pt x="148" y="80"/>
                  </a:lnTo>
                  <a:lnTo>
                    <a:pt x="138" y="58"/>
                  </a:lnTo>
                  <a:lnTo>
                    <a:pt x="22" y="185"/>
                  </a:lnTo>
                  <a:lnTo>
                    <a:pt x="22" y="156"/>
                  </a:lnTo>
                  <a:lnTo>
                    <a:pt x="130" y="32"/>
                  </a:lnTo>
                  <a:lnTo>
                    <a:pt x="125" y="24"/>
                  </a:lnTo>
                  <a:lnTo>
                    <a:pt x="121" y="11"/>
                  </a:lnTo>
                  <a:lnTo>
                    <a:pt x="119"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176162" name="Group 42"/>
            <p:cNvGrpSpPr>
              <a:grpSpLocks/>
            </p:cNvGrpSpPr>
            <p:nvPr/>
          </p:nvGrpSpPr>
          <p:grpSpPr bwMode="auto">
            <a:xfrm>
              <a:off x="5040" y="495"/>
              <a:ext cx="426" cy="450"/>
              <a:chOff x="5040" y="495"/>
              <a:chExt cx="426" cy="450"/>
            </a:xfrm>
          </p:grpSpPr>
          <p:sp>
            <p:nvSpPr>
              <p:cNvPr id="176166" name="Freeform 39"/>
              <p:cNvSpPr>
                <a:spLocks/>
              </p:cNvSpPr>
              <p:nvPr/>
            </p:nvSpPr>
            <p:spPr bwMode="auto">
              <a:xfrm>
                <a:off x="5075" y="755"/>
                <a:ext cx="391" cy="190"/>
              </a:xfrm>
              <a:custGeom>
                <a:avLst/>
                <a:gdLst>
                  <a:gd name="T0" fmla="*/ 0 w 783"/>
                  <a:gd name="T1" fmla="*/ 47 h 381"/>
                  <a:gd name="T2" fmla="*/ 55 w 783"/>
                  <a:gd name="T3" fmla="*/ 0 h 381"/>
                  <a:gd name="T4" fmla="*/ 97 w 783"/>
                  <a:gd name="T5" fmla="*/ 2 h 381"/>
                  <a:gd name="T6" fmla="*/ 74 w 783"/>
                  <a:gd name="T7" fmla="*/ 14 h 381"/>
                  <a:gd name="T8" fmla="*/ 78 w 783"/>
                  <a:gd name="T9" fmla="*/ 15 h 381"/>
                  <a:gd name="T10" fmla="*/ 52 w 783"/>
                  <a:gd name="T11" fmla="*/ 28 h 381"/>
                  <a:gd name="T12" fmla="*/ 57 w 783"/>
                  <a:gd name="T13" fmla="*/ 30 h 381"/>
                  <a:gd name="T14" fmla="*/ 29 w 783"/>
                  <a:gd name="T15" fmla="*/ 43 h 381"/>
                  <a:gd name="T16" fmla="*/ 0 w 783"/>
                  <a:gd name="T17" fmla="*/ 47 h 38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83"/>
                  <a:gd name="T28" fmla="*/ 0 h 381"/>
                  <a:gd name="T29" fmla="*/ 783 w 783"/>
                  <a:gd name="T30" fmla="*/ 381 h 38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83" h="381">
                    <a:moveTo>
                      <a:pt x="0" y="381"/>
                    </a:moveTo>
                    <a:lnTo>
                      <a:pt x="446" y="0"/>
                    </a:lnTo>
                    <a:lnTo>
                      <a:pt x="783" y="18"/>
                    </a:lnTo>
                    <a:lnTo>
                      <a:pt x="596" y="119"/>
                    </a:lnTo>
                    <a:lnTo>
                      <a:pt x="628" y="127"/>
                    </a:lnTo>
                    <a:lnTo>
                      <a:pt x="422" y="231"/>
                    </a:lnTo>
                    <a:lnTo>
                      <a:pt x="456" y="240"/>
                    </a:lnTo>
                    <a:lnTo>
                      <a:pt x="233" y="347"/>
                    </a:lnTo>
                    <a:lnTo>
                      <a:pt x="0" y="38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6167" name="Freeform 40"/>
              <p:cNvSpPr>
                <a:spLocks/>
              </p:cNvSpPr>
              <p:nvPr/>
            </p:nvSpPr>
            <p:spPr bwMode="auto">
              <a:xfrm>
                <a:off x="5055" y="692"/>
                <a:ext cx="176" cy="228"/>
              </a:xfrm>
              <a:custGeom>
                <a:avLst/>
                <a:gdLst>
                  <a:gd name="T0" fmla="*/ 5 w 352"/>
                  <a:gd name="T1" fmla="*/ 48 h 455"/>
                  <a:gd name="T2" fmla="*/ 44 w 352"/>
                  <a:gd name="T3" fmla="*/ 0 h 455"/>
                  <a:gd name="T4" fmla="*/ 36 w 352"/>
                  <a:gd name="T5" fmla="*/ 19 h 455"/>
                  <a:gd name="T6" fmla="*/ 0 w 352"/>
                  <a:gd name="T7" fmla="*/ 57 h 455"/>
                  <a:gd name="T8" fmla="*/ 5 w 352"/>
                  <a:gd name="T9" fmla="*/ 48 h 455"/>
                  <a:gd name="T10" fmla="*/ 0 60000 65536"/>
                  <a:gd name="T11" fmla="*/ 0 60000 65536"/>
                  <a:gd name="T12" fmla="*/ 0 60000 65536"/>
                  <a:gd name="T13" fmla="*/ 0 60000 65536"/>
                  <a:gd name="T14" fmla="*/ 0 60000 65536"/>
                  <a:gd name="T15" fmla="*/ 0 w 352"/>
                  <a:gd name="T16" fmla="*/ 0 h 455"/>
                  <a:gd name="T17" fmla="*/ 352 w 352"/>
                  <a:gd name="T18" fmla="*/ 455 h 455"/>
                </a:gdLst>
                <a:ahLst/>
                <a:cxnLst>
                  <a:cxn ang="T10">
                    <a:pos x="T0" y="T1"/>
                  </a:cxn>
                  <a:cxn ang="T11">
                    <a:pos x="T2" y="T3"/>
                  </a:cxn>
                  <a:cxn ang="T12">
                    <a:pos x="T4" y="T5"/>
                  </a:cxn>
                  <a:cxn ang="T13">
                    <a:pos x="T6" y="T7"/>
                  </a:cxn>
                  <a:cxn ang="T14">
                    <a:pos x="T8" y="T9"/>
                  </a:cxn>
                </a:cxnLst>
                <a:rect l="T15" t="T16" r="T17" b="T18"/>
                <a:pathLst>
                  <a:path w="352" h="455">
                    <a:moveTo>
                      <a:pt x="34" y="382"/>
                    </a:moveTo>
                    <a:lnTo>
                      <a:pt x="352" y="0"/>
                    </a:lnTo>
                    <a:lnTo>
                      <a:pt x="281" y="150"/>
                    </a:lnTo>
                    <a:lnTo>
                      <a:pt x="0" y="455"/>
                    </a:lnTo>
                    <a:lnTo>
                      <a:pt x="34" y="38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6168" name="Freeform 41"/>
              <p:cNvSpPr>
                <a:spLocks/>
              </p:cNvSpPr>
              <p:nvPr/>
            </p:nvSpPr>
            <p:spPr bwMode="auto">
              <a:xfrm>
                <a:off x="5040" y="495"/>
                <a:ext cx="157" cy="405"/>
              </a:xfrm>
              <a:custGeom>
                <a:avLst/>
                <a:gdLst>
                  <a:gd name="T0" fmla="*/ 0 w 315"/>
                  <a:gd name="T1" fmla="*/ 102 h 810"/>
                  <a:gd name="T2" fmla="*/ 39 w 315"/>
                  <a:gd name="T3" fmla="*/ 48 h 810"/>
                  <a:gd name="T4" fmla="*/ 38 w 315"/>
                  <a:gd name="T5" fmla="*/ 0 h 810"/>
                  <a:gd name="T6" fmla="*/ 28 w 315"/>
                  <a:gd name="T7" fmla="*/ 21 h 810"/>
                  <a:gd name="T8" fmla="*/ 27 w 315"/>
                  <a:gd name="T9" fmla="*/ 28 h 810"/>
                  <a:gd name="T10" fmla="*/ 24 w 315"/>
                  <a:gd name="T11" fmla="*/ 24 h 810"/>
                  <a:gd name="T12" fmla="*/ 16 w 315"/>
                  <a:gd name="T13" fmla="*/ 50 h 810"/>
                  <a:gd name="T14" fmla="*/ 14 w 315"/>
                  <a:gd name="T15" fmla="*/ 46 h 810"/>
                  <a:gd name="T16" fmla="*/ 3 w 315"/>
                  <a:gd name="T17" fmla="*/ 72 h 810"/>
                  <a:gd name="T18" fmla="*/ 0 w 315"/>
                  <a:gd name="T19" fmla="*/ 102 h 8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5"/>
                  <a:gd name="T31" fmla="*/ 0 h 810"/>
                  <a:gd name="T32" fmla="*/ 315 w 315"/>
                  <a:gd name="T33" fmla="*/ 810 h 8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5" h="810">
                    <a:moveTo>
                      <a:pt x="0" y="810"/>
                    </a:moveTo>
                    <a:lnTo>
                      <a:pt x="315" y="379"/>
                    </a:lnTo>
                    <a:lnTo>
                      <a:pt x="307" y="0"/>
                    </a:lnTo>
                    <a:lnTo>
                      <a:pt x="231" y="163"/>
                    </a:lnTo>
                    <a:lnTo>
                      <a:pt x="218" y="220"/>
                    </a:lnTo>
                    <a:lnTo>
                      <a:pt x="194" y="189"/>
                    </a:lnTo>
                    <a:lnTo>
                      <a:pt x="128" y="399"/>
                    </a:lnTo>
                    <a:lnTo>
                      <a:pt x="118" y="362"/>
                    </a:lnTo>
                    <a:lnTo>
                      <a:pt x="29" y="571"/>
                    </a:lnTo>
                    <a:lnTo>
                      <a:pt x="0" y="8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76163" name="Freeform 43"/>
            <p:cNvSpPr>
              <a:spLocks/>
            </p:cNvSpPr>
            <p:nvPr/>
          </p:nvSpPr>
          <p:spPr bwMode="auto">
            <a:xfrm>
              <a:off x="4986" y="882"/>
              <a:ext cx="122" cy="132"/>
            </a:xfrm>
            <a:custGeom>
              <a:avLst/>
              <a:gdLst>
                <a:gd name="T0" fmla="*/ 14 w 244"/>
                <a:gd name="T1" fmla="*/ 0 h 265"/>
                <a:gd name="T2" fmla="*/ 14 w 244"/>
                <a:gd name="T3" fmla="*/ 3 h 265"/>
                <a:gd name="T4" fmla="*/ 14 w 244"/>
                <a:gd name="T5" fmla="*/ 5 h 265"/>
                <a:gd name="T6" fmla="*/ 14 w 244"/>
                <a:gd name="T7" fmla="*/ 8 h 265"/>
                <a:gd name="T8" fmla="*/ 15 w 244"/>
                <a:gd name="T9" fmla="*/ 10 h 265"/>
                <a:gd name="T10" fmla="*/ 16 w 244"/>
                <a:gd name="T11" fmla="*/ 12 h 265"/>
                <a:gd name="T12" fmla="*/ 18 w 244"/>
                <a:gd name="T13" fmla="*/ 15 h 265"/>
                <a:gd name="T14" fmla="*/ 20 w 244"/>
                <a:gd name="T15" fmla="*/ 16 h 265"/>
                <a:gd name="T16" fmla="*/ 23 w 244"/>
                <a:gd name="T17" fmla="*/ 17 h 265"/>
                <a:gd name="T18" fmla="*/ 26 w 244"/>
                <a:gd name="T19" fmla="*/ 18 h 265"/>
                <a:gd name="T20" fmla="*/ 28 w 244"/>
                <a:gd name="T21" fmla="*/ 17 h 265"/>
                <a:gd name="T22" fmla="*/ 31 w 244"/>
                <a:gd name="T23" fmla="*/ 17 h 265"/>
                <a:gd name="T24" fmla="*/ 14 w 244"/>
                <a:gd name="T25" fmla="*/ 32 h 265"/>
                <a:gd name="T26" fmla="*/ 12 w 244"/>
                <a:gd name="T27" fmla="*/ 33 h 265"/>
                <a:gd name="T28" fmla="*/ 9 w 244"/>
                <a:gd name="T29" fmla="*/ 33 h 265"/>
                <a:gd name="T30" fmla="*/ 7 w 244"/>
                <a:gd name="T31" fmla="*/ 32 h 265"/>
                <a:gd name="T32" fmla="*/ 5 w 244"/>
                <a:gd name="T33" fmla="*/ 31 h 265"/>
                <a:gd name="T34" fmla="*/ 3 w 244"/>
                <a:gd name="T35" fmla="*/ 30 h 265"/>
                <a:gd name="T36" fmla="*/ 2 w 244"/>
                <a:gd name="T37" fmla="*/ 28 h 265"/>
                <a:gd name="T38" fmla="*/ 1 w 244"/>
                <a:gd name="T39" fmla="*/ 25 h 265"/>
                <a:gd name="T40" fmla="*/ 0 w 244"/>
                <a:gd name="T41" fmla="*/ 23 h 265"/>
                <a:gd name="T42" fmla="*/ 0 w 244"/>
                <a:gd name="T43" fmla="*/ 21 h 265"/>
                <a:gd name="T44" fmla="*/ 1 w 244"/>
                <a:gd name="T45" fmla="*/ 18 h 265"/>
                <a:gd name="T46" fmla="*/ 14 w 244"/>
                <a:gd name="T47" fmla="*/ 0 h 26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44"/>
                <a:gd name="T73" fmla="*/ 0 h 265"/>
                <a:gd name="T74" fmla="*/ 244 w 244"/>
                <a:gd name="T75" fmla="*/ 265 h 26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44" h="265">
                  <a:moveTo>
                    <a:pt x="111" y="0"/>
                  </a:moveTo>
                  <a:lnTo>
                    <a:pt x="108" y="28"/>
                  </a:lnTo>
                  <a:lnTo>
                    <a:pt x="105" y="47"/>
                  </a:lnTo>
                  <a:lnTo>
                    <a:pt x="108" y="66"/>
                  </a:lnTo>
                  <a:lnTo>
                    <a:pt x="116" y="83"/>
                  </a:lnTo>
                  <a:lnTo>
                    <a:pt x="127" y="102"/>
                  </a:lnTo>
                  <a:lnTo>
                    <a:pt x="144" y="120"/>
                  </a:lnTo>
                  <a:lnTo>
                    <a:pt x="160" y="133"/>
                  </a:lnTo>
                  <a:lnTo>
                    <a:pt x="182" y="139"/>
                  </a:lnTo>
                  <a:lnTo>
                    <a:pt x="205" y="144"/>
                  </a:lnTo>
                  <a:lnTo>
                    <a:pt x="224" y="142"/>
                  </a:lnTo>
                  <a:lnTo>
                    <a:pt x="244" y="139"/>
                  </a:lnTo>
                  <a:lnTo>
                    <a:pt x="108" y="260"/>
                  </a:lnTo>
                  <a:lnTo>
                    <a:pt x="90" y="265"/>
                  </a:lnTo>
                  <a:lnTo>
                    <a:pt x="71" y="265"/>
                  </a:lnTo>
                  <a:lnTo>
                    <a:pt x="55" y="260"/>
                  </a:lnTo>
                  <a:lnTo>
                    <a:pt x="39" y="252"/>
                  </a:lnTo>
                  <a:lnTo>
                    <a:pt x="23" y="241"/>
                  </a:lnTo>
                  <a:lnTo>
                    <a:pt x="10" y="225"/>
                  </a:lnTo>
                  <a:lnTo>
                    <a:pt x="3" y="205"/>
                  </a:lnTo>
                  <a:lnTo>
                    <a:pt x="0" y="187"/>
                  </a:lnTo>
                  <a:lnTo>
                    <a:pt x="0" y="168"/>
                  </a:lnTo>
                  <a:lnTo>
                    <a:pt x="5" y="146"/>
                  </a:lnTo>
                  <a:lnTo>
                    <a:pt x="111"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6164" name="Freeform 44"/>
            <p:cNvSpPr>
              <a:spLocks/>
            </p:cNvSpPr>
            <p:nvPr/>
          </p:nvSpPr>
          <p:spPr bwMode="auto">
            <a:xfrm>
              <a:off x="4999" y="919"/>
              <a:ext cx="72" cy="82"/>
            </a:xfrm>
            <a:custGeom>
              <a:avLst/>
              <a:gdLst>
                <a:gd name="T0" fmla="*/ 4 w 143"/>
                <a:gd name="T1" fmla="*/ 0 h 165"/>
                <a:gd name="T2" fmla="*/ 4 w 143"/>
                <a:gd name="T3" fmla="*/ 2 h 165"/>
                <a:gd name="T4" fmla="*/ 3 w 143"/>
                <a:gd name="T5" fmla="*/ 4 h 165"/>
                <a:gd name="T6" fmla="*/ 3 w 143"/>
                <a:gd name="T7" fmla="*/ 6 h 165"/>
                <a:gd name="T8" fmla="*/ 3 w 143"/>
                <a:gd name="T9" fmla="*/ 8 h 165"/>
                <a:gd name="T10" fmla="*/ 4 w 143"/>
                <a:gd name="T11" fmla="*/ 11 h 165"/>
                <a:gd name="T12" fmla="*/ 5 w 143"/>
                <a:gd name="T13" fmla="*/ 14 h 165"/>
                <a:gd name="T14" fmla="*/ 6 w 143"/>
                <a:gd name="T15" fmla="*/ 15 h 165"/>
                <a:gd name="T16" fmla="*/ 9 w 143"/>
                <a:gd name="T17" fmla="*/ 16 h 165"/>
                <a:gd name="T18" fmla="*/ 12 w 143"/>
                <a:gd name="T19" fmla="*/ 17 h 165"/>
                <a:gd name="T20" fmla="*/ 15 w 143"/>
                <a:gd name="T21" fmla="*/ 17 h 165"/>
                <a:gd name="T22" fmla="*/ 18 w 143"/>
                <a:gd name="T23" fmla="*/ 16 h 165"/>
                <a:gd name="T24" fmla="*/ 14 w 143"/>
                <a:gd name="T25" fmla="*/ 20 h 165"/>
                <a:gd name="T26" fmla="*/ 12 w 143"/>
                <a:gd name="T27" fmla="*/ 20 h 165"/>
                <a:gd name="T28" fmla="*/ 9 w 143"/>
                <a:gd name="T29" fmla="*/ 20 h 165"/>
                <a:gd name="T30" fmla="*/ 7 w 143"/>
                <a:gd name="T31" fmla="*/ 19 h 165"/>
                <a:gd name="T32" fmla="*/ 5 w 143"/>
                <a:gd name="T33" fmla="*/ 18 h 165"/>
                <a:gd name="T34" fmla="*/ 3 w 143"/>
                <a:gd name="T35" fmla="*/ 17 h 165"/>
                <a:gd name="T36" fmla="*/ 2 w 143"/>
                <a:gd name="T37" fmla="*/ 15 h 165"/>
                <a:gd name="T38" fmla="*/ 1 w 143"/>
                <a:gd name="T39" fmla="*/ 13 h 165"/>
                <a:gd name="T40" fmla="*/ 0 w 143"/>
                <a:gd name="T41" fmla="*/ 10 h 165"/>
                <a:gd name="T42" fmla="*/ 0 w 143"/>
                <a:gd name="T43" fmla="*/ 8 h 165"/>
                <a:gd name="T44" fmla="*/ 1 w 143"/>
                <a:gd name="T45" fmla="*/ 5 h 165"/>
                <a:gd name="T46" fmla="*/ 4 w 143"/>
                <a:gd name="T47" fmla="*/ 0 h 16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43"/>
                <a:gd name="T73" fmla="*/ 0 h 165"/>
                <a:gd name="T74" fmla="*/ 143 w 143"/>
                <a:gd name="T75" fmla="*/ 165 h 16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43" h="165">
                  <a:moveTo>
                    <a:pt x="32" y="0"/>
                  </a:moveTo>
                  <a:lnTo>
                    <a:pt x="27" y="17"/>
                  </a:lnTo>
                  <a:lnTo>
                    <a:pt x="24" y="36"/>
                  </a:lnTo>
                  <a:lnTo>
                    <a:pt x="22" y="54"/>
                  </a:lnTo>
                  <a:lnTo>
                    <a:pt x="22" y="70"/>
                  </a:lnTo>
                  <a:lnTo>
                    <a:pt x="26" y="93"/>
                  </a:lnTo>
                  <a:lnTo>
                    <a:pt x="34" y="112"/>
                  </a:lnTo>
                  <a:lnTo>
                    <a:pt x="45" y="123"/>
                  </a:lnTo>
                  <a:lnTo>
                    <a:pt x="66" y="133"/>
                  </a:lnTo>
                  <a:lnTo>
                    <a:pt x="92" y="138"/>
                  </a:lnTo>
                  <a:lnTo>
                    <a:pt x="116" y="136"/>
                  </a:lnTo>
                  <a:lnTo>
                    <a:pt x="143" y="130"/>
                  </a:lnTo>
                  <a:lnTo>
                    <a:pt x="111" y="160"/>
                  </a:lnTo>
                  <a:lnTo>
                    <a:pt x="93" y="165"/>
                  </a:lnTo>
                  <a:lnTo>
                    <a:pt x="71" y="164"/>
                  </a:lnTo>
                  <a:lnTo>
                    <a:pt x="51" y="159"/>
                  </a:lnTo>
                  <a:lnTo>
                    <a:pt x="35" y="151"/>
                  </a:lnTo>
                  <a:lnTo>
                    <a:pt x="22" y="138"/>
                  </a:lnTo>
                  <a:lnTo>
                    <a:pt x="9" y="123"/>
                  </a:lnTo>
                  <a:lnTo>
                    <a:pt x="3" y="105"/>
                  </a:lnTo>
                  <a:lnTo>
                    <a:pt x="0" y="84"/>
                  </a:lnTo>
                  <a:lnTo>
                    <a:pt x="0" y="65"/>
                  </a:lnTo>
                  <a:lnTo>
                    <a:pt x="5" y="41"/>
                  </a:lnTo>
                  <a:lnTo>
                    <a:pt x="32"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6165" name="Freeform 45"/>
            <p:cNvSpPr>
              <a:spLocks/>
            </p:cNvSpPr>
            <p:nvPr/>
          </p:nvSpPr>
          <p:spPr bwMode="auto">
            <a:xfrm>
              <a:off x="4846" y="1109"/>
              <a:ext cx="54" cy="60"/>
            </a:xfrm>
            <a:custGeom>
              <a:avLst/>
              <a:gdLst>
                <a:gd name="T0" fmla="*/ 8 w 108"/>
                <a:gd name="T1" fmla="*/ 0 h 120"/>
                <a:gd name="T2" fmla="*/ 1 w 108"/>
                <a:gd name="T3" fmla="*/ 10 h 120"/>
                <a:gd name="T4" fmla="*/ 0 w 108"/>
                <a:gd name="T5" fmla="*/ 11 h 120"/>
                <a:gd name="T6" fmla="*/ 1 w 108"/>
                <a:gd name="T7" fmla="*/ 13 h 120"/>
                <a:gd name="T8" fmla="*/ 1 w 108"/>
                <a:gd name="T9" fmla="*/ 14 h 120"/>
                <a:gd name="T10" fmla="*/ 2 w 108"/>
                <a:gd name="T11" fmla="*/ 15 h 120"/>
                <a:gd name="T12" fmla="*/ 4 w 108"/>
                <a:gd name="T13" fmla="*/ 15 h 120"/>
                <a:gd name="T14" fmla="*/ 5 w 108"/>
                <a:gd name="T15" fmla="*/ 15 h 120"/>
                <a:gd name="T16" fmla="*/ 14 w 108"/>
                <a:gd name="T17" fmla="*/ 8 h 120"/>
                <a:gd name="T18" fmla="*/ 12 w 108"/>
                <a:gd name="T19" fmla="*/ 7 h 120"/>
                <a:gd name="T20" fmla="*/ 11 w 108"/>
                <a:gd name="T21" fmla="*/ 6 h 120"/>
                <a:gd name="T22" fmla="*/ 9 w 108"/>
                <a:gd name="T23" fmla="*/ 5 h 120"/>
                <a:gd name="T24" fmla="*/ 9 w 108"/>
                <a:gd name="T25" fmla="*/ 4 h 120"/>
                <a:gd name="T26" fmla="*/ 8 w 108"/>
                <a:gd name="T27" fmla="*/ 2 h 120"/>
                <a:gd name="T28" fmla="*/ 8 w 108"/>
                <a:gd name="T29" fmla="*/ 0 h 1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8"/>
                <a:gd name="T46" fmla="*/ 0 h 120"/>
                <a:gd name="T47" fmla="*/ 108 w 108"/>
                <a:gd name="T48" fmla="*/ 120 h 12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8" h="120">
                  <a:moveTo>
                    <a:pt x="58" y="0"/>
                  </a:moveTo>
                  <a:lnTo>
                    <a:pt x="3" y="73"/>
                  </a:lnTo>
                  <a:lnTo>
                    <a:pt x="0" y="84"/>
                  </a:lnTo>
                  <a:lnTo>
                    <a:pt x="2" y="97"/>
                  </a:lnTo>
                  <a:lnTo>
                    <a:pt x="7" y="109"/>
                  </a:lnTo>
                  <a:lnTo>
                    <a:pt x="15" y="117"/>
                  </a:lnTo>
                  <a:lnTo>
                    <a:pt x="27" y="120"/>
                  </a:lnTo>
                  <a:lnTo>
                    <a:pt x="40" y="118"/>
                  </a:lnTo>
                  <a:lnTo>
                    <a:pt x="108" y="57"/>
                  </a:lnTo>
                  <a:lnTo>
                    <a:pt x="94" y="52"/>
                  </a:lnTo>
                  <a:lnTo>
                    <a:pt x="81" y="44"/>
                  </a:lnTo>
                  <a:lnTo>
                    <a:pt x="71" y="34"/>
                  </a:lnTo>
                  <a:lnTo>
                    <a:pt x="65" y="25"/>
                  </a:lnTo>
                  <a:lnTo>
                    <a:pt x="60" y="13"/>
                  </a:lnTo>
                  <a:lnTo>
                    <a:pt x="58"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0" name="Group 65"/>
          <p:cNvGrpSpPr>
            <a:grpSpLocks/>
          </p:cNvGrpSpPr>
          <p:nvPr/>
        </p:nvGrpSpPr>
        <p:grpSpPr bwMode="auto">
          <a:xfrm>
            <a:off x="2667000" y="3962400"/>
            <a:ext cx="1995488" cy="1030288"/>
            <a:chOff x="4903" y="899"/>
            <a:chExt cx="760" cy="402"/>
          </a:xfrm>
        </p:grpSpPr>
        <p:grpSp>
          <p:nvGrpSpPr>
            <p:cNvPr id="176136" name="Group 62"/>
            <p:cNvGrpSpPr>
              <a:grpSpLocks/>
            </p:cNvGrpSpPr>
            <p:nvPr/>
          </p:nvGrpSpPr>
          <p:grpSpPr bwMode="auto">
            <a:xfrm>
              <a:off x="4903" y="899"/>
              <a:ext cx="760" cy="402"/>
              <a:chOff x="4903" y="899"/>
              <a:chExt cx="760" cy="402"/>
            </a:xfrm>
          </p:grpSpPr>
          <p:grpSp>
            <p:nvGrpSpPr>
              <p:cNvPr id="176139" name="Group 57"/>
              <p:cNvGrpSpPr>
                <a:grpSpLocks/>
              </p:cNvGrpSpPr>
              <p:nvPr/>
            </p:nvGrpSpPr>
            <p:grpSpPr bwMode="auto">
              <a:xfrm>
                <a:off x="4903" y="1017"/>
                <a:ext cx="746" cy="284"/>
                <a:chOff x="4903" y="1017"/>
                <a:chExt cx="746" cy="284"/>
              </a:xfrm>
            </p:grpSpPr>
            <p:grpSp>
              <p:nvGrpSpPr>
                <p:cNvPr id="176144" name="Group 50"/>
                <p:cNvGrpSpPr>
                  <a:grpSpLocks/>
                </p:cNvGrpSpPr>
                <p:nvPr/>
              </p:nvGrpSpPr>
              <p:grpSpPr bwMode="auto">
                <a:xfrm>
                  <a:off x="4903" y="1196"/>
                  <a:ext cx="47" cy="105"/>
                  <a:chOff x="4903" y="1196"/>
                  <a:chExt cx="47" cy="105"/>
                </a:xfrm>
              </p:grpSpPr>
              <p:sp>
                <p:nvSpPr>
                  <p:cNvPr id="176151" name="Freeform 47"/>
                  <p:cNvSpPr>
                    <a:spLocks/>
                  </p:cNvSpPr>
                  <p:nvPr/>
                </p:nvSpPr>
                <p:spPr bwMode="auto">
                  <a:xfrm>
                    <a:off x="4937" y="1196"/>
                    <a:ext cx="13" cy="105"/>
                  </a:xfrm>
                  <a:custGeom>
                    <a:avLst/>
                    <a:gdLst>
                      <a:gd name="T0" fmla="*/ 1 w 26"/>
                      <a:gd name="T1" fmla="*/ 0 h 210"/>
                      <a:gd name="T2" fmla="*/ 0 w 26"/>
                      <a:gd name="T3" fmla="*/ 15 h 210"/>
                      <a:gd name="T4" fmla="*/ 4 w 26"/>
                      <a:gd name="T5" fmla="*/ 27 h 210"/>
                      <a:gd name="T6" fmla="*/ 4 w 26"/>
                      <a:gd name="T7" fmla="*/ 14 h 210"/>
                      <a:gd name="T8" fmla="*/ 1 w 26"/>
                      <a:gd name="T9" fmla="*/ 0 h 210"/>
                      <a:gd name="T10" fmla="*/ 0 60000 65536"/>
                      <a:gd name="T11" fmla="*/ 0 60000 65536"/>
                      <a:gd name="T12" fmla="*/ 0 60000 65536"/>
                      <a:gd name="T13" fmla="*/ 0 60000 65536"/>
                      <a:gd name="T14" fmla="*/ 0 60000 65536"/>
                      <a:gd name="T15" fmla="*/ 0 w 26"/>
                      <a:gd name="T16" fmla="*/ 0 h 210"/>
                      <a:gd name="T17" fmla="*/ 26 w 26"/>
                      <a:gd name="T18" fmla="*/ 210 h 210"/>
                    </a:gdLst>
                    <a:ahLst/>
                    <a:cxnLst>
                      <a:cxn ang="T10">
                        <a:pos x="T0" y="T1"/>
                      </a:cxn>
                      <a:cxn ang="T11">
                        <a:pos x="T2" y="T3"/>
                      </a:cxn>
                      <a:cxn ang="T12">
                        <a:pos x="T4" y="T5"/>
                      </a:cxn>
                      <a:cxn ang="T13">
                        <a:pos x="T6" y="T7"/>
                      </a:cxn>
                      <a:cxn ang="T14">
                        <a:pos x="T8" y="T9"/>
                      </a:cxn>
                    </a:cxnLst>
                    <a:rect l="T15" t="T16" r="T17" b="T18"/>
                    <a:pathLst>
                      <a:path w="26" h="210">
                        <a:moveTo>
                          <a:pt x="7" y="0"/>
                        </a:moveTo>
                        <a:lnTo>
                          <a:pt x="0" y="115"/>
                        </a:lnTo>
                        <a:lnTo>
                          <a:pt x="26" y="210"/>
                        </a:lnTo>
                        <a:lnTo>
                          <a:pt x="26" y="108"/>
                        </a:lnTo>
                        <a:lnTo>
                          <a:pt x="7" y="0"/>
                        </a:lnTo>
                        <a:close/>
                      </a:path>
                    </a:pathLst>
                  </a:custGeom>
                  <a:solidFill>
                    <a:srgbClr val="9F9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6152" name="Freeform 48"/>
                  <p:cNvSpPr>
                    <a:spLocks/>
                  </p:cNvSpPr>
                  <p:nvPr/>
                </p:nvSpPr>
                <p:spPr bwMode="auto">
                  <a:xfrm>
                    <a:off x="4903" y="1196"/>
                    <a:ext cx="36" cy="63"/>
                  </a:xfrm>
                  <a:custGeom>
                    <a:avLst/>
                    <a:gdLst>
                      <a:gd name="T0" fmla="*/ 9 w 72"/>
                      <a:gd name="T1" fmla="*/ 0 h 128"/>
                      <a:gd name="T2" fmla="*/ 9 w 72"/>
                      <a:gd name="T3" fmla="*/ 13 h 128"/>
                      <a:gd name="T4" fmla="*/ 0 w 72"/>
                      <a:gd name="T5" fmla="*/ 15 h 128"/>
                      <a:gd name="T6" fmla="*/ 0 w 72"/>
                      <a:gd name="T7" fmla="*/ 10 h 128"/>
                      <a:gd name="T8" fmla="*/ 9 w 72"/>
                      <a:gd name="T9" fmla="*/ 0 h 128"/>
                      <a:gd name="T10" fmla="*/ 0 60000 65536"/>
                      <a:gd name="T11" fmla="*/ 0 60000 65536"/>
                      <a:gd name="T12" fmla="*/ 0 60000 65536"/>
                      <a:gd name="T13" fmla="*/ 0 60000 65536"/>
                      <a:gd name="T14" fmla="*/ 0 60000 65536"/>
                      <a:gd name="T15" fmla="*/ 0 w 72"/>
                      <a:gd name="T16" fmla="*/ 0 h 128"/>
                      <a:gd name="T17" fmla="*/ 72 w 72"/>
                      <a:gd name="T18" fmla="*/ 128 h 128"/>
                    </a:gdLst>
                    <a:ahLst/>
                    <a:cxnLst>
                      <a:cxn ang="T10">
                        <a:pos x="T0" y="T1"/>
                      </a:cxn>
                      <a:cxn ang="T11">
                        <a:pos x="T2" y="T3"/>
                      </a:cxn>
                      <a:cxn ang="T12">
                        <a:pos x="T4" y="T5"/>
                      </a:cxn>
                      <a:cxn ang="T13">
                        <a:pos x="T6" y="T7"/>
                      </a:cxn>
                      <a:cxn ang="T14">
                        <a:pos x="T8" y="T9"/>
                      </a:cxn>
                    </a:cxnLst>
                    <a:rect l="T15" t="T16" r="T17" b="T18"/>
                    <a:pathLst>
                      <a:path w="72" h="128">
                        <a:moveTo>
                          <a:pt x="72" y="0"/>
                        </a:moveTo>
                        <a:lnTo>
                          <a:pt x="66" y="112"/>
                        </a:lnTo>
                        <a:lnTo>
                          <a:pt x="0" y="128"/>
                        </a:lnTo>
                        <a:lnTo>
                          <a:pt x="0" y="86"/>
                        </a:lnTo>
                        <a:lnTo>
                          <a:pt x="72" y="0"/>
                        </a:lnTo>
                        <a:close/>
                      </a:path>
                    </a:pathLst>
                  </a:custGeom>
                  <a:solidFill>
                    <a:srgbClr val="5F5F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6153" name="Freeform 49"/>
                  <p:cNvSpPr>
                    <a:spLocks/>
                  </p:cNvSpPr>
                  <p:nvPr/>
                </p:nvSpPr>
                <p:spPr bwMode="auto">
                  <a:xfrm>
                    <a:off x="4903" y="1253"/>
                    <a:ext cx="47" cy="47"/>
                  </a:xfrm>
                  <a:custGeom>
                    <a:avLst/>
                    <a:gdLst>
                      <a:gd name="T0" fmla="*/ 0 w 93"/>
                      <a:gd name="T1" fmla="*/ 2 h 93"/>
                      <a:gd name="T2" fmla="*/ 9 w 93"/>
                      <a:gd name="T3" fmla="*/ 0 h 93"/>
                      <a:gd name="T4" fmla="*/ 12 w 93"/>
                      <a:gd name="T5" fmla="*/ 12 h 93"/>
                      <a:gd name="T6" fmla="*/ 2 w 93"/>
                      <a:gd name="T7" fmla="*/ 7 h 93"/>
                      <a:gd name="T8" fmla="*/ 0 w 93"/>
                      <a:gd name="T9" fmla="*/ 2 h 93"/>
                      <a:gd name="T10" fmla="*/ 0 60000 65536"/>
                      <a:gd name="T11" fmla="*/ 0 60000 65536"/>
                      <a:gd name="T12" fmla="*/ 0 60000 65536"/>
                      <a:gd name="T13" fmla="*/ 0 60000 65536"/>
                      <a:gd name="T14" fmla="*/ 0 60000 65536"/>
                      <a:gd name="T15" fmla="*/ 0 w 93"/>
                      <a:gd name="T16" fmla="*/ 0 h 93"/>
                      <a:gd name="T17" fmla="*/ 93 w 93"/>
                      <a:gd name="T18" fmla="*/ 93 h 93"/>
                    </a:gdLst>
                    <a:ahLst/>
                    <a:cxnLst>
                      <a:cxn ang="T10">
                        <a:pos x="T0" y="T1"/>
                      </a:cxn>
                      <a:cxn ang="T11">
                        <a:pos x="T2" y="T3"/>
                      </a:cxn>
                      <a:cxn ang="T12">
                        <a:pos x="T4" y="T5"/>
                      </a:cxn>
                      <a:cxn ang="T13">
                        <a:pos x="T6" y="T7"/>
                      </a:cxn>
                      <a:cxn ang="T14">
                        <a:pos x="T8" y="T9"/>
                      </a:cxn>
                    </a:cxnLst>
                    <a:rect l="T15" t="T16" r="T17" b="T18"/>
                    <a:pathLst>
                      <a:path w="93" h="93">
                        <a:moveTo>
                          <a:pt x="0" y="16"/>
                        </a:moveTo>
                        <a:lnTo>
                          <a:pt x="67" y="0"/>
                        </a:lnTo>
                        <a:lnTo>
                          <a:pt x="93" y="93"/>
                        </a:lnTo>
                        <a:lnTo>
                          <a:pt x="11" y="50"/>
                        </a:lnTo>
                        <a:lnTo>
                          <a:pt x="0" y="16"/>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76145" name="Freeform 51"/>
                <p:cNvSpPr>
                  <a:spLocks/>
                </p:cNvSpPr>
                <p:nvPr/>
              </p:nvSpPr>
              <p:spPr bwMode="auto">
                <a:xfrm>
                  <a:off x="4929" y="1029"/>
                  <a:ext cx="634" cy="239"/>
                </a:xfrm>
                <a:custGeom>
                  <a:avLst/>
                  <a:gdLst>
                    <a:gd name="T0" fmla="*/ 2 w 1269"/>
                    <a:gd name="T1" fmla="*/ 60 h 477"/>
                    <a:gd name="T2" fmla="*/ 1 w 1269"/>
                    <a:gd name="T3" fmla="*/ 60 h 477"/>
                    <a:gd name="T4" fmla="*/ 0 w 1269"/>
                    <a:gd name="T5" fmla="*/ 59 h 477"/>
                    <a:gd name="T6" fmla="*/ 0 w 1269"/>
                    <a:gd name="T7" fmla="*/ 57 h 477"/>
                    <a:gd name="T8" fmla="*/ 0 w 1269"/>
                    <a:gd name="T9" fmla="*/ 56 h 477"/>
                    <a:gd name="T10" fmla="*/ 0 w 1269"/>
                    <a:gd name="T11" fmla="*/ 54 h 477"/>
                    <a:gd name="T12" fmla="*/ 1 w 1269"/>
                    <a:gd name="T13" fmla="*/ 53 h 477"/>
                    <a:gd name="T14" fmla="*/ 2 w 1269"/>
                    <a:gd name="T15" fmla="*/ 52 h 477"/>
                    <a:gd name="T16" fmla="*/ 152 w 1269"/>
                    <a:gd name="T17" fmla="*/ 0 h 477"/>
                    <a:gd name="T18" fmla="*/ 158 w 1269"/>
                    <a:gd name="T19" fmla="*/ 40 h 477"/>
                    <a:gd name="T20" fmla="*/ 2 w 1269"/>
                    <a:gd name="T21" fmla="*/ 60 h 4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69"/>
                    <a:gd name="T34" fmla="*/ 0 h 477"/>
                    <a:gd name="T35" fmla="*/ 1269 w 1269"/>
                    <a:gd name="T36" fmla="*/ 477 h 47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69" h="477">
                      <a:moveTo>
                        <a:pt x="23" y="477"/>
                      </a:moveTo>
                      <a:lnTo>
                        <a:pt x="12" y="473"/>
                      </a:lnTo>
                      <a:lnTo>
                        <a:pt x="4" y="466"/>
                      </a:lnTo>
                      <a:lnTo>
                        <a:pt x="0" y="455"/>
                      </a:lnTo>
                      <a:lnTo>
                        <a:pt x="0" y="444"/>
                      </a:lnTo>
                      <a:lnTo>
                        <a:pt x="4" y="429"/>
                      </a:lnTo>
                      <a:lnTo>
                        <a:pt x="8" y="421"/>
                      </a:lnTo>
                      <a:lnTo>
                        <a:pt x="20" y="413"/>
                      </a:lnTo>
                      <a:lnTo>
                        <a:pt x="1221" y="0"/>
                      </a:lnTo>
                      <a:lnTo>
                        <a:pt x="1269" y="314"/>
                      </a:lnTo>
                      <a:lnTo>
                        <a:pt x="23" y="477"/>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6146" name="Freeform 52"/>
                <p:cNvSpPr>
                  <a:spLocks/>
                </p:cNvSpPr>
                <p:nvPr/>
              </p:nvSpPr>
              <p:spPr bwMode="auto">
                <a:xfrm>
                  <a:off x="5457" y="1031"/>
                  <a:ext cx="184" cy="119"/>
                </a:xfrm>
                <a:custGeom>
                  <a:avLst/>
                  <a:gdLst>
                    <a:gd name="T0" fmla="*/ 46 w 370"/>
                    <a:gd name="T1" fmla="*/ 28 h 239"/>
                    <a:gd name="T2" fmla="*/ 42 w 370"/>
                    <a:gd name="T3" fmla="*/ 29 h 239"/>
                    <a:gd name="T4" fmla="*/ 22 w 370"/>
                    <a:gd name="T5" fmla="*/ 6 h 239"/>
                    <a:gd name="T6" fmla="*/ 0 w 370"/>
                    <a:gd name="T7" fmla="*/ 10 h 239"/>
                    <a:gd name="T8" fmla="*/ 2 w 370"/>
                    <a:gd name="T9" fmla="*/ 6 h 239"/>
                    <a:gd name="T10" fmla="*/ 25 w 370"/>
                    <a:gd name="T11" fmla="*/ 0 h 239"/>
                    <a:gd name="T12" fmla="*/ 46 w 370"/>
                    <a:gd name="T13" fmla="*/ 28 h 239"/>
                    <a:gd name="T14" fmla="*/ 0 60000 65536"/>
                    <a:gd name="T15" fmla="*/ 0 60000 65536"/>
                    <a:gd name="T16" fmla="*/ 0 60000 65536"/>
                    <a:gd name="T17" fmla="*/ 0 60000 65536"/>
                    <a:gd name="T18" fmla="*/ 0 60000 65536"/>
                    <a:gd name="T19" fmla="*/ 0 60000 65536"/>
                    <a:gd name="T20" fmla="*/ 0 60000 65536"/>
                    <a:gd name="T21" fmla="*/ 0 w 370"/>
                    <a:gd name="T22" fmla="*/ 0 h 239"/>
                    <a:gd name="T23" fmla="*/ 370 w 370"/>
                    <a:gd name="T24" fmla="*/ 239 h 2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0" h="239">
                      <a:moveTo>
                        <a:pt x="370" y="231"/>
                      </a:moveTo>
                      <a:lnTo>
                        <a:pt x="341" y="239"/>
                      </a:lnTo>
                      <a:lnTo>
                        <a:pt x="176" y="52"/>
                      </a:lnTo>
                      <a:lnTo>
                        <a:pt x="0" y="84"/>
                      </a:lnTo>
                      <a:lnTo>
                        <a:pt x="23" y="53"/>
                      </a:lnTo>
                      <a:lnTo>
                        <a:pt x="202" y="0"/>
                      </a:lnTo>
                      <a:lnTo>
                        <a:pt x="370" y="231"/>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6147" name="Freeform 53"/>
                <p:cNvSpPr>
                  <a:spLocks/>
                </p:cNvSpPr>
                <p:nvPr/>
              </p:nvSpPr>
              <p:spPr bwMode="auto">
                <a:xfrm>
                  <a:off x="5439" y="1020"/>
                  <a:ext cx="178" cy="174"/>
                </a:xfrm>
                <a:custGeom>
                  <a:avLst/>
                  <a:gdLst>
                    <a:gd name="T0" fmla="*/ 32 w 356"/>
                    <a:gd name="T1" fmla="*/ 0 h 349"/>
                    <a:gd name="T2" fmla="*/ 9 w 356"/>
                    <a:gd name="T3" fmla="*/ 8 h 349"/>
                    <a:gd name="T4" fmla="*/ 7 w 356"/>
                    <a:gd name="T5" fmla="*/ 9 h 349"/>
                    <a:gd name="T6" fmla="*/ 4 w 356"/>
                    <a:gd name="T7" fmla="*/ 12 h 349"/>
                    <a:gd name="T8" fmla="*/ 3 w 356"/>
                    <a:gd name="T9" fmla="*/ 15 h 349"/>
                    <a:gd name="T10" fmla="*/ 2 w 356"/>
                    <a:gd name="T11" fmla="*/ 17 h 349"/>
                    <a:gd name="T12" fmla="*/ 1 w 356"/>
                    <a:gd name="T13" fmla="*/ 21 h 349"/>
                    <a:gd name="T14" fmla="*/ 0 w 356"/>
                    <a:gd name="T15" fmla="*/ 24 h 349"/>
                    <a:gd name="T16" fmla="*/ 1 w 356"/>
                    <a:gd name="T17" fmla="*/ 29 h 349"/>
                    <a:gd name="T18" fmla="*/ 3 w 356"/>
                    <a:gd name="T19" fmla="*/ 33 h 349"/>
                    <a:gd name="T20" fmla="*/ 5 w 356"/>
                    <a:gd name="T21" fmla="*/ 36 h 349"/>
                    <a:gd name="T22" fmla="*/ 7 w 356"/>
                    <a:gd name="T23" fmla="*/ 39 h 349"/>
                    <a:gd name="T24" fmla="*/ 10 w 356"/>
                    <a:gd name="T25" fmla="*/ 41 h 349"/>
                    <a:gd name="T26" fmla="*/ 13 w 356"/>
                    <a:gd name="T27" fmla="*/ 42 h 349"/>
                    <a:gd name="T28" fmla="*/ 16 w 356"/>
                    <a:gd name="T29" fmla="*/ 43 h 349"/>
                    <a:gd name="T30" fmla="*/ 45 w 356"/>
                    <a:gd name="T31" fmla="*/ 40 h 349"/>
                    <a:gd name="T32" fmla="*/ 28 w 356"/>
                    <a:gd name="T33" fmla="*/ 8 h 349"/>
                    <a:gd name="T34" fmla="*/ 6 w 356"/>
                    <a:gd name="T35" fmla="*/ 12 h 349"/>
                    <a:gd name="T36" fmla="*/ 8 w 356"/>
                    <a:gd name="T37" fmla="*/ 9 h 349"/>
                    <a:gd name="T38" fmla="*/ 29 w 356"/>
                    <a:gd name="T39" fmla="*/ 4 h 349"/>
                    <a:gd name="T40" fmla="*/ 32 w 356"/>
                    <a:gd name="T41" fmla="*/ 0 h 3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56"/>
                    <a:gd name="T64" fmla="*/ 0 h 349"/>
                    <a:gd name="T65" fmla="*/ 356 w 356"/>
                    <a:gd name="T66" fmla="*/ 349 h 3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56" h="349">
                      <a:moveTo>
                        <a:pt x="251" y="0"/>
                      </a:moveTo>
                      <a:lnTo>
                        <a:pt x="66" y="66"/>
                      </a:lnTo>
                      <a:lnTo>
                        <a:pt x="50" y="79"/>
                      </a:lnTo>
                      <a:lnTo>
                        <a:pt x="30" y="100"/>
                      </a:lnTo>
                      <a:lnTo>
                        <a:pt x="19" y="121"/>
                      </a:lnTo>
                      <a:lnTo>
                        <a:pt x="9" y="142"/>
                      </a:lnTo>
                      <a:lnTo>
                        <a:pt x="1" y="173"/>
                      </a:lnTo>
                      <a:lnTo>
                        <a:pt x="0" y="199"/>
                      </a:lnTo>
                      <a:lnTo>
                        <a:pt x="6" y="234"/>
                      </a:lnTo>
                      <a:lnTo>
                        <a:pt x="19" y="265"/>
                      </a:lnTo>
                      <a:lnTo>
                        <a:pt x="35" y="291"/>
                      </a:lnTo>
                      <a:lnTo>
                        <a:pt x="53" y="313"/>
                      </a:lnTo>
                      <a:lnTo>
                        <a:pt x="75" y="331"/>
                      </a:lnTo>
                      <a:lnTo>
                        <a:pt x="98" y="341"/>
                      </a:lnTo>
                      <a:lnTo>
                        <a:pt x="121" y="349"/>
                      </a:lnTo>
                      <a:lnTo>
                        <a:pt x="356" y="322"/>
                      </a:lnTo>
                      <a:lnTo>
                        <a:pt x="217" y="65"/>
                      </a:lnTo>
                      <a:lnTo>
                        <a:pt x="48" y="99"/>
                      </a:lnTo>
                      <a:lnTo>
                        <a:pt x="62" y="78"/>
                      </a:lnTo>
                      <a:lnTo>
                        <a:pt x="227" y="33"/>
                      </a:lnTo>
                      <a:lnTo>
                        <a:pt x="251"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6148" name="Freeform 54"/>
                <p:cNvSpPr>
                  <a:spLocks/>
                </p:cNvSpPr>
                <p:nvPr/>
              </p:nvSpPr>
              <p:spPr bwMode="auto">
                <a:xfrm>
                  <a:off x="5546" y="1051"/>
                  <a:ext cx="90" cy="130"/>
                </a:xfrm>
                <a:custGeom>
                  <a:avLst/>
                  <a:gdLst>
                    <a:gd name="T0" fmla="*/ 1 w 179"/>
                    <a:gd name="T1" fmla="*/ 0 h 260"/>
                    <a:gd name="T2" fmla="*/ 23 w 179"/>
                    <a:gd name="T3" fmla="*/ 27 h 260"/>
                    <a:gd name="T4" fmla="*/ 21 w 179"/>
                    <a:gd name="T5" fmla="*/ 30 h 260"/>
                    <a:gd name="T6" fmla="*/ 20 w 179"/>
                    <a:gd name="T7" fmla="*/ 32 h 260"/>
                    <a:gd name="T8" fmla="*/ 18 w 179"/>
                    <a:gd name="T9" fmla="*/ 33 h 260"/>
                    <a:gd name="T10" fmla="*/ 16 w 179"/>
                    <a:gd name="T11" fmla="*/ 33 h 260"/>
                    <a:gd name="T12" fmla="*/ 14 w 179"/>
                    <a:gd name="T13" fmla="*/ 31 h 260"/>
                    <a:gd name="T14" fmla="*/ 11 w 179"/>
                    <a:gd name="T15" fmla="*/ 29 h 260"/>
                    <a:gd name="T16" fmla="*/ 9 w 179"/>
                    <a:gd name="T17" fmla="*/ 27 h 260"/>
                    <a:gd name="T18" fmla="*/ 7 w 179"/>
                    <a:gd name="T19" fmla="*/ 25 h 260"/>
                    <a:gd name="T20" fmla="*/ 6 w 179"/>
                    <a:gd name="T21" fmla="*/ 23 h 260"/>
                    <a:gd name="T22" fmla="*/ 4 w 179"/>
                    <a:gd name="T23" fmla="*/ 20 h 260"/>
                    <a:gd name="T24" fmla="*/ 3 w 179"/>
                    <a:gd name="T25" fmla="*/ 17 h 260"/>
                    <a:gd name="T26" fmla="*/ 2 w 179"/>
                    <a:gd name="T27" fmla="*/ 14 h 260"/>
                    <a:gd name="T28" fmla="*/ 1 w 179"/>
                    <a:gd name="T29" fmla="*/ 10 h 260"/>
                    <a:gd name="T30" fmla="*/ 1 w 179"/>
                    <a:gd name="T31" fmla="*/ 8 h 260"/>
                    <a:gd name="T32" fmla="*/ 0 w 179"/>
                    <a:gd name="T33" fmla="*/ 5 h 260"/>
                    <a:gd name="T34" fmla="*/ 1 w 179"/>
                    <a:gd name="T35" fmla="*/ 2 h 260"/>
                    <a:gd name="T36" fmla="*/ 1 w 179"/>
                    <a:gd name="T37" fmla="*/ 0 h 26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9"/>
                    <a:gd name="T58" fmla="*/ 0 h 260"/>
                    <a:gd name="T59" fmla="*/ 179 w 179"/>
                    <a:gd name="T60" fmla="*/ 260 h 26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9" h="260">
                      <a:moveTo>
                        <a:pt x="7" y="0"/>
                      </a:moveTo>
                      <a:lnTo>
                        <a:pt x="179" y="213"/>
                      </a:lnTo>
                      <a:lnTo>
                        <a:pt x="168" y="233"/>
                      </a:lnTo>
                      <a:lnTo>
                        <a:pt x="155" y="252"/>
                      </a:lnTo>
                      <a:lnTo>
                        <a:pt x="141" y="260"/>
                      </a:lnTo>
                      <a:lnTo>
                        <a:pt x="125" y="259"/>
                      </a:lnTo>
                      <a:lnTo>
                        <a:pt x="105" y="246"/>
                      </a:lnTo>
                      <a:lnTo>
                        <a:pt x="86" y="231"/>
                      </a:lnTo>
                      <a:lnTo>
                        <a:pt x="70" y="215"/>
                      </a:lnTo>
                      <a:lnTo>
                        <a:pt x="55" y="196"/>
                      </a:lnTo>
                      <a:lnTo>
                        <a:pt x="45" y="179"/>
                      </a:lnTo>
                      <a:lnTo>
                        <a:pt x="31" y="157"/>
                      </a:lnTo>
                      <a:lnTo>
                        <a:pt x="20" y="134"/>
                      </a:lnTo>
                      <a:lnTo>
                        <a:pt x="12" y="108"/>
                      </a:lnTo>
                      <a:lnTo>
                        <a:pt x="5" y="79"/>
                      </a:lnTo>
                      <a:lnTo>
                        <a:pt x="2" y="57"/>
                      </a:lnTo>
                      <a:lnTo>
                        <a:pt x="0" y="36"/>
                      </a:lnTo>
                      <a:lnTo>
                        <a:pt x="2" y="16"/>
                      </a:lnTo>
                      <a:lnTo>
                        <a:pt x="7" y="0"/>
                      </a:lnTo>
                      <a:close/>
                    </a:path>
                  </a:pathLst>
                </a:custGeom>
                <a:solidFill>
                  <a:srgbClr val="9F9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6149" name="Freeform 55"/>
                <p:cNvSpPr>
                  <a:spLocks/>
                </p:cNvSpPr>
                <p:nvPr/>
              </p:nvSpPr>
              <p:spPr bwMode="auto">
                <a:xfrm>
                  <a:off x="5553" y="1017"/>
                  <a:ext cx="96" cy="129"/>
                </a:xfrm>
                <a:custGeom>
                  <a:avLst/>
                  <a:gdLst>
                    <a:gd name="T0" fmla="*/ 0 w 192"/>
                    <a:gd name="T1" fmla="*/ 4 h 259"/>
                    <a:gd name="T2" fmla="*/ 22 w 192"/>
                    <a:gd name="T3" fmla="*/ 32 h 259"/>
                    <a:gd name="T4" fmla="*/ 23 w 192"/>
                    <a:gd name="T5" fmla="*/ 29 h 259"/>
                    <a:gd name="T6" fmla="*/ 24 w 192"/>
                    <a:gd name="T7" fmla="*/ 25 h 259"/>
                    <a:gd name="T8" fmla="*/ 24 w 192"/>
                    <a:gd name="T9" fmla="*/ 22 h 259"/>
                    <a:gd name="T10" fmla="*/ 24 w 192"/>
                    <a:gd name="T11" fmla="*/ 19 h 259"/>
                    <a:gd name="T12" fmla="*/ 23 w 192"/>
                    <a:gd name="T13" fmla="*/ 15 h 259"/>
                    <a:gd name="T14" fmla="*/ 22 w 192"/>
                    <a:gd name="T15" fmla="*/ 12 h 259"/>
                    <a:gd name="T16" fmla="*/ 20 w 192"/>
                    <a:gd name="T17" fmla="*/ 9 h 259"/>
                    <a:gd name="T18" fmla="*/ 18 w 192"/>
                    <a:gd name="T19" fmla="*/ 6 h 259"/>
                    <a:gd name="T20" fmla="*/ 15 w 192"/>
                    <a:gd name="T21" fmla="*/ 3 h 259"/>
                    <a:gd name="T22" fmla="*/ 12 w 192"/>
                    <a:gd name="T23" fmla="*/ 2 h 259"/>
                    <a:gd name="T24" fmla="*/ 8 w 192"/>
                    <a:gd name="T25" fmla="*/ 0 h 259"/>
                    <a:gd name="T26" fmla="*/ 5 w 192"/>
                    <a:gd name="T27" fmla="*/ 0 h 259"/>
                    <a:gd name="T28" fmla="*/ 3 w 192"/>
                    <a:gd name="T29" fmla="*/ 0 h 259"/>
                    <a:gd name="T30" fmla="*/ 2 w 192"/>
                    <a:gd name="T31" fmla="*/ 2 h 259"/>
                    <a:gd name="T32" fmla="*/ 0 w 192"/>
                    <a:gd name="T33" fmla="*/ 4 h 25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92"/>
                    <a:gd name="T52" fmla="*/ 0 h 259"/>
                    <a:gd name="T53" fmla="*/ 192 w 192"/>
                    <a:gd name="T54" fmla="*/ 259 h 25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92" h="259">
                      <a:moveTo>
                        <a:pt x="0" y="36"/>
                      </a:moveTo>
                      <a:lnTo>
                        <a:pt x="176" y="259"/>
                      </a:lnTo>
                      <a:lnTo>
                        <a:pt x="182" y="238"/>
                      </a:lnTo>
                      <a:lnTo>
                        <a:pt x="190" y="204"/>
                      </a:lnTo>
                      <a:lnTo>
                        <a:pt x="192" y="180"/>
                      </a:lnTo>
                      <a:lnTo>
                        <a:pt x="190" y="157"/>
                      </a:lnTo>
                      <a:lnTo>
                        <a:pt x="184" y="126"/>
                      </a:lnTo>
                      <a:lnTo>
                        <a:pt x="172" y="102"/>
                      </a:lnTo>
                      <a:lnTo>
                        <a:pt x="156" y="76"/>
                      </a:lnTo>
                      <a:lnTo>
                        <a:pt x="140" y="54"/>
                      </a:lnTo>
                      <a:lnTo>
                        <a:pt x="114" y="31"/>
                      </a:lnTo>
                      <a:lnTo>
                        <a:pt x="90" y="17"/>
                      </a:lnTo>
                      <a:lnTo>
                        <a:pt x="64" y="4"/>
                      </a:lnTo>
                      <a:lnTo>
                        <a:pt x="40" y="0"/>
                      </a:lnTo>
                      <a:lnTo>
                        <a:pt x="22" y="5"/>
                      </a:lnTo>
                      <a:lnTo>
                        <a:pt x="11" y="20"/>
                      </a:lnTo>
                      <a:lnTo>
                        <a:pt x="0" y="36"/>
                      </a:lnTo>
                      <a:close/>
                    </a:path>
                  </a:pathLst>
                </a:custGeom>
                <a:solidFill>
                  <a:srgbClr val="9F9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6150" name="Freeform 56"/>
                <p:cNvSpPr>
                  <a:spLocks/>
                </p:cNvSpPr>
                <p:nvPr/>
              </p:nvSpPr>
              <p:spPr bwMode="auto">
                <a:xfrm>
                  <a:off x="4929" y="1225"/>
                  <a:ext cx="45" cy="43"/>
                </a:xfrm>
                <a:custGeom>
                  <a:avLst/>
                  <a:gdLst>
                    <a:gd name="T0" fmla="*/ 2 w 91"/>
                    <a:gd name="T1" fmla="*/ 11 h 85"/>
                    <a:gd name="T2" fmla="*/ 1 w 91"/>
                    <a:gd name="T3" fmla="*/ 11 h 85"/>
                    <a:gd name="T4" fmla="*/ 0 w 91"/>
                    <a:gd name="T5" fmla="*/ 10 h 85"/>
                    <a:gd name="T6" fmla="*/ 0 w 91"/>
                    <a:gd name="T7" fmla="*/ 8 h 85"/>
                    <a:gd name="T8" fmla="*/ 0 w 91"/>
                    <a:gd name="T9" fmla="*/ 7 h 85"/>
                    <a:gd name="T10" fmla="*/ 0 w 91"/>
                    <a:gd name="T11" fmla="*/ 5 h 85"/>
                    <a:gd name="T12" fmla="*/ 1 w 91"/>
                    <a:gd name="T13" fmla="*/ 4 h 85"/>
                    <a:gd name="T14" fmla="*/ 2 w 91"/>
                    <a:gd name="T15" fmla="*/ 3 h 85"/>
                    <a:gd name="T16" fmla="*/ 10 w 91"/>
                    <a:gd name="T17" fmla="*/ 0 h 85"/>
                    <a:gd name="T18" fmla="*/ 9 w 91"/>
                    <a:gd name="T19" fmla="*/ 2 h 85"/>
                    <a:gd name="T20" fmla="*/ 8 w 91"/>
                    <a:gd name="T21" fmla="*/ 3 h 85"/>
                    <a:gd name="T22" fmla="*/ 8 w 91"/>
                    <a:gd name="T23" fmla="*/ 5 h 85"/>
                    <a:gd name="T24" fmla="*/ 8 w 91"/>
                    <a:gd name="T25" fmla="*/ 6 h 85"/>
                    <a:gd name="T26" fmla="*/ 8 w 91"/>
                    <a:gd name="T27" fmla="*/ 8 h 85"/>
                    <a:gd name="T28" fmla="*/ 9 w 91"/>
                    <a:gd name="T29" fmla="*/ 9 h 85"/>
                    <a:gd name="T30" fmla="*/ 11 w 91"/>
                    <a:gd name="T31" fmla="*/ 10 h 85"/>
                    <a:gd name="T32" fmla="*/ 2 w 91"/>
                    <a:gd name="T33" fmla="*/ 11 h 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1"/>
                    <a:gd name="T52" fmla="*/ 0 h 85"/>
                    <a:gd name="T53" fmla="*/ 91 w 91"/>
                    <a:gd name="T54" fmla="*/ 85 h 8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1" h="85">
                      <a:moveTo>
                        <a:pt x="23" y="85"/>
                      </a:moveTo>
                      <a:lnTo>
                        <a:pt x="12" y="81"/>
                      </a:lnTo>
                      <a:lnTo>
                        <a:pt x="4" y="74"/>
                      </a:lnTo>
                      <a:lnTo>
                        <a:pt x="0" y="64"/>
                      </a:lnTo>
                      <a:lnTo>
                        <a:pt x="0" y="53"/>
                      </a:lnTo>
                      <a:lnTo>
                        <a:pt x="4" y="39"/>
                      </a:lnTo>
                      <a:lnTo>
                        <a:pt x="8" y="31"/>
                      </a:lnTo>
                      <a:lnTo>
                        <a:pt x="20" y="23"/>
                      </a:lnTo>
                      <a:lnTo>
                        <a:pt x="83" y="0"/>
                      </a:lnTo>
                      <a:lnTo>
                        <a:pt x="75" y="10"/>
                      </a:lnTo>
                      <a:lnTo>
                        <a:pt x="68" y="21"/>
                      </a:lnTo>
                      <a:lnTo>
                        <a:pt x="66" y="34"/>
                      </a:lnTo>
                      <a:lnTo>
                        <a:pt x="65" y="43"/>
                      </a:lnTo>
                      <a:lnTo>
                        <a:pt x="68" y="58"/>
                      </a:lnTo>
                      <a:lnTo>
                        <a:pt x="78" y="68"/>
                      </a:lnTo>
                      <a:lnTo>
                        <a:pt x="91" y="76"/>
                      </a:lnTo>
                      <a:lnTo>
                        <a:pt x="23" y="8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76140" name="Group 61"/>
              <p:cNvGrpSpPr>
                <a:grpSpLocks/>
              </p:cNvGrpSpPr>
              <p:nvPr/>
            </p:nvGrpSpPr>
            <p:grpSpPr bwMode="auto">
              <a:xfrm>
                <a:off x="5232" y="899"/>
                <a:ext cx="431" cy="376"/>
                <a:chOff x="5232" y="899"/>
                <a:chExt cx="431" cy="376"/>
              </a:xfrm>
            </p:grpSpPr>
            <p:sp>
              <p:nvSpPr>
                <p:cNvPr id="176141" name="Freeform 58"/>
                <p:cNvSpPr>
                  <a:spLocks/>
                </p:cNvSpPr>
                <p:nvPr/>
              </p:nvSpPr>
              <p:spPr bwMode="auto">
                <a:xfrm>
                  <a:off x="5234" y="1171"/>
                  <a:ext cx="429" cy="104"/>
                </a:xfrm>
                <a:custGeom>
                  <a:avLst/>
                  <a:gdLst>
                    <a:gd name="T0" fmla="*/ 0 w 858"/>
                    <a:gd name="T1" fmla="*/ 8 h 208"/>
                    <a:gd name="T2" fmla="*/ 75 w 858"/>
                    <a:gd name="T3" fmla="*/ 0 h 208"/>
                    <a:gd name="T4" fmla="*/ 108 w 858"/>
                    <a:gd name="T5" fmla="*/ 26 h 208"/>
                    <a:gd name="T6" fmla="*/ 86 w 858"/>
                    <a:gd name="T7" fmla="*/ 24 h 208"/>
                    <a:gd name="T8" fmla="*/ 80 w 858"/>
                    <a:gd name="T9" fmla="*/ 23 h 208"/>
                    <a:gd name="T10" fmla="*/ 84 w 858"/>
                    <a:gd name="T11" fmla="*/ 26 h 208"/>
                    <a:gd name="T12" fmla="*/ 62 w 858"/>
                    <a:gd name="T13" fmla="*/ 24 h 208"/>
                    <a:gd name="T14" fmla="*/ 55 w 858"/>
                    <a:gd name="T15" fmla="*/ 22 h 208"/>
                    <a:gd name="T16" fmla="*/ 58 w 858"/>
                    <a:gd name="T17" fmla="*/ 25 h 208"/>
                    <a:gd name="T18" fmla="*/ 28 w 858"/>
                    <a:gd name="T19" fmla="*/ 22 h 208"/>
                    <a:gd name="T20" fmla="*/ 0 w 858"/>
                    <a:gd name="T21" fmla="*/ 8 h 20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58"/>
                    <a:gd name="T34" fmla="*/ 0 h 208"/>
                    <a:gd name="T35" fmla="*/ 858 w 858"/>
                    <a:gd name="T36" fmla="*/ 208 h 20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58" h="208">
                      <a:moveTo>
                        <a:pt x="0" y="63"/>
                      </a:moveTo>
                      <a:lnTo>
                        <a:pt x="594" y="0"/>
                      </a:lnTo>
                      <a:lnTo>
                        <a:pt x="858" y="202"/>
                      </a:lnTo>
                      <a:lnTo>
                        <a:pt x="684" y="191"/>
                      </a:lnTo>
                      <a:lnTo>
                        <a:pt x="640" y="181"/>
                      </a:lnTo>
                      <a:lnTo>
                        <a:pt x="668" y="208"/>
                      </a:lnTo>
                      <a:lnTo>
                        <a:pt x="490" y="191"/>
                      </a:lnTo>
                      <a:lnTo>
                        <a:pt x="434" y="171"/>
                      </a:lnTo>
                      <a:lnTo>
                        <a:pt x="461" y="199"/>
                      </a:lnTo>
                      <a:lnTo>
                        <a:pt x="217" y="171"/>
                      </a:lnTo>
                      <a:lnTo>
                        <a:pt x="0" y="6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6142" name="Freeform 59"/>
                <p:cNvSpPr>
                  <a:spLocks/>
                </p:cNvSpPr>
                <p:nvPr/>
              </p:nvSpPr>
              <p:spPr bwMode="auto">
                <a:xfrm>
                  <a:off x="5236" y="1082"/>
                  <a:ext cx="275" cy="86"/>
                </a:xfrm>
                <a:custGeom>
                  <a:avLst/>
                  <a:gdLst>
                    <a:gd name="T0" fmla="*/ 9 w 549"/>
                    <a:gd name="T1" fmla="*/ 17 h 172"/>
                    <a:gd name="T2" fmla="*/ 69 w 549"/>
                    <a:gd name="T3" fmla="*/ 0 h 172"/>
                    <a:gd name="T4" fmla="*/ 52 w 549"/>
                    <a:gd name="T5" fmla="*/ 10 h 172"/>
                    <a:gd name="T6" fmla="*/ 0 w 549"/>
                    <a:gd name="T7" fmla="*/ 22 h 172"/>
                    <a:gd name="T8" fmla="*/ 9 w 549"/>
                    <a:gd name="T9" fmla="*/ 17 h 172"/>
                    <a:gd name="T10" fmla="*/ 0 60000 65536"/>
                    <a:gd name="T11" fmla="*/ 0 60000 65536"/>
                    <a:gd name="T12" fmla="*/ 0 60000 65536"/>
                    <a:gd name="T13" fmla="*/ 0 60000 65536"/>
                    <a:gd name="T14" fmla="*/ 0 60000 65536"/>
                    <a:gd name="T15" fmla="*/ 0 w 549"/>
                    <a:gd name="T16" fmla="*/ 0 h 172"/>
                    <a:gd name="T17" fmla="*/ 549 w 549"/>
                    <a:gd name="T18" fmla="*/ 172 h 172"/>
                  </a:gdLst>
                  <a:ahLst/>
                  <a:cxnLst>
                    <a:cxn ang="T10">
                      <a:pos x="T0" y="T1"/>
                    </a:cxn>
                    <a:cxn ang="T11">
                      <a:pos x="T2" y="T3"/>
                    </a:cxn>
                    <a:cxn ang="T12">
                      <a:pos x="T4" y="T5"/>
                    </a:cxn>
                    <a:cxn ang="T13">
                      <a:pos x="T6" y="T7"/>
                    </a:cxn>
                    <a:cxn ang="T14">
                      <a:pos x="T8" y="T9"/>
                    </a:cxn>
                  </a:cxnLst>
                  <a:rect l="T15" t="T16" r="T17" b="T18"/>
                  <a:pathLst>
                    <a:path w="549" h="172">
                      <a:moveTo>
                        <a:pt x="71" y="130"/>
                      </a:moveTo>
                      <a:lnTo>
                        <a:pt x="549" y="0"/>
                      </a:lnTo>
                      <a:lnTo>
                        <a:pt x="410" y="79"/>
                      </a:lnTo>
                      <a:lnTo>
                        <a:pt x="0" y="172"/>
                      </a:lnTo>
                      <a:lnTo>
                        <a:pt x="71" y="1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6143" name="Freeform 60"/>
                <p:cNvSpPr>
                  <a:spLocks/>
                </p:cNvSpPr>
                <p:nvPr/>
              </p:nvSpPr>
              <p:spPr bwMode="auto">
                <a:xfrm>
                  <a:off x="5232" y="899"/>
                  <a:ext cx="355" cy="247"/>
                </a:xfrm>
                <a:custGeom>
                  <a:avLst/>
                  <a:gdLst>
                    <a:gd name="T0" fmla="*/ 0 w 711"/>
                    <a:gd name="T1" fmla="*/ 62 h 492"/>
                    <a:gd name="T2" fmla="*/ 63 w 711"/>
                    <a:gd name="T3" fmla="*/ 40 h 492"/>
                    <a:gd name="T4" fmla="*/ 88 w 711"/>
                    <a:gd name="T5" fmla="*/ 0 h 492"/>
                    <a:gd name="T6" fmla="*/ 69 w 711"/>
                    <a:gd name="T7" fmla="*/ 12 h 492"/>
                    <a:gd name="T8" fmla="*/ 64 w 711"/>
                    <a:gd name="T9" fmla="*/ 17 h 492"/>
                    <a:gd name="T10" fmla="*/ 64 w 711"/>
                    <a:gd name="T11" fmla="*/ 12 h 492"/>
                    <a:gd name="T12" fmla="*/ 42 w 711"/>
                    <a:gd name="T13" fmla="*/ 29 h 492"/>
                    <a:gd name="T14" fmla="*/ 44 w 711"/>
                    <a:gd name="T15" fmla="*/ 24 h 492"/>
                    <a:gd name="T16" fmla="*/ 20 w 711"/>
                    <a:gd name="T17" fmla="*/ 39 h 492"/>
                    <a:gd name="T18" fmla="*/ 0 w 711"/>
                    <a:gd name="T19" fmla="*/ 62 h 49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11"/>
                    <a:gd name="T31" fmla="*/ 0 h 492"/>
                    <a:gd name="T32" fmla="*/ 711 w 711"/>
                    <a:gd name="T33" fmla="*/ 492 h 49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11" h="492">
                      <a:moveTo>
                        <a:pt x="0" y="492"/>
                      </a:moveTo>
                      <a:lnTo>
                        <a:pt x="510" y="316"/>
                      </a:lnTo>
                      <a:lnTo>
                        <a:pt x="711" y="0"/>
                      </a:lnTo>
                      <a:lnTo>
                        <a:pt x="554" y="95"/>
                      </a:lnTo>
                      <a:lnTo>
                        <a:pt x="518" y="129"/>
                      </a:lnTo>
                      <a:lnTo>
                        <a:pt x="518" y="93"/>
                      </a:lnTo>
                      <a:lnTo>
                        <a:pt x="341" y="227"/>
                      </a:lnTo>
                      <a:lnTo>
                        <a:pt x="352" y="189"/>
                      </a:lnTo>
                      <a:lnTo>
                        <a:pt x="160" y="310"/>
                      </a:lnTo>
                      <a:lnTo>
                        <a:pt x="0" y="49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176137" name="Freeform 63"/>
            <p:cNvSpPr>
              <a:spLocks/>
            </p:cNvSpPr>
            <p:nvPr/>
          </p:nvSpPr>
          <p:spPr bwMode="auto">
            <a:xfrm>
              <a:off x="5139" y="1131"/>
              <a:ext cx="120" cy="107"/>
            </a:xfrm>
            <a:custGeom>
              <a:avLst/>
              <a:gdLst>
                <a:gd name="T0" fmla="*/ 27 w 239"/>
                <a:gd name="T1" fmla="*/ 0 h 215"/>
                <a:gd name="T2" fmla="*/ 25 w 239"/>
                <a:gd name="T3" fmla="*/ 2 h 215"/>
                <a:gd name="T4" fmla="*/ 23 w 239"/>
                <a:gd name="T5" fmla="*/ 5 h 215"/>
                <a:gd name="T6" fmla="*/ 22 w 239"/>
                <a:gd name="T7" fmla="*/ 7 h 215"/>
                <a:gd name="T8" fmla="*/ 21 w 239"/>
                <a:gd name="T9" fmla="*/ 10 h 215"/>
                <a:gd name="T10" fmla="*/ 21 w 239"/>
                <a:gd name="T11" fmla="*/ 13 h 215"/>
                <a:gd name="T12" fmla="*/ 22 w 239"/>
                <a:gd name="T13" fmla="*/ 16 h 215"/>
                <a:gd name="T14" fmla="*/ 23 w 239"/>
                <a:gd name="T15" fmla="*/ 18 h 215"/>
                <a:gd name="T16" fmla="*/ 26 w 239"/>
                <a:gd name="T17" fmla="*/ 20 h 215"/>
                <a:gd name="T18" fmla="*/ 28 w 239"/>
                <a:gd name="T19" fmla="*/ 22 h 215"/>
                <a:gd name="T20" fmla="*/ 30 w 239"/>
                <a:gd name="T21" fmla="*/ 23 h 215"/>
                <a:gd name="T22" fmla="*/ 8 w 239"/>
                <a:gd name="T23" fmla="*/ 26 h 215"/>
                <a:gd name="T24" fmla="*/ 5 w 239"/>
                <a:gd name="T25" fmla="*/ 25 h 215"/>
                <a:gd name="T26" fmla="*/ 3 w 239"/>
                <a:gd name="T27" fmla="*/ 24 h 215"/>
                <a:gd name="T28" fmla="*/ 2 w 239"/>
                <a:gd name="T29" fmla="*/ 22 h 215"/>
                <a:gd name="T30" fmla="*/ 1 w 239"/>
                <a:gd name="T31" fmla="*/ 20 h 215"/>
                <a:gd name="T32" fmla="*/ 0 w 239"/>
                <a:gd name="T33" fmla="*/ 18 h 215"/>
                <a:gd name="T34" fmla="*/ 0 w 239"/>
                <a:gd name="T35" fmla="*/ 16 h 215"/>
                <a:gd name="T36" fmla="*/ 1 w 239"/>
                <a:gd name="T37" fmla="*/ 13 h 215"/>
                <a:gd name="T38" fmla="*/ 2 w 239"/>
                <a:gd name="T39" fmla="*/ 11 h 215"/>
                <a:gd name="T40" fmla="*/ 2 w 239"/>
                <a:gd name="T41" fmla="*/ 10 h 215"/>
                <a:gd name="T42" fmla="*/ 4 w 239"/>
                <a:gd name="T43" fmla="*/ 8 h 215"/>
                <a:gd name="T44" fmla="*/ 5 w 239"/>
                <a:gd name="T45" fmla="*/ 7 h 215"/>
                <a:gd name="T46" fmla="*/ 27 w 239"/>
                <a:gd name="T47" fmla="*/ 0 h 21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39"/>
                <a:gd name="T73" fmla="*/ 0 h 215"/>
                <a:gd name="T74" fmla="*/ 239 w 239"/>
                <a:gd name="T75" fmla="*/ 215 h 21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39" h="215">
                  <a:moveTo>
                    <a:pt x="211" y="0"/>
                  </a:moveTo>
                  <a:lnTo>
                    <a:pt x="197" y="16"/>
                  </a:lnTo>
                  <a:lnTo>
                    <a:pt x="180" y="40"/>
                  </a:lnTo>
                  <a:lnTo>
                    <a:pt x="174" y="60"/>
                  </a:lnTo>
                  <a:lnTo>
                    <a:pt x="168" y="84"/>
                  </a:lnTo>
                  <a:lnTo>
                    <a:pt x="168" y="107"/>
                  </a:lnTo>
                  <a:lnTo>
                    <a:pt x="174" y="129"/>
                  </a:lnTo>
                  <a:lnTo>
                    <a:pt x="184" y="149"/>
                  </a:lnTo>
                  <a:lnTo>
                    <a:pt x="201" y="165"/>
                  </a:lnTo>
                  <a:lnTo>
                    <a:pt x="221" y="176"/>
                  </a:lnTo>
                  <a:lnTo>
                    <a:pt x="239" y="189"/>
                  </a:lnTo>
                  <a:lnTo>
                    <a:pt x="58" y="215"/>
                  </a:lnTo>
                  <a:lnTo>
                    <a:pt x="38" y="205"/>
                  </a:lnTo>
                  <a:lnTo>
                    <a:pt x="22" y="194"/>
                  </a:lnTo>
                  <a:lnTo>
                    <a:pt x="11" y="179"/>
                  </a:lnTo>
                  <a:lnTo>
                    <a:pt x="4" y="166"/>
                  </a:lnTo>
                  <a:lnTo>
                    <a:pt x="0" y="150"/>
                  </a:lnTo>
                  <a:lnTo>
                    <a:pt x="0" y="129"/>
                  </a:lnTo>
                  <a:lnTo>
                    <a:pt x="4" y="111"/>
                  </a:lnTo>
                  <a:lnTo>
                    <a:pt x="9" y="94"/>
                  </a:lnTo>
                  <a:lnTo>
                    <a:pt x="16" y="81"/>
                  </a:lnTo>
                  <a:lnTo>
                    <a:pt x="25" y="66"/>
                  </a:lnTo>
                  <a:lnTo>
                    <a:pt x="34" y="60"/>
                  </a:lnTo>
                  <a:lnTo>
                    <a:pt x="211"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6138" name="Freeform 64"/>
            <p:cNvSpPr>
              <a:spLocks/>
            </p:cNvSpPr>
            <p:nvPr/>
          </p:nvSpPr>
          <p:spPr bwMode="auto">
            <a:xfrm>
              <a:off x="5162" y="1147"/>
              <a:ext cx="50" cy="87"/>
            </a:xfrm>
            <a:custGeom>
              <a:avLst/>
              <a:gdLst>
                <a:gd name="T0" fmla="*/ 9 w 100"/>
                <a:gd name="T1" fmla="*/ 0 h 175"/>
                <a:gd name="T2" fmla="*/ 7 w 100"/>
                <a:gd name="T3" fmla="*/ 3 h 175"/>
                <a:gd name="T4" fmla="*/ 6 w 100"/>
                <a:gd name="T5" fmla="*/ 5 h 175"/>
                <a:gd name="T6" fmla="*/ 5 w 100"/>
                <a:gd name="T7" fmla="*/ 8 h 175"/>
                <a:gd name="T8" fmla="*/ 4 w 100"/>
                <a:gd name="T9" fmla="*/ 11 h 175"/>
                <a:gd name="T10" fmla="*/ 5 w 100"/>
                <a:gd name="T11" fmla="*/ 14 h 175"/>
                <a:gd name="T12" fmla="*/ 6 w 100"/>
                <a:gd name="T13" fmla="*/ 16 h 175"/>
                <a:gd name="T14" fmla="*/ 8 w 100"/>
                <a:gd name="T15" fmla="*/ 17 h 175"/>
                <a:gd name="T16" fmla="*/ 10 w 100"/>
                <a:gd name="T17" fmla="*/ 19 h 175"/>
                <a:gd name="T18" fmla="*/ 13 w 100"/>
                <a:gd name="T19" fmla="*/ 21 h 175"/>
                <a:gd name="T20" fmla="*/ 9 w 100"/>
                <a:gd name="T21" fmla="*/ 21 h 175"/>
                <a:gd name="T22" fmla="*/ 7 w 100"/>
                <a:gd name="T23" fmla="*/ 21 h 175"/>
                <a:gd name="T24" fmla="*/ 5 w 100"/>
                <a:gd name="T25" fmla="*/ 20 h 175"/>
                <a:gd name="T26" fmla="*/ 3 w 100"/>
                <a:gd name="T27" fmla="*/ 18 h 175"/>
                <a:gd name="T28" fmla="*/ 2 w 100"/>
                <a:gd name="T29" fmla="*/ 17 h 175"/>
                <a:gd name="T30" fmla="*/ 1 w 100"/>
                <a:gd name="T31" fmla="*/ 15 h 175"/>
                <a:gd name="T32" fmla="*/ 0 w 100"/>
                <a:gd name="T33" fmla="*/ 13 h 175"/>
                <a:gd name="T34" fmla="*/ 0 w 100"/>
                <a:gd name="T35" fmla="*/ 11 h 175"/>
                <a:gd name="T36" fmla="*/ 1 w 100"/>
                <a:gd name="T37" fmla="*/ 8 h 175"/>
                <a:gd name="T38" fmla="*/ 2 w 100"/>
                <a:gd name="T39" fmla="*/ 6 h 175"/>
                <a:gd name="T40" fmla="*/ 3 w 100"/>
                <a:gd name="T41" fmla="*/ 4 h 175"/>
                <a:gd name="T42" fmla="*/ 4 w 100"/>
                <a:gd name="T43" fmla="*/ 3 h 175"/>
                <a:gd name="T44" fmla="*/ 5 w 100"/>
                <a:gd name="T45" fmla="*/ 1 h 175"/>
                <a:gd name="T46" fmla="*/ 9 w 100"/>
                <a:gd name="T47" fmla="*/ 0 h 17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0"/>
                <a:gd name="T73" fmla="*/ 0 h 175"/>
                <a:gd name="T74" fmla="*/ 100 w 100"/>
                <a:gd name="T75" fmla="*/ 175 h 17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0" h="175">
                  <a:moveTo>
                    <a:pt x="66" y="0"/>
                  </a:moveTo>
                  <a:lnTo>
                    <a:pt x="55" y="25"/>
                  </a:lnTo>
                  <a:lnTo>
                    <a:pt x="45" y="44"/>
                  </a:lnTo>
                  <a:lnTo>
                    <a:pt x="37" y="67"/>
                  </a:lnTo>
                  <a:lnTo>
                    <a:pt x="32" y="89"/>
                  </a:lnTo>
                  <a:lnTo>
                    <a:pt x="37" y="113"/>
                  </a:lnTo>
                  <a:lnTo>
                    <a:pt x="47" y="129"/>
                  </a:lnTo>
                  <a:lnTo>
                    <a:pt x="61" y="142"/>
                  </a:lnTo>
                  <a:lnTo>
                    <a:pt x="76" y="155"/>
                  </a:lnTo>
                  <a:lnTo>
                    <a:pt x="100" y="171"/>
                  </a:lnTo>
                  <a:lnTo>
                    <a:pt x="66" y="175"/>
                  </a:lnTo>
                  <a:lnTo>
                    <a:pt x="51" y="170"/>
                  </a:lnTo>
                  <a:lnTo>
                    <a:pt x="37" y="162"/>
                  </a:lnTo>
                  <a:lnTo>
                    <a:pt x="22" y="150"/>
                  </a:lnTo>
                  <a:lnTo>
                    <a:pt x="13" y="138"/>
                  </a:lnTo>
                  <a:lnTo>
                    <a:pt x="5" y="125"/>
                  </a:lnTo>
                  <a:lnTo>
                    <a:pt x="0" y="107"/>
                  </a:lnTo>
                  <a:lnTo>
                    <a:pt x="0" y="88"/>
                  </a:lnTo>
                  <a:lnTo>
                    <a:pt x="5" y="68"/>
                  </a:lnTo>
                  <a:lnTo>
                    <a:pt x="11" y="50"/>
                  </a:lnTo>
                  <a:lnTo>
                    <a:pt x="18" y="39"/>
                  </a:lnTo>
                  <a:lnTo>
                    <a:pt x="26" y="26"/>
                  </a:lnTo>
                  <a:lnTo>
                    <a:pt x="35" y="12"/>
                  </a:lnTo>
                  <a:lnTo>
                    <a:pt x="66"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3380" name="Text Box 68"/>
          <p:cNvSpPr txBox="1">
            <a:spLocks noChangeArrowheads="1"/>
          </p:cNvSpPr>
          <p:nvPr/>
        </p:nvSpPr>
        <p:spPr bwMode="auto">
          <a:xfrm>
            <a:off x="609600" y="609600"/>
            <a:ext cx="6553200" cy="701675"/>
          </a:xfrm>
          <a:prstGeom prst="rect">
            <a:avLst/>
          </a:prstGeom>
          <a:solidFill>
            <a:srgbClr val="FFCC00"/>
          </a:solidFill>
          <a:ln w="9525">
            <a:noFill/>
            <a:miter lim="800000"/>
            <a:headEnd/>
            <a:tailEnd/>
          </a:ln>
          <a:effectLst/>
        </p:spPr>
        <p:txBody>
          <a:bodyPr>
            <a:spAutoFit/>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pPr algn="ctr">
              <a:spcBef>
                <a:spcPct val="50000"/>
              </a:spcBef>
            </a:pPr>
            <a:r>
              <a:rPr lang="zh-CN" altLang="en-US" sz="4000" b="1">
                <a:effectLst>
                  <a:outerShdw blurRad="38100" dist="38100" dir="2700000" algn="tl">
                    <a:srgbClr val="FFFFFF"/>
                  </a:outerShdw>
                </a:effectLst>
                <a:cs typeface="SimSun" charset="0"/>
              </a:rPr>
              <a:t>射不中目标</a:t>
            </a:r>
            <a:r>
              <a:rPr lang="en-US" altLang="zh-CN" sz="4000" b="1">
                <a:effectLst>
                  <a:outerShdw blurRad="38100" dist="38100" dir="2700000" algn="tl">
                    <a:srgbClr val="FFFFFF"/>
                  </a:outerShdw>
                </a:effectLst>
                <a:cs typeface="SimSun"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anim calcmode="lin" valueType="num">
                                      <p:cBhvr additive="base">
                                        <p:cTn id="7" dur="500" fill="hold"/>
                                        <p:tgtEl>
                                          <p:spTgt spid="133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315">
                                            <p:txEl>
                                              <p:pRg st="0" end="0"/>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13315">
                                            <p:txEl>
                                              <p:pRg st="0" end="0"/>
                                            </p:txEl>
                                          </p:spTgt>
                                        </p:tgtEl>
                                        <p:attrNameLst>
                                          <p:attrName>ppt_c</p:attrName>
                                        </p:attrNameLst>
                                      </p:cBhvr>
                                      <p:to>
                                        <a:srgbClr val="FFCC66"/>
                                      </p:to>
                                    </p:animClr>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315">
                                            <p:txEl>
                                              <p:pRg st="1" end="1"/>
                                            </p:txEl>
                                          </p:spTgt>
                                        </p:tgtEl>
                                        <p:attrNameLst>
                                          <p:attrName>style.visibility</p:attrName>
                                        </p:attrNameLst>
                                      </p:cBhvr>
                                      <p:to>
                                        <p:strVal val="visible"/>
                                      </p:to>
                                    </p:set>
                                    <p:anim calcmode="lin" valueType="num">
                                      <p:cBhvr additive="base">
                                        <p:cTn id="13" dur="500" fill="hold"/>
                                        <p:tgtEl>
                                          <p:spTgt spid="1331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315">
                                            <p:txEl>
                                              <p:pRg st="1" end="1"/>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13315">
                                            <p:txEl>
                                              <p:pRg st="1" end="1"/>
                                            </p:txEl>
                                          </p:spTgt>
                                        </p:tgtEl>
                                        <p:attrNameLst>
                                          <p:attrName>ppt_c</p:attrName>
                                        </p:attrNameLst>
                                      </p:cBhvr>
                                      <p:to>
                                        <a:srgbClr val="FFCC66"/>
                                      </p:to>
                                    </p:animClr>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315">
                                            <p:txEl>
                                              <p:pRg st="2" end="2"/>
                                            </p:txEl>
                                          </p:spTgt>
                                        </p:tgtEl>
                                        <p:attrNameLst>
                                          <p:attrName>style.visibility</p:attrName>
                                        </p:attrNameLst>
                                      </p:cBhvr>
                                      <p:to>
                                        <p:strVal val="visible"/>
                                      </p:to>
                                    </p:set>
                                    <p:anim calcmode="lin" valueType="num">
                                      <p:cBhvr additive="base">
                                        <p:cTn id="19" dur="500" fill="hold"/>
                                        <p:tgtEl>
                                          <p:spTgt spid="1331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315">
                                            <p:txEl>
                                              <p:pRg st="2" end="2"/>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13315">
                                            <p:txEl>
                                              <p:pRg st="2" end="2"/>
                                            </p:txEl>
                                          </p:spTgt>
                                        </p:tgtEl>
                                        <p:attrNameLst>
                                          <p:attrName>ppt_c</p:attrName>
                                        </p:attrNameLst>
                                      </p:cBhvr>
                                      <p:to>
                                        <a:srgbClr val="FFCC66"/>
                                      </p:to>
                                    </p:animClr>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315">
                                            <p:txEl>
                                              <p:pRg st="3" end="3"/>
                                            </p:txEl>
                                          </p:spTgt>
                                        </p:tgtEl>
                                        <p:attrNameLst>
                                          <p:attrName>style.visibility</p:attrName>
                                        </p:attrNameLst>
                                      </p:cBhvr>
                                      <p:to>
                                        <p:strVal val="visible"/>
                                      </p:to>
                                    </p:set>
                                    <p:anim calcmode="lin" valueType="num">
                                      <p:cBhvr additive="base">
                                        <p:cTn id="25" dur="500" fill="hold"/>
                                        <p:tgtEl>
                                          <p:spTgt spid="1331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3315">
                                            <p:txEl>
                                              <p:pRg st="3" end="3"/>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13315">
                                            <p:txEl>
                                              <p:pRg st="3" end="3"/>
                                            </p:txEl>
                                          </p:spTgt>
                                        </p:tgtEl>
                                        <p:attrNameLst>
                                          <p:attrName>ppt_c</p:attrName>
                                        </p:attrNameLst>
                                      </p:cBhvr>
                                      <p:to>
                                        <a:srgbClr val="FFCC66"/>
                                      </p:to>
                                    </p:animClr>
                                  </p:sub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315">
                                            <p:txEl>
                                              <p:pRg st="4" end="4"/>
                                            </p:txEl>
                                          </p:spTgt>
                                        </p:tgtEl>
                                        <p:attrNameLst>
                                          <p:attrName>style.visibility</p:attrName>
                                        </p:attrNameLst>
                                      </p:cBhvr>
                                      <p:to>
                                        <p:strVal val="visible"/>
                                      </p:to>
                                    </p:set>
                                    <p:anim calcmode="lin" valueType="num">
                                      <p:cBhvr additive="base">
                                        <p:cTn id="31" dur="500" fill="hold"/>
                                        <p:tgtEl>
                                          <p:spTgt spid="1331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3315">
                                            <p:txEl>
                                              <p:pRg st="4" end="4"/>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13315">
                                            <p:txEl>
                                              <p:pRg st="4" end="4"/>
                                            </p:txEl>
                                          </p:spTgt>
                                        </p:tgtEl>
                                        <p:attrNameLst>
                                          <p:attrName>ppt_c</p:attrName>
                                        </p:attrNameLst>
                                      </p:cBhvr>
                                      <p:to>
                                        <a:srgbClr val="FFCC66"/>
                                      </p:to>
                                    </p:animClr>
                                  </p:sub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499"/>
                                          </p:stCondLst>
                                        </p:cTn>
                                        <p:tgtEl>
                                          <p:spTgt spid="13380"/>
                                        </p:tgtEl>
                                        <p:attrNameLst>
                                          <p:attrName>style.visibility</p:attrName>
                                        </p:attrNameLst>
                                      </p:cBhvr>
                                      <p:to>
                                        <p:strVal val="visible"/>
                                      </p:to>
                                    </p:set>
                                  </p:childTnLst>
                                  <p:subTnLst>
                                    <p:set>
                                      <p:cBhvr override="childStyle">
                                        <p:cTn dur="1" fill="hold" display="0" masterRel="nextClick" afterEffect="1"/>
                                        <p:tgtEl>
                                          <p:spTgt spid="13380"/>
                                        </p:tgtEl>
                                        <p:attrNameLst>
                                          <p:attrName>style.visibility</p:attrName>
                                        </p:attrNameLst>
                                      </p:cBhvr>
                                      <p:to>
                                        <p:strVal val="hidden"/>
                                      </p:to>
                                    </p:set>
                                  </p:sub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499"/>
                                          </p:stCondLst>
                                        </p:cTn>
                                        <p:tgtEl>
                                          <p:spTgt spid="2"/>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2"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500" fill="hold"/>
                                        <p:tgtEl>
                                          <p:spTgt spid="8"/>
                                        </p:tgtEl>
                                        <p:attrNameLst>
                                          <p:attrName>ppt_x</p:attrName>
                                        </p:attrNameLst>
                                      </p:cBhvr>
                                      <p:tavLst>
                                        <p:tav tm="0">
                                          <p:val>
                                            <p:strVal val="1+#ppt_w/2"/>
                                          </p:val>
                                        </p:tav>
                                        <p:tav tm="100000">
                                          <p:val>
                                            <p:strVal val="#ppt_x"/>
                                          </p:val>
                                        </p:tav>
                                      </p:tavLst>
                                    </p:anim>
                                    <p:anim calcmode="lin" valueType="num">
                                      <p:cBhvr additive="base">
                                        <p:cTn id="4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2" fill="hold" nodeType="click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additive="base">
                                        <p:cTn id="51" dur="500" fill="hold"/>
                                        <p:tgtEl>
                                          <p:spTgt spid="10"/>
                                        </p:tgtEl>
                                        <p:attrNameLst>
                                          <p:attrName>ppt_x</p:attrName>
                                        </p:attrNameLst>
                                      </p:cBhvr>
                                      <p:tavLst>
                                        <p:tav tm="0">
                                          <p:val>
                                            <p:strVal val="1+#ppt_w/2"/>
                                          </p:val>
                                        </p:tav>
                                        <p:tav tm="100000">
                                          <p:val>
                                            <p:strVal val="#ppt_x"/>
                                          </p:val>
                                        </p:tav>
                                      </p:tavLst>
                                    </p:anim>
                                    <p:anim calcmode="lin" valueType="num">
                                      <p:cBhvr additive="base">
                                        <p:cTn id="5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2" fill="hold" nodeType="clickEffect">
                                  <p:stCondLst>
                                    <p:cond delay="0"/>
                                  </p:stCondLst>
                                  <p:childTnLst>
                                    <p:set>
                                      <p:cBhvr>
                                        <p:cTn id="56" dur="1" fill="hold">
                                          <p:stCondLst>
                                            <p:cond delay="0"/>
                                          </p:stCondLst>
                                        </p:cTn>
                                        <p:tgtEl>
                                          <p:spTgt spid="6"/>
                                        </p:tgtEl>
                                        <p:attrNameLst>
                                          <p:attrName>style.visibility</p:attrName>
                                        </p:attrNameLst>
                                      </p:cBhvr>
                                      <p:to>
                                        <p:strVal val="visible"/>
                                      </p:to>
                                    </p:set>
                                    <p:anim calcmode="lin" valueType="num">
                                      <p:cBhvr additive="base">
                                        <p:cTn id="57" dur="500" fill="hold"/>
                                        <p:tgtEl>
                                          <p:spTgt spid="6"/>
                                        </p:tgtEl>
                                        <p:attrNameLst>
                                          <p:attrName>ppt_x</p:attrName>
                                        </p:attrNameLst>
                                      </p:cBhvr>
                                      <p:tavLst>
                                        <p:tav tm="0">
                                          <p:val>
                                            <p:strVal val="1+#ppt_w/2"/>
                                          </p:val>
                                        </p:tav>
                                        <p:tav tm="100000">
                                          <p:val>
                                            <p:strVal val="#ppt_x"/>
                                          </p:val>
                                        </p:tav>
                                      </p:tavLst>
                                    </p:anim>
                                    <p:anim calcmode="lin" valueType="num">
                                      <p:cBhvr additive="base">
                                        <p:cTn id="5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p" autoUpdateAnimBg="0"/>
      <p:bldP spid="13380" grpId="0" animBg="1" autoUpdateAnimBg="0"/>
    </p:bldLst>
  </p:timing>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14"/>
          <p:cNvGrpSpPr>
            <a:grpSpLocks/>
          </p:cNvGrpSpPr>
          <p:nvPr/>
        </p:nvGrpSpPr>
        <p:grpSpPr bwMode="auto">
          <a:xfrm>
            <a:off x="2133600" y="1565275"/>
            <a:ext cx="4643438" cy="4530725"/>
            <a:chOff x="3993" y="335"/>
            <a:chExt cx="1768" cy="1768"/>
          </a:xfrm>
        </p:grpSpPr>
        <p:grpSp>
          <p:nvGrpSpPr>
            <p:cNvPr id="288823" name="Group 12"/>
            <p:cNvGrpSpPr>
              <a:grpSpLocks/>
            </p:cNvGrpSpPr>
            <p:nvPr/>
          </p:nvGrpSpPr>
          <p:grpSpPr bwMode="auto">
            <a:xfrm>
              <a:off x="3993" y="335"/>
              <a:ext cx="1768" cy="1768"/>
              <a:chOff x="3993" y="335"/>
              <a:chExt cx="1768" cy="1768"/>
            </a:xfrm>
          </p:grpSpPr>
          <p:grpSp>
            <p:nvGrpSpPr>
              <p:cNvPr id="288825" name="Group 10"/>
              <p:cNvGrpSpPr>
                <a:grpSpLocks/>
              </p:cNvGrpSpPr>
              <p:nvPr/>
            </p:nvGrpSpPr>
            <p:grpSpPr bwMode="auto">
              <a:xfrm>
                <a:off x="3993" y="335"/>
                <a:ext cx="1768" cy="1768"/>
                <a:chOff x="3993" y="335"/>
                <a:chExt cx="1768" cy="1768"/>
              </a:xfrm>
            </p:grpSpPr>
            <p:grpSp>
              <p:nvGrpSpPr>
                <p:cNvPr id="288827" name="Group 8"/>
                <p:cNvGrpSpPr>
                  <a:grpSpLocks/>
                </p:cNvGrpSpPr>
                <p:nvPr/>
              </p:nvGrpSpPr>
              <p:grpSpPr bwMode="auto">
                <a:xfrm>
                  <a:off x="3993" y="335"/>
                  <a:ext cx="1768" cy="1768"/>
                  <a:chOff x="3993" y="335"/>
                  <a:chExt cx="1768" cy="1768"/>
                </a:xfrm>
              </p:grpSpPr>
              <p:sp>
                <p:nvSpPr>
                  <p:cNvPr id="288829" name="Oval 6"/>
                  <p:cNvSpPr>
                    <a:spLocks noChangeArrowheads="1"/>
                  </p:cNvSpPr>
                  <p:nvPr/>
                </p:nvSpPr>
                <p:spPr bwMode="auto">
                  <a:xfrm>
                    <a:off x="3993" y="335"/>
                    <a:ext cx="1768" cy="1768"/>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latin typeface="Arial" charset="0"/>
                      <a:ea typeface="ＭＳ Ｐゴシック" charset="0"/>
                      <a:cs typeface="Arial" charset="0"/>
                    </a:endParaRPr>
                  </a:p>
                </p:txBody>
              </p:sp>
              <p:sp>
                <p:nvSpPr>
                  <p:cNvPr id="288830" name="Oval 7"/>
                  <p:cNvSpPr>
                    <a:spLocks noChangeArrowheads="1"/>
                  </p:cNvSpPr>
                  <p:nvPr/>
                </p:nvSpPr>
                <p:spPr bwMode="auto">
                  <a:xfrm>
                    <a:off x="4180" y="514"/>
                    <a:ext cx="1392" cy="140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latin typeface="Arial" charset="0"/>
                      <a:ea typeface="ＭＳ Ｐゴシック" charset="0"/>
                      <a:cs typeface="Arial" charset="0"/>
                    </a:endParaRPr>
                  </a:p>
                </p:txBody>
              </p:sp>
            </p:grpSp>
            <p:sp>
              <p:nvSpPr>
                <p:cNvPr id="288828" name="Oval 9"/>
                <p:cNvSpPr>
                  <a:spLocks noChangeArrowheads="1"/>
                </p:cNvSpPr>
                <p:nvPr/>
              </p:nvSpPr>
              <p:spPr bwMode="auto">
                <a:xfrm>
                  <a:off x="4369" y="704"/>
                  <a:ext cx="1015" cy="1023"/>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latin typeface="Arial" charset="0"/>
                    <a:ea typeface="ＭＳ Ｐゴシック" charset="0"/>
                    <a:cs typeface="Arial" charset="0"/>
                  </a:endParaRPr>
                </a:p>
              </p:txBody>
            </p:sp>
          </p:grpSp>
          <p:sp>
            <p:nvSpPr>
              <p:cNvPr id="288826" name="Oval 11"/>
              <p:cNvSpPr>
                <a:spLocks noChangeArrowheads="1"/>
              </p:cNvSpPr>
              <p:nvPr/>
            </p:nvSpPr>
            <p:spPr bwMode="auto">
              <a:xfrm>
                <a:off x="4553" y="891"/>
                <a:ext cx="646" cy="64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latin typeface="Arial" charset="0"/>
                  <a:ea typeface="ＭＳ Ｐゴシック" charset="0"/>
                  <a:cs typeface="Arial" charset="0"/>
                </a:endParaRPr>
              </a:p>
            </p:txBody>
          </p:sp>
        </p:grpSp>
        <p:sp>
          <p:nvSpPr>
            <p:cNvPr id="288824" name="Oval 13"/>
            <p:cNvSpPr>
              <a:spLocks noChangeArrowheads="1"/>
            </p:cNvSpPr>
            <p:nvPr/>
          </p:nvSpPr>
          <p:spPr bwMode="auto">
            <a:xfrm>
              <a:off x="4741" y="1079"/>
              <a:ext cx="271" cy="274"/>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latin typeface="Arial" charset="0"/>
                <a:ea typeface="ＭＳ Ｐゴシック" charset="0"/>
                <a:cs typeface="Arial" charset="0"/>
              </a:endParaRPr>
            </a:p>
          </p:txBody>
        </p:sp>
      </p:grpSp>
      <p:grpSp>
        <p:nvGrpSpPr>
          <p:cNvPr id="6" name="Group 30"/>
          <p:cNvGrpSpPr>
            <a:grpSpLocks/>
          </p:cNvGrpSpPr>
          <p:nvPr/>
        </p:nvGrpSpPr>
        <p:grpSpPr bwMode="auto">
          <a:xfrm>
            <a:off x="6661658" y="4106122"/>
            <a:ext cx="1928812" cy="1463675"/>
            <a:chOff x="4892" y="651"/>
            <a:chExt cx="734" cy="571"/>
          </a:xfrm>
        </p:grpSpPr>
        <p:sp>
          <p:nvSpPr>
            <p:cNvPr id="288808" name="Freeform 15"/>
            <p:cNvSpPr>
              <a:spLocks/>
            </p:cNvSpPr>
            <p:nvPr/>
          </p:nvSpPr>
          <p:spPr bwMode="auto">
            <a:xfrm>
              <a:off x="4899" y="1183"/>
              <a:ext cx="55" cy="38"/>
            </a:xfrm>
            <a:custGeom>
              <a:avLst/>
              <a:gdLst>
                <a:gd name="T0" fmla="*/ 0 w 109"/>
                <a:gd name="T1" fmla="*/ 1 h 76"/>
                <a:gd name="T2" fmla="*/ 1 w 109"/>
                <a:gd name="T3" fmla="*/ 0 h 76"/>
                <a:gd name="T4" fmla="*/ 1 w 109"/>
                <a:gd name="T5" fmla="*/ 1 h 76"/>
                <a:gd name="T6" fmla="*/ 1 w 109"/>
                <a:gd name="T7" fmla="*/ 1 h 76"/>
                <a:gd name="T8" fmla="*/ 0 w 109"/>
                <a:gd name="T9" fmla="*/ 1 h 76"/>
                <a:gd name="T10" fmla="*/ 0 60000 65536"/>
                <a:gd name="T11" fmla="*/ 0 60000 65536"/>
                <a:gd name="T12" fmla="*/ 0 60000 65536"/>
                <a:gd name="T13" fmla="*/ 0 60000 65536"/>
                <a:gd name="T14" fmla="*/ 0 60000 65536"/>
                <a:gd name="T15" fmla="*/ 0 w 109"/>
                <a:gd name="T16" fmla="*/ 0 h 76"/>
                <a:gd name="T17" fmla="*/ 109 w 109"/>
                <a:gd name="T18" fmla="*/ 76 h 76"/>
              </a:gdLst>
              <a:ahLst/>
              <a:cxnLst>
                <a:cxn ang="T10">
                  <a:pos x="T0" y="T1"/>
                </a:cxn>
                <a:cxn ang="T11">
                  <a:pos x="T2" y="T3"/>
                </a:cxn>
                <a:cxn ang="T12">
                  <a:pos x="T4" y="T5"/>
                </a:cxn>
                <a:cxn ang="T13">
                  <a:pos x="T6" y="T7"/>
                </a:cxn>
                <a:cxn ang="T14">
                  <a:pos x="T8" y="T9"/>
                </a:cxn>
              </a:cxnLst>
              <a:rect l="T15" t="T16" r="T17" b="T18"/>
              <a:pathLst>
                <a:path w="109" h="76">
                  <a:moveTo>
                    <a:pt x="0" y="35"/>
                  </a:moveTo>
                  <a:lnTo>
                    <a:pt x="50" y="0"/>
                  </a:lnTo>
                  <a:lnTo>
                    <a:pt x="109" y="76"/>
                  </a:lnTo>
                  <a:lnTo>
                    <a:pt x="19" y="63"/>
                  </a:lnTo>
                  <a:lnTo>
                    <a:pt x="0" y="35"/>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ea typeface="ＭＳ Ｐゴシック" charset="0"/>
              </a:endParaRPr>
            </a:p>
          </p:txBody>
        </p:sp>
        <p:sp>
          <p:nvSpPr>
            <p:cNvPr id="288809" name="Freeform 16"/>
            <p:cNvSpPr>
              <a:spLocks/>
            </p:cNvSpPr>
            <p:nvPr/>
          </p:nvSpPr>
          <p:spPr bwMode="auto">
            <a:xfrm>
              <a:off x="4892" y="1127"/>
              <a:ext cx="31" cy="74"/>
            </a:xfrm>
            <a:custGeom>
              <a:avLst/>
              <a:gdLst>
                <a:gd name="T0" fmla="*/ 0 w 63"/>
                <a:gd name="T1" fmla="*/ 0 h 148"/>
                <a:gd name="T2" fmla="*/ 0 w 63"/>
                <a:gd name="T3" fmla="*/ 1 h 148"/>
                <a:gd name="T4" fmla="*/ 0 w 63"/>
                <a:gd name="T5" fmla="*/ 1 h 148"/>
                <a:gd name="T6" fmla="*/ 0 w 63"/>
                <a:gd name="T7" fmla="*/ 1 h 148"/>
                <a:gd name="T8" fmla="*/ 0 w 63"/>
                <a:gd name="T9" fmla="*/ 0 h 148"/>
                <a:gd name="T10" fmla="*/ 0 60000 65536"/>
                <a:gd name="T11" fmla="*/ 0 60000 65536"/>
                <a:gd name="T12" fmla="*/ 0 60000 65536"/>
                <a:gd name="T13" fmla="*/ 0 60000 65536"/>
                <a:gd name="T14" fmla="*/ 0 60000 65536"/>
                <a:gd name="T15" fmla="*/ 0 w 63"/>
                <a:gd name="T16" fmla="*/ 0 h 148"/>
                <a:gd name="T17" fmla="*/ 63 w 63"/>
                <a:gd name="T18" fmla="*/ 148 h 148"/>
              </a:gdLst>
              <a:ahLst/>
              <a:cxnLst>
                <a:cxn ang="T10">
                  <a:pos x="T0" y="T1"/>
                </a:cxn>
                <a:cxn ang="T11">
                  <a:pos x="T2" y="T3"/>
                </a:cxn>
                <a:cxn ang="T12">
                  <a:pos x="T4" y="T5"/>
                </a:cxn>
                <a:cxn ang="T13">
                  <a:pos x="T6" y="T7"/>
                </a:cxn>
                <a:cxn ang="T14">
                  <a:pos x="T8" y="T9"/>
                </a:cxn>
              </a:cxnLst>
              <a:rect l="T15" t="T16" r="T17" b="T18"/>
              <a:pathLst>
                <a:path w="63" h="148">
                  <a:moveTo>
                    <a:pt x="40" y="0"/>
                  </a:moveTo>
                  <a:lnTo>
                    <a:pt x="63" y="113"/>
                  </a:lnTo>
                  <a:lnTo>
                    <a:pt x="15" y="148"/>
                  </a:lnTo>
                  <a:lnTo>
                    <a:pt x="0" y="115"/>
                  </a:lnTo>
                  <a:lnTo>
                    <a:pt x="40" y="0"/>
                  </a:lnTo>
                  <a:close/>
                </a:path>
              </a:pathLst>
            </a:custGeom>
            <a:solidFill>
              <a:srgbClr val="5F5F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ea typeface="ＭＳ Ｐゴシック" charset="0"/>
              </a:endParaRPr>
            </a:p>
          </p:txBody>
        </p:sp>
        <p:sp>
          <p:nvSpPr>
            <p:cNvPr id="288810" name="Freeform 17"/>
            <p:cNvSpPr>
              <a:spLocks/>
            </p:cNvSpPr>
            <p:nvPr/>
          </p:nvSpPr>
          <p:spPr bwMode="auto">
            <a:xfrm>
              <a:off x="4913" y="1126"/>
              <a:ext cx="41" cy="96"/>
            </a:xfrm>
            <a:custGeom>
              <a:avLst/>
              <a:gdLst>
                <a:gd name="T0" fmla="*/ 0 w 84"/>
                <a:gd name="T1" fmla="*/ 0 h 192"/>
                <a:gd name="T2" fmla="*/ 0 w 84"/>
                <a:gd name="T3" fmla="*/ 1 h 192"/>
                <a:gd name="T4" fmla="*/ 0 w 84"/>
                <a:gd name="T5" fmla="*/ 1 h 192"/>
                <a:gd name="T6" fmla="*/ 0 w 84"/>
                <a:gd name="T7" fmla="*/ 1 h 192"/>
                <a:gd name="T8" fmla="*/ 0 w 84"/>
                <a:gd name="T9" fmla="*/ 0 h 192"/>
                <a:gd name="T10" fmla="*/ 0 60000 65536"/>
                <a:gd name="T11" fmla="*/ 0 60000 65536"/>
                <a:gd name="T12" fmla="*/ 0 60000 65536"/>
                <a:gd name="T13" fmla="*/ 0 60000 65536"/>
                <a:gd name="T14" fmla="*/ 0 60000 65536"/>
                <a:gd name="T15" fmla="*/ 0 w 84"/>
                <a:gd name="T16" fmla="*/ 0 h 192"/>
                <a:gd name="T17" fmla="*/ 84 w 84"/>
                <a:gd name="T18" fmla="*/ 192 h 192"/>
              </a:gdLst>
              <a:ahLst/>
              <a:cxnLst>
                <a:cxn ang="T10">
                  <a:pos x="T0" y="T1"/>
                </a:cxn>
                <a:cxn ang="T11">
                  <a:pos x="T2" y="T3"/>
                </a:cxn>
                <a:cxn ang="T12">
                  <a:pos x="T4" y="T5"/>
                </a:cxn>
                <a:cxn ang="T13">
                  <a:pos x="T6" y="T7"/>
                </a:cxn>
                <a:cxn ang="T14">
                  <a:pos x="T8" y="T9"/>
                </a:cxn>
              </a:cxnLst>
              <a:rect l="T15" t="T16" r="T17" b="T18"/>
              <a:pathLst>
                <a:path w="84" h="192">
                  <a:moveTo>
                    <a:pt x="0" y="0"/>
                  </a:moveTo>
                  <a:lnTo>
                    <a:pt x="21" y="118"/>
                  </a:lnTo>
                  <a:lnTo>
                    <a:pt x="84" y="192"/>
                  </a:lnTo>
                  <a:lnTo>
                    <a:pt x="57" y="100"/>
                  </a:lnTo>
                  <a:lnTo>
                    <a:pt x="0" y="0"/>
                  </a:lnTo>
                  <a:close/>
                </a:path>
              </a:pathLst>
            </a:custGeom>
            <a:solidFill>
              <a:srgbClr val="9F9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ea typeface="ＭＳ Ｐゴシック" charset="0"/>
              </a:endParaRPr>
            </a:p>
          </p:txBody>
        </p:sp>
        <p:grpSp>
          <p:nvGrpSpPr>
            <p:cNvPr id="288811" name="Group 29"/>
            <p:cNvGrpSpPr>
              <a:grpSpLocks/>
            </p:cNvGrpSpPr>
            <p:nvPr/>
          </p:nvGrpSpPr>
          <p:grpSpPr bwMode="auto">
            <a:xfrm>
              <a:off x="4918" y="651"/>
              <a:ext cx="708" cy="544"/>
              <a:chOff x="4918" y="651"/>
              <a:chExt cx="708" cy="544"/>
            </a:xfrm>
          </p:grpSpPr>
          <p:sp>
            <p:nvSpPr>
              <p:cNvPr id="288812" name="Freeform 18"/>
              <p:cNvSpPr>
                <a:spLocks/>
              </p:cNvSpPr>
              <p:nvPr/>
            </p:nvSpPr>
            <p:spPr bwMode="auto">
              <a:xfrm>
                <a:off x="4918" y="804"/>
                <a:ext cx="610" cy="391"/>
              </a:xfrm>
              <a:custGeom>
                <a:avLst/>
                <a:gdLst>
                  <a:gd name="T0" fmla="*/ 0 w 1221"/>
                  <a:gd name="T1" fmla="*/ 0 h 782"/>
                  <a:gd name="T2" fmla="*/ 0 w 1221"/>
                  <a:gd name="T3" fmla="*/ 1 h 782"/>
                  <a:gd name="T4" fmla="*/ 0 w 1221"/>
                  <a:gd name="T5" fmla="*/ 1 h 782"/>
                  <a:gd name="T6" fmla="*/ 0 w 1221"/>
                  <a:gd name="T7" fmla="*/ 1 h 782"/>
                  <a:gd name="T8" fmla="*/ 0 w 1221"/>
                  <a:gd name="T9" fmla="*/ 1 h 782"/>
                  <a:gd name="T10" fmla="*/ 0 w 1221"/>
                  <a:gd name="T11" fmla="*/ 1 h 782"/>
                  <a:gd name="T12" fmla="*/ 0 w 1221"/>
                  <a:gd name="T13" fmla="*/ 1 h 782"/>
                  <a:gd name="T14" fmla="*/ 0 w 1221"/>
                  <a:gd name="T15" fmla="*/ 1 h 782"/>
                  <a:gd name="T16" fmla="*/ 0 w 1221"/>
                  <a:gd name="T17" fmla="*/ 1 h 782"/>
                  <a:gd name="T18" fmla="*/ 0 w 1221"/>
                  <a:gd name="T19" fmla="*/ 1 h 782"/>
                  <a:gd name="T20" fmla="*/ 0 w 1221"/>
                  <a:gd name="T21" fmla="*/ 0 h 78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21"/>
                  <a:gd name="T34" fmla="*/ 0 h 782"/>
                  <a:gd name="T35" fmla="*/ 1221 w 1221"/>
                  <a:gd name="T36" fmla="*/ 782 h 78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21" h="782">
                    <a:moveTo>
                      <a:pt x="987" y="0"/>
                    </a:moveTo>
                    <a:lnTo>
                      <a:pt x="26" y="714"/>
                    </a:lnTo>
                    <a:lnTo>
                      <a:pt x="15" y="722"/>
                    </a:lnTo>
                    <a:lnTo>
                      <a:pt x="5" y="736"/>
                    </a:lnTo>
                    <a:lnTo>
                      <a:pt x="0" y="754"/>
                    </a:lnTo>
                    <a:lnTo>
                      <a:pt x="7" y="770"/>
                    </a:lnTo>
                    <a:lnTo>
                      <a:pt x="20" y="778"/>
                    </a:lnTo>
                    <a:lnTo>
                      <a:pt x="33" y="782"/>
                    </a:lnTo>
                    <a:lnTo>
                      <a:pt x="50" y="775"/>
                    </a:lnTo>
                    <a:lnTo>
                      <a:pt x="1221" y="233"/>
                    </a:lnTo>
                    <a:lnTo>
                      <a:pt x="987"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ea typeface="ＭＳ Ｐゴシック" charset="0"/>
                </a:endParaRPr>
              </a:p>
            </p:txBody>
          </p:sp>
          <p:sp>
            <p:nvSpPr>
              <p:cNvPr id="288813" name="Freeform 19"/>
              <p:cNvSpPr>
                <a:spLocks/>
              </p:cNvSpPr>
              <p:nvPr/>
            </p:nvSpPr>
            <p:spPr bwMode="auto">
              <a:xfrm>
                <a:off x="5365" y="783"/>
                <a:ext cx="204" cy="94"/>
              </a:xfrm>
              <a:custGeom>
                <a:avLst/>
                <a:gdLst>
                  <a:gd name="T0" fmla="*/ 1 w 406"/>
                  <a:gd name="T1" fmla="*/ 1 h 188"/>
                  <a:gd name="T2" fmla="*/ 1 w 406"/>
                  <a:gd name="T3" fmla="*/ 0 h 188"/>
                  <a:gd name="T4" fmla="*/ 1 w 406"/>
                  <a:gd name="T5" fmla="*/ 1 h 188"/>
                  <a:gd name="T6" fmla="*/ 1 w 406"/>
                  <a:gd name="T7" fmla="*/ 1 h 188"/>
                  <a:gd name="T8" fmla="*/ 1 w 406"/>
                  <a:gd name="T9" fmla="*/ 1 h 188"/>
                  <a:gd name="T10" fmla="*/ 0 w 406"/>
                  <a:gd name="T11" fmla="*/ 1 h 188"/>
                  <a:gd name="T12" fmla="*/ 1 w 406"/>
                  <a:gd name="T13" fmla="*/ 1 h 188"/>
                  <a:gd name="T14" fmla="*/ 0 60000 65536"/>
                  <a:gd name="T15" fmla="*/ 0 60000 65536"/>
                  <a:gd name="T16" fmla="*/ 0 60000 65536"/>
                  <a:gd name="T17" fmla="*/ 0 60000 65536"/>
                  <a:gd name="T18" fmla="*/ 0 60000 65536"/>
                  <a:gd name="T19" fmla="*/ 0 60000 65536"/>
                  <a:gd name="T20" fmla="*/ 0 60000 65536"/>
                  <a:gd name="T21" fmla="*/ 0 w 406"/>
                  <a:gd name="T22" fmla="*/ 0 h 188"/>
                  <a:gd name="T23" fmla="*/ 406 w 406"/>
                  <a:gd name="T24" fmla="*/ 188 h 1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6" h="188">
                    <a:moveTo>
                      <a:pt x="21" y="100"/>
                    </a:moveTo>
                    <a:lnTo>
                      <a:pt x="174" y="0"/>
                    </a:lnTo>
                    <a:lnTo>
                      <a:pt x="406" y="171"/>
                    </a:lnTo>
                    <a:lnTo>
                      <a:pt x="373" y="188"/>
                    </a:lnTo>
                    <a:lnTo>
                      <a:pt x="159" y="57"/>
                    </a:lnTo>
                    <a:lnTo>
                      <a:pt x="0" y="146"/>
                    </a:lnTo>
                    <a:lnTo>
                      <a:pt x="21" y="10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ea typeface="ＭＳ Ｐゴシック" charset="0"/>
                </a:endParaRPr>
              </a:p>
            </p:txBody>
          </p:sp>
          <p:sp>
            <p:nvSpPr>
              <p:cNvPr id="288814" name="Freeform 20"/>
              <p:cNvSpPr>
                <a:spLocks/>
              </p:cNvSpPr>
              <p:nvPr/>
            </p:nvSpPr>
            <p:spPr bwMode="auto">
              <a:xfrm>
                <a:off x="5362" y="767"/>
                <a:ext cx="194" cy="188"/>
              </a:xfrm>
              <a:custGeom>
                <a:avLst/>
                <a:gdLst>
                  <a:gd name="T0" fmla="*/ 1 w 388"/>
                  <a:gd name="T1" fmla="*/ 0 h 376"/>
                  <a:gd name="T2" fmla="*/ 1 w 388"/>
                  <a:gd name="T3" fmla="*/ 1 h 376"/>
                  <a:gd name="T4" fmla="*/ 1 w 388"/>
                  <a:gd name="T5" fmla="*/ 1 h 376"/>
                  <a:gd name="T6" fmla="*/ 1 w 388"/>
                  <a:gd name="T7" fmla="*/ 1 h 376"/>
                  <a:gd name="T8" fmla="*/ 0 w 388"/>
                  <a:gd name="T9" fmla="*/ 1 h 376"/>
                  <a:gd name="T10" fmla="*/ 0 w 388"/>
                  <a:gd name="T11" fmla="*/ 1 h 376"/>
                  <a:gd name="T12" fmla="*/ 1 w 388"/>
                  <a:gd name="T13" fmla="*/ 1 h 376"/>
                  <a:gd name="T14" fmla="*/ 1 w 388"/>
                  <a:gd name="T15" fmla="*/ 1 h 376"/>
                  <a:gd name="T16" fmla="*/ 1 w 388"/>
                  <a:gd name="T17" fmla="*/ 1 h 376"/>
                  <a:gd name="T18" fmla="*/ 1 w 388"/>
                  <a:gd name="T19" fmla="*/ 1 h 376"/>
                  <a:gd name="T20" fmla="*/ 1 w 388"/>
                  <a:gd name="T21" fmla="*/ 1 h 376"/>
                  <a:gd name="T22" fmla="*/ 1 w 388"/>
                  <a:gd name="T23" fmla="*/ 1 h 376"/>
                  <a:gd name="T24" fmla="*/ 1 w 388"/>
                  <a:gd name="T25" fmla="*/ 1 h 376"/>
                  <a:gd name="T26" fmla="*/ 1 w 388"/>
                  <a:gd name="T27" fmla="*/ 1 h 376"/>
                  <a:gd name="T28" fmla="*/ 1 w 388"/>
                  <a:gd name="T29" fmla="*/ 1 h 376"/>
                  <a:gd name="T30" fmla="*/ 1 w 388"/>
                  <a:gd name="T31" fmla="*/ 1 h 376"/>
                  <a:gd name="T32" fmla="*/ 1 w 388"/>
                  <a:gd name="T33" fmla="*/ 1 h 376"/>
                  <a:gd name="T34" fmla="*/ 1 w 388"/>
                  <a:gd name="T35" fmla="*/ 1 h 376"/>
                  <a:gd name="T36" fmla="*/ 1 w 388"/>
                  <a:gd name="T37" fmla="*/ 1 h 376"/>
                  <a:gd name="T38" fmla="*/ 1 w 388"/>
                  <a:gd name="T39" fmla="*/ 1 h 376"/>
                  <a:gd name="T40" fmla="*/ 1 w 388"/>
                  <a:gd name="T41" fmla="*/ 0 h 37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8"/>
                  <a:gd name="T64" fmla="*/ 0 h 376"/>
                  <a:gd name="T65" fmla="*/ 388 w 388"/>
                  <a:gd name="T66" fmla="*/ 376 h 37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8" h="376">
                    <a:moveTo>
                      <a:pt x="200" y="0"/>
                    </a:moveTo>
                    <a:lnTo>
                      <a:pt x="18" y="132"/>
                    </a:lnTo>
                    <a:lnTo>
                      <a:pt x="10" y="152"/>
                    </a:lnTo>
                    <a:lnTo>
                      <a:pt x="3" y="174"/>
                    </a:lnTo>
                    <a:lnTo>
                      <a:pt x="0" y="203"/>
                    </a:lnTo>
                    <a:lnTo>
                      <a:pt x="0" y="229"/>
                    </a:lnTo>
                    <a:lnTo>
                      <a:pt x="5" y="258"/>
                    </a:lnTo>
                    <a:lnTo>
                      <a:pt x="13" y="283"/>
                    </a:lnTo>
                    <a:lnTo>
                      <a:pt x="29" y="307"/>
                    </a:lnTo>
                    <a:lnTo>
                      <a:pt x="49" y="328"/>
                    </a:lnTo>
                    <a:lnTo>
                      <a:pt x="76" y="347"/>
                    </a:lnTo>
                    <a:lnTo>
                      <a:pt x="99" y="362"/>
                    </a:lnTo>
                    <a:lnTo>
                      <a:pt x="126" y="370"/>
                    </a:lnTo>
                    <a:lnTo>
                      <a:pt x="154" y="376"/>
                    </a:lnTo>
                    <a:lnTo>
                      <a:pt x="179" y="376"/>
                    </a:lnTo>
                    <a:lnTo>
                      <a:pt x="388" y="283"/>
                    </a:lnTo>
                    <a:lnTo>
                      <a:pt x="175" y="76"/>
                    </a:lnTo>
                    <a:lnTo>
                      <a:pt x="21" y="165"/>
                    </a:lnTo>
                    <a:lnTo>
                      <a:pt x="32" y="136"/>
                    </a:lnTo>
                    <a:lnTo>
                      <a:pt x="191" y="36"/>
                    </a:lnTo>
                    <a:lnTo>
                      <a:pt x="200"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ea typeface="ＭＳ Ｐゴシック" charset="0"/>
                </a:endParaRPr>
              </a:p>
            </p:txBody>
          </p:sp>
          <p:sp>
            <p:nvSpPr>
              <p:cNvPr id="288815" name="Freeform 21"/>
              <p:cNvSpPr>
                <a:spLocks/>
              </p:cNvSpPr>
              <p:nvPr/>
            </p:nvSpPr>
            <p:spPr bwMode="auto">
              <a:xfrm>
                <a:off x="5450" y="804"/>
                <a:ext cx="117" cy="106"/>
              </a:xfrm>
              <a:custGeom>
                <a:avLst/>
                <a:gdLst>
                  <a:gd name="T0" fmla="*/ 0 w 234"/>
                  <a:gd name="T1" fmla="*/ 0 h 212"/>
                  <a:gd name="T2" fmla="*/ 1 w 234"/>
                  <a:gd name="T3" fmla="*/ 1 h 212"/>
                  <a:gd name="T4" fmla="*/ 1 w 234"/>
                  <a:gd name="T5" fmla="*/ 1 h 212"/>
                  <a:gd name="T6" fmla="*/ 1 w 234"/>
                  <a:gd name="T7" fmla="*/ 1 h 212"/>
                  <a:gd name="T8" fmla="*/ 1 w 234"/>
                  <a:gd name="T9" fmla="*/ 1 h 212"/>
                  <a:gd name="T10" fmla="*/ 1 w 234"/>
                  <a:gd name="T11" fmla="*/ 1 h 212"/>
                  <a:gd name="T12" fmla="*/ 1 w 234"/>
                  <a:gd name="T13" fmla="*/ 1 h 212"/>
                  <a:gd name="T14" fmla="*/ 1 w 234"/>
                  <a:gd name="T15" fmla="*/ 1 h 212"/>
                  <a:gd name="T16" fmla="*/ 1 w 234"/>
                  <a:gd name="T17" fmla="*/ 1 h 212"/>
                  <a:gd name="T18" fmla="*/ 1 w 234"/>
                  <a:gd name="T19" fmla="*/ 1 h 212"/>
                  <a:gd name="T20" fmla="*/ 1 w 234"/>
                  <a:gd name="T21" fmla="*/ 1 h 212"/>
                  <a:gd name="T22" fmla="*/ 1 w 234"/>
                  <a:gd name="T23" fmla="*/ 1 h 212"/>
                  <a:gd name="T24" fmla="*/ 1 w 234"/>
                  <a:gd name="T25" fmla="*/ 1 h 212"/>
                  <a:gd name="T26" fmla="*/ 1 w 234"/>
                  <a:gd name="T27" fmla="*/ 1 h 212"/>
                  <a:gd name="T28" fmla="*/ 1 w 234"/>
                  <a:gd name="T29" fmla="*/ 1 h 212"/>
                  <a:gd name="T30" fmla="*/ 1 w 234"/>
                  <a:gd name="T31" fmla="*/ 1 h 212"/>
                  <a:gd name="T32" fmla="*/ 1 w 234"/>
                  <a:gd name="T33" fmla="*/ 1 h 212"/>
                  <a:gd name="T34" fmla="*/ 1 w 234"/>
                  <a:gd name="T35" fmla="*/ 1 h 212"/>
                  <a:gd name="T36" fmla="*/ 0 w 234"/>
                  <a:gd name="T37" fmla="*/ 0 h 2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4"/>
                  <a:gd name="T58" fmla="*/ 0 h 212"/>
                  <a:gd name="T59" fmla="*/ 234 w 234"/>
                  <a:gd name="T60" fmla="*/ 212 h 2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4" h="212">
                    <a:moveTo>
                      <a:pt x="0" y="0"/>
                    </a:moveTo>
                    <a:lnTo>
                      <a:pt x="5" y="20"/>
                    </a:lnTo>
                    <a:lnTo>
                      <a:pt x="10" y="36"/>
                    </a:lnTo>
                    <a:lnTo>
                      <a:pt x="15" y="52"/>
                    </a:lnTo>
                    <a:lnTo>
                      <a:pt x="23" y="73"/>
                    </a:lnTo>
                    <a:lnTo>
                      <a:pt x="32" y="92"/>
                    </a:lnTo>
                    <a:lnTo>
                      <a:pt x="49" y="118"/>
                    </a:lnTo>
                    <a:lnTo>
                      <a:pt x="68" y="139"/>
                    </a:lnTo>
                    <a:lnTo>
                      <a:pt x="91" y="158"/>
                    </a:lnTo>
                    <a:lnTo>
                      <a:pt x="113" y="176"/>
                    </a:lnTo>
                    <a:lnTo>
                      <a:pt x="136" y="191"/>
                    </a:lnTo>
                    <a:lnTo>
                      <a:pt x="160" y="202"/>
                    </a:lnTo>
                    <a:lnTo>
                      <a:pt x="181" y="210"/>
                    </a:lnTo>
                    <a:lnTo>
                      <a:pt x="194" y="212"/>
                    </a:lnTo>
                    <a:lnTo>
                      <a:pt x="210" y="207"/>
                    </a:lnTo>
                    <a:lnTo>
                      <a:pt x="220" y="194"/>
                    </a:lnTo>
                    <a:lnTo>
                      <a:pt x="228" y="176"/>
                    </a:lnTo>
                    <a:lnTo>
                      <a:pt x="234" y="155"/>
                    </a:lnTo>
                    <a:lnTo>
                      <a:pt x="0" y="0"/>
                    </a:lnTo>
                    <a:close/>
                  </a:path>
                </a:pathLst>
              </a:custGeom>
              <a:solidFill>
                <a:srgbClr val="9F9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ea typeface="ＭＳ Ｐゴシック" charset="0"/>
                </a:endParaRPr>
              </a:p>
            </p:txBody>
          </p:sp>
          <p:sp>
            <p:nvSpPr>
              <p:cNvPr id="288816" name="Freeform 22"/>
              <p:cNvSpPr>
                <a:spLocks/>
              </p:cNvSpPr>
              <p:nvPr/>
            </p:nvSpPr>
            <p:spPr bwMode="auto">
              <a:xfrm>
                <a:off x="5451" y="765"/>
                <a:ext cx="119" cy="104"/>
              </a:xfrm>
              <a:custGeom>
                <a:avLst/>
                <a:gdLst>
                  <a:gd name="T0" fmla="*/ 0 w 237"/>
                  <a:gd name="T1" fmla="*/ 1 h 208"/>
                  <a:gd name="T2" fmla="*/ 0 w 237"/>
                  <a:gd name="T3" fmla="*/ 1 h 208"/>
                  <a:gd name="T4" fmla="*/ 1 w 237"/>
                  <a:gd name="T5" fmla="*/ 1 h 208"/>
                  <a:gd name="T6" fmla="*/ 1 w 237"/>
                  <a:gd name="T7" fmla="*/ 1 h 208"/>
                  <a:gd name="T8" fmla="*/ 1 w 237"/>
                  <a:gd name="T9" fmla="*/ 0 h 208"/>
                  <a:gd name="T10" fmla="*/ 1 w 237"/>
                  <a:gd name="T11" fmla="*/ 0 h 208"/>
                  <a:gd name="T12" fmla="*/ 1 w 237"/>
                  <a:gd name="T13" fmla="*/ 1 h 208"/>
                  <a:gd name="T14" fmla="*/ 1 w 237"/>
                  <a:gd name="T15" fmla="*/ 1 h 208"/>
                  <a:gd name="T16" fmla="*/ 1 w 237"/>
                  <a:gd name="T17" fmla="*/ 1 h 208"/>
                  <a:gd name="T18" fmla="*/ 1 w 237"/>
                  <a:gd name="T19" fmla="*/ 1 h 208"/>
                  <a:gd name="T20" fmla="*/ 1 w 237"/>
                  <a:gd name="T21" fmla="*/ 1 h 208"/>
                  <a:gd name="T22" fmla="*/ 1 w 237"/>
                  <a:gd name="T23" fmla="*/ 1 h 208"/>
                  <a:gd name="T24" fmla="*/ 1 w 237"/>
                  <a:gd name="T25" fmla="*/ 1 h 208"/>
                  <a:gd name="T26" fmla="*/ 1 w 237"/>
                  <a:gd name="T27" fmla="*/ 1 h 208"/>
                  <a:gd name="T28" fmla="*/ 1 w 237"/>
                  <a:gd name="T29" fmla="*/ 1 h 208"/>
                  <a:gd name="T30" fmla="*/ 1 w 237"/>
                  <a:gd name="T31" fmla="*/ 1 h 208"/>
                  <a:gd name="T32" fmla="*/ 1 w 237"/>
                  <a:gd name="T33" fmla="*/ 1 h 208"/>
                  <a:gd name="T34" fmla="*/ 0 w 237"/>
                  <a:gd name="T35" fmla="*/ 1 h 20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7"/>
                  <a:gd name="T55" fmla="*/ 0 h 208"/>
                  <a:gd name="T56" fmla="*/ 237 w 237"/>
                  <a:gd name="T57" fmla="*/ 208 h 20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7" h="208">
                    <a:moveTo>
                      <a:pt x="0" y="50"/>
                    </a:moveTo>
                    <a:lnTo>
                      <a:pt x="0" y="36"/>
                    </a:lnTo>
                    <a:lnTo>
                      <a:pt x="6" y="20"/>
                    </a:lnTo>
                    <a:lnTo>
                      <a:pt x="24" y="5"/>
                    </a:lnTo>
                    <a:lnTo>
                      <a:pt x="43" y="0"/>
                    </a:lnTo>
                    <a:lnTo>
                      <a:pt x="63" y="0"/>
                    </a:lnTo>
                    <a:lnTo>
                      <a:pt x="87" y="5"/>
                    </a:lnTo>
                    <a:lnTo>
                      <a:pt x="116" y="16"/>
                    </a:lnTo>
                    <a:lnTo>
                      <a:pt x="142" y="28"/>
                    </a:lnTo>
                    <a:lnTo>
                      <a:pt x="168" y="45"/>
                    </a:lnTo>
                    <a:lnTo>
                      <a:pt x="185" y="62"/>
                    </a:lnTo>
                    <a:lnTo>
                      <a:pt x="202" y="81"/>
                    </a:lnTo>
                    <a:lnTo>
                      <a:pt x="213" y="102"/>
                    </a:lnTo>
                    <a:lnTo>
                      <a:pt x="223" y="124"/>
                    </a:lnTo>
                    <a:lnTo>
                      <a:pt x="232" y="155"/>
                    </a:lnTo>
                    <a:lnTo>
                      <a:pt x="237" y="183"/>
                    </a:lnTo>
                    <a:lnTo>
                      <a:pt x="235" y="208"/>
                    </a:lnTo>
                    <a:lnTo>
                      <a:pt x="0" y="50"/>
                    </a:lnTo>
                    <a:close/>
                  </a:path>
                </a:pathLst>
              </a:custGeom>
              <a:solidFill>
                <a:srgbClr val="9F9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ea typeface="ＭＳ Ｐゴシック" charset="0"/>
                </a:endParaRPr>
              </a:p>
            </p:txBody>
          </p:sp>
          <p:sp>
            <p:nvSpPr>
              <p:cNvPr id="288817" name="Freeform 23"/>
              <p:cNvSpPr>
                <a:spLocks/>
              </p:cNvSpPr>
              <p:nvPr/>
            </p:nvSpPr>
            <p:spPr bwMode="auto">
              <a:xfrm>
                <a:off x="5179" y="651"/>
                <a:ext cx="261" cy="337"/>
              </a:xfrm>
              <a:custGeom>
                <a:avLst/>
                <a:gdLst>
                  <a:gd name="T0" fmla="*/ 0 w 521"/>
                  <a:gd name="T1" fmla="*/ 1 h 674"/>
                  <a:gd name="T2" fmla="*/ 1 w 521"/>
                  <a:gd name="T3" fmla="*/ 1 h 674"/>
                  <a:gd name="T4" fmla="*/ 1 w 521"/>
                  <a:gd name="T5" fmla="*/ 0 h 674"/>
                  <a:gd name="T6" fmla="*/ 1 w 521"/>
                  <a:gd name="T7" fmla="*/ 1 h 674"/>
                  <a:gd name="T8" fmla="*/ 1 w 521"/>
                  <a:gd name="T9" fmla="*/ 1 h 674"/>
                  <a:gd name="T10" fmla="*/ 1 w 521"/>
                  <a:gd name="T11" fmla="*/ 1 h 674"/>
                  <a:gd name="T12" fmla="*/ 1 w 521"/>
                  <a:gd name="T13" fmla="*/ 1 h 674"/>
                  <a:gd name="T14" fmla="*/ 1 w 521"/>
                  <a:gd name="T15" fmla="*/ 1 h 674"/>
                  <a:gd name="T16" fmla="*/ 1 w 521"/>
                  <a:gd name="T17" fmla="*/ 1 h 674"/>
                  <a:gd name="T18" fmla="*/ 0 w 521"/>
                  <a:gd name="T19" fmla="*/ 1 h 6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21"/>
                  <a:gd name="T31" fmla="*/ 0 h 674"/>
                  <a:gd name="T32" fmla="*/ 521 w 521"/>
                  <a:gd name="T33" fmla="*/ 674 h 6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21" h="674">
                    <a:moveTo>
                      <a:pt x="0" y="674"/>
                    </a:moveTo>
                    <a:lnTo>
                      <a:pt x="426" y="353"/>
                    </a:lnTo>
                    <a:lnTo>
                      <a:pt x="521" y="0"/>
                    </a:lnTo>
                    <a:lnTo>
                      <a:pt x="403" y="130"/>
                    </a:lnTo>
                    <a:lnTo>
                      <a:pt x="382" y="174"/>
                    </a:lnTo>
                    <a:lnTo>
                      <a:pt x="366" y="143"/>
                    </a:lnTo>
                    <a:lnTo>
                      <a:pt x="242" y="324"/>
                    </a:lnTo>
                    <a:lnTo>
                      <a:pt x="239" y="280"/>
                    </a:lnTo>
                    <a:lnTo>
                      <a:pt x="93" y="456"/>
                    </a:lnTo>
                    <a:lnTo>
                      <a:pt x="0" y="674"/>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ea typeface="ＭＳ Ｐゴシック" charset="0"/>
                </a:endParaRPr>
              </a:p>
            </p:txBody>
          </p:sp>
          <p:sp>
            <p:nvSpPr>
              <p:cNvPr id="288818" name="Freeform 24"/>
              <p:cNvSpPr>
                <a:spLocks/>
              </p:cNvSpPr>
              <p:nvPr/>
            </p:nvSpPr>
            <p:spPr bwMode="auto">
              <a:xfrm>
                <a:off x="5190" y="847"/>
                <a:ext cx="230" cy="164"/>
              </a:xfrm>
              <a:custGeom>
                <a:avLst/>
                <a:gdLst>
                  <a:gd name="T0" fmla="*/ 1 w 460"/>
                  <a:gd name="T1" fmla="*/ 1 h 328"/>
                  <a:gd name="T2" fmla="*/ 1 w 460"/>
                  <a:gd name="T3" fmla="*/ 0 h 328"/>
                  <a:gd name="T4" fmla="*/ 1 w 460"/>
                  <a:gd name="T5" fmla="*/ 1 h 328"/>
                  <a:gd name="T6" fmla="*/ 0 w 460"/>
                  <a:gd name="T7" fmla="*/ 1 h 328"/>
                  <a:gd name="T8" fmla="*/ 1 w 460"/>
                  <a:gd name="T9" fmla="*/ 1 h 328"/>
                  <a:gd name="T10" fmla="*/ 0 60000 65536"/>
                  <a:gd name="T11" fmla="*/ 0 60000 65536"/>
                  <a:gd name="T12" fmla="*/ 0 60000 65536"/>
                  <a:gd name="T13" fmla="*/ 0 60000 65536"/>
                  <a:gd name="T14" fmla="*/ 0 60000 65536"/>
                  <a:gd name="T15" fmla="*/ 0 w 460"/>
                  <a:gd name="T16" fmla="*/ 0 h 328"/>
                  <a:gd name="T17" fmla="*/ 460 w 460"/>
                  <a:gd name="T18" fmla="*/ 328 h 328"/>
                </a:gdLst>
                <a:ahLst/>
                <a:cxnLst>
                  <a:cxn ang="T10">
                    <a:pos x="T0" y="T1"/>
                  </a:cxn>
                  <a:cxn ang="T11">
                    <a:pos x="T2" y="T3"/>
                  </a:cxn>
                  <a:cxn ang="T12">
                    <a:pos x="T4" y="T5"/>
                  </a:cxn>
                  <a:cxn ang="T13">
                    <a:pos x="T6" y="T7"/>
                  </a:cxn>
                  <a:cxn ang="T14">
                    <a:pos x="T8" y="T9"/>
                  </a:cxn>
                </a:cxnLst>
                <a:rect l="T15" t="T16" r="T17" b="T18"/>
                <a:pathLst>
                  <a:path w="460" h="328">
                    <a:moveTo>
                      <a:pt x="52" y="269"/>
                    </a:moveTo>
                    <a:lnTo>
                      <a:pt x="460" y="0"/>
                    </a:lnTo>
                    <a:lnTo>
                      <a:pt x="352" y="119"/>
                    </a:lnTo>
                    <a:lnTo>
                      <a:pt x="0" y="328"/>
                    </a:lnTo>
                    <a:lnTo>
                      <a:pt x="52" y="269"/>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ea typeface="ＭＳ Ｐゴシック" charset="0"/>
                </a:endParaRPr>
              </a:p>
            </p:txBody>
          </p:sp>
          <p:sp>
            <p:nvSpPr>
              <p:cNvPr id="288819" name="Freeform 25"/>
              <p:cNvSpPr>
                <a:spLocks/>
              </p:cNvSpPr>
              <p:nvPr/>
            </p:nvSpPr>
            <p:spPr bwMode="auto">
              <a:xfrm>
                <a:off x="5197" y="924"/>
                <a:ext cx="429" cy="137"/>
              </a:xfrm>
              <a:custGeom>
                <a:avLst/>
                <a:gdLst>
                  <a:gd name="T0" fmla="*/ 0 w 857"/>
                  <a:gd name="T1" fmla="*/ 1 h 273"/>
                  <a:gd name="T2" fmla="*/ 1 w 857"/>
                  <a:gd name="T3" fmla="*/ 0 h 273"/>
                  <a:gd name="T4" fmla="*/ 1 w 857"/>
                  <a:gd name="T5" fmla="*/ 1 h 273"/>
                  <a:gd name="T6" fmla="*/ 1 w 857"/>
                  <a:gd name="T7" fmla="*/ 1 h 273"/>
                  <a:gd name="T8" fmla="*/ 1 w 857"/>
                  <a:gd name="T9" fmla="*/ 1 h 273"/>
                  <a:gd name="T10" fmla="*/ 1 w 857"/>
                  <a:gd name="T11" fmla="*/ 1 h 273"/>
                  <a:gd name="T12" fmla="*/ 1 w 857"/>
                  <a:gd name="T13" fmla="*/ 1 h 273"/>
                  <a:gd name="T14" fmla="*/ 1 w 857"/>
                  <a:gd name="T15" fmla="*/ 1 h 273"/>
                  <a:gd name="T16" fmla="*/ 1 w 857"/>
                  <a:gd name="T17" fmla="*/ 1 h 273"/>
                  <a:gd name="T18" fmla="*/ 1 w 857"/>
                  <a:gd name="T19" fmla="*/ 1 h 273"/>
                  <a:gd name="T20" fmla="*/ 0 w 857"/>
                  <a:gd name="T21" fmla="*/ 1 h 27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57"/>
                  <a:gd name="T34" fmla="*/ 0 h 273"/>
                  <a:gd name="T35" fmla="*/ 857 w 857"/>
                  <a:gd name="T36" fmla="*/ 273 h 27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57" h="273">
                    <a:moveTo>
                      <a:pt x="0" y="240"/>
                    </a:moveTo>
                    <a:lnTo>
                      <a:pt x="541" y="0"/>
                    </a:lnTo>
                    <a:lnTo>
                      <a:pt x="857" y="116"/>
                    </a:lnTo>
                    <a:lnTo>
                      <a:pt x="692" y="153"/>
                    </a:lnTo>
                    <a:lnTo>
                      <a:pt x="637" y="153"/>
                    </a:lnTo>
                    <a:lnTo>
                      <a:pt x="668" y="177"/>
                    </a:lnTo>
                    <a:lnTo>
                      <a:pt x="491" y="213"/>
                    </a:lnTo>
                    <a:lnTo>
                      <a:pt x="439" y="213"/>
                    </a:lnTo>
                    <a:lnTo>
                      <a:pt x="476" y="232"/>
                    </a:lnTo>
                    <a:lnTo>
                      <a:pt x="237" y="273"/>
                    </a:lnTo>
                    <a:lnTo>
                      <a:pt x="0" y="24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ea typeface="ＭＳ Ｐゴシック" charset="0"/>
                </a:endParaRPr>
              </a:p>
            </p:txBody>
          </p:sp>
          <p:sp>
            <p:nvSpPr>
              <p:cNvPr id="288820" name="Freeform 26"/>
              <p:cNvSpPr>
                <a:spLocks/>
              </p:cNvSpPr>
              <p:nvPr/>
            </p:nvSpPr>
            <p:spPr bwMode="auto">
              <a:xfrm>
                <a:off x="5104" y="973"/>
                <a:ext cx="125" cy="124"/>
              </a:xfrm>
              <a:custGeom>
                <a:avLst/>
                <a:gdLst>
                  <a:gd name="T0" fmla="*/ 1 w 250"/>
                  <a:gd name="T1" fmla="*/ 0 h 248"/>
                  <a:gd name="T2" fmla="*/ 1 w 250"/>
                  <a:gd name="T3" fmla="*/ 1 h 248"/>
                  <a:gd name="T4" fmla="*/ 1 w 250"/>
                  <a:gd name="T5" fmla="*/ 1 h 248"/>
                  <a:gd name="T6" fmla="*/ 1 w 250"/>
                  <a:gd name="T7" fmla="*/ 1 h 248"/>
                  <a:gd name="T8" fmla="*/ 1 w 250"/>
                  <a:gd name="T9" fmla="*/ 1 h 248"/>
                  <a:gd name="T10" fmla="*/ 1 w 250"/>
                  <a:gd name="T11" fmla="*/ 1 h 248"/>
                  <a:gd name="T12" fmla="*/ 1 w 250"/>
                  <a:gd name="T13" fmla="*/ 1 h 248"/>
                  <a:gd name="T14" fmla="*/ 1 w 250"/>
                  <a:gd name="T15" fmla="*/ 1 h 248"/>
                  <a:gd name="T16" fmla="*/ 1 w 250"/>
                  <a:gd name="T17" fmla="*/ 1 h 248"/>
                  <a:gd name="T18" fmla="*/ 1 w 250"/>
                  <a:gd name="T19" fmla="*/ 1 h 248"/>
                  <a:gd name="T20" fmla="*/ 1 w 250"/>
                  <a:gd name="T21" fmla="*/ 1 h 248"/>
                  <a:gd name="T22" fmla="*/ 1 w 250"/>
                  <a:gd name="T23" fmla="*/ 1 h 248"/>
                  <a:gd name="T24" fmla="*/ 1 w 250"/>
                  <a:gd name="T25" fmla="*/ 1 h 248"/>
                  <a:gd name="T26" fmla="*/ 1 w 250"/>
                  <a:gd name="T27" fmla="*/ 1 h 248"/>
                  <a:gd name="T28" fmla="*/ 1 w 250"/>
                  <a:gd name="T29" fmla="*/ 1 h 248"/>
                  <a:gd name="T30" fmla="*/ 1 w 250"/>
                  <a:gd name="T31" fmla="*/ 1 h 248"/>
                  <a:gd name="T32" fmla="*/ 1 w 250"/>
                  <a:gd name="T33" fmla="*/ 1 h 248"/>
                  <a:gd name="T34" fmla="*/ 1 w 250"/>
                  <a:gd name="T35" fmla="*/ 1 h 248"/>
                  <a:gd name="T36" fmla="*/ 0 w 250"/>
                  <a:gd name="T37" fmla="*/ 1 h 248"/>
                  <a:gd name="T38" fmla="*/ 1 w 250"/>
                  <a:gd name="T39" fmla="*/ 1 h 248"/>
                  <a:gd name="T40" fmla="*/ 1 w 250"/>
                  <a:gd name="T41" fmla="*/ 1 h 248"/>
                  <a:gd name="T42" fmla="*/ 1 w 250"/>
                  <a:gd name="T43" fmla="*/ 1 h 248"/>
                  <a:gd name="T44" fmla="*/ 1 w 250"/>
                  <a:gd name="T45" fmla="*/ 0 h 24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0"/>
                  <a:gd name="T70" fmla="*/ 0 h 248"/>
                  <a:gd name="T71" fmla="*/ 250 w 250"/>
                  <a:gd name="T72" fmla="*/ 248 h 24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0" h="248">
                    <a:moveTo>
                      <a:pt x="164" y="0"/>
                    </a:moveTo>
                    <a:lnTo>
                      <a:pt x="156" y="25"/>
                    </a:lnTo>
                    <a:lnTo>
                      <a:pt x="151" y="50"/>
                    </a:lnTo>
                    <a:lnTo>
                      <a:pt x="150" y="71"/>
                    </a:lnTo>
                    <a:lnTo>
                      <a:pt x="156" y="98"/>
                    </a:lnTo>
                    <a:lnTo>
                      <a:pt x="164" y="119"/>
                    </a:lnTo>
                    <a:lnTo>
                      <a:pt x="174" y="135"/>
                    </a:lnTo>
                    <a:lnTo>
                      <a:pt x="187" y="150"/>
                    </a:lnTo>
                    <a:lnTo>
                      <a:pt x="209" y="161"/>
                    </a:lnTo>
                    <a:lnTo>
                      <a:pt x="232" y="168"/>
                    </a:lnTo>
                    <a:lnTo>
                      <a:pt x="250" y="172"/>
                    </a:lnTo>
                    <a:lnTo>
                      <a:pt x="82" y="248"/>
                    </a:lnTo>
                    <a:lnTo>
                      <a:pt x="63" y="243"/>
                    </a:lnTo>
                    <a:lnTo>
                      <a:pt x="42" y="237"/>
                    </a:lnTo>
                    <a:lnTo>
                      <a:pt x="25" y="226"/>
                    </a:lnTo>
                    <a:lnTo>
                      <a:pt x="13" y="213"/>
                    </a:lnTo>
                    <a:lnTo>
                      <a:pt x="4" y="197"/>
                    </a:lnTo>
                    <a:lnTo>
                      <a:pt x="1" y="182"/>
                    </a:lnTo>
                    <a:lnTo>
                      <a:pt x="0" y="164"/>
                    </a:lnTo>
                    <a:lnTo>
                      <a:pt x="3" y="140"/>
                    </a:lnTo>
                    <a:lnTo>
                      <a:pt x="11" y="119"/>
                    </a:lnTo>
                    <a:lnTo>
                      <a:pt x="24" y="103"/>
                    </a:lnTo>
                    <a:lnTo>
                      <a:pt x="164" y="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ea typeface="ＭＳ Ｐゴシック" charset="0"/>
                </a:endParaRPr>
              </a:p>
            </p:txBody>
          </p:sp>
          <p:sp>
            <p:nvSpPr>
              <p:cNvPr id="288821" name="Freeform 27"/>
              <p:cNvSpPr>
                <a:spLocks/>
              </p:cNvSpPr>
              <p:nvPr/>
            </p:nvSpPr>
            <p:spPr bwMode="auto">
              <a:xfrm>
                <a:off x="5122" y="1000"/>
                <a:ext cx="57" cy="88"/>
              </a:xfrm>
              <a:custGeom>
                <a:avLst/>
                <a:gdLst>
                  <a:gd name="T0" fmla="*/ 1 w 113"/>
                  <a:gd name="T1" fmla="*/ 0 h 175"/>
                  <a:gd name="T2" fmla="*/ 1 w 113"/>
                  <a:gd name="T3" fmla="*/ 1 h 175"/>
                  <a:gd name="T4" fmla="*/ 1 w 113"/>
                  <a:gd name="T5" fmla="*/ 1 h 175"/>
                  <a:gd name="T6" fmla="*/ 1 w 113"/>
                  <a:gd name="T7" fmla="*/ 1 h 175"/>
                  <a:gd name="T8" fmla="*/ 1 w 113"/>
                  <a:gd name="T9" fmla="*/ 1 h 175"/>
                  <a:gd name="T10" fmla="*/ 1 w 113"/>
                  <a:gd name="T11" fmla="*/ 1 h 175"/>
                  <a:gd name="T12" fmla="*/ 1 w 113"/>
                  <a:gd name="T13" fmla="*/ 1 h 175"/>
                  <a:gd name="T14" fmla="*/ 1 w 113"/>
                  <a:gd name="T15" fmla="*/ 1 h 175"/>
                  <a:gd name="T16" fmla="*/ 1 w 113"/>
                  <a:gd name="T17" fmla="*/ 1 h 175"/>
                  <a:gd name="T18" fmla="*/ 1 w 113"/>
                  <a:gd name="T19" fmla="*/ 1 h 175"/>
                  <a:gd name="T20" fmla="*/ 1 w 113"/>
                  <a:gd name="T21" fmla="*/ 1 h 175"/>
                  <a:gd name="T22" fmla="*/ 1 w 113"/>
                  <a:gd name="T23" fmla="*/ 1 h 175"/>
                  <a:gd name="T24" fmla="*/ 1 w 113"/>
                  <a:gd name="T25" fmla="*/ 1 h 175"/>
                  <a:gd name="T26" fmla="*/ 1 w 113"/>
                  <a:gd name="T27" fmla="*/ 1 h 175"/>
                  <a:gd name="T28" fmla="*/ 1 w 113"/>
                  <a:gd name="T29" fmla="*/ 1 h 175"/>
                  <a:gd name="T30" fmla="*/ 1 w 113"/>
                  <a:gd name="T31" fmla="*/ 1 h 175"/>
                  <a:gd name="T32" fmla="*/ 1 w 113"/>
                  <a:gd name="T33" fmla="*/ 1 h 175"/>
                  <a:gd name="T34" fmla="*/ 1 w 113"/>
                  <a:gd name="T35" fmla="*/ 1 h 175"/>
                  <a:gd name="T36" fmla="*/ 0 w 113"/>
                  <a:gd name="T37" fmla="*/ 1 h 175"/>
                  <a:gd name="T38" fmla="*/ 1 w 113"/>
                  <a:gd name="T39" fmla="*/ 1 h 175"/>
                  <a:gd name="T40" fmla="*/ 1 w 113"/>
                  <a:gd name="T41" fmla="*/ 1 h 175"/>
                  <a:gd name="T42" fmla="*/ 1 w 113"/>
                  <a:gd name="T43" fmla="*/ 1 h 175"/>
                  <a:gd name="T44" fmla="*/ 1 w 113"/>
                  <a:gd name="T45" fmla="*/ 0 h 17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13"/>
                  <a:gd name="T70" fmla="*/ 0 h 175"/>
                  <a:gd name="T71" fmla="*/ 113 w 113"/>
                  <a:gd name="T72" fmla="*/ 175 h 17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13" h="175">
                    <a:moveTo>
                      <a:pt x="51" y="0"/>
                    </a:moveTo>
                    <a:lnTo>
                      <a:pt x="45" y="14"/>
                    </a:lnTo>
                    <a:lnTo>
                      <a:pt x="38" y="37"/>
                    </a:lnTo>
                    <a:lnTo>
                      <a:pt x="32" y="54"/>
                    </a:lnTo>
                    <a:lnTo>
                      <a:pt x="30" y="72"/>
                    </a:lnTo>
                    <a:lnTo>
                      <a:pt x="32" y="93"/>
                    </a:lnTo>
                    <a:lnTo>
                      <a:pt x="38" y="113"/>
                    </a:lnTo>
                    <a:lnTo>
                      <a:pt x="50" y="132"/>
                    </a:lnTo>
                    <a:lnTo>
                      <a:pt x="71" y="143"/>
                    </a:lnTo>
                    <a:lnTo>
                      <a:pt x="90" y="153"/>
                    </a:lnTo>
                    <a:lnTo>
                      <a:pt x="113" y="163"/>
                    </a:lnTo>
                    <a:lnTo>
                      <a:pt x="85" y="175"/>
                    </a:lnTo>
                    <a:lnTo>
                      <a:pt x="66" y="169"/>
                    </a:lnTo>
                    <a:lnTo>
                      <a:pt x="43" y="161"/>
                    </a:lnTo>
                    <a:lnTo>
                      <a:pt x="27" y="148"/>
                    </a:lnTo>
                    <a:lnTo>
                      <a:pt x="14" y="135"/>
                    </a:lnTo>
                    <a:lnTo>
                      <a:pt x="6" y="119"/>
                    </a:lnTo>
                    <a:lnTo>
                      <a:pt x="1" y="106"/>
                    </a:lnTo>
                    <a:lnTo>
                      <a:pt x="0" y="87"/>
                    </a:lnTo>
                    <a:lnTo>
                      <a:pt x="1" y="62"/>
                    </a:lnTo>
                    <a:lnTo>
                      <a:pt x="6" y="43"/>
                    </a:lnTo>
                    <a:lnTo>
                      <a:pt x="16" y="25"/>
                    </a:lnTo>
                    <a:lnTo>
                      <a:pt x="51"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ea typeface="ＭＳ Ｐゴシック" charset="0"/>
                </a:endParaRPr>
              </a:p>
            </p:txBody>
          </p:sp>
          <p:sp>
            <p:nvSpPr>
              <p:cNvPr id="288822" name="Freeform 28"/>
              <p:cNvSpPr>
                <a:spLocks/>
              </p:cNvSpPr>
              <p:nvPr/>
            </p:nvSpPr>
            <p:spPr bwMode="auto">
              <a:xfrm>
                <a:off x="4918" y="1140"/>
                <a:ext cx="59" cy="55"/>
              </a:xfrm>
              <a:custGeom>
                <a:avLst/>
                <a:gdLst>
                  <a:gd name="T0" fmla="*/ 1 w 118"/>
                  <a:gd name="T1" fmla="*/ 0 h 110"/>
                  <a:gd name="T2" fmla="*/ 1 w 118"/>
                  <a:gd name="T3" fmla="*/ 1 h 110"/>
                  <a:gd name="T4" fmla="*/ 1 w 118"/>
                  <a:gd name="T5" fmla="*/ 1 h 110"/>
                  <a:gd name="T6" fmla="*/ 1 w 118"/>
                  <a:gd name="T7" fmla="*/ 1 h 110"/>
                  <a:gd name="T8" fmla="*/ 0 w 118"/>
                  <a:gd name="T9" fmla="*/ 1 h 110"/>
                  <a:gd name="T10" fmla="*/ 1 w 118"/>
                  <a:gd name="T11" fmla="*/ 1 h 110"/>
                  <a:gd name="T12" fmla="*/ 1 w 118"/>
                  <a:gd name="T13" fmla="*/ 1 h 110"/>
                  <a:gd name="T14" fmla="*/ 1 w 118"/>
                  <a:gd name="T15" fmla="*/ 1 h 110"/>
                  <a:gd name="T16" fmla="*/ 1 w 118"/>
                  <a:gd name="T17" fmla="*/ 1 h 110"/>
                  <a:gd name="T18" fmla="*/ 1 w 118"/>
                  <a:gd name="T19" fmla="*/ 1 h 110"/>
                  <a:gd name="T20" fmla="*/ 1 w 118"/>
                  <a:gd name="T21" fmla="*/ 1 h 110"/>
                  <a:gd name="T22" fmla="*/ 1 w 118"/>
                  <a:gd name="T23" fmla="*/ 1 h 110"/>
                  <a:gd name="T24" fmla="*/ 1 w 118"/>
                  <a:gd name="T25" fmla="*/ 1 h 110"/>
                  <a:gd name="T26" fmla="*/ 1 w 118"/>
                  <a:gd name="T27" fmla="*/ 1 h 110"/>
                  <a:gd name="T28" fmla="*/ 1 w 118"/>
                  <a:gd name="T29" fmla="*/ 1 h 110"/>
                  <a:gd name="T30" fmla="*/ 1 w 118"/>
                  <a:gd name="T31" fmla="*/ 0 h 11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18"/>
                  <a:gd name="T49" fmla="*/ 0 h 110"/>
                  <a:gd name="T50" fmla="*/ 118 w 118"/>
                  <a:gd name="T51" fmla="*/ 110 h 11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18" h="110">
                    <a:moveTo>
                      <a:pt x="84" y="0"/>
                    </a:moveTo>
                    <a:lnTo>
                      <a:pt x="26" y="43"/>
                    </a:lnTo>
                    <a:lnTo>
                      <a:pt x="15" y="51"/>
                    </a:lnTo>
                    <a:lnTo>
                      <a:pt x="5" y="66"/>
                    </a:lnTo>
                    <a:lnTo>
                      <a:pt x="0" y="82"/>
                    </a:lnTo>
                    <a:lnTo>
                      <a:pt x="7" y="98"/>
                    </a:lnTo>
                    <a:lnTo>
                      <a:pt x="20" y="106"/>
                    </a:lnTo>
                    <a:lnTo>
                      <a:pt x="31" y="110"/>
                    </a:lnTo>
                    <a:lnTo>
                      <a:pt x="49" y="103"/>
                    </a:lnTo>
                    <a:lnTo>
                      <a:pt x="118" y="72"/>
                    </a:lnTo>
                    <a:lnTo>
                      <a:pt x="104" y="64"/>
                    </a:lnTo>
                    <a:lnTo>
                      <a:pt x="92" y="53"/>
                    </a:lnTo>
                    <a:lnTo>
                      <a:pt x="86" y="40"/>
                    </a:lnTo>
                    <a:lnTo>
                      <a:pt x="84" y="27"/>
                    </a:lnTo>
                    <a:lnTo>
                      <a:pt x="83" y="11"/>
                    </a:lnTo>
                    <a:lnTo>
                      <a:pt x="84" y="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ea typeface="ＭＳ Ｐゴシック" charset="0"/>
                </a:endParaRPr>
              </a:p>
            </p:txBody>
          </p:sp>
        </p:grpSp>
      </p:grpSp>
      <p:grpSp>
        <p:nvGrpSpPr>
          <p:cNvPr id="8" name="Group 46"/>
          <p:cNvGrpSpPr>
            <a:grpSpLocks/>
          </p:cNvGrpSpPr>
          <p:nvPr/>
        </p:nvGrpSpPr>
        <p:grpSpPr bwMode="auto">
          <a:xfrm>
            <a:off x="6958475" y="598510"/>
            <a:ext cx="1692275" cy="1793875"/>
            <a:chOff x="4822" y="495"/>
            <a:chExt cx="644" cy="700"/>
          </a:xfrm>
        </p:grpSpPr>
        <p:sp>
          <p:nvSpPr>
            <p:cNvPr id="288793" name="Freeform 31"/>
            <p:cNvSpPr>
              <a:spLocks/>
            </p:cNvSpPr>
            <p:nvPr/>
          </p:nvSpPr>
          <p:spPr bwMode="auto">
            <a:xfrm>
              <a:off x="4834" y="1161"/>
              <a:ext cx="60" cy="34"/>
            </a:xfrm>
            <a:custGeom>
              <a:avLst/>
              <a:gdLst>
                <a:gd name="T0" fmla="*/ 0 w 120"/>
                <a:gd name="T1" fmla="*/ 1 h 68"/>
                <a:gd name="T2" fmla="*/ 1 w 120"/>
                <a:gd name="T3" fmla="*/ 0 h 68"/>
                <a:gd name="T4" fmla="*/ 1 w 120"/>
                <a:gd name="T5" fmla="*/ 1 h 68"/>
                <a:gd name="T6" fmla="*/ 1 w 120"/>
                <a:gd name="T7" fmla="*/ 1 h 68"/>
                <a:gd name="T8" fmla="*/ 0 w 120"/>
                <a:gd name="T9" fmla="*/ 1 h 68"/>
                <a:gd name="T10" fmla="*/ 0 60000 65536"/>
                <a:gd name="T11" fmla="*/ 0 60000 65536"/>
                <a:gd name="T12" fmla="*/ 0 60000 65536"/>
                <a:gd name="T13" fmla="*/ 0 60000 65536"/>
                <a:gd name="T14" fmla="*/ 0 60000 65536"/>
                <a:gd name="T15" fmla="*/ 0 w 120"/>
                <a:gd name="T16" fmla="*/ 0 h 68"/>
                <a:gd name="T17" fmla="*/ 120 w 120"/>
                <a:gd name="T18" fmla="*/ 68 h 68"/>
              </a:gdLst>
              <a:ahLst/>
              <a:cxnLst>
                <a:cxn ang="T10">
                  <a:pos x="T0" y="T1"/>
                </a:cxn>
                <a:cxn ang="T11">
                  <a:pos x="T2" y="T3"/>
                </a:cxn>
                <a:cxn ang="T12">
                  <a:pos x="T4" y="T5"/>
                </a:cxn>
                <a:cxn ang="T13">
                  <a:pos x="T6" y="T7"/>
                </a:cxn>
                <a:cxn ang="T14">
                  <a:pos x="T8" y="T9"/>
                </a:cxn>
              </a:cxnLst>
              <a:rect l="T15" t="T16" r="T17" b="T18"/>
              <a:pathLst>
                <a:path w="120" h="68">
                  <a:moveTo>
                    <a:pt x="0" y="43"/>
                  </a:moveTo>
                  <a:lnTo>
                    <a:pt x="36" y="0"/>
                  </a:lnTo>
                  <a:lnTo>
                    <a:pt x="120" y="55"/>
                  </a:lnTo>
                  <a:lnTo>
                    <a:pt x="28" y="68"/>
                  </a:lnTo>
                  <a:lnTo>
                    <a:pt x="0" y="43"/>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ea typeface="ＭＳ Ｐゴシック" charset="0"/>
              </a:endParaRPr>
            </a:p>
          </p:txBody>
        </p:sp>
        <p:sp>
          <p:nvSpPr>
            <p:cNvPr id="288794" name="Freeform 32"/>
            <p:cNvSpPr>
              <a:spLocks/>
            </p:cNvSpPr>
            <p:nvPr/>
          </p:nvSpPr>
          <p:spPr bwMode="auto">
            <a:xfrm>
              <a:off x="4826" y="1109"/>
              <a:ext cx="68" cy="80"/>
            </a:xfrm>
            <a:custGeom>
              <a:avLst/>
              <a:gdLst>
                <a:gd name="T0" fmla="*/ 0 w 136"/>
                <a:gd name="T1" fmla="*/ 0 h 160"/>
                <a:gd name="T2" fmla="*/ 1 w 136"/>
                <a:gd name="T3" fmla="*/ 1 h 160"/>
                <a:gd name="T4" fmla="*/ 1 w 136"/>
                <a:gd name="T5" fmla="*/ 1 h 160"/>
                <a:gd name="T6" fmla="*/ 1 w 136"/>
                <a:gd name="T7" fmla="*/ 1 h 160"/>
                <a:gd name="T8" fmla="*/ 0 w 136"/>
                <a:gd name="T9" fmla="*/ 0 h 160"/>
                <a:gd name="T10" fmla="*/ 0 60000 65536"/>
                <a:gd name="T11" fmla="*/ 0 60000 65536"/>
                <a:gd name="T12" fmla="*/ 0 60000 65536"/>
                <a:gd name="T13" fmla="*/ 0 60000 65536"/>
                <a:gd name="T14" fmla="*/ 0 60000 65536"/>
                <a:gd name="T15" fmla="*/ 0 w 136"/>
                <a:gd name="T16" fmla="*/ 0 h 160"/>
                <a:gd name="T17" fmla="*/ 136 w 136"/>
                <a:gd name="T18" fmla="*/ 160 h 160"/>
              </a:gdLst>
              <a:ahLst/>
              <a:cxnLst>
                <a:cxn ang="T10">
                  <a:pos x="T0" y="T1"/>
                </a:cxn>
                <a:cxn ang="T11">
                  <a:pos x="T2" y="T3"/>
                </a:cxn>
                <a:cxn ang="T12">
                  <a:pos x="T4" y="T5"/>
                </a:cxn>
                <a:cxn ang="T13">
                  <a:pos x="T6" y="T7"/>
                </a:cxn>
                <a:cxn ang="T14">
                  <a:pos x="T8" y="T9"/>
                </a:cxn>
              </a:cxnLst>
              <a:rect l="T15" t="T16" r="T17" b="T18"/>
              <a:pathLst>
                <a:path w="136" h="160">
                  <a:moveTo>
                    <a:pt x="0" y="0"/>
                  </a:moveTo>
                  <a:lnTo>
                    <a:pt x="81" y="76"/>
                  </a:lnTo>
                  <a:lnTo>
                    <a:pt x="136" y="160"/>
                  </a:lnTo>
                  <a:lnTo>
                    <a:pt x="52" y="104"/>
                  </a:lnTo>
                  <a:lnTo>
                    <a:pt x="0" y="0"/>
                  </a:lnTo>
                  <a:close/>
                </a:path>
              </a:pathLst>
            </a:custGeom>
            <a:solidFill>
              <a:srgbClr val="9F9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ea typeface="ＭＳ Ｐゴシック" charset="0"/>
              </a:endParaRPr>
            </a:p>
          </p:txBody>
        </p:sp>
        <p:sp>
          <p:nvSpPr>
            <p:cNvPr id="288795" name="Freeform 33"/>
            <p:cNvSpPr>
              <a:spLocks/>
            </p:cNvSpPr>
            <p:nvPr/>
          </p:nvSpPr>
          <p:spPr bwMode="auto">
            <a:xfrm>
              <a:off x="4822" y="1111"/>
              <a:ext cx="30" cy="71"/>
            </a:xfrm>
            <a:custGeom>
              <a:avLst/>
              <a:gdLst>
                <a:gd name="T0" fmla="*/ 1 w 60"/>
                <a:gd name="T1" fmla="*/ 0 h 142"/>
                <a:gd name="T2" fmla="*/ 1 w 60"/>
                <a:gd name="T3" fmla="*/ 1 h 142"/>
                <a:gd name="T4" fmla="*/ 1 w 60"/>
                <a:gd name="T5" fmla="*/ 1 h 142"/>
                <a:gd name="T6" fmla="*/ 0 w 60"/>
                <a:gd name="T7" fmla="*/ 1 h 142"/>
                <a:gd name="T8" fmla="*/ 1 w 60"/>
                <a:gd name="T9" fmla="*/ 0 h 142"/>
                <a:gd name="T10" fmla="*/ 0 60000 65536"/>
                <a:gd name="T11" fmla="*/ 0 60000 65536"/>
                <a:gd name="T12" fmla="*/ 0 60000 65536"/>
                <a:gd name="T13" fmla="*/ 0 60000 65536"/>
                <a:gd name="T14" fmla="*/ 0 60000 65536"/>
                <a:gd name="T15" fmla="*/ 0 w 60"/>
                <a:gd name="T16" fmla="*/ 0 h 142"/>
                <a:gd name="T17" fmla="*/ 60 w 60"/>
                <a:gd name="T18" fmla="*/ 142 h 142"/>
              </a:gdLst>
              <a:ahLst/>
              <a:cxnLst>
                <a:cxn ang="T10">
                  <a:pos x="T0" y="T1"/>
                </a:cxn>
                <a:cxn ang="T11">
                  <a:pos x="T2" y="T3"/>
                </a:cxn>
                <a:cxn ang="T12">
                  <a:pos x="T4" y="T5"/>
                </a:cxn>
                <a:cxn ang="T13">
                  <a:pos x="T6" y="T7"/>
                </a:cxn>
                <a:cxn ang="T14">
                  <a:pos x="T8" y="T9"/>
                </a:cxn>
              </a:cxnLst>
              <a:rect l="T15" t="T16" r="T17" b="T18"/>
              <a:pathLst>
                <a:path w="60" h="142">
                  <a:moveTo>
                    <a:pt x="10" y="0"/>
                  </a:moveTo>
                  <a:lnTo>
                    <a:pt x="60" y="98"/>
                  </a:lnTo>
                  <a:lnTo>
                    <a:pt x="23" y="142"/>
                  </a:lnTo>
                  <a:lnTo>
                    <a:pt x="0" y="116"/>
                  </a:lnTo>
                  <a:lnTo>
                    <a:pt x="10" y="0"/>
                  </a:lnTo>
                  <a:close/>
                </a:path>
              </a:pathLst>
            </a:custGeom>
            <a:solidFill>
              <a:srgbClr val="5F5F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ea typeface="ＭＳ Ｐゴシック" charset="0"/>
              </a:endParaRPr>
            </a:p>
          </p:txBody>
        </p:sp>
        <p:sp>
          <p:nvSpPr>
            <p:cNvPr id="288796" name="Freeform 34"/>
            <p:cNvSpPr>
              <a:spLocks/>
            </p:cNvSpPr>
            <p:nvPr/>
          </p:nvSpPr>
          <p:spPr bwMode="auto">
            <a:xfrm>
              <a:off x="4846" y="673"/>
              <a:ext cx="464" cy="495"/>
            </a:xfrm>
            <a:custGeom>
              <a:avLst/>
              <a:gdLst>
                <a:gd name="T0" fmla="*/ 1 w 926"/>
                <a:gd name="T1" fmla="*/ 0 h 989"/>
                <a:gd name="T2" fmla="*/ 1 w 926"/>
                <a:gd name="T3" fmla="*/ 1 h 989"/>
                <a:gd name="T4" fmla="*/ 0 w 926"/>
                <a:gd name="T5" fmla="*/ 1 h 989"/>
                <a:gd name="T6" fmla="*/ 1 w 926"/>
                <a:gd name="T7" fmla="*/ 1 h 989"/>
                <a:gd name="T8" fmla="*/ 1 w 926"/>
                <a:gd name="T9" fmla="*/ 1 h 989"/>
                <a:gd name="T10" fmla="*/ 1 w 926"/>
                <a:gd name="T11" fmla="*/ 1 h 989"/>
                <a:gd name="T12" fmla="*/ 1 w 926"/>
                <a:gd name="T13" fmla="*/ 1 h 989"/>
                <a:gd name="T14" fmla="*/ 1 w 926"/>
                <a:gd name="T15" fmla="*/ 1 h 989"/>
                <a:gd name="T16" fmla="*/ 1 w 926"/>
                <a:gd name="T17" fmla="*/ 1 h 989"/>
                <a:gd name="T18" fmla="*/ 1 w 926"/>
                <a:gd name="T19" fmla="*/ 0 h 9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26"/>
                <a:gd name="T31" fmla="*/ 0 h 989"/>
                <a:gd name="T32" fmla="*/ 926 w 926"/>
                <a:gd name="T33" fmla="*/ 989 h 98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26" h="989">
                  <a:moveTo>
                    <a:pt x="697" y="0"/>
                  </a:moveTo>
                  <a:lnTo>
                    <a:pt x="3" y="941"/>
                  </a:lnTo>
                  <a:lnTo>
                    <a:pt x="0" y="952"/>
                  </a:lnTo>
                  <a:lnTo>
                    <a:pt x="1" y="967"/>
                  </a:lnTo>
                  <a:lnTo>
                    <a:pt x="6" y="980"/>
                  </a:lnTo>
                  <a:lnTo>
                    <a:pt x="14" y="986"/>
                  </a:lnTo>
                  <a:lnTo>
                    <a:pt x="27" y="989"/>
                  </a:lnTo>
                  <a:lnTo>
                    <a:pt x="42" y="988"/>
                  </a:lnTo>
                  <a:lnTo>
                    <a:pt x="926" y="197"/>
                  </a:lnTo>
                  <a:lnTo>
                    <a:pt x="697"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ea typeface="ＭＳ Ｐゴシック" charset="0"/>
              </a:endParaRPr>
            </a:p>
          </p:txBody>
        </p:sp>
        <p:sp>
          <p:nvSpPr>
            <p:cNvPr id="288797" name="Freeform 35"/>
            <p:cNvSpPr>
              <a:spLocks/>
            </p:cNvSpPr>
            <p:nvPr/>
          </p:nvSpPr>
          <p:spPr bwMode="auto">
            <a:xfrm>
              <a:off x="5185" y="626"/>
              <a:ext cx="193" cy="89"/>
            </a:xfrm>
            <a:custGeom>
              <a:avLst/>
              <a:gdLst>
                <a:gd name="T0" fmla="*/ 0 w 387"/>
                <a:gd name="T1" fmla="*/ 0 h 177"/>
                <a:gd name="T2" fmla="*/ 0 w 387"/>
                <a:gd name="T3" fmla="*/ 1 h 177"/>
                <a:gd name="T4" fmla="*/ 0 w 387"/>
                <a:gd name="T5" fmla="*/ 1 h 177"/>
                <a:gd name="T6" fmla="*/ 0 w 387"/>
                <a:gd name="T7" fmla="*/ 1 h 177"/>
                <a:gd name="T8" fmla="*/ 0 w 387"/>
                <a:gd name="T9" fmla="*/ 1 h 177"/>
                <a:gd name="T10" fmla="*/ 0 w 387"/>
                <a:gd name="T11" fmla="*/ 1 h 177"/>
                <a:gd name="T12" fmla="*/ 0 w 387"/>
                <a:gd name="T13" fmla="*/ 1 h 177"/>
                <a:gd name="T14" fmla="*/ 0 w 387"/>
                <a:gd name="T15" fmla="*/ 0 h 177"/>
                <a:gd name="T16" fmla="*/ 0 60000 65536"/>
                <a:gd name="T17" fmla="*/ 0 60000 65536"/>
                <a:gd name="T18" fmla="*/ 0 60000 65536"/>
                <a:gd name="T19" fmla="*/ 0 60000 65536"/>
                <a:gd name="T20" fmla="*/ 0 60000 65536"/>
                <a:gd name="T21" fmla="*/ 0 60000 65536"/>
                <a:gd name="T22" fmla="*/ 0 60000 65536"/>
                <a:gd name="T23" fmla="*/ 0 60000 65536"/>
                <a:gd name="T24" fmla="*/ 0 w 387"/>
                <a:gd name="T25" fmla="*/ 0 h 177"/>
                <a:gd name="T26" fmla="*/ 387 w 387"/>
                <a:gd name="T27" fmla="*/ 177 h 17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7" h="177">
                  <a:moveTo>
                    <a:pt x="110" y="0"/>
                  </a:moveTo>
                  <a:lnTo>
                    <a:pt x="387" y="88"/>
                  </a:lnTo>
                  <a:lnTo>
                    <a:pt x="366" y="109"/>
                  </a:lnTo>
                  <a:lnTo>
                    <a:pt x="365" y="129"/>
                  </a:lnTo>
                  <a:lnTo>
                    <a:pt x="134" y="48"/>
                  </a:lnTo>
                  <a:lnTo>
                    <a:pt x="3" y="177"/>
                  </a:lnTo>
                  <a:lnTo>
                    <a:pt x="0" y="132"/>
                  </a:lnTo>
                  <a:lnTo>
                    <a:pt x="110"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ea typeface="ＭＳ Ｐゴシック" charset="0"/>
              </a:endParaRPr>
            </a:p>
          </p:txBody>
        </p:sp>
        <p:sp>
          <p:nvSpPr>
            <p:cNvPr id="288798" name="Freeform 36"/>
            <p:cNvSpPr>
              <a:spLocks/>
            </p:cNvSpPr>
            <p:nvPr/>
          </p:nvSpPr>
          <p:spPr bwMode="auto">
            <a:xfrm>
              <a:off x="5248" y="645"/>
              <a:ext cx="134" cy="78"/>
            </a:xfrm>
            <a:custGeom>
              <a:avLst/>
              <a:gdLst>
                <a:gd name="T0" fmla="*/ 0 w 268"/>
                <a:gd name="T1" fmla="*/ 0 h 155"/>
                <a:gd name="T2" fmla="*/ 1 w 268"/>
                <a:gd name="T3" fmla="*/ 1 h 155"/>
                <a:gd name="T4" fmla="*/ 1 w 268"/>
                <a:gd name="T5" fmla="*/ 1 h 155"/>
                <a:gd name="T6" fmla="*/ 1 w 268"/>
                <a:gd name="T7" fmla="*/ 1 h 155"/>
                <a:gd name="T8" fmla="*/ 1 w 268"/>
                <a:gd name="T9" fmla="*/ 1 h 155"/>
                <a:gd name="T10" fmla="*/ 1 w 268"/>
                <a:gd name="T11" fmla="*/ 1 h 155"/>
                <a:gd name="T12" fmla="*/ 1 w 268"/>
                <a:gd name="T13" fmla="*/ 1 h 155"/>
                <a:gd name="T14" fmla="*/ 1 w 268"/>
                <a:gd name="T15" fmla="*/ 1 h 155"/>
                <a:gd name="T16" fmla="*/ 1 w 268"/>
                <a:gd name="T17" fmla="*/ 1 h 155"/>
                <a:gd name="T18" fmla="*/ 0 w 268"/>
                <a:gd name="T19" fmla="*/ 0 h 1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8"/>
                <a:gd name="T31" fmla="*/ 0 h 155"/>
                <a:gd name="T32" fmla="*/ 268 w 268"/>
                <a:gd name="T33" fmla="*/ 155 h 1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8" h="155">
                  <a:moveTo>
                    <a:pt x="0" y="0"/>
                  </a:moveTo>
                  <a:lnTo>
                    <a:pt x="263" y="75"/>
                  </a:lnTo>
                  <a:lnTo>
                    <a:pt x="268" y="99"/>
                  </a:lnTo>
                  <a:lnTo>
                    <a:pt x="263" y="121"/>
                  </a:lnTo>
                  <a:lnTo>
                    <a:pt x="251" y="139"/>
                  </a:lnTo>
                  <a:lnTo>
                    <a:pt x="208" y="155"/>
                  </a:lnTo>
                  <a:lnTo>
                    <a:pt x="137" y="136"/>
                  </a:lnTo>
                  <a:lnTo>
                    <a:pt x="53" y="84"/>
                  </a:lnTo>
                  <a:lnTo>
                    <a:pt x="8" y="31"/>
                  </a:lnTo>
                  <a:lnTo>
                    <a:pt x="0" y="0"/>
                  </a:lnTo>
                  <a:close/>
                </a:path>
              </a:pathLst>
            </a:custGeom>
            <a:solidFill>
              <a:srgbClr val="9F9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ea typeface="ＭＳ Ｐゴシック" charset="0"/>
              </a:endParaRPr>
            </a:p>
          </p:txBody>
        </p:sp>
        <p:sp>
          <p:nvSpPr>
            <p:cNvPr id="288799" name="Freeform 37"/>
            <p:cNvSpPr>
              <a:spLocks/>
            </p:cNvSpPr>
            <p:nvPr/>
          </p:nvSpPr>
          <p:spPr bwMode="auto">
            <a:xfrm>
              <a:off x="5235" y="592"/>
              <a:ext cx="144" cy="79"/>
            </a:xfrm>
            <a:custGeom>
              <a:avLst/>
              <a:gdLst>
                <a:gd name="T0" fmla="*/ 1 w 287"/>
                <a:gd name="T1" fmla="*/ 1 h 158"/>
                <a:gd name="T2" fmla="*/ 1 w 287"/>
                <a:gd name="T3" fmla="*/ 1 h 158"/>
                <a:gd name="T4" fmla="*/ 1 w 287"/>
                <a:gd name="T5" fmla="*/ 1 h 158"/>
                <a:gd name="T6" fmla="*/ 1 w 287"/>
                <a:gd name="T7" fmla="*/ 1 h 158"/>
                <a:gd name="T8" fmla="*/ 1 w 287"/>
                <a:gd name="T9" fmla="*/ 1 h 158"/>
                <a:gd name="T10" fmla="*/ 1 w 287"/>
                <a:gd name="T11" fmla="*/ 1 h 158"/>
                <a:gd name="T12" fmla="*/ 1 w 287"/>
                <a:gd name="T13" fmla="*/ 1 h 158"/>
                <a:gd name="T14" fmla="*/ 1 w 287"/>
                <a:gd name="T15" fmla="*/ 1 h 158"/>
                <a:gd name="T16" fmla="*/ 1 w 287"/>
                <a:gd name="T17" fmla="*/ 1 h 158"/>
                <a:gd name="T18" fmla="*/ 1 w 287"/>
                <a:gd name="T19" fmla="*/ 1 h 158"/>
                <a:gd name="T20" fmla="*/ 1 w 287"/>
                <a:gd name="T21" fmla="*/ 0 h 158"/>
                <a:gd name="T22" fmla="*/ 1 w 287"/>
                <a:gd name="T23" fmla="*/ 0 h 158"/>
                <a:gd name="T24" fmla="*/ 1 w 287"/>
                <a:gd name="T25" fmla="*/ 1 h 158"/>
                <a:gd name="T26" fmla="*/ 1 w 287"/>
                <a:gd name="T27" fmla="*/ 1 h 158"/>
                <a:gd name="T28" fmla="*/ 1 w 287"/>
                <a:gd name="T29" fmla="*/ 1 h 158"/>
                <a:gd name="T30" fmla="*/ 1 w 287"/>
                <a:gd name="T31" fmla="*/ 1 h 158"/>
                <a:gd name="T32" fmla="*/ 0 w 287"/>
                <a:gd name="T33" fmla="*/ 1 h 158"/>
                <a:gd name="T34" fmla="*/ 1 w 287"/>
                <a:gd name="T35" fmla="*/ 1 h 1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87"/>
                <a:gd name="T55" fmla="*/ 0 h 158"/>
                <a:gd name="T56" fmla="*/ 287 w 287"/>
                <a:gd name="T57" fmla="*/ 158 h 15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87" h="158">
                  <a:moveTo>
                    <a:pt x="14" y="76"/>
                  </a:moveTo>
                  <a:lnTo>
                    <a:pt x="287" y="158"/>
                  </a:lnTo>
                  <a:lnTo>
                    <a:pt x="281" y="130"/>
                  </a:lnTo>
                  <a:lnTo>
                    <a:pt x="269" y="109"/>
                  </a:lnTo>
                  <a:lnTo>
                    <a:pt x="250" y="80"/>
                  </a:lnTo>
                  <a:lnTo>
                    <a:pt x="234" y="61"/>
                  </a:lnTo>
                  <a:lnTo>
                    <a:pt x="210" y="40"/>
                  </a:lnTo>
                  <a:lnTo>
                    <a:pt x="184" y="24"/>
                  </a:lnTo>
                  <a:lnTo>
                    <a:pt x="155" y="13"/>
                  </a:lnTo>
                  <a:lnTo>
                    <a:pt x="127" y="5"/>
                  </a:lnTo>
                  <a:lnTo>
                    <a:pt x="98" y="0"/>
                  </a:lnTo>
                  <a:lnTo>
                    <a:pt x="76" y="0"/>
                  </a:lnTo>
                  <a:lnTo>
                    <a:pt x="56" y="3"/>
                  </a:lnTo>
                  <a:lnTo>
                    <a:pt x="32" y="11"/>
                  </a:lnTo>
                  <a:lnTo>
                    <a:pt x="14" y="24"/>
                  </a:lnTo>
                  <a:lnTo>
                    <a:pt x="5" y="42"/>
                  </a:lnTo>
                  <a:lnTo>
                    <a:pt x="0" y="71"/>
                  </a:lnTo>
                  <a:lnTo>
                    <a:pt x="14" y="76"/>
                  </a:lnTo>
                  <a:close/>
                </a:path>
              </a:pathLst>
            </a:custGeom>
            <a:solidFill>
              <a:srgbClr val="9F9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ea typeface="ＭＳ Ｐゴシック" charset="0"/>
              </a:endParaRPr>
            </a:p>
          </p:txBody>
        </p:sp>
        <p:sp>
          <p:nvSpPr>
            <p:cNvPr id="288800" name="Freeform 38"/>
            <p:cNvSpPr>
              <a:spLocks/>
            </p:cNvSpPr>
            <p:nvPr/>
          </p:nvSpPr>
          <p:spPr bwMode="auto">
            <a:xfrm>
              <a:off x="5177" y="615"/>
              <a:ext cx="198" cy="177"/>
            </a:xfrm>
            <a:custGeom>
              <a:avLst/>
              <a:gdLst>
                <a:gd name="T0" fmla="*/ 1 w 395"/>
                <a:gd name="T1" fmla="*/ 0 h 353"/>
                <a:gd name="T2" fmla="*/ 1 w 395"/>
                <a:gd name="T3" fmla="*/ 1 h 353"/>
                <a:gd name="T4" fmla="*/ 0 w 395"/>
                <a:gd name="T5" fmla="*/ 1 h 353"/>
                <a:gd name="T6" fmla="*/ 0 w 395"/>
                <a:gd name="T7" fmla="*/ 1 h 353"/>
                <a:gd name="T8" fmla="*/ 1 w 395"/>
                <a:gd name="T9" fmla="*/ 1 h 353"/>
                <a:gd name="T10" fmla="*/ 1 w 395"/>
                <a:gd name="T11" fmla="*/ 1 h 353"/>
                <a:gd name="T12" fmla="*/ 1 w 395"/>
                <a:gd name="T13" fmla="*/ 1 h 353"/>
                <a:gd name="T14" fmla="*/ 1 w 395"/>
                <a:gd name="T15" fmla="*/ 1 h 353"/>
                <a:gd name="T16" fmla="*/ 1 w 395"/>
                <a:gd name="T17" fmla="*/ 1 h 353"/>
                <a:gd name="T18" fmla="*/ 1 w 395"/>
                <a:gd name="T19" fmla="*/ 1 h 353"/>
                <a:gd name="T20" fmla="*/ 1 w 395"/>
                <a:gd name="T21" fmla="*/ 1 h 353"/>
                <a:gd name="T22" fmla="*/ 1 w 395"/>
                <a:gd name="T23" fmla="*/ 1 h 353"/>
                <a:gd name="T24" fmla="*/ 1 w 395"/>
                <a:gd name="T25" fmla="*/ 1 h 353"/>
                <a:gd name="T26" fmla="*/ 1 w 395"/>
                <a:gd name="T27" fmla="*/ 1 h 353"/>
                <a:gd name="T28" fmla="*/ 1 w 395"/>
                <a:gd name="T29" fmla="*/ 1 h 353"/>
                <a:gd name="T30" fmla="*/ 1 w 395"/>
                <a:gd name="T31" fmla="*/ 1 h 353"/>
                <a:gd name="T32" fmla="*/ 1 w 395"/>
                <a:gd name="T33" fmla="*/ 1 h 353"/>
                <a:gd name="T34" fmla="*/ 1 w 395"/>
                <a:gd name="T35" fmla="*/ 1 h 353"/>
                <a:gd name="T36" fmla="*/ 1 w 395"/>
                <a:gd name="T37" fmla="*/ 1 h 353"/>
                <a:gd name="T38" fmla="*/ 1 w 395"/>
                <a:gd name="T39" fmla="*/ 1 h 353"/>
                <a:gd name="T40" fmla="*/ 1 w 395"/>
                <a:gd name="T41" fmla="*/ 1 h 353"/>
                <a:gd name="T42" fmla="*/ 1 w 395"/>
                <a:gd name="T43" fmla="*/ 1 h 353"/>
                <a:gd name="T44" fmla="*/ 1 w 395"/>
                <a:gd name="T45" fmla="*/ 1 h 353"/>
                <a:gd name="T46" fmla="*/ 1 w 395"/>
                <a:gd name="T47" fmla="*/ 1 h 353"/>
                <a:gd name="T48" fmla="*/ 1 w 395"/>
                <a:gd name="T49" fmla="*/ 1 h 353"/>
                <a:gd name="T50" fmla="*/ 1 w 395"/>
                <a:gd name="T51" fmla="*/ 1 h 353"/>
                <a:gd name="T52" fmla="*/ 1 w 395"/>
                <a:gd name="T53" fmla="*/ 1 h 353"/>
                <a:gd name="T54" fmla="*/ 1 w 395"/>
                <a:gd name="T55" fmla="*/ 1 h 353"/>
                <a:gd name="T56" fmla="*/ 1 w 395"/>
                <a:gd name="T57" fmla="*/ 1 h 353"/>
                <a:gd name="T58" fmla="*/ 1 w 395"/>
                <a:gd name="T59" fmla="*/ 1 h 353"/>
                <a:gd name="T60" fmla="*/ 1 w 395"/>
                <a:gd name="T61" fmla="*/ 1 h 353"/>
                <a:gd name="T62" fmla="*/ 1 w 395"/>
                <a:gd name="T63" fmla="*/ 1 h 353"/>
                <a:gd name="T64" fmla="*/ 1 w 395"/>
                <a:gd name="T65" fmla="*/ 0 h 35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95"/>
                <a:gd name="T100" fmla="*/ 0 h 353"/>
                <a:gd name="T101" fmla="*/ 395 w 395"/>
                <a:gd name="T102" fmla="*/ 353 h 35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95" h="353">
                  <a:moveTo>
                    <a:pt x="119" y="0"/>
                  </a:moveTo>
                  <a:lnTo>
                    <a:pt x="6" y="155"/>
                  </a:lnTo>
                  <a:lnTo>
                    <a:pt x="0" y="182"/>
                  </a:lnTo>
                  <a:lnTo>
                    <a:pt x="0" y="201"/>
                  </a:lnTo>
                  <a:lnTo>
                    <a:pt x="1" y="224"/>
                  </a:lnTo>
                  <a:lnTo>
                    <a:pt x="8" y="251"/>
                  </a:lnTo>
                  <a:lnTo>
                    <a:pt x="19" y="274"/>
                  </a:lnTo>
                  <a:lnTo>
                    <a:pt x="38" y="298"/>
                  </a:lnTo>
                  <a:lnTo>
                    <a:pt x="61" y="316"/>
                  </a:lnTo>
                  <a:lnTo>
                    <a:pt x="93" y="335"/>
                  </a:lnTo>
                  <a:lnTo>
                    <a:pt x="121" y="345"/>
                  </a:lnTo>
                  <a:lnTo>
                    <a:pt x="148" y="350"/>
                  </a:lnTo>
                  <a:lnTo>
                    <a:pt x="184" y="353"/>
                  </a:lnTo>
                  <a:lnTo>
                    <a:pt x="208" y="348"/>
                  </a:lnTo>
                  <a:lnTo>
                    <a:pt x="235" y="339"/>
                  </a:lnTo>
                  <a:lnTo>
                    <a:pt x="395" y="196"/>
                  </a:lnTo>
                  <a:lnTo>
                    <a:pt x="369" y="205"/>
                  </a:lnTo>
                  <a:lnTo>
                    <a:pt x="345" y="206"/>
                  </a:lnTo>
                  <a:lnTo>
                    <a:pt x="314" y="201"/>
                  </a:lnTo>
                  <a:lnTo>
                    <a:pt x="288" y="193"/>
                  </a:lnTo>
                  <a:lnTo>
                    <a:pt x="261" y="184"/>
                  </a:lnTo>
                  <a:lnTo>
                    <a:pt x="227" y="163"/>
                  </a:lnTo>
                  <a:lnTo>
                    <a:pt x="196" y="140"/>
                  </a:lnTo>
                  <a:lnTo>
                    <a:pt x="180" y="122"/>
                  </a:lnTo>
                  <a:lnTo>
                    <a:pt x="161" y="98"/>
                  </a:lnTo>
                  <a:lnTo>
                    <a:pt x="148" y="80"/>
                  </a:lnTo>
                  <a:lnTo>
                    <a:pt x="138" y="58"/>
                  </a:lnTo>
                  <a:lnTo>
                    <a:pt x="22" y="185"/>
                  </a:lnTo>
                  <a:lnTo>
                    <a:pt x="22" y="156"/>
                  </a:lnTo>
                  <a:lnTo>
                    <a:pt x="130" y="32"/>
                  </a:lnTo>
                  <a:lnTo>
                    <a:pt x="125" y="24"/>
                  </a:lnTo>
                  <a:lnTo>
                    <a:pt x="121" y="11"/>
                  </a:lnTo>
                  <a:lnTo>
                    <a:pt x="119"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ea typeface="ＭＳ Ｐゴシック" charset="0"/>
              </a:endParaRPr>
            </a:p>
          </p:txBody>
        </p:sp>
        <p:grpSp>
          <p:nvGrpSpPr>
            <p:cNvPr id="288801" name="Group 42"/>
            <p:cNvGrpSpPr>
              <a:grpSpLocks/>
            </p:cNvGrpSpPr>
            <p:nvPr/>
          </p:nvGrpSpPr>
          <p:grpSpPr bwMode="auto">
            <a:xfrm>
              <a:off x="5040" y="495"/>
              <a:ext cx="426" cy="450"/>
              <a:chOff x="5040" y="495"/>
              <a:chExt cx="426" cy="450"/>
            </a:xfrm>
          </p:grpSpPr>
          <p:sp>
            <p:nvSpPr>
              <p:cNvPr id="288805" name="Freeform 39"/>
              <p:cNvSpPr>
                <a:spLocks/>
              </p:cNvSpPr>
              <p:nvPr/>
            </p:nvSpPr>
            <p:spPr bwMode="auto">
              <a:xfrm>
                <a:off x="5075" y="755"/>
                <a:ext cx="391" cy="190"/>
              </a:xfrm>
              <a:custGeom>
                <a:avLst/>
                <a:gdLst>
                  <a:gd name="T0" fmla="*/ 0 w 783"/>
                  <a:gd name="T1" fmla="*/ 0 h 381"/>
                  <a:gd name="T2" fmla="*/ 0 w 783"/>
                  <a:gd name="T3" fmla="*/ 0 h 381"/>
                  <a:gd name="T4" fmla="*/ 0 w 783"/>
                  <a:gd name="T5" fmla="*/ 0 h 381"/>
                  <a:gd name="T6" fmla="*/ 0 w 783"/>
                  <a:gd name="T7" fmla="*/ 0 h 381"/>
                  <a:gd name="T8" fmla="*/ 0 w 783"/>
                  <a:gd name="T9" fmla="*/ 0 h 381"/>
                  <a:gd name="T10" fmla="*/ 0 w 783"/>
                  <a:gd name="T11" fmla="*/ 0 h 381"/>
                  <a:gd name="T12" fmla="*/ 0 w 783"/>
                  <a:gd name="T13" fmla="*/ 0 h 381"/>
                  <a:gd name="T14" fmla="*/ 0 w 783"/>
                  <a:gd name="T15" fmla="*/ 0 h 381"/>
                  <a:gd name="T16" fmla="*/ 0 w 783"/>
                  <a:gd name="T17" fmla="*/ 0 h 38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83"/>
                  <a:gd name="T28" fmla="*/ 0 h 381"/>
                  <a:gd name="T29" fmla="*/ 783 w 783"/>
                  <a:gd name="T30" fmla="*/ 381 h 38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83" h="381">
                    <a:moveTo>
                      <a:pt x="0" y="381"/>
                    </a:moveTo>
                    <a:lnTo>
                      <a:pt x="446" y="0"/>
                    </a:lnTo>
                    <a:lnTo>
                      <a:pt x="783" y="18"/>
                    </a:lnTo>
                    <a:lnTo>
                      <a:pt x="596" y="119"/>
                    </a:lnTo>
                    <a:lnTo>
                      <a:pt x="628" y="127"/>
                    </a:lnTo>
                    <a:lnTo>
                      <a:pt x="422" y="231"/>
                    </a:lnTo>
                    <a:lnTo>
                      <a:pt x="456" y="240"/>
                    </a:lnTo>
                    <a:lnTo>
                      <a:pt x="233" y="347"/>
                    </a:lnTo>
                    <a:lnTo>
                      <a:pt x="0" y="38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ea typeface="ＭＳ Ｐゴシック" charset="0"/>
                </a:endParaRPr>
              </a:p>
            </p:txBody>
          </p:sp>
          <p:sp>
            <p:nvSpPr>
              <p:cNvPr id="288806" name="Freeform 40"/>
              <p:cNvSpPr>
                <a:spLocks/>
              </p:cNvSpPr>
              <p:nvPr/>
            </p:nvSpPr>
            <p:spPr bwMode="auto">
              <a:xfrm>
                <a:off x="5055" y="692"/>
                <a:ext cx="176" cy="228"/>
              </a:xfrm>
              <a:custGeom>
                <a:avLst/>
                <a:gdLst>
                  <a:gd name="T0" fmla="*/ 1 w 352"/>
                  <a:gd name="T1" fmla="*/ 1 h 455"/>
                  <a:gd name="T2" fmla="*/ 1 w 352"/>
                  <a:gd name="T3" fmla="*/ 0 h 455"/>
                  <a:gd name="T4" fmla="*/ 1 w 352"/>
                  <a:gd name="T5" fmla="*/ 1 h 455"/>
                  <a:gd name="T6" fmla="*/ 0 w 352"/>
                  <a:gd name="T7" fmla="*/ 1 h 455"/>
                  <a:gd name="T8" fmla="*/ 1 w 352"/>
                  <a:gd name="T9" fmla="*/ 1 h 455"/>
                  <a:gd name="T10" fmla="*/ 0 60000 65536"/>
                  <a:gd name="T11" fmla="*/ 0 60000 65536"/>
                  <a:gd name="T12" fmla="*/ 0 60000 65536"/>
                  <a:gd name="T13" fmla="*/ 0 60000 65536"/>
                  <a:gd name="T14" fmla="*/ 0 60000 65536"/>
                  <a:gd name="T15" fmla="*/ 0 w 352"/>
                  <a:gd name="T16" fmla="*/ 0 h 455"/>
                  <a:gd name="T17" fmla="*/ 352 w 352"/>
                  <a:gd name="T18" fmla="*/ 455 h 455"/>
                </a:gdLst>
                <a:ahLst/>
                <a:cxnLst>
                  <a:cxn ang="T10">
                    <a:pos x="T0" y="T1"/>
                  </a:cxn>
                  <a:cxn ang="T11">
                    <a:pos x="T2" y="T3"/>
                  </a:cxn>
                  <a:cxn ang="T12">
                    <a:pos x="T4" y="T5"/>
                  </a:cxn>
                  <a:cxn ang="T13">
                    <a:pos x="T6" y="T7"/>
                  </a:cxn>
                  <a:cxn ang="T14">
                    <a:pos x="T8" y="T9"/>
                  </a:cxn>
                </a:cxnLst>
                <a:rect l="T15" t="T16" r="T17" b="T18"/>
                <a:pathLst>
                  <a:path w="352" h="455">
                    <a:moveTo>
                      <a:pt x="34" y="382"/>
                    </a:moveTo>
                    <a:lnTo>
                      <a:pt x="352" y="0"/>
                    </a:lnTo>
                    <a:lnTo>
                      <a:pt x="281" y="150"/>
                    </a:lnTo>
                    <a:lnTo>
                      <a:pt x="0" y="455"/>
                    </a:lnTo>
                    <a:lnTo>
                      <a:pt x="34" y="38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ea typeface="ＭＳ Ｐゴシック" charset="0"/>
                </a:endParaRPr>
              </a:p>
            </p:txBody>
          </p:sp>
          <p:sp>
            <p:nvSpPr>
              <p:cNvPr id="288807" name="Freeform 41"/>
              <p:cNvSpPr>
                <a:spLocks/>
              </p:cNvSpPr>
              <p:nvPr/>
            </p:nvSpPr>
            <p:spPr bwMode="auto">
              <a:xfrm>
                <a:off x="5040" y="495"/>
                <a:ext cx="157" cy="405"/>
              </a:xfrm>
              <a:custGeom>
                <a:avLst/>
                <a:gdLst>
                  <a:gd name="T0" fmla="*/ 0 w 315"/>
                  <a:gd name="T1" fmla="*/ 1 h 810"/>
                  <a:gd name="T2" fmla="*/ 0 w 315"/>
                  <a:gd name="T3" fmla="*/ 1 h 810"/>
                  <a:gd name="T4" fmla="*/ 0 w 315"/>
                  <a:gd name="T5" fmla="*/ 0 h 810"/>
                  <a:gd name="T6" fmla="*/ 0 w 315"/>
                  <a:gd name="T7" fmla="*/ 1 h 810"/>
                  <a:gd name="T8" fmla="*/ 0 w 315"/>
                  <a:gd name="T9" fmla="*/ 1 h 810"/>
                  <a:gd name="T10" fmla="*/ 0 w 315"/>
                  <a:gd name="T11" fmla="*/ 1 h 810"/>
                  <a:gd name="T12" fmla="*/ 0 w 315"/>
                  <a:gd name="T13" fmla="*/ 1 h 810"/>
                  <a:gd name="T14" fmla="*/ 0 w 315"/>
                  <a:gd name="T15" fmla="*/ 1 h 810"/>
                  <a:gd name="T16" fmla="*/ 0 w 315"/>
                  <a:gd name="T17" fmla="*/ 1 h 810"/>
                  <a:gd name="T18" fmla="*/ 0 w 315"/>
                  <a:gd name="T19" fmla="*/ 1 h 8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5"/>
                  <a:gd name="T31" fmla="*/ 0 h 810"/>
                  <a:gd name="T32" fmla="*/ 315 w 315"/>
                  <a:gd name="T33" fmla="*/ 810 h 8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5" h="810">
                    <a:moveTo>
                      <a:pt x="0" y="810"/>
                    </a:moveTo>
                    <a:lnTo>
                      <a:pt x="315" y="379"/>
                    </a:lnTo>
                    <a:lnTo>
                      <a:pt x="307" y="0"/>
                    </a:lnTo>
                    <a:lnTo>
                      <a:pt x="231" y="163"/>
                    </a:lnTo>
                    <a:lnTo>
                      <a:pt x="218" y="220"/>
                    </a:lnTo>
                    <a:lnTo>
                      <a:pt x="194" y="189"/>
                    </a:lnTo>
                    <a:lnTo>
                      <a:pt x="128" y="399"/>
                    </a:lnTo>
                    <a:lnTo>
                      <a:pt x="118" y="362"/>
                    </a:lnTo>
                    <a:lnTo>
                      <a:pt x="29" y="571"/>
                    </a:lnTo>
                    <a:lnTo>
                      <a:pt x="0" y="8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ea typeface="ＭＳ Ｐゴシック" charset="0"/>
                </a:endParaRPr>
              </a:p>
            </p:txBody>
          </p:sp>
        </p:grpSp>
        <p:sp>
          <p:nvSpPr>
            <p:cNvPr id="288802" name="Freeform 43"/>
            <p:cNvSpPr>
              <a:spLocks/>
            </p:cNvSpPr>
            <p:nvPr/>
          </p:nvSpPr>
          <p:spPr bwMode="auto">
            <a:xfrm>
              <a:off x="4986" y="882"/>
              <a:ext cx="122" cy="132"/>
            </a:xfrm>
            <a:custGeom>
              <a:avLst/>
              <a:gdLst>
                <a:gd name="T0" fmla="*/ 1 w 244"/>
                <a:gd name="T1" fmla="*/ 0 h 265"/>
                <a:gd name="T2" fmla="*/ 1 w 244"/>
                <a:gd name="T3" fmla="*/ 0 h 265"/>
                <a:gd name="T4" fmla="*/ 1 w 244"/>
                <a:gd name="T5" fmla="*/ 0 h 265"/>
                <a:gd name="T6" fmla="*/ 1 w 244"/>
                <a:gd name="T7" fmla="*/ 0 h 265"/>
                <a:gd name="T8" fmla="*/ 1 w 244"/>
                <a:gd name="T9" fmla="*/ 0 h 265"/>
                <a:gd name="T10" fmla="*/ 1 w 244"/>
                <a:gd name="T11" fmla="*/ 0 h 265"/>
                <a:gd name="T12" fmla="*/ 1 w 244"/>
                <a:gd name="T13" fmla="*/ 0 h 265"/>
                <a:gd name="T14" fmla="*/ 1 w 244"/>
                <a:gd name="T15" fmla="*/ 0 h 265"/>
                <a:gd name="T16" fmla="*/ 1 w 244"/>
                <a:gd name="T17" fmla="*/ 0 h 265"/>
                <a:gd name="T18" fmla="*/ 1 w 244"/>
                <a:gd name="T19" fmla="*/ 0 h 265"/>
                <a:gd name="T20" fmla="*/ 1 w 244"/>
                <a:gd name="T21" fmla="*/ 0 h 265"/>
                <a:gd name="T22" fmla="*/ 1 w 244"/>
                <a:gd name="T23" fmla="*/ 0 h 265"/>
                <a:gd name="T24" fmla="*/ 1 w 244"/>
                <a:gd name="T25" fmla="*/ 0 h 265"/>
                <a:gd name="T26" fmla="*/ 1 w 244"/>
                <a:gd name="T27" fmla="*/ 0 h 265"/>
                <a:gd name="T28" fmla="*/ 1 w 244"/>
                <a:gd name="T29" fmla="*/ 0 h 265"/>
                <a:gd name="T30" fmla="*/ 1 w 244"/>
                <a:gd name="T31" fmla="*/ 0 h 265"/>
                <a:gd name="T32" fmla="*/ 1 w 244"/>
                <a:gd name="T33" fmla="*/ 0 h 265"/>
                <a:gd name="T34" fmla="*/ 1 w 244"/>
                <a:gd name="T35" fmla="*/ 0 h 265"/>
                <a:gd name="T36" fmla="*/ 1 w 244"/>
                <a:gd name="T37" fmla="*/ 0 h 265"/>
                <a:gd name="T38" fmla="*/ 1 w 244"/>
                <a:gd name="T39" fmla="*/ 0 h 265"/>
                <a:gd name="T40" fmla="*/ 0 w 244"/>
                <a:gd name="T41" fmla="*/ 0 h 265"/>
                <a:gd name="T42" fmla="*/ 0 w 244"/>
                <a:gd name="T43" fmla="*/ 0 h 265"/>
                <a:gd name="T44" fmla="*/ 1 w 244"/>
                <a:gd name="T45" fmla="*/ 0 h 265"/>
                <a:gd name="T46" fmla="*/ 1 w 244"/>
                <a:gd name="T47" fmla="*/ 0 h 26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44"/>
                <a:gd name="T73" fmla="*/ 0 h 265"/>
                <a:gd name="T74" fmla="*/ 244 w 244"/>
                <a:gd name="T75" fmla="*/ 265 h 26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44" h="265">
                  <a:moveTo>
                    <a:pt x="111" y="0"/>
                  </a:moveTo>
                  <a:lnTo>
                    <a:pt x="108" y="28"/>
                  </a:lnTo>
                  <a:lnTo>
                    <a:pt x="105" y="47"/>
                  </a:lnTo>
                  <a:lnTo>
                    <a:pt x="108" y="66"/>
                  </a:lnTo>
                  <a:lnTo>
                    <a:pt x="116" y="83"/>
                  </a:lnTo>
                  <a:lnTo>
                    <a:pt x="127" y="102"/>
                  </a:lnTo>
                  <a:lnTo>
                    <a:pt x="144" y="120"/>
                  </a:lnTo>
                  <a:lnTo>
                    <a:pt x="160" y="133"/>
                  </a:lnTo>
                  <a:lnTo>
                    <a:pt x="182" y="139"/>
                  </a:lnTo>
                  <a:lnTo>
                    <a:pt x="205" y="144"/>
                  </a:lnTo>
                  <a:lnTo>
                    <a:pt x="224" y="142"/>
                  </a:lnTo>
                  <a:lnTo>
                    <a:pt x="244" y="139"/>
                  </a:lnTo>
                  <a:lnTo>
                    <a:pt x="108" y="260"/>
                  </a:lnTo>
                  <a:lnTo>
                    <a:pt x="90" y="265"/>
                  </a:lnTo>
                  <a:lnTo>
                    <a:pt x="71" y="265"/>
                  </a:lnTo>
                  <a:lnTo>
                    <a:pt x="55" y="260"/>
                  </a:lnTo>
                  <a:lnTo>
                    <a:pt x="39" y="252"/>
                  </a:lnTo>
                  <a:lnTo>
                    <a:pt x="23" y="241"/>
                  </a:lnTo>
                  <a:lnTo>
                    <a:pt x="10" y="225"/>
                  </a:lnTo>
                  <a:lnTo>
                    <a:pt x="3" y="205"/>
                  </a:lnTo>
                  <a:lnTo>
                    <a:pt x="0" y="187"/>
                  </a:lnTo>
                  <a:lnTo>
                    <a:pt x="0" y="168"/>
                  </a:lnTo>
                  <a:lnTo>
                    <a:pt x="5" y="146"/>
                  </a:lnTo>
                  <a:lnTo>
                    <a:pt x="111"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ea typeface="ＭＳ Ｐゴシック" charset="0"/>
              </a:endParaRPr>
            </a:p>
          </p:txBody>
        </p:sp>
        <p:sp>
          <p:nvSpPr>
            <p:cNvPr id="288803" name="Freeform 44"/>
            <p:cNvSpPr>
              <a:spLocks/>
            </p:cNvSpPr>
            <p:nvPr/>
          </p:nvSpPr>
          <p:spPr bwMode="auto">
            <a:xfrm>
              <a:off x="4999" y="919"/>
              <a:ext cx="72" cy="82"/>
            </a:xfrm>
            <a:custGeom>
              <a:avLst/>
              <a:gdLst>
                <a:gd name="T0" fmla="*/ 1 w 143"/>
                <a:gd name="T1" fmla="*/ 0 h 165"/>
                <a:gd name="T2" fmla="*/ 1 w 143"/>
                <a:gd name="T3" fmla="*/ 0 h 165"/>
                <a:gd name="T4" fmla="*/ 1 w 143"/>
                <a:gd name="T5" fmla="*/ 0 h 165"/>
                <a:gd name="T6" fmla="*/ 1 w 143"/>
                <a:gd name="T7" fmla="*/ 0 h 165"/>
                <a:gd name="T8" fmla="*/ 1 w 143"/>
                <a:gd name="T9" fmla="*/ 0 h 165"/>
                <a:gd name="T10" fmla="*/ 1 w 143"/>
                <a:gd name="T11" fmla="*/ 0 h 165"/>
                <a:gd name="T12" fmla="*/ 1 w 143"/>
                <a:gd name="T13" fmla="*/ 0 h 165"/>
                <a:gd name="T14" fmla="*/ 1 w 143"/>
                <a:gd name="T15" fmla="*/ 0 h 165"/>
                <a:gd name="T16" fmla="*/ 1 w 143"/>
                <a:gd name="T17" fmla="*/ 0 h 165"/>
                <a:gd name="T18" fmla="*/ 1 w 143"/>
                <a:gd name="T19" fmla="*/ 0 h 165"/>
                <a:gd name="T20" fmla="*/ 1 w 143"/>
                <a:gd name="T21" fmla="*/ 0 h 165"/>
                <a:gd name="T22" fmla="*/ 1 w 143"/>
                <a:gd name="T23" fmla="*/ 0 h 165"/>
                <a:gd name="T24" fmla="*/ 1 w 143"/>
                <a:gd name="T25" fmla="*/ 0 h 165"/>
                <a:gd name="T26" fmla="*/ 1 w 143"/>
                <a:gd name="T27" fmla="*/ 0 h 165"/>
                <a:gd name="T28" fmla="*/ 1 w 143"/>
                <a:gd name="T29" fmla="*/ 0 h 165"/>
                <a:gd name="T30" fmla="*/ 1 w 143"/>
                <a:gd name="T31" fmla="*/ 0 h 165"/>
                <a:gd name="T32" fmla="*/ 1 w 143"/>
                <a:gd name="T33" fmla="*/ 0 h 165"/>
                <a:gd name="T34" fmla="*/ 1 w 143"/>
                <a:gd name="T35" fmla="*/ 0 h 165"/>
                <a:gd name="T36" fmla="*/ 1 w 143"/>
                <a:gd name="T37" fmla="*/ 0 h 165"/>
                <a:gd name="T38" fmla="*/ 1 w 143"/>
                <a:gd name="T39" fmla="*/ 0 h 165"/>
                <a:gd name="T40" fmla="*/ 0 w 143"/>
                <a:gd name="T41" fmla="*/ 0 h 165"/>
                <a:gd name="T42" fmla="*/ 0 w 143"/>
                <a:gd name="T43" fmla="*/ 0 h 165"/>
                <a:gd name="T44" fmla="*/ 1 w 143"/>
                <a:gd name="T45" fmla="*/ 0 h 165"/>
                <a:gd name="T46" fmla="*/ 1 w 143"/>
                <a:gd name="T47" fmla="*/ 0 h 16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43"/>
                <a:gd name="T73" fmla="*/ 0 h 165"/>
                <a:gd name="T74" fmla="*/ 143 w 143"/>
                <a:gd name="T75" fmla="*/ 165 h 16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43" h="165">
                  <a:moveTo>
                    <a:pt x="32" y="0"/>
                  </a:moveTo>
                  <a:lnTo>
                    <a:pt x="27" y="17"/>
                  </a:lnTo>
                  <a:lnTo>
                    <a:pt x="24" y="36"/>
                  </a:lnTo>
                  <a:lnTo>
                    <a:pt x="22" y="54"/>
                  </a:lnTo>
                  <a:lnTo>
                    <a:pt x="22" y="70"/>
                  </a:lnTo>
                  <a:lnTo>
                    <a:pt x="26" y="93"/>
                  </a:lnTo>
                  <a:lnTo>
                    <a:pt x="34" y="112"/>
                  </a:lnTo>
                  <a:lnTo>
                    <a:pt x="45" y="123"/>
                  </a:lnTo>
                  <a:lnTo>
                    <a:pt x="66" y="133"/>
                  </a:lnTo>
                  <a:lnTo>
                    <a:pt x="92" y="138"/>
                  </a:lnTo>
                  <a:lnTo>
                    <a:pt x="116" y="136"/>
                  </a:lnTo>
                  <a:lnTo>
                    <a:pt x="143" y="130"/>
                  </a:lnTo>
                  <a:lnTo>
                    <a:pt x="111" y="160"/>
                  </a:lnTo>
                  <a:lnTo>
                    <a:pt x="93" y="165"/>
                  </a:lnTo>
                  <a:lnTo>
                    <a:pt x="71" y="164"/>
                  </a:lnTo>
                  <a:lnTo>
                    <a:pt x="51" y="159"/>
                  </a:lnTo>
                  <a:lnTo>
                    <a:pt x="35" y="151"/>
                  </a:lnTo>
                  <a:lnTo>
                    <a:pt x="22" y="138"/>
                  </a:lnTo>
                  <a:lnTo>
                    <a:pt x="9" y="123"/>
                  </a:lnTo>
                  <a:lnTo>
                    <a:pt x="3" y="105"/>
                  </a:lnTo>
                  <a:lnTo>
                    <a:pt x="0" y="84"/>
                  </a:lnTo>
                  <a:lnTo>
                    <a:pt x="0" y="65"/>
                  </a:lnTo>
                  <a:lnTo>
                    <a:pt x="5" y="41"/>
                  </a:lnTo>
                  <a:lnTo>
                    <a:pt x="32"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ea typeface="ＭＳ Ｐゴシック" charset="0"/>
              </a:endParaRPr>
            </a:p>
          </p:txBody>
        </p:sp>
        <p:sp>
          <p:nvSpPr>
            <p:cNvPr id="288804" name="Freeform 45"/>
            <p:cNvSpPr>
              <a:spLocks/>
            </p:cNvSpPr>
            <p:nvPr/>
          </p:nvSpPr>
          <p:spPr bwMode="auto">
            <a:xfrm>
              <a:off x="4846" y="1109"/>
              <a:ext cx="54" cy="60"/>
            </a:xfrm>
            <a:custGeom>
              <a:avLst/>
              <a:gdLst>
                <a:gd name="T0" fmla="*/ 1 w 108"/>
                <a:gd name="T1" fmla="*/ 0 h 120"/>
                <a:gd name="T2" fmla="*/ 1 w 108"/>
                <a:gd name="T3" fmla="*/ 1 h 120"/>
                <a:gd name="T4" fmla="*/ 0 w 108"/>
                <a:gd name="T5" fmla="*/ 1 h 120"/>
                <a:gd name="T6" fmla="*/ 1 w 108"/>
                <a:gd name="T7" fmla="*/ 1 h 120"/>
                <a:gd name="T8" fmla="*/ 1 w 108"/>
                <a:gd name="T9" fmla="*/ 1 h 120"/>
                <a:gd name="T10" fmla="*/ 1 w 108"/>
                <a:gd name="T11" fmla="*/ 1 h 120"/>
                <a:gd name="T12" fmla="*/ 1 w 108"/>
                <a:gd name="T13" fmla="*/ 1 h 120"/>
                <a:gd name="T14" fmla="*/ 1 w 108"/>
                <a:gd name="T15" fmla="*/ 1 h 120"/>
                <a:gd name="T16" fmla="*/ 1 w 108"/>
                <a:gd name="T17" fmla="*/ 1 h 120"/>
                <a:gd name="T18" fmla="*/ 1 w 108"/>
                <a:gd name="T19" fmla="*/ 1 h 120"/>
                <a:gd name="T20" fmla="*/ 1 w 108"/>
                <a:gd name="T21" fmla="*/ 1 h 120"/>
                <a:gd name="T22" fmla="*/ 1 w 108"/>
                <a:gd name="T23" fmla="*/ 1 h 120"/>
                <a:gd name="T24" fmla="*/ 1 w 108"/>
                <a:gd name="T25" fmla="*/ 1 h 120"/>
                <a:gd name="T26" fmla="*/ 1 w 108"/>
                <a:gd name="T27" fmla="*/ 1 h 120"/>
                <a:gd name="T28" fmla="*/ 1 w 108"/>
                <a:gd name="T29" fmla="*/ 0 h 1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8"/>
                <a:gd name="T46" fmla="*/ 0 h 120"/>
                <a:gd name="T47" fmla="*/ 108 w 108"/>
                <a:gd name="T48" fmla="*/ 120 h 12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8" h="120">
                  <a:moveTo>
                    <a:pt x="58" y="0"/>
                  </a:moveTo>
                  <a:lnTo>
                    <a:pt x="3" y="73"/>
                  </a:lnTo>
                  <a:lnTo>
                    <a:pt x="0" y="84"/>
                  </a:lnTo>
                  <a:lnTo>
                    <a:pt x="2" y="97"/>
                  </a:lnTo>
                  <a:lnTo>
                    <a:pt x="7" y="109"/>
                  </a:lnTo>
                  <a:lnTo>
                    <a:pt x="15" y="117"/>
                  </a:lnTo>
                  <a:lnTo>
                    <a:pt x="27" y="120"/>
                  </a:lnTo>
                  <a:lnTo>
                    <a:pt x="40" y="118"/>
                  </a:lnTo>
                  <a:lnTo>
                    <a:pt x="108" y="57"/>
                  </a:lnTo>
                  <a:lnTo>
                    <a:pt x="94" y="52"/>
                  </a:lnTo>
                  <a:lnTo>
                    <a:pt x="81" y="44"/>
                  </a:lnTo>
                  <a:lnTo>
                    <a:pt x="71" y="34"/>
                  </a:lnTo>
                  <a:lnTo>
                    <a:pt x="65" y="25"/>
                  </a:lnTo>
                  <a:lnTo>
                    <a:pt x="60" y="13"/>
                  </a:lnTo>
                  <a:lnTo>
                    <a:pt x="58"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ea typeface="ＭＳ Ｐゴシック" charset="0"/>
              </a:endParaRPr>
            </a:p>
          </p:txBody>
        </p:sp>
      </p:grpSp>
      <p:grpSp>
        <p:nvGrpSpPr>
          <p:cNvPr id="10" name="Group 65"/>
          <p:cNvGrpSpPr>
            <a:grpSpLocks/>
          </p:cNvGrpSpPr>
          <p:nvPr/>
        </p:nvGrpSpPr>
        <p:grpSpPr bwMode="auto">
          <a:xfrm>
            <a:off x="1351553" y="3869915"/>
            <a:ext cx="1995488" cy="1030288"/>
            <a:chOff x="4903" y="899"/>
            <a:chExt cx="760" cy="402"/>
          </a:xfrm>
        </p:grpSpPr>
        <p:grpSp>
          <p:nvGrpSpPr>
            <p:cNvPr id="288775" name="Group 62"/>
            <p:cNvGrpSpPr>
              <a:grpSpLocks/>
            </p:cNvGrpSpPr>
            <p:nvPr/>
          </p:nvGrpSpPr>
          <p:grpSpPr bwMode="auto">
            <a:xfrm>
              <a:off x="4903" y="899"/>
              <a:ext cx="760" cy="402"/>
              <a:chOff x="4903" y="899"/>
              <a:chExt cx="760" cy="402"/>
            </a:xfrm>
          </p:grpSpPr>
          <p:grpSp>
            <p:nvGrpSpPr>
              <p:cNvPr id="288778" name="Group 57"/>
              <p:cNvGrpSpPr>
                <a:grpSpLocks/>
              </p:cNvGrpSpPr>
              <p:nvPr/>
            </p:nvGrpSpPr>
            <p:grpSpPr bwMode="auto">
              <a:xfrm>
                <a:off x="4903" y="1017"/>
                <a:ext cx="746" cy="284"/>
                <a:chOff x="4903" y="1017"/>
                <a:chExt cx="746" cy="284"/>
              </a:xfrm>
            </p:grpSpPr>
            <p:grpSp>
              <p:nvGrpSpPr>
                <p:cNvPr id="288783" name="Group 50"/>
                <p:cNvGrpSpPr>
                  <a:grpSpLocks/>
                </p:cNvGrpSpPr>
                <p:nvPr/>
              </p:nvGrpSpPr>
              <p:grpSpPr bwMode="auto">
                <a:xfrm>
                  <a:off x="4903" y="1196"/>
                  <a:ext cx="47" cy="105"/>
                  <a:chOff x="4903" y="1196"/>
                  <a:chExt cx="47" cy="105"/>
                </a:xfrm>
              </p:grpSpPr>
              <p:sp>
                <p:nvSpPr>
                  <p:cNvPr id="288790" name="Freeform 47"/>
                  <p:cNvSpPr>
                    <a:spLocks/>
                  </p:cNvSpPr>
                  <p:nvPr/>
                </p:nvSpPr>
                <p:spPr bwMode="auto">
                  <a:xfrm>
                    <a:off x="4937" y="1196"/>
                    <a:ext cx="13" cy="105"/>
                  </a:xfrm>
                  <a:custGeom>
                    <a:avLst/>
                    <a:gdLst>
                      <a:gd name="T0" fmla="*/ 1 w 26"/>
                      <a:gd name="T1" fmla="*/ 0 h 210"/>
                      <a:gd name="T2" fmla="*/ 0 w 26"/>
                      <a:gd name="T3" fmla="*/ 1 h 210"/>
                      <a:gd name="T4" fmla="*/ 1 w 26"/>
                      <a:gd name="T5" fmla="*/ 1 h 210"/>
                      <a:gd name="T6" fmla="*/ 1 w 26"/>
                      <a:gd name="T7" fmla="*/ 1 h 210"/>
                      <a:gd name="T8" fmla="*/ 1 w 26"/>
                      <a:gd name="T9" fmla="*/ 0 h 210"/>
                      <a:gd name="T10" fmla="*/ 0 60000 65536"/>
                      <a:gd name="T11" fmla="*/ 0 60000 65536"/>
                      <a:gd name="T12" fmla="*/ 0 60000 65536"/>
                      <a:gd name="T13" fmla="*/ 0 60000 65536"/>
                      <a:gd name="T14" fmla="*/ 0 60000 65536"/>
                      <a:gd name="T15" fmla="*/ 0 w 26"/>
                      <a:gd name="T16" fmla="*/ 0 h 210"/>
                      <a:gd name="T17" fmla="*/ 26 w 26"/>
                      <a:gd name="T18" fmla="*/ 210 h 210"/>
                    </a:gdLst>
                    <a:ahLst/>
                    <a:cxnLst>
                      <a:cxn ang="T10">
                        <a:pos x="T0" y="T1"/>
                      </a:cxn>
                      <a:cxn ang="T11">
                        <a:pos x="T2" y="T3"/>
                      </a:cxn>
                      <a:cxn ang="T12">
                        <a:pos x="T4" y="T5"/>
                      </a:cxn>
                      <a:cxn ang="T13">
                        <a:pos x="T6" y="T7"/>
                      </a:cxn>
                      <a:cxn ang="T14">
                        <a:pos x="T8" y="T9"/>
                      </a:cxn>
                    </a:cxnLst>
                    <a:rect l="T15" t="T16" r="T17" b="T18"/>
                    <a:pathLst>
                      <a:path w="26" h="210">
                        <a:moveTo>
                          <a:pt x="7" y="0"/>
                        </a:moveTo>
                        <a:lnTo>
                          <a:pt x="0" y="115"/>
                        </a:lnTo>
                        <a:lnTo>
                          <a:pt x="26" y="210"/>
                        </a:lnTo>
                        <a:lnTo>
                          <a:pt x="26" y="108"/>
                        </a:lnTo>
                        <a:lnTo>
                          <a:pt x="7" y="0"/>
                        </a:lnTo>
                        <a:close/>
                      </a:path>
                    </a:pathLst>
                  </a:custGeom>
                  <a:solidFill>
                    <a:srgbClr val="9F9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ea typeface="ＭＳ Ｐゴシック" charset="0"/>
                    </a:endParaRPr>
                  </a:p>
                </p:txBody>
              </p:sp>
              <p:sp>
                <p:nvSpPr>
                  <p:cNvPr id="288791" name="Freeform 48"/>
                  <p:cNvSpPr>
                    <a:spLocks/>
                  </p:cNvSpPr>
                  <p:nvPr/>
                </p:nvSpPr>
                <p:spPr bwMode="auto">
                  <a:xfrm>
                    <a:off x="4903" y="1196"/>
                    <a:ext cx="36" cy="63"/>
                  </a:xfrm>
                  <a:custGeom>
                    <a:avLst/>
                    <a:gdLst>
                      <a:gd name="T0" fmla="*/ 1 w 72"/>
                      <a:gd name="T1" fmla="*/ 0 h 128"/>
                      <a:gd name="T2" fmla="*/ 1 w 72"/>
                      <a:gd name="T3" fmla="*/ 0 h 128"/>
                      <a:gd name="T4" fmla="*/ 0 w 72"/>
                      <a:gd name="T5" fmla="*/ 0 h 128"/>
                      <a:gd name="T6" fmla="*/ 0 w 72"/>
                      <a:gd name="T7" fmla="*/ 0 h 128"/>
                      <a:gd name="T8" fmla="*/ 1 w 72"/>
                      <a:gd name="T9" fmla="*/ 0 h 128"/>
                      <a:gd name="T10" fmla="*/ 0 60000 65536"/>
                      <a:gd name="T11" fmla="*/ 0 60000 65536"/>
                      <a:gd name="T12" fmla="*/ 0 60000 65536"/>
                      <a:gd name="T13" fmla="*/ 0 60000 65536"/>
                      <a:gd name="T14" fmla="*/ 0 60000 65536"/>
                      <a:gd name="T15" fmla="*/ 0 w 72"/>
                      <a:gd name="T16" fmla="*/ 0 h 128"/>
                      <a:gd name="T17" fmla="*/ 72 w 72"/>
                      <a:gd name="T18" fmla="*/ 128 h 128"/>
                    </a:gdLst>
                    <a:ahLst/>
                    <a:cxnLst>
                      <a:cxn ang="T10">
                        <a:pos x="T0" y="T1"/>
                      </a:cxn>
                      <a:cxn ang="T11">
                        <a:pos x="T2" y="T3"/>
                      </a:cxn>
                      <a:cxn ang="T12">
                        <a:pos x="T4" y="T5"/>
                      </a:cxn>
                      <a:cxn ang="T13">
                        <a:pos x="T6" y="T7"/>
                      </a:cxn>
                      <a:cxn ang="T14">
                        <a:pos x="T8" y="T9"/>
                      </a:cxn>
                    </a:cxnLst>
                    <a:rect l="T15" t="T16" r="T17" b="T18"/>
                    <a:pathLst>
                      <a:path w="72" h="128">
                        <a:moveTo>
                          <a:pt x="72" y="0"/>
                        </a:moveTo>
                        <a:lnTo>
                          <a:pt x="66" y="112"/>
                        </a:lnTo>
                        <a:lnTo>
                          <a:pt x="0" y="128"/>
                        </a:lnTo>
                        <a:lnTo>
                          <a:pt x="0" y="86"/>
                        </a:lnTo>
                        <a:lnTo>
                          <a:pt x="72" y="0"/>
                        </a:lnTo>
                        <a:close/>
                      </a:path>
                    </a:pathLst>
                  </a:custGeom>
                  <a:solidFill>
                    <a:srgbClr val="5F5F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ea typeface="ＭＳ Ｐゴシック" charset="0"/>
                    </a:endParaRPr>
                  </a:p>
                </p:txBody>
              </p:sp>
              <p:sp>
                <p:nvSpPr>
                  <p:cNvPr id="288792" name="Freeform 49"/>
                  <p:cNvSpPr>
                    <a:spLocks/>
                  </p:cNvSpPr>
                  <p:nvPr/>
                </p:nvSpPr>
                <p:spPr bwMode="auto">
                  <a:xfrm>
                    <a:off x="4903" y="1253"/>
                    <a:ext cx="47" cy="47"/>
                  </a:xfrm>
                  <a:custGeom>
                    <a:avLst/>
                    <a:gdLst>
                      <a:gd name="T0" fmla="*/ 0 w 93"/>
                      <a:gd name="T1" fmla="*/ 1 h 93"/>
                      <a:gd name="T2" fmla="*/ 1 w 93"/>
                      <a:gd name="T3" fmla="*/ 0 h 93"/>
                      <a:gd name="T4" fmla="*/ 1 w 93"/>
                      <a:gd name="T5" fmla="*/ 1 h 93"/>
                      <a:gd name="T6" fmla="*/ 1 w 93"/>
                      <a:gd name="T7" fmla="*/ 1 h 93"/>
                      <a:gd name="T8" fmla="*/ 0 w 93"/>
                      <a:gd name="T9" fmla="*/ 1 h 93"/>
                      <a:gd name="T10" fmla="*/ 0 60000 65536"/>
                      <a:gd name="T11" fmla="*/ 0 60000 65536"/>
                      <a:gd name="T12" fmla="*/ 0 60000 65536"/>
                      <a:gd name="T13" fmla="*/ 0 60000 65536"/>
                      <a:gd name="T14" fmla="*/ 0 60000 65536"/>
                      <a:gd name="T15" fmla="*/ 0 w 93"/>
                      <a:gd name="T16" fmla="*/ 0 h 93"/>
                      <a:gd name="T17" fmla="*/ 93 w 93"/>
                      <a:gd name="T18" fmla="*/ 93 h 93"/>
                    </a:gdLst>
                    <a:ahLst/>
                    <a:cxnLst>
                      <a:cxn ang="T10">
                        <a:pos x="T0" y="T1"/>
                      </a:cxn>
                      <a:cxn ang="T11">
                        <a:pos x="T2" y="T3"/>
                      </a:cxn>
                      <a:cxn ang="T12">
                        <a:pos x="T4" y="T5"/>
                      </a:cxn>
                      <a:cxn ang="T13">
                        <a:pos x="T6" y="T7"/>
                      </a:cxn>
                      <a:cxn ang="T14">
                        <a:pos x="T8" y="T9"/>
                      </a:cxn>
                    </a:cxnLst>
                    <a:rect l="T15" t="T16" r="T17" b="T18"/>
                    <a:pathLst>
                      <a:path w="93" h="93">
                        <a:moveTo>
                          <a:pt x="0" y="16"/>
                        </a:moveTo>
                        <a:lnTo>
                          <a:pt x="67" y="0"/>
                        </a:lnTo>
                        <a:lnTo>
                          <a:pt x="93" y="93"/>
                        </a:lnTo>
                        <a:lnTo>
                          <a:pt x="11" y="50"/>
                        </a:lnTo>
                        <a:lnTo>
                          <a:pt x="0" y="16"/>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ea typeface="ＭＳ Ｐゴシック" charset="0"/>
                    </a:endParaRPr>
                  </a:p>
                </p:txBody>
              </p:sp>
            </p:grpSp>
            <p:sp>
              <p:nvSpPr>
                <p:cNvPr id="288784" name="Freeform 51"/>
                <p:cNvSpPr>
                  <a:spLocks/>
                </p:cNvSpPr>
                <p:nvPr/>
              </p:nvSpPr>
              <p:spPr bwMode="auto">
                <a:xfrm>
                  <a:off x="4929" y="1029"/>
                  <a:ext cx="634" cy="239"/>
                </a:xfrm>
                <a:custGeom>
                  <a:avLst/>
                  <a:gdLst>
                    <a:gd name="T0" fmla="*/ 0 w 1269"/>
                    <a:gd name="T1" fmla="*/ 1 h 477"/>
                    <a:gd name="T2" fmla="*/ 0 w 1269"/>
                    <a:gd name="T3" fmla="*/ 1 h 477"/>
                    <a:gd name="T4" fmla="*/ 0 w 1269"/>
                    <a:gd name="T5" fmla="*/ 1 h 477"/>
                    <a:gd name="T6" fmla="*/ 0 w 1269"/>
                    <a:gd name="T7" fmla="*/ 1 h 477"/>
                    <a:gd name="T8" fmla="*/ 0 w 1269"/>
                    <a:gd name="T9" fmla="*/ 1 h 477"/>
                    <a:gd name="T10" fmla="*/ 0 w 1269"/>
                    <a:gd name="T11" fmla="*/ 1 h 477"/>
                    <a:gd name="T12" fmla="*/ 0 w 1269"/>
                    <a:gd name="T13" fmla="*/ 1 h 477"/>
                    <a:gd name="T14" fmla="*/ 0 w 1269"/>
                    <a:gd name="T15" fmla="*/ 1 h 477"/>
                    <a:gd name="T16" fmla="*/ 0 w 1269"/>
                    <a:gd name="T17" fmla="*/ 0 h 477"/>
                    <a:gd name="T18" fmla="*/ 0 w 1269"/>
                    <a:gd name="T19" fmla="*/ 1 h 477"/>
                    <a:gd name="T20" fmla="*/ 0 w 1269"/>
                    <a:gd name="T21" fmla="*/ 1 h 4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69"/>
                    <a:gd name="T34" fmla="*/ 0 h 477"/>
                    <a:gd name="T35" fmla="*/ 1269 w 1269"/>
                    <a:gd name="T36" fmla="*/ 477 h 47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69" h="477">
                      <a:moveTo>
                        <a:pt x="23" y="477"/>
                      </a:moveTo>
                      <a:lnTo>
                        <a:pt x="12" y="473"/>
                      </a:lnTo>
                      <a:lnTo>
                        <a:pt x="4" y="466"/>
                      </a:lnTo>
                      <a:lnTo>
                        <a:pt x="0" y="455"/>
                      </a:lnTo>
                      <a:lnTo>
                        <a:pt x="0" y="444"/>
                      </a:lnTo>
                      <a:lnTo>
                        <a:pt x="4" y="429"/>
                      </a:lnTo>
                      <a:lnTo>
                        <a:pt x="8" y="421"/>
                      </a:lnTo>
                      <a:lnTo>
                        <a:pt x="20" y="413"/>
                      </a:lnTo>
                      <a:lnTo>
                        <a:pt x="1221" y="0"/>
                      </a:lnTo>
                      <a:lnTo>
                        <a:pt x="1269" y="314"/>
                      </a:lnTo>
                      <a:lnTo>
                        <a:pt x="23" y="477"/>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ea typeface="ＭＳ Ｐゴシック" charset="0"/>
                  </a:endParaRPr>
                </a:p>
              </p:txBody>
            </p:sp>
            <p:sp>
              <p:nvSpPr>
                <p:cNvPr id="288785" name="Freeform 52"/>
                <p:cNvSpPr>
                  <a:spLocks/>
                </p:cNvSpPr>
                <p:nvPr/>
              </p:nvSpPr>
              <p:spPr bwMode="auto">
                <a:xfrm>
                  <a:off x="5457" y="1031"/>
                  <a:ext cx="184" cy="119"/>
                </a:xfrm>
                <a:custGeom>
                  <a:avLst/>
                  <a:gdLst>
                    <a:gd name="T0" fmla="*/ 0 w 370"/>
                    <a:gd name="T1" fmla="*/ 0 h 239"/>
                    <a:gd name="T2" fmla="*/ 0 w 370"/>
                    <a:gd name="T3" fmla="*/ 0 h 239"/>
                    <a:gd name="T4" fmla="*/ 0 w 370"/>
                    <a:gd name="T5" fmla="*/ 0 h 239"/>
                    <a:gd name="T6" fmla="*/ 0 w 370"/>
                    <a:gd name="T7" fmla="*/ 0 h 239"/>
                    <a:gd name="T8" fmla="*/ 0 w 370"/>
                    <a:gd name="T9" fmla="*/ 0 h 239"/>
                    <a:gd name="T10" fmla="*/ 0 w 370"/>
                    <a:gd name="T11" fmla="*/ 0 h 239"/>
                    <a:gd name="T12" fmla="*/ 0 w 370"/>
                    <a:gd name="T13" fmla="*/ 0 h 239"/>
                    <a:gd name="T14" fmla="*/ 0 60000 65536"/>
                    <a:gd name="T15" fmla="*/ 0 60000 65536"/>
                    <a:gd name="T16" fmla="*/ 0 60000 65536"/>
                    <a:gd name="T17" fmla="*/ 0 60000 65536"/>
                    <a:gd name="T18" fmla="*/ 0 60000 65536"/>
                    <a:gd name="T19" fmla="*/ 0 60000 65536"/>
                    <a:gd name="T20" fmla="*/ 0 60000 65536"/>
                    <a:gd name="T21" fmla="*/ 0 w 370"/>
                    <a:gd name="T22" fmla="*/ 0 h 239"/>
                    <a:gd name="T23" fmla="*/ 370 w 370"/>
                    <a:gd name="T24" fmla="*/ 239 h 2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0" h="239">
                      <a:moveTo>
                        <a:pt x="370" y="231"/>
                      </a:moveTo>
                      <a:lnTo>
                        <a:pt x="341" y="239"/>
                      </a:lnTo>
                      <a:lnTo>
                        <a:pt x="176" y="52"/>
                      </a:lnTo>
                      <a:lnTo>
                        <a:pt x="0" y="84"/>
                      </a:lnTo>
                      <a:lnTo>
                        <a:pt x="23" y="53"/>
                      </a:lnTo>
                      <a:lnTo>
                        <a:pt x="202" y="0"/>
                      </a:lnTo>
                      <a:lnTo>
                        <a:pt x="370" y="231"/>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ea typeface="ＭＳ Ｐゴシック" charset="0"/>
                  </a:endParaRPr>
                </a:p>
              </p:txBody>
            </p:sp>
            <p:sp>
              <p:nvSpPr>
                <p:cNvPr id="288786" name="Freeform 53"/>
                <p:cNvSpPr>
                  <a:spLocks/>
                </p:cNvSpPr>
                <p:nvPr/>
              </p:nvSpPr>
              <p:spPr bwMode="auto">
                <a:xfrm>
                  <a:off x="5439" y="1020"/>
                  <a:ext cx="178" cy="174"/>
                </a:xfrm>
                <a:custGeom>
                  <a:avLst/>
                  <a:gdLst>
                    <a:gd name="T0" fmla="*/ 1 w 356"/>
                    <a:gd name="T1" fmla="*/ 0 h 349"/>
                    <a:gd name="T2" fmla="*/ 1 w 356"/>
                    <a:gd name="T3" fmla="*/ 0 h 349"/>
                    <a:gd name="T4" fmla="*/ 1 w 356"/>
                    <a:gd name="T5" fmla="*/ 0 h 349"/>
                    <a:gd name="T6" fmla="*/ 1 w 356"/>
                    <a:gd name="T7" fmla="*/ 0 h 349"/>
                    <a:gd name="T8" fmla="*/ 1 w 356"/>
                    <a:gd name="T9" fmla="*/ 0 h 349"/>
                    <a:gd name="T10" fmla="*/ 1 w 356"/>
                    <a:gd name="T11" fmla="*/ 0 h 349"/>
                    <a:gd name="T12" fmla="*/ 1 w 356"/>
                    <a:gd name="T13" fmla="*/ 0 h 349"/>
                    <a:gd name="T14" fmla="*/ 0 w 356"/>
                    <a:gd name="T15" fmla="*/ 0 h 349"/>
                    <a:gd name="T16" fmla="*/ 1 w 356"/>
                    <a:gd name="T17" fmla="*/ 0 h 349"/>
                    <a:gd name="T18" fmla="*/ 1 w 356"/>
                    <a:gd name="T19" fmla="*/ 0 h 349"/>
                    <a:gd name="T20" fmla="*/ 1 w 356"/>
                    <a:gd name="T21" fmla="*/ 0 h 349"/>
                    <a:gd name="T22" fmla="*/ 1 w 356"/>
                    <a:gd name="T23" fmla="*/ 0 h 349"/>
                    <a:gd name="T24" fmla="*/ 1 w 356"/>
                    <a:gd name="T25" fmla="*/ 0 h 349"/>
                    <a:gd name="T26" fmla="*/ 1 w 356"/>
                    <a:gd name="T27" fmla="*/ 0 h 349"/>
                    <a:gd name="T28" fmla="*/ 1 w 356"/>
                    <a:gd name="T29" fmla="*/ 0 h 349"/>
                    <a:gd name="T30" fmla="*/ 1 w 356"/>
                    <a:gd name="T31" fmla="*/ 0 h 349"/>
                    <a:gd name="T32" fmla="*/ 1 w 356"/>
                    <a:gd name="T33" fmla="*/ 0 h 349"/>
                    <a:gd name="T34" fmla="*/ 1 w 356"/>
                    <a:gd name="T35" fmla="*/ 0 h 349"/>
                    <a:gd name="T36" fmla="*/ 1 w 356"/>
                    <a:gd name="T37" fmla="*/ 0 h 349"/>
                    <a:gd name="T38" fmla="*/ 1 w 356"/>
                    <a:gd name="T39" fmla="*/ 0 h 349"/>
                    <a:gd name="T40" fmla="*/ 1 w 356"/>
                    <a:gd name="T41" fmla="*/ 0 h 3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56"/>
                    <a:gd name="T64" fmla="*/ 0 h 349"/>
                    <a:gd name="T65" fmla="*/ 356 w 356"/>
                    <a:gd name="T66" fmla="*/ 349 h 3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56" h="349">
                      <a:moveTo>
                        <a:pt x="251" y="0"/>
                      </a:moveTo>
                      <a:lnTo>
                        <a:pt x="66" y="66"/>
                      </a:lnTo>
                      <a:lnTo>
                        <a:pt x="50" y="79"/>
                      </a:lnTo>
                      <a:lnTo>
                        <a:pt x="30" y="100"/>
                      </a:lnTo>
                      <a:lnTo>
                        <a:pt x="19" y="121"/>
                      </a:lnTo>
                      <a:lnTo>
                        <a:pt x="9" y="142"/>
                      </a:lnTo>
                      <a:lnTo>
                        <a:pt x="1" y="173"/>
                      </a:lnTo>
                      <a:lnTo>
                        <a:pt x="0" y="199"/>
                      </a:lnTo>
                      <a:lnTo>
                        <a:pt x="6" y="234"/>
                      </a:lnTo>
                      <a:lnTo>
                        <a:pt x="19" y="265"/>
                      </a:lnTo>
                      <a:lnTo>
                        <a:pt x="35" y="291"/>
                      </a:lnTo>
                      <a:lnTo>
                        <a:pt x="53" y="313"/>
                      </a:lnTo>
                      <a:lnTo>
                        <a:pt x="75" y="331"/>
                      </a:lnTo>
                      <a:lnTo>
                        <a:pt x="98" y="341"/>
                      </a:lnTo>
                      <a:lnTo>
                        <a:pt x="121" y="349"/>
                      </a:lnTo>
                      <a:lnTo>
                        <a:pt x="356" y="322"/>
                      </a:lnTo>
                      <a:lnTo>
                        <a:pt x="217" y="65"/>
                      </a:lnTo>
                      <a:lnTo>
                        <a:pt x="48" y="99"/>
                      </a:lnTo>
                      <a:lnTo>
                        <a:pt x="62" y="78"/>
                      </a:lnTo>
                      <a:lnTo>
                        <a:pt x="227" y="33"/>
                      </a:lnTo>
                      <a:lnTo>
                        <a:pt x="251"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ea typeface="ＭＳ Ｐゴシック" charset="0"/>
                  </a:endParaRPr>
                </a:p>
              </p:txBody>
            </p:sp>
            <p:sp>
              <p:nvSpPr>
                <p:cNvPr id="288787" name="Freeform 54"/>
                <p:cNvSpPr>
                  <a:spLocks/>
                </p:cNvSpPr>
                <p:nvPr/>
              </p:nvSpPr>
              <p:spPr bwMode="auto">
                <a:xfrm>
                  <a:off x="5546" y="1051"/>
                  <a:ext cx="90" cy="130"/>
                </a:xfrm>
                <a:custGeom>
                  <a:avLst/>
                  <a:gdLst>
                    <a:gd name="T0" fmla="*/ 1 w 179"/>
                    <a:gd name="T1" fmla="*/ 0 h 260"/>
                    <a:gd name="T2" fmla="*/ 1 w 179"/>
                    <a:gd name="T3" fmla="*/ 1 h 260"/>
                    <a:gd name="T4" fmla="*/ 1 w 179"/>
                    <a:gd name="T5" fmla="*/ 1 h 260"/>
                    <a:gd name="T6" fmla="*/ 1 w 179"/>
                    <a:gd name="T7" fmla="*/ 1 h 260"/>
                    <a:gd name="T8" fmla="*/ 1 w 179"/>
                    <a:gd name="T9" fmla="*/ 1 h 260"/>
                    <a:gd name="T10" fmla="*/ 1 w 179"/>
                    <a:gd name="T11" fmla="*/ 1 h 260"/>
                    <a:gd name="T12" fmla="*/ 1 w 179"/>
                    <a:gd name="T13" fmla="*/ 1 h 260"/>
                    <a:gd name="T14" fmla="*/ 1 w 179"/>
                    <a:gd name="T15" fmla="*/ 1 h 260"/>
                    <a:gd name="T16" fmla="*/ 1 w 179"/>
                    <a:gd name="T17" fmla="*/ 1 h 260"/>
                    <a:gd name="T18" fmla="*/ 1 w 179"/>
                    <a:gd name="T19" fmla="*/ 1 h 260"/>
                    <a:gd name="T20" fmla="*/ 1 w 179"/>
                    <a:gd name="T21" fmla="*/ 1 h 260"/>
                    <a:gd name="T22" fmla="*/ 1 w 179"/>
                    <a:gd name="T23" fmla="*/ 1 h 260"/>
                    <a:gd name="T24" fmla="*/ 1 w 179"/>
                    <a:gd name="T25" fmla="*/ 1 h 260"/>
                    <a:gd name="T26" fmla="*/ 1 w 179"/>
                    <a:gd name="T27" fmla="*/ 1 h 260"/>
                    <a:gd name="T28" fmla="*/ 1 w 179"/>
                    <a:gd name="T29" fmla="*/ 1 h 260"/>
                    <a:gd name="T30" fmla="*/ 1 w 179"/>
                    <a:gd name="T31" fmla="*/ 1 h 260"/>
                    <a:gd name="T32" fmla="*/ 0 w 179"/>
                    <a:gd name="T33" fmla="*/ 1 h 260"/>
                    <a:gd name="T34" fmla="*/ 1 w 179"/>
                    <a:gd name="T35" fmla="*/ 1 h 260"/>
                    <a:gd name="T36" fmla="*/ 1 w 179"/>
                    <a:gd name="T37" fmla="*/ 0 h 26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9"/>
                    <a:gd name="T58" fmla="*/ 0 h 260"/>
                    <a:gd name="T59" fmla="*/ 179 w 179"/>
                    <a:gd name="T60" fmla="*/ 260 h 26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9" h="260">
                      <a:moveTo>
                        <a:pt x="7" y="0"/>
                      </a:moveTo>
                      <a:lnTo>
                        <a:pt x="179" y="213"/>
                      </a:lnTo>
                      <a:lnTo>
                        <a:pt x="168" y="233"/>
                      </a:lnTo>
                      <a:lnTo>
                        <a:pt x="155" y="252"/>
                      </a:lnTo>
                      <a:lnTo>
                        <a:pt x="141" y="260"/>
                      </a:lnTo>
                      <a:lnTo>
                        <a:pt x="125" y="259"/>
                      </a:lnTo>
                      <a:lnTo>
                        <a:pt x="105" y="246"/>
                      </a:lnTo>
                      <a:lnTo>
                        <a:pt x="86" y="231"/>
                      </a:lnTo>
                      <a:lnTo>
                        <a:pt x="70" y="215"/>
                      </a:lnTo>
                      <a:lnTo>
                        <a:pt x="55" y="196"/>
                      </a:lnTo>
                      <a:lnTo>
                        <a:pt x="45" y="179"/>
                      </a:lnTo>
                      <a:lnTo>
                        <a:pt x="31" y="157"/>
                      </a:lnTo>
                      <a:lnTo>
                        <a:pt x="20" y="134"/>
                      </a:lnTo>
                      <a:lnTo>
                        <a:pt x="12" y="108"/>
                      </a:lnTo>
                      <a:lnTo>
                        <a:pt x="5" y="79"/>
                      </a:lnTo>
                      <a:lnTo>
                        <a:pt x="2" y="57"/>
                      </a:lnTo>
                      <a:lnTo>
                        <a:pt x="0" y="36"/>
                      </a:lnTo>
                      <a:lnTo>
                        <a:pt x="2" y="16"/>
                      </a:lnTo>
                      <a:lnTo>
                        <a:pt x="7" y="0"/>
                      </a:lnTo>
                      <a:close/>
                    </a:path>
                  </a:pathLst>
                </a:custGeom>
                <a:solidFill>
                  <a:srgbClr val="9F9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ea typeface="ＭＳ Ｐゴシック" charset="0"/>
                  </a:endParaRPr>
                </a:p>
              </p:txBody>
            </p:sp>
            <p:sp>
              <p:nvSpPr>
                <p:cNvPr id="288788" name="Freeform 55"/>
                <p:cNvSpPr>
                  <a:spLocks/>
                </p:cNvSpPr>
                <p:nvPr/>
              </p:nvSpPr>
              <p:spPr bwMode="auto">
                <a:xfrm>
                  <a:off x="5553" y="1017"/>
                  <a:ext cx="96" cy="129"/>
                </a:xfrm>
                <a:custGeom>
                  <a:avLst/>
                  <a:gdLst>
                    <a:gd name="T0" fmla="*/ 0 w 192"/>
                    <a:gd name="T1" fmla="*/ 0 h 259"/>
                    <a:gd name="T2" fmla="*/ 1 w 192"/>
                    <a:gd name="T3" fmla="*/ 0 h 259"/>
                    <a:gd name="T4" fmla="*/ 1 w 192"/>
                    <a:gd name="T5" fmla="*/ 0 h 259"/>
                    <a:gd name="T6" fmla="*/ 1 w 192"/>
                    <a:gd name="T7" fmla="*/ 0 h 259"/>
                    <a:gd name="T8" fmla="*/ 1 w 192"/>
                    <a:gd name="T9" fmla="*/ 0 h 259"/>
                    <a:gd name="T10" fmla="*/ 1 w 192"/>
                    <a:gd name="T11" fmla="*/ 0 h 259"/>
                    <a:gd name="T12" fmla="*/ 1 w 192"/>
                    <a:gd name="T13" fmla="*/ 0 h 259"/>
                    <a:gd name="T14" fmla="*/ 1 w 192"/>
                    <a:gd name="T15" fmla="*/ 0 h 259"/>
                    <a:gd name="T16" fmla="*/ 1 w 192"/>
                    <a:gd name="T17" fmla="*/ 0 h 259"/>
                    <a:gd name="T18" fmla="*/ 1 w 192"/>
                    <a:gd name="T19" fmla="*/ 0 h 259"/>
                    <a:gd name="T20" fmla="*/ 1 w 192"/>
                    <a:gd name="T21" fmla="*/ 0 h 259"/>
                    <a:gd name="T22" fmla="*/ 1 w 192"/>
                    <a:gd name="T23" fmla="*/ 0 h 259"/>
                    <a:gd name="T24" fmla="*/ 1 w 192"/>
                    <a:gd name="T25" fmla="*/ 0 h 259"/>
                    <a:gd name="T26" fmla="*/ 1 w 192"/>
                    <a:gd name="T27" fmla="*/ 0 h 259"/>
                    <a:gd name="T28" fmla="*/ 1 w 192"/>
                    <a:gd name="T29" fmla="*/ 0 h 259"/>
                    <a:gd name="T30" fmla="*/ 1 w 192"/>
                    <a:gd name="T31" fmla="*/ 0 h 259"/>
                    <a:gd name="T32" fmla="*/ 0 w 192"/>
                    <a:gd name="T33" fmla="*/ 0 h 25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92"/>
                    <a:gd name="T52" fmla="*/ 0 h 259"/>
                    <a:gd name="T53" fmla="*/ 192 w 192"/>
                    <a:gd name="T54" fmla="*/ 259 h 25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92" h="259">
                      <a:moveTo>
                        <a:pt x="0" y="36"/>
                      </a:moveTo>
                      <a:lnTo>
                        <a:pt x="176" y="259"/>
                      </a:lnTo>
                      <a:lnTo>
                        <a:pt x="182" y="238"/>
                      </a:lnTo>
                      <a:lnTo>
                        <a:pt x="190" y="204"/>
                      </a:lnTo>
                      <a:lnTo>
                        <a:pt x="192" y="180"/>
                      </a:lnTo>
                      <a:lnTo>
                        <a:pt x="190" y="157"/>
                      </a:lnTo>
                      <a:lnTo>
                        <a:pt x="184" y="126"/>
                      </a:lnTo>
                      <a:lnTo>
                        <a:pt x="172" y="102"/>
                      </a:lnTo>
                      <a:lnTo>
                        <a:pt x="156" y="76"/>
                      </a:lnTo>
                      <a:lnTo>
                        <a:pt x="140" y="54"/>
                      </a:lnTo>
                      <a:lnTo>
                        <a:pt x="114" y="31"/>
                      </a:lnTo>
                      <a:lnTo>
                        <a:pt x="90" y="17"/>
                      </a:lnTo>
                      <a:lnTo>
                        <a:pt x="64" y="4"/>
                      </a:lnTo>
                      <a:lnTo>
                        <a:pt x="40" y="0"/>
                      </a:lnTo>
                      <a:lnTo>
                        <a:pt x="22" y="5"/>
                      </a:lnTo>
                      <a:lnTo>
                        <a:pt x="11" y="20"/>
                      </a:lnTo>
                      <a:lnTo>
                        <a:pt x="0" y="36"/>
                      </a:lnTo>
                      <a:close/>
                    </a:path>
                  </a:pathLst>
                </a:custGeom>
                <a:solidFill>
                  <a:srgbClr val="9F9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ea typeface="ＭＳ Ｐゴシック" charset="0"/>
                  </a:endParaRPr>
                </a:p>
              </p:txBody>
            </p:sp>
            <p:sp>
              <p:nvSpPr>
                <p:cNvPr id="288789" name="Freeform 56"/>
                <p:cNvSpPr>
                  <a:spLocks/>
                </p:cNvSpPr>
                <p:nvPr/>
              </p:nvSpPr>
              <p:spPr bwMode="auto">
                <a:xfrm>
                  <a:off x="4929" y="1225"/>
                  <a:ext cx="45" cy="43"/>
                </a:xfrm>
                <a:custGeom>
                  <a:avLst/>
                  <a:gdLst>
                    <a:gd name="T0" fmla="*/ 0 w 91"/>
                    <a:gd name="T1" fmla="*/ 1 h 85"/>
                    <a:gd name="T2" fmla="*/ 0 w 91"/>
                    <a:gd name="T3" fmla="*/ 1 h 85"/>
                    <a:gd name="T4" fmla="*/ 0 w 91"/>
                    <a:gd name="T5" fmla="*/ 1 h 85"/>
                    <a:gd name="T6" fmla="*/ 0 w 91"/>
                    <a:gd name="T7" fmla="*/ 1 h 85"/>
                    <a:gd name="T8" fmla="*/ 0 w 91"/>
                    <a:gd name="T9" fmla="*/ 1 h 85"/>
                    <a:gd name="T10" fmla="*/ 0 w 91"/>
                    <a:gd name="T11" fmla="*/ 1 h 85"/>
                    <a:gd name="T12" fmla="*/ 0 w 91"/>
                    <a:gd name="T13" fmla="*/ 1 h 85"/>
                    <a:gd name="T14" fmla="*/ 0 w 91"/>
                    <a:gd name="T15" fmla="*/ 1 h 85"/>
                    <a:gd name="T16" fmla="*/ 0 w 91"/>
                    <a:gd name="T17" fmla="*/ 0 h 85"/>
                    <a:gd name="T18" fmla="*/ 0 w 91"/>
                    <a:gd name="T19" fmla="*/ 1 h 85"/>
                    <a:gd name="T20" fmla="*/ 0 w 91"/>
                    <a:gd name="T21" fmla="*/ 1 h 85"/>
                    <a:gd name="T22" fmla="*/ 0 w 91"/>
                    <a:gd name="T23" fmla="*/ 1 h 85"/>
                    <a:gd name="T24" fmla="*/ 0 w 91"/>
                    <a:gd name="T25" fmla="*/ 1 h 85"/>
                    <a:gd name="T26" fmla="*/ 0 w 91"/>
                    <a:gd name="T27" fmla="*/ 1 h 85"/>
                    <a:gd name="T28" fmla="*/ 0 w 91"/>
                    <a:gd name="T29" fmla="*/ 1 h 85"/>
                    <a:gd name="T30" fmla="*/ 0 w 91"/>
                    <a:gd name="T31" fmla="*/ 1 h 85"/>
                    <a:gd name="T32" fmla="*/ 0 w 91"/>
                    <a:gd name="T33" fmla="*/ 1 h 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1"/>
                    <a:gd name="T52" fmla="*/ 0 h 85"/>
                    <a:gd name="T53" fmla="*/ 91 w 91"/>
                    <a:gd name="T54" fmla="*/ 85 h 8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1" h="85">
                      <a:moveTo>
                        <a:pt x="23" y="85"/>
                      </a:moveTo>
                      <a:lnTo>
                        <a:pt x="12" y="81"/>
                      </a:lnTo>
                      <a:lnTo>
                        <a:pt x="4" y="74"/>
                      </a:lnTo>
                      <a:lnTo>
                        <a:pt x="0" y="64"/>
                      </a:lnTo>
                      <a:lnTo>
                        <a:pt x="0" y="53"/>
                      </a:lnTo>
                      <a:lnTo>
                        <a:pt x="4" y="39"/>
                      </a:lnTo>
                      <a:lnTo>
                        <a:pt x="8" y="31"/>
                      </a:lnTo>
                      <a:lnTo>
                        <a:pt x="20" y="23"/>
                      </a:lnTo>
                      <a:lnTo>
                        <a:pt x="83" y="0"/>
                      </a:lnTo>
                      <a:lnTo>
                        <a:pt x="75" y="10"/>
                      </a:lnTo>
                      <a:lnTo>
                        <a:pt x="68" y="21"/>
                      </a:lnTo>
                      <a:lnTo>
                        <a:pt x="66" y="34"/>
                      </a:lnTo>
                      <a:lnTo>
                        <a:pt x="65" y="43"/>
                      </a:lnTo>
                      <a:lnTo>
                        <a:pt x="68" y="58"/>
                      </a:lnTo>
                      <a:lnTo>
                        <a:pt x="78" y="68"/>
                      </a:lnTo>
                      <a:lnTo>
                        <a:pt x="91" y="76"/>
                      </a:lnTo>
                      <a:lnTo>
                        <a:pt x="23" y="8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ea typeface="ＭＳ Ｐゴシック" charset="0"/>
                  </a:endParaRPr>
                </a:p>
              </p:txBody>
            </p:sp>
          </p:grpSp>
          <p:grpSp>
            <p:nvGrpSpPr>
              <p:cNvPr id="288779" name="Group 61"/>
              <p:cNvGrpSpPr>
                <a:grpSpLocks/>
              </p:cNvGrpSpPr>
              <p:nvPr/>
            </p:nvGrpSpPr>
            <p:grpSpPr bwMode="auto">
              <a:xfrm>
                <a:off x="5232" y="899"/>
                <a:ext cx="431" cy="376"/>
                <a:chOff x="5232" y="899"/>
                <a:chExt cx="431" cy="376"/>
              </a:xfrm>
            </p:grpSpPr>
            <p:sp>
              <p:nvSpPr>
                <p:cNvPr id="288780" name="Freeform 58"/>
                <p:cNvSpPr>
                  <a:spLocks/>
                </p:cNvSpPr>
                <p:nvPr/>
              </p:nvSpPr>
              <p:spPr bwMode="auto">
                <a:xfrm>
                  <a:off x="5234" y="1171"/>
                  <a:ext cx="429" cy="104"/>
                </a:xfrm>
                <a:custGeom>
                  <a:avLst/>
                  <a:gdLst>
                    <a:gd name="T0" fmla="*/ 0 w 858"/>
                    <a:gd name="T1" fmla="*/ 1 h 208"/>
                    <a:gd name="T2" fmla="*/ 1 w 858"/>
                    <a:gd name="T3" fmla="*/ 0 h 208"/>
                    <a:gd name="T4" fmla="*/ 1 w 858"/>
                    <a:gd name="T5" fmla="*/ 1 h 208"/>
                    <a:gd name="T6" fmla="*/ 1 w 858"/>
                    <a:gd name="T7" fmla="*/ 1 h 208"/>
                    <a:gd name="T8" fmla="*/ 1 w 858"/>
                    <a:gd name="T9" fmla="*/ 1 h 208"/>
                    <a:gd name="T10" fmla="*/ 1 w 858"/>
                    <a:gd name="T11" fmla="*/ 1 h 208"/>
                    <a:gd name="T12" fmla="*/ 1 w 858"/>
                    <a:gd name="T13" fmla="*/ 1 h 208"/>
                    <a:gd name="T14" fmla="*/ 1 w 858"/>
                    <a:gd name="T15" fmla="*/ 1 h 208"/>
                    <a:gd name="T16" fmla="*/ 1 w 858"/>
                    <a:gd name="T17" fmla="*/ 1 h 208"/>
                    <a:gd name="T18" fmla="*/ 1 w 858"/>
                    <a:gd name="T19" fmla="*/ 1 h 208"/>
                    <a:gd name="T20" fmla="*/ 0 w 858"/>
                    <a:gd name="T21" fmla="*/ 1 h 20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58"/>
                    <a:gd name="T34" fmla="*/ 0 h 208"/>
                    <a:gd name="T35" fmla="*/ 858 w 858"/>
                    <a:gd name="T36" fmla="*/ 208 h 20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58" h="208">
                      <a:moveTo>
                        <a:pt x="0" y="63"/>
                      </a:moveTo>
                      <a:lnTo>
                        <a:pt x="594" y="0"/>
                      </a:lnTo>
                      <a:lnTo>
                        <a:pt x="858" y="202"/>
                      </a:lnTo>
                      <a:lnTo>
                        <a:pt x="684" y="191"/>
                      </a:lnTo>
                      <a:lnTo>
                        <a:pt x="640" y="181"/>
                      </a:lnTo>
                      <a:lnTo>
                        <a:pt x="668" y="208"/>
                      </a:lnTo>
                      <a:lnTo>
                        <a:pt x="490" y="191"/>
                      </a:lnTo>
                      <a:lnTo>
                        <a:pt x="434" y="171"/>
                      </a:lnTo>
                      <a:lnTo>
                        <a:pt x="461" y="199"/>
                      </a:lnTo>
                      <a:lnTo>
                        <a:pt x="217" y="171"/>
                      </a:lnTo>
                      <a:lnTo>
                        <a:pt x="0" y="6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ea typeface="ＭＳ Ｐゴシック" charset="0"/>
                  </a:endParaRPr>
                </a:p>
              </p:txBody>
            </p:sp>
            <p:sp>
              <p:nvSpPr>
                <p:cNvPr id="288781" name="Freeform 59"/>
                <p:cNvSpPr>
                  <a:spLocks/>
                </p:cNvSpPr>
                <p:nvPr/>
              </p:nvSpPr>
              <p:spPr bwMode="auto">
                <a:xfrm>
                  <a:off x="5236" y="1082"/>
                  <a:ext cx="275" cy="86"/>
                </a:xfrm>
                <a:custGeom>
                  <a:avLst/>
                  <a:gdLst>
                    <a:gd name="T0" fmla="*/ 1 w 549"/>
                    <a:gd name="T1" fmla="*/ 1 h 172"/>
                    <a:gd name="T2" fmla="*/ 1 w 549"/>
                    <a:gd name="T3" fmla="*/ 0 h 172"/>
                    <a:gd name="T4" fmla="*/ 1 w 549"/>
                    <a:gd name="T5" fmla="*/ 1 h 172"/>
                    <a:gd name="T6" fmla="*/ 0 w 549"/>
                    <a:gd name="T7" fmla="*/ 1 h 172"/>
                    <a:gd name="T8" fmla="*/ 1 w 549"/>
                    <a:gd name="T9" fmla="*/ 1 h 172"/>
                    <a:gd name="T10" fmla="*/ 0 60000 65536"/>
                    <a:gd name="T11" fmla="*/ 0 60000 65536"/>
                    <a:gd name="T12" fmla="*/ 0 60000 65536"/>
                    <a:gd name="T13" fmla="*/ 0 60000 65536"/>
                    <a:gd name="T14" fmla="*/ 0 60000 65536"/>
                    <a:gd name="T15" fmla="*/ 0 w 549"/>
                    <a:gd name="T16" fmla="*/ 0 h 172"/>
                    <a:gd name="T17" fmla="*/ 549 w 549"/>
                    <a:gd name="T18" fmla="*/ 172 h 172"/>
                  </a:gdLst>
                  <a:ahLst/>
                  <a:cxnLst>
                    <a:cxn ang="T10">
                      <a:pos x="T0" y="T1"/>
                    </a:cxn>
                    <a:cxn ang="T11">
                      <a:pos x="T2" y="T3"/>
                    </a:cxn>
                    <a:cxn ang="T12">
                      <a:pos x="T4" y="T5"/>
                    </a:cxn>
                    <a:cxn ang="T13">
                      <a:pos x="T6" y="T7"/>
                    </a:cxn>
                    <a:cxn ang="T14">
                      <a:pos x="T8" y="T9"/>
                    </a:cxn>
                  </a:cxnLst>
                  <a:rect l="T15" t="T16" r="T17" b="T18"/>
                  <a:pathLst>
                    <a:path w="549" h="172">
                      <a:moveTo>
                        <a:pt x="71" y="130"/>
                      </a:moveTo>
                      <a:lnTo>
                        <a:pt x="549" y="0"/>
                      </a:lnTo>
                      <a:lnTo>
                        <a:pt x="410" y="79"/>
                      </a:lnTo>
                      <a:lnTo>
                        <a:pt x="0" y="172"/>
                      </a:lnTo>
                      <a:lnTo>
                        <a:pt x="71" y="1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ea typeface="ＭＳ Ｐゴシック" charset="0"/>
                  </a:endParaRPr>
                </a:p>
              </p:txBody>
            </p:sp>
            <p:sp>
              <p:nvSpPr>
                <p:cNvPr id="288782" name="Freeform 60"/>
                <p:cNvSpPr>
                  <a:spLocks/>
                </p:cNvSpPr>
                <p:nvPr/>
              </p:nvSpPr>
              <p:spPr bwMode="auto">
                <a:xfrm>
                  <a:off x="5232" y="899"/>
                  <a:ext cx="355" cy="247"/>
                </a:xfrm>
                <a:custGeom>
                  <a:avLst/>
                  <a:gdLst>
                    <a:gd name="T0" fmla="*/ 0 w 711"/>
                    <a:gd name="T1" fmla="*/ 1 h 492"/>
                    <a:gd name="T2" fmla="*/ 0 w 711"/>
                    <a:gd name="T3" fmla="*/ 1 h 492"/>
                    <a:gd name="T4" fmla="*/ 0 w 711"/>
                    <a:gd name="T5" fmla="*/ 0 h 492"/>
                    <a:gd name="T6" fmla="*/ 0 w 711"/>
                    <a:gd name="T7" fmla="*/ 1 h 492"/>
                    <a:gd name="T8" fmla="*/ 0 w 711"/>
                    <a:gd name="T9" fmla="*/ 1 h 492"/>
                    <a:gd name="T10" fmla="*/ 0 w 711"/>
                    <a:gd name="T11" fmla="*/ 1 h 492"/>
                    <a:gd name="T12" fmla="*/ 0 w 711"/>
                    <a:gd name="T13" fmla="*/ 1 h 492"/>
                    <a:gd name="T14" fmla="*/ 0 w 711"/>
                    <a:gd name="T15" fmla="*/ 1 h 492"/>
                    <a:gd name="T16" fmla="*/ 0 w 711"/>
                    <a:gd name="T17" fmla="*/ 1 h 492"/>
                    <a:gd name="T18" fmla="*/ 0 w 711"/>
                    <a:gd name="T19" fmla="*/ 1 h 49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11"/>
                    <a:gd name="T31" fmla="*/ 0 h 492"/>
                    <a:gd name="T32" fmla="*/ 711 w 711"/>
                    <a:gd name="T33" fmla="*/ 492 h 49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11" h="492">
                      <a:moveTo>
                        <a:pt x="0" y="492"/>
                      </a:moveTo>
                      <a:lnTo>
                        <a:pt x="510" y="316"/>
                      </a:lnTo>
                      <a:lnTo>
                        <a:pt x="711" y="0"/>
                      </a:lnTo>
                      <a:lnTo>
                        <a:pt x="554" y="95"/>
                      </a:lnTo>
                      <a:lnTo>
                        <a:pt x="518" y="129"/>
                      </a:lnTo>
                      <a:lnTo>
                        <a:pt x="518" y="93"/>
                      </a:lnTo>
                      <a:lnTo>
                        <a:pt x="341" y="227"/>
                      </a:lnTo>
                      <a:lnTo>
                        <a:pt x="352" y="189"/>
                      </a:lnTo>
                      <a:lnTo>
                        <a:pt x="160" y="310"/>
                      </a:lnTo>
                      <a:lnTo>
                        <a:pt x="0" y="49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ea typeface="ＭＳ Ｐゴシック" charset="0"/>
                  </a:endParaRPr>
                </a:p>
              </p:txBody>
            </p:sp>
          </p:grpSp>
        </p:grpSp>
        <p:sp>
          <p:nvSpPr>
            <p:cNvPr id="288776" name="Freeform 63"/>
            <p:cNvSpPr>
              <a:spLocks/>
            </p:cNvSpPr>
            <p:nvPr/>
          </p:nvSpPr>
          <p:spPr bwMode="auto">
            <a:xfrm>
              <a:off x="5139" y="1131"/>
              <a:ext cx="120" cy="107"/>
            </a:xfrm>
            <a:custGeom>
              <a:avLst/>
              <a:gdLst>
                <a:gd name="T0" fmla="*/ 1 w 239"/>
                <a:gd name="T1" fmla="*/ 0 h 215"/>
                <a:gd name="T2" fmla="*/ 1 w 239"/>
                <a:gd name="T3" fmla="*/ 0 h 215"/>
                <a:gd name="T4" fmla="*/ 1 w 239"/>
                <a:gd name="T5" fmla="*/ 0 h 215"/>
                <a:gd name="T6" fmla="*/ 1 w 239"/>
                <a:gd name="T7" fmla="*/ 0 h 215"/>
                <a:gd name="T8" fmla="*/ 1 w 239"/>
                <a:gd name="T9" fmla="*/ 0 h 215"/>
                <a:gd name="T10" fmla="*/ 1 w 239"/>
                <a:gd name="T11" fmla="*/ 0 h 215"/>
                <a:gd name="T12" fmla="*/ 1 w 239"/>
                <a:gd name="T13" fmla="*/ 0 h 215"/>
                <a:gd name="T14" fmla="*/ 1 w 239"/>
                <a:gd name="T15" fmla="*/ 0 h 215"/>
                <a:gd name="T16" fmla="*/ 1 w 239"/>
                <a:gd name="T17" fmla="*/ 0 h 215"/>
                <a:gd name="T18" fmla="*/ 1 w 239"/>
                <a:gd name="T19" fmla="*/ 0 h 215"/>
                <a:gd name="T20" fmla="*/ 1 w 239"/>
                <a:gd name="T21" fmla="*/ 0 h 215"/>
                <a:gd name="T22" fmla="*/ 1 w 239"/>
                <a:gd name="T23" fmla="*/ 0 h 215"/>
                <a:gd name="T24" fmla="*/ 1 w 239"/>
                <a:gd name="T25" fmla="*/ 0 h 215"/>
                <a:gd name="T26" fmla="*/ 1 w 239"/>
                <a:gd name="T27" fmla="*/ 0 h 215"/>
                <a:gd name="T28" fmla="*/ 1 w 239"/>
                <a:gd name="T29" fmla="*/ 0 h 215"/>
                <a:gd name="T30" fmla="*/ 1 w 239"/>
                <a:gd name="T31" fmla="*/ 0 h 215"/>
                <a:gd name="T32" fmla="*/ 0 w 239"/>
                <a:gd name="T33" fmla="*/ 0 h 215"/>
                <a:gd name="T34" fmla="*/ 0 w 239"/>
                <a:gd name="T35" fmla="*/ 0 h 215"/>
                <a:gd name="T36" fmla="*/ 1 w 239"/>
                <a:gd name="T37" fmla="*/ 0 h 215"/>
                <a:gd name="T38" fmla="*/ 1 w 239"/>
                <a:gd name="T39" fmla="*/ 0 h 215"/>
                <a:gd name="T40" fmla="*/ 1 w 239"/>
                <a:gd name="T41" fmla="*/ 0 h 215"/>
                <a:gd name="T42" fmla="*/ 1 w 239"/>
                <a:gd name="T43" fmla="*/ 0 h 215"/>
                <a:gd name="T44" fmla="*/ 1 w 239"/>
                <a:gd name="T45" fmla="*/ 0 h 215"/>
                <a:gd name="T46" fmla="*/ 1 w 239"/>
                <a:gd name="T47" fmla="*/ 0 h 21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39"/>
                <a:gd name="T73" fmla="*/ 0 h 215"/>
                <a:gd name="T74" fmla="*/ 239 w 239"/>
                <a:gd name="T75" fmla="*/ 215 h 21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39" h="215">
                  <a:moveTo>
                    <a:pt x="211" y="0"/>
                  </a:moveTo>
                  <a:lnTo>
                    <a:pt x="197" y="16"/>
                  </a:lnTo>
                  <a:lnTo>
                    <a:pt x="180" y="40"/>
                  </a:lnTo>
                  <a:lnTo>
                    <a:pt x="174" y="60"/>
                  </a:lnTo>
                  <a:lnTo>
                    <a:pt x="168" y="84"/>
                  </a:lnTo>
                  <a:lnTo>
                    <a:pt x="168" y="107"/>
                  </a:lnTo>
                  <a:lnTo>
                    <a:pt x="174" y="129"/>
                  </a:lnTo>
                  <a:lnTo>
                    <a:pt x="184" y="149"/>
                  </a:lnTo>
                  <a:lnTo>
                    <a:pt x="201" y="165"/>
                  </a:lnTo>
                  <a:lnTo>
                    <a:pt x="221" y="176"/>
                  </a:lnTo>
                  <a:lnTo>
                    <a:pt x="239" y="189"/>
                  </a:lnTo>
                  <a:lnTo>
                    <a:pt x="58" y="215"/>
                  </a:lnTo>
                  <a:lnTo>
                    <a:pt x="38" y="205"/>
                  </a:lnTo>
                  <a:lnTo>
                    <a:pt x="22" y="194"/>
                  </a:lnTo>
                  <a:lnTo>
                    <a:pt x="11" y="179"/>
                  </a:lnTo>
                  <a:lnTo>
                    <a:pt x="4" y="166"/>
                  </a:lnTo>
                  <a:lnTo>
                    <a:pt x="0" y="150"/>
                  </a:lnTo>
                  <a:lnTo>
                    <a:pt x="0" y="129"/>
                  </a:lnTo>
                  <a:lnTo>
                    <a:pt x="4" y="111"/>
                  </a:lnTo>
                  <a:lnTo>
                    <a:pt x="9" y="94"/>
                  </a:lnTo>
                  <a:lnTo>
                    <a:pt x="16" y="81"/>
                  </a:lnTo>
                  <a:lnTo>
                    <a:pt x="25" y="66"/>
                  </a:lnTo>
                  <a:lnTo>
                    <a:pt x="34" y="60"/>
                  </a:lnTo>
                  <a:lnTo>
                    <a:pt x="211"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ea typeface="ＭＳ Ｐゴシック" charset="0"/>
              </a:endParaRPr>
            </a:p>
          </p:txBody>
        </p:sp>
        <p:sp>
          <p:nvSpPr>
            <p:cNvPr id="288777" name="Freeform 64"/>
            <p:cNvSpPr>
              <a:spLocks/>
            </p:cNvSpPr>
            <p:nvPr/>
          </p:nvSpPr>
          <p:spPr bwMode="auto">
            <a:xfrm>
              <a:off x="5162" y="1147"/>
              <a:ext cx="50" cy="87"/>
            </a:xfrm>
            <a:custGeom>
              <a:avLst/>
              <a:gdLst>
                <a:gd name="T0" fmla="*/ 1 w 100"/>
                <a:gd name="T1" fmla="*/ 0 h 175"/>
                <a:gd name="T2" fmla="*/ 1 w 100"/>
                <a:gd name="T3" fmla="*/ 0 h 175"/>
                <a:gd name="T4" fmla="*/ 1 w 100"/>
                <a:gd name="T5" fmla="*/ 0 h 175"/>
                <a:gd name="T6" fmla="*/ 1 w 100"/>
                <a:gd name="T7" fmla="*/ 0 h 175"/>
                <a:gd name="T8" fmla="*/ 1 w 100"/>
                <a:gd name="T9" fmla="*/ 0 h 175"/>
                <a:gd name="T10" fmla="*/ 1 w 100"/>
                <a:gd name="T11" fmla="*/ 0 h 175"/>
                <a:gd name="T12" fmla="*/ 1 w 100"/>
                <a:gd name="T13" fmla="*/ 0 h 175"/>
                <a:gd name="T14" fmla="*/ 1 w 100"/>
                <a:gd name="T15" fmla="*/ 0 h 175"/>
                <a:gd name="T16" fmla="*/ 1 w 100"/>
                <a:gd name="T17" fmla="*/ 0 h 175"/>
                <a:gd name="T18" fmla="*/ 1 w 100"/>
                <a:gd name="T19" fmla="*/ 0 h 175"/>
                <a:gd name="T20" fmla="*/ 1 w 100"/>
                <a:gd name="T21" fmla="*/ 0 h 175"/>
                <a:gd name="T22" fmla="*/ 1 w 100"/>
                <a:gd name="T23" fmla="*/ 0 h 175"/>
                <a:gd name="T24" fmla="*/ 1 w 100"/>
                <a:gd name="T25" fmla="*/ 0 h 175"/>
                <a:gd name="T26" fmla="*/ 1 w 100"/>
                <a:gd name="T27" fmla="*/ 0 h 175"/>
                <a:gd name="T28" fmla="*/ 1 w 100"/>
                <a:gd name="T29" fmla="*/ 0 h 175"/>
                <a:gd name="T30" fmla="*/ 1 w 100"/>
                <a:gd name="T31" fmla="*/ 0 h 175"/>
                <a:gd name="T32" fmla="*/ 0 w 100"/>
                <a:gd name="T33" fmla="*/ 0 h 175"/>
                <a:gd name="T34" fmla="*/ 0 w 100"/>
                <a:gd name="T35" fmla="*/ 0 h 175"/>
                <a:gd name="T36" fmla="*/ 1 w 100"/>
                <a:gd name="T37" fmla="*/ 0 h 175"/>
                <a:gd name="T38" fmla="*/ 1 w 100"/>
                <a:gd name="T39" fmla="*/ 0 h 175"/>
                <a:gd name="T40" fmla="*/ 1 w 100"/>
                <a:gd name="T41" fmla="*/ 0 h 175"/>
                <a:gd name="T42" fmla="*/ 1 w 100"/>
                <a:gd name="T43" fmla="*/ 0 h 175"/>
                <a:gd name="T44" fmla="*/ 1 w 100"/>
                <a:gd name="T45" fmla="*/ 0 h 175"/>
                <a:gd name="T46" fmla="*/ 1 w 100"/>
                <a:gd name="T47" fmla="*/ 0 h 17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0"/>
                <a:gd name="T73" fmla="*/ 0 h 175"/>
                <a:gd name="T74" fmla="*/ 100 w 100"/>
                <a:gd name="T75" fmla="*/ 175 h 17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0" h="175">
                  <a:moveTo>
                    <a:pt x="66" y="0"/>
                  </a:moveTo>
                  <a:lnTo>
                    <a:pt x="55" y="25"/>
                  </a:lnTo>
                  <a:lnTo>
                    <a:pt x="45" y="44"/>
                  </a:lnTo>
                  <a:lnTo>
                    <a:pt x="37" y="67"/>
                  </a:lnTo>
                  <a:lnTo>
                    <a:pt x="32" y="89"/>
                  </a:lnTo>
                  <a:lnTo>
                    <a:pt x="37" y="113"/>
                  </a:lnTo>
                  <a:lnTo>
                    <a:pt x="47" y="129"/>
                  </a:lnTo>
                  <a:lnTo>
                    <a:pt x="61" y="142"/>
                  </a:lnTo>
                  <a:lnTo>
                    <a:pt x="76" y="155"/>
                  </a:lnTo>
                  <a:lnTo>
                    <a:pt x="100" y="171"/>
                  </a:lnTo>
                  <a:lnTo>
                    <a:pt x="66" y="175"/>
                  </a:lnTo>
                  <a:lnTo>
                    <a:pt x="51" y="170"/>
                  </a:lnTo>
                  <a:lnTo>
                    <a:pt x="37" y="162"/>
                  </a:lnTo>
                  <a:lnTo>
                    <a:pt x="22" y="150"/>
                  </a:lnTo>
                  <a:lnTo>
                    <a:pt x="13" y="138"/>
                  </a:lnTo>
                  <a:lnTo>
                    <a:pt x="5" y="125"/>
                  </a:lnTo>
                  <a:lnTo>
                    <a:pt x="0" y="107"/>
                  </a:lnTo>
                  <a:lnTo>
                    <a:pt x="0" y="88"/>
                  </a:lnTo>
                  <a:lnTo>
                    <a:pt x="5" y="68"/>
                  </a:lnTo>
                  <a:lnTo>
                    <a:pt x="11" y="50"/>
                  </a:lnTo>
                  <a:lnTo>
                    <a:pt x="18" y="39"/>
                  </a:lnTo>
                  <a:lnTo>
                    <a:pt x="26" y="26"/>
                  </a:lnTo>
                  <a:lnTo>
                    <a:pt x="35" y="12"/>
                  </a:lnTo>
                  <a:lnTo>
                    <a:pt x="66"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ea typeface="ＭＳ Ｐゴシック" charset="0"/>
              </a:endParaRPr>
            </a:p>
          </p:txBody>
        </p:sp>
      </p:grpSp>
      <p:sp>
        <p:nvSpPr>
          <p:cNvPr id="65" name="Title 64"/>
          <p:cNvSpPr>
            <a:spLocks noGrp="1"/>
          </p:cNvSpPr>
          <p:nvPr>
            <p:ph type="title" idx="4294967295"/>
          </p:nvPr>
        </p:nvSpPr>
        <p:spPr>
          <a:xfrm>
            <a:off x="0" y="5876925"/>
            <a:ext cx="9144000" cy="898525"/>
          </a:xfrm>
        </p:spPr>
        <p:txBody>
          <a:bodyPr/>
          <a:lstStyle/>
          <a:p>
            <a:pPr>
              <a:defRPr/>
            </a:pPr>
            <a:r>
              <a:rPr lang="en-US" sz="3600" dirty="0">
                <a:solidFill>
                  <a:schemeClr val="tx1"/>
                </a:solidFill>
                <a:effectLst>
                  <a:outerShdw blurRad="38100" dist="38100" dir="2700000" algn="tl">
                    <a:srgbClr val="FFFFFF"/>
                  </a:outerShdw>
                </a:effectLst>
                <a:ea typeface="ＭＳ Ｐゴシック" charset="0"/>
              </a:rPr>
              <a:t>Believers today commit spiritual adultery by compromising with atheists</a:t>
            </a:r>
            <a:endParaRPr lang="en-US" sz="4400" dirty="0">
              <a:effectLst>
                <a:outerShdw blurRad="38100" dist="38100" dir="2700000" algn="tl">
                  <a:srgbClr val="FFFFFF"/>
                </a:outerShdw>
              </a:effectLst>
              <a:ea typeface="ＭＳ Ｐゴシック" charset="0"/>
            </a:endParaRPr>
          </a:p>
        </p:txBody>
      </p:sp>
      <p:sp>
        <p:nvSpPr>
          <p:cNvPr id="13380" name="Text Box 68"/>
          <p:cNvSpPr txBox="1">
            <a:spLocks noChangeArrowheads="1"/>
          </p:cNvSpPr>
          <p:nvPr/>
        </p:nvSpPr>
        <p:spPr bwMode="auto">
          <a:xfrm>
            <a:off x="0" y="-20638"/>
            <a:ext cx="9144000" cy="1754188"/>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sz="5400" b="1" dirty="0">
                <a:solidFill>
                  <a:srgbClr val="000000"/>
                </a:solidFill>
                <a:effectLst>
                  <a:outerShdw blurRad="38100" dist="38100" dir="2700000" algn="tl">
                    <a:srgbClr val="FFFFFF"/>
                  </a:outerShdw>
                </a:effectLst>
                <a:latin typeface="Arial"/>
                <a:cs typeface="Arial"/>
              </a:rPr>
              <a:t>So how do Christians miss the target today?</a:t>
            </a:r>
          </a:p>
        </p:txBody>
      </p:sp>
    </p:spTree>
    <p:extLst>
      <p:ext uri="{BB962C8B-B14F-4D97-AF65-F5344CB8AC3E}">
        <p14:creationId xmlns:p14="http://schemas.microsoft.com/office/powerpoint/2010/main" val="1493176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par>
                          <p:cTn id="7" fill="hold" nodeType="afterGroup">
                            <p:stCondLst>
                              <p:cond delay="500"/>
                            </p:stCondLst>
                            <p:childTnLst>
                              <p:par>
                                <p:cTn id="8" presetID="2" presetClass="entr" presetSubtype="2" fill="hold" nodeType="after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fill="hold"/>
                                        <p:tgtEl>
                                          <p:spTgt spid="8"/>
                                        </p:tgtEl>
                                        <p:attrNameLst>
                                          <p:attrName>ppt_x</p:attrName>
                                        </p:attrNameLst>
                                      </p:cBhvr>
                                      <p:tavLst>
                                        <p:tav tm="0">
                                          <p:val>
                                            <p:strVal val="1+#ppt_w/2"/>
                                          </p:val>
                                        </p:tav>
                                        <p:tav tm="100000">
                                          <p:val>
                                            <p:strVal val="#ppt_x"/>
                                          </p:val>
                                        </p:tav>
                                      </p:tavLst>
                                    </p:anim>
                                    <p:anim calcmode="lin" valueType="num">
                                      <p:cBhvr additive="base">
                                        <p:cTn id="11" dur="500" fill="hold"/>
                                        <p:tgtEl>
                                          <p:spTgt spid="8"/>
                                        </p:tgtEl>
                                        <p:attrNameLst>
                                          <p:attrName>ppt_y</p:attrName>
                                        </p:attrNameLst>
                                      </p:cBhvr>
                                      <p:tavLst>
                                        <p:tav tm="0">
                                          <p:val>
                                            <p:strVal val="#ppt_y"/>
                                          </p:val>
                                        </p:tav>
                                        <p:tav tm="100000">
                                          <p:val>
                                            <p:strVal val="#ppt_y"/>
                                          </p:val>
                                        </p:tav>
                                      </p:tavLst>
                                    </p:anim>
                                  </p:childTnLst>
                                </p:cTn>
                              </p:par>
                            </p:childTnLst>
                          </p:cTn>
                        </p:par>
                        <p:par>
                          <p:cTn id="12" fill="hold" nodeType="afterGroup">
                            <p:stCondLst>
                              <p:cond delay="1000"/>
                            </p:stCondLst>
                            <p:childTnLst>
                              <p:par>
                                <p:cTn id="13" presetID="2" presetClass="entr" presetSubtype="2"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1+#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childTnLst>
                          </p:cTn>
                        </p:par>
                        <p:par>
                          <p:cTn id="17" fill="hold" nodeType="afterGroup">
                            <p:stCondLst>
                              <p:cond delay="1500"/>
                            </p:stCondLst>
                            <p:childTnLst>
                              <p:par>
                                <p:cTn id="18" presetID="2" presetClass="entr" presetSubtype="2"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1+#ppt_w/2"/>
                                          </p:val>
                                        </p:tav>
                                        <p:tav tm="100000">
                                          <p:val>
                                            <p:strVal val="#ppt_x"/>
                                          </p:val>
                                        </p:tav>
                                      </p:tavLst>
                                    </p:anim>
                                    <p:anim calcmode="lin" valueType="num">
                                      <p:cBhvr additive="base">
                                        <p:cTn id="21"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65"/>
                                        </p:tgtEl>
                                        <p:attrNameLst>
                                          <p:attrName>style.visibility</p:attrName>
                                        </p:attrNameLst>
                                      </p:cBhvr>
                                      <p:to>
                                        <p:strVal val="visible"/>
                                      </p:to>
                                    </p:set>
                                    <p:animEffect transition="in" filter="blinds(horizontal)">
                                      <p:cBhvr>
                                        <p:cTn id="26"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Lst>
  </p:timing>
</p:sld>
</file>

<file path=ppt/slides/slide9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90818"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ea typeface="ＭＳ Ｐゴシック" charset="0"/>
            </a:endParaRPr>
          </a:p>
        </p:txBody>
      </p:sp>
      <p:sp>
        <p:nvSpPr>
          <p:cNvPr id="900098" name="Rectangle 2"/>
          <p:cNvSpPr>
            <a:spLocks noGrp="1" noChangeArrowheads="1"/>
          </p:cNvSpPr>
          <p:nvPr>
            <p:ph type="ctrTitle"/>
          </p:nvPr>
        </p:nvSpPr>
        <p:spPr>
          <a:xfrm>
            <a:off x="1" y="3536283"/>
            <a:ext cx="9143999" cy="1080120"/>
          </a:xfrm>
          <a:solidFill>
            <a:schemeClr val="bg1"/>
          </a:solidFill>
          <a:extLst/>
        </p:spPr>
        <p:txBody>
          <a:bodyPr/>
          <a:lstStyle/>
          <a:p>
            <a:pPr>
              <a:defRPr/>
            </a:pPr>
            <a:r>
              <a:rPr lang="en-US" sz="3600" b="1" dirty="0">
                <a:solidFill>
                  <a:schemeClr val="tx2"/>
                </a:solidFill>
                <a:effectLst>
                  <a:glow rad="127000">
                    <a:schemeClr val="bg1"/>
                  </a:glow>
                </a:effectLst>
                <a:latin typeface="Arial" charset="0"/>
                <a:ea typeface="ＭＳ Ｐゴシック" charset="0"/>
                <a:cs typeface="ＭＳ Ｐゴシック" charset="0"/>
              </a:rPr>
              <a:t>Engaging the Atheists</a:t>
            </a:r>
          </a:p>
        </p:txBody>
      </p:sp>
      <p:pic>
        <p:nvPicPr>
          <p:cNvPr id="290820" name="Picture 1" descr="Engaging the Atheists Seminar.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80975" y="404813"/>
            <a:ext cx="9582150" cy="604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9"/>
          <p:cNvSpPr txBox="1">
            <a:spLocks noChangeArrowheads="1"/>
          </p:cNvSpPr>
          <p:nvPr/>
        </p:nvSpPr>
        <p:spPr bwMode="auto">
          <a:xfrm>
            <a:off x="0" y="6308725"/>
            <a:ext cx="9144000" cy="549275"/>
          </a:xfrm>
          <a:prstGeom prst="rect">
            <a:avLst/>
          </a:prstGeom>
          <a:solidFill>
            <a:srgbClr val="000000"/>
          </a:solidFill>
          <a:ln w="9525">
            <a:noFill/>
            <a:miter lim="800000"/>
            <a:headEnd/>
            <a:tailEnd/>
          </a:ln>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eaLnBrk="1" fontAlgn="auto" hangingPunct="1">
              <a:spcBef>
                <a:spcPts val="0"/>
              </a:spcBef>
              <a:spcAft>
                <a:spcPts val="0"/>
              </a:spcAft>
              <a:defRPr/>
            </a:pPr>
            <a:r>
              <a:rPr lang="en-US" sz="1800" b="1" i="1" dirty="0">
                <a:solidFill>
                  <a:srgbClr val="E5E5FF"/>
                </a:solidFill>
                <a:effectLst>
                  <a:outerShdw blurRad="38100" dist="38100" dir="2700000" algn="tl">
                    <a:srgbClr val="000000"/>
                  </a:outerShdw>
                </a:effectLst>
                <a:latin typeface="Arial" charset="0"/>
                <a:cs typeface="Arial" charset="0"/>
              </a:rPr>
              <a:t>Dr. Rick Griffith • Singapore Bible College • www.biblestudydownloads.com</a:t>
            </a:r>
          </a:p>
        </p:txBody>
      </p:sp>
      <p:sp>
        <p:nvSpPr>
          <p:cNvPr id="6" name="Text Box 9"/>
          <p:cNvSpPr txBox="1">
            <a:spLocks noChangeArrowheads="1"/>
          </p:cNvSpPr>
          <p:nvPr/>
        </p:nvSpPr>
        <p:spPr bwMode="auto">
          <a:xfrm>
            <a:off x="0" y="-26988"/>
            <a:ext cx="9144000" cy="549276"/>
          </a:xfrm>
          <a:prstGeom prst="rect">
            <a:avLst/>
          </a:prstGeom>
          <a:solidFill>
            <a:srgbClr val="000000"/>
          </a:solidFill>
          <a:ln w="9525">
            <a:noFill/>
            <a:miter lim="800000"/>
            <a:headEnd/>
            <a:tailEnd/>
          </a:ln>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eaLnBrk="1" fontAlgn="auto" hangingPunct="1">
              <a:spcBef>
                <a:spcPts val="0"/>
              </a:spcBef>
              <a:spcAft>
                <a:spcPts val="0"/>
              </a:spcAft>
              <a:defRPr/>
            </a:pPr>
            <a:r>
              <a:rPr lang="en-US" sz="2000" b="1" i="1" dirty="0">
                <a:solidFill>
                  <a:srgbClr val="E5E5FF"/>
                </a:solidFill>
                <a:effectLst>
                  <a:outerShdw blurRad="38100" dist="38100" dir="2700000" algn="tl">
                    <a:srgbClr val="000000"/>
                  </a:outerShdw>
                </a:effectLst>
                <a:latin typeface="Arial" charset="0"/>
                <a:cs typeface="Arial" charset="0"/>
              </a:rPr>
              <a:t>A Seminar to Strengthen Your Faith and the Faith of Others</a:t>
            </a:r>
          </a:p>
        </p:txBody>
      </p:sp>
    </p:spTree>
    <p:extLst>
      <p:ext uri="{BB962C8B-B14F-4D97-AF65-F5344CB8AC3E}">
        <p14:creationId xmlns:p14="http://schemas.microsoft.com/office/powerpoint/2010/main" val="706759834"/>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286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ea typeface="ＭＳ Ｐゴシック" charset="0"/>
            </a:endParaRPr>
          </a:p>
        </p:txBody>
      </p:sp>
      <p:sp>
        <p:nvSpPr>
          <p:cNvPr id="900098" name="Rectangle 2"/>
          <p:cNvSpPr>
            <a:spLocks noGrp="1" noChangeArrowheads="1"/>
          </p:cNvSpPr>
          <p:nvPr>
            <p:ph type="ctrTitle"/>
          </p:nvPr>
        </p:nvSpPr>
        <p:spPr>
          <a:xfrm>
            <a:off x="0" y="-1298575"/>
            <a:ext cx="9144000" cy="1079500"/>
          </a:xfrm>
          <a:effectLst>
            <a:outerShdw blurRad="63500" dist="35921" dir="2700000" algn="ctr" rotWithShape="0">
              <a:schemeClr val="tx2">
                <a:alpha val="74998"/>
              </a:schemeClr>
            </a:outerShdw>
          </a:effectLst>
          <a:extLst/>
        </p:spPr>
        <p:txBody>
          <a:bodyPr/>
          <a:lstStyle/>
          <a:p>
            <a:pPr>
              <a:defRPr/>
            </a:pPr>
            <a:r>
              <a:rPr lang="en-US" b="1" dirty="0">
                <a:effectLst>
                  <a:glow rad="127000">
                    <a:schemeClr val="tx1"/>
                  </a:glow>
                </a:effectLst>
                <a:latin typeface="Arial" charset="0"/>
                <a:ea typeface="ＭＳ Ｐゴシック" charset="0"/>
                <a:cs typeface="ＭＳ Ｐゴシック" charset="0"/>
              </a:rPr>
              <a:t>Don</a:t>
            </a:r>
            <a:r>
              <a:rPr lang="fr-FR" b="1" dirty="0">
                <a:effectLst>
                  <a:glow rad="127000">
                    <a:schemeClr val="tx1"/>
                  </a:glow>
                </a:effectLst>
                <a:latin typeface="Arial" charset="0"/>
                <a:ea typeface="ＭＳ Ｐゴシック" charset="0"/>
                <a:cs typeface="ＭＳ Ｐゴシック" charset="0"/>
              </a:rPr>
              <a:t>'</a:t>
            </a:r>
            <a:r>
              <a:rPr lang="en-US" b="1" dirty="0">
                <a:effectLst>
                  <a:glow rad="127000">
                    <a:schemeClr val="tx1"/>
                  </a:glow>
                </a:effectLst>
                <a:latin typeface="Arial" charset="0"/>
                <a:ea typeface="ＭＳ Ｐゴシック" charset="0"/>
                <a:cs typeface="ＭＳ Ｐゴシック" charset="0"/>
              </a:rPr>
              <a:t>t believe in God?  Join the club.</a:t>
            </a:r>
          </a:p>
        </p:txBody>
      </p:sp>
      <p:pic>
        <p:nvPicPr>
          <p:cNvPr id="292867"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057400"/>
            <a:ext cx="91440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2868"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1</a:t>
            </a:r>
          </a:p>
        </p:txBody>
      </p:sp>
    </p:spTree>
    <p:extLst>
      <p:ext uri="{BB962C8B-B14F-4D97-AF65-F5344CB8AC3E}">
        <p14:creationId xmlns:p14="http://schemas.microsoft.com/office/powerpoint/2010/main" val="1926613047"/>
      </p:ext>
    </p:extLst>
  </p:cSld>
  <p:clrMapOvr>
    <a:masterClrMapping/>
  </p:clrMapOvr>
  <p:transition/>
</p:sld>
</file>

<file path=ppt/theme/_rels/theme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6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6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16.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3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Project Overview (Standard)">
  <a:themeElements>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Project Overview (Standar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6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6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Project Overview (Standard)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Project Overview (Standard)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7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3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Nature">
  <a:themeElements>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fontScheme name="Nat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Nature 1">
        <a:dk1>
          <a:srgbClr val="666699"/>
        </a:dk1>
        <a:lt1>
          <a:srgbClr val="FFFFCC"/>
        </a:lt1>
        <a:dk2>
          <a:srgbClr val="687FCA"/>
        </a:dk2>
        <a:lt2>
          <a:srgbClr val="192449"/>
        </a:lt2>
        <a:accent1>
          <a:srgbClr val="C9DDF1"/>
        </a:accent1>
        <a:accent2>
          <a:srgbClr val="FAC164"/>
        </a:accent2>
        <a:accent3>
          <a:srgbClr val="B9C0E1"/>
        </a:accent3>
        <a:accent4>
          <a:srgbClr val="DADAAE"/>
        </a:accent4>
        <a:accent5>
          <a:srgbClr val="E1EB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clrMap bg1="lt1" tx1="dk1" bg2="lt2" tx2="dk2" accent1="accent1" accent2="accent2" accent3="accent3" accent4="accent4" accent5="accent5" accent6="accent6" hlink="hlink" folHlink="folHlink"/>
    </a:extraClrScheme>
    <a:extraClrScheme>
      <a:clrScheme name="Nature 3">
        <a:dk1>
          <a:srgbClr val="333333"/>
        </a:dk1>
        <a:lt1>
          <a:srgbClr val="FFFFFF"/>
        </a:lt1>
        <a:dk2>
          <a:srgbClr val="000000"/>
        </a:dk2>
        <a:lt2>
          <a:srgbClr val="DDDDDD"/>
        </a:lt2>
        <a:accent1>
          <a:srgbClr val="DDDDDD"/>
        </a:accent1>
        <a:accent2>
          <a:srgbClr val="B2B2B2"/>
        </a:accent2>
        <a:accent3>
          <a:srgbClr val="FFFFFF"/>
        </a:accent3>
        <a:accent4>
          <a:srgbClr val="2A2A2A"/>
        </a:accent4>
        <a:accent5>
          <a:srgbClr val="EBEBEB"/>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Nature 4">
        <a:dk1>
          <a:srgbClr val="8061A5"/>
        </a:dk1>
        <a:lt1>
          <a:srgbClr val="FFFFCC"/>
        </a:lt1>
        <a:dk2>
          <a:srgbClr val="967DB5"/>
        </a:dk2>
        <a:lt2>
          <a:srgbClr val="192449"/>
        </a:lt2>
        <a:accent1>
          <a:srgbClr val="D6C9F1"/>
        </a:accent1>
        <a:accent2>
          <a:srgbClr val="FAC164"/>
        </a:accent2>
        <a:accent3>
          <a:srgbClr val="C9BFD7"/>
        </a:accent3>
        <a:accent4>
          <a:srgbClr val="DADAAE"/>
        </a:accent4>
        <a:accent5>
          <a:srgbClr val="E8E1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5">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993333"/>
        </a:hlink>
        <a:folHlink>
          <a:srgbClr val="333399"/>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0.xml><?xml version="1.0" encoding="utf-8"?>
<a:theme xmlns:a="http://schemas.openxmlformats.org/drawingml/2006/main" name="2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5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1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2_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28"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29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12" charset="0"/>
          <a:buNone/>
          <a:tabLst/>
          <a:defRPr kumimoji="0" lang="en-GB" sz="2400" b="0" i="0" u="none" strike="noStrike" cap="none" normalizeH="0" baseline="0">
            <a:ln>
              <a:noFill/>
            </a:ln>
            <a:solidFill>
              <a:schemeClr val="bg1"/>
            </a:solidFill>
            <a:effectLst/>
            <a:latin typeface="Times New Roman" pitchFamily="-112"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12" charset="0"/>
          <a:buNone/>
          <a:tabLst/>
          <a:defRPr kumimoji="0" lang="en-GB" sz="2400" b="0" i="0" u="none" strike="noStrike" cap="none" normalizeH="0" baseline="0">
            <a:ln>
              <a:noFill/>
            </a:ln>
            <a:solidFill>
              <a:schemeClr val="bg1"/>
            </a:solidFill>
            <a:effectLst/>
            <a:latin typeface="Times New Roman" pitchFamily="-112"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1.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2.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1"/>
        </a:solidFill>
        <a:ln w="9525" cap="flat" cmpd="sng" algn="ctr">
          <a:noFill/>
          <a:prstDash val="solid"/>
          <a:round/>
          <a:headEnd type="none" w="med" len="med"/>
          <a:tailEnd type="none" w="med" len="med"/>
        </a:ln>
        <a:effectLst>
          <a:outerShdw blurRad="63500" dist="130755" dir="3656724" algn="ctr" rotWithShape="0">
            <a:schemeClr val="bg2"/>
          </a:outerShdw>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bg1"/>
            </a:solidFill>
            <a:effectLst/>
            <a:latin typeface="SimSun" pitchFamily="2" charset="-122"/>
            <a:ea typeface="SimSun" pitchFamily="2" charset="-122"/>
            <a:cs typeface="SimSun" pitchFamily="2" charset="-122"/>
          </a:defRPr>
        </a:defPPr>
      </a:lstStyle>
    </a:spDef>
    <a:lnDef>
      <a:spPr bwMode="auto">
        <a:xfrm>
          <a:off x="0" y="0"/>
          <a:ext cx="1" cy="1"/>
        </a:xfrm>
        <a:custGeom>
          <a:avLst/>
          <a:gdLst/>
          <a:ahLst/>
          <a:cxnLst/>
          <a:rect l="0" t="0" r="0" b="0"/>
          <a:pathLst/>
        </a:custGeom>
        <a:solidFill>
          <a:schemeClr val="tx1"/>
        </a:solidFill>
        <a:ln w="9525" cap="flat" cmpd="sng" algn="ctr">
          <a:noFill/>
          <a:prstDash val="solid"/>
          <a:round/>
          <a:headEnd type="none" w="med" len="med"/>
          <a:tailEnd type="none" w="med" len="med"/>
        </a:ln>
        <a:effectLst>
          <a:outerShdw blurRad="63500" dist="130755" dir="3656724" algn="ctr" rotWithShape="0">
            <a:schemeClr val="bg2"/>
          </a:outerShdw>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bg1"/>
            </a:solidFill>
            <a:effectLst/>
            <a:latin typeface="SimSun" pitchFamily="2" charset="-122"/>
            <a:ea typeface="SimSun" pitchFamily="2" charset="-122"/>
            <a:cs typeface="SimSun" pitchFamily="2" charset="-122"/>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12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9.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10.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3957</TotalTime>
  <Words>10904</Words>
  <Application>Microsoft Office PowerPoint</Application>
  <PresentationFormat>On-screen Show (4:3)</PresentationFormat>
  <Paragraphs>1332</Paragraphs>
  <Slides>190</Slides>
  <Notes>161</Notes>
  <HiddenSlides>71</HiddenSlides>
  <MMClips>0</MMClips>
  <ScaleCrop>false</ScaleCrop>
  <HeadingPairs>
    <vt:vector size="8" baseType="variant">
      <vt:variant>
        <vt:lpstr>Fonts Used</vt:lpstr>
      </vt:variant>
      <vt:variant>
        <vt:i4>37</vt:i4>
      </vt:variant>
      <vt:variant>
        <vt:lpstr>Theme</vt:lpstr>
      </vt:variant>
      <vt:variant>
        <vt:i4>53</vt:i4>
      </vt:variant>
      <vt:variant>
        <vt:lpstr>Embedded OLE Servers</vt:lpstr>
      </vt:variant>
      <vt:variant>
        <vt:i4>1</vt:i4>
      </vt:variant>
      <vt:variant>
        <vt:lpstr>Slide Titles</vt:lpstr>
      </vt:variant>
      <vt:variant>
        <vt:i4>190</vt:i4>
      </vt:variant>
    </vt:vector>
  </HeadingPairs>
  <TitlesOfParts>
    <vt:vector size="281" baseType="lpstr">
      <vt:lpstr>KaiTi</vt:lpstr>
      <vt:lpstr>맑은 고딕</vt:lpstr>
      <vt:lpstr>MS Gothic</vt:lpstr>
      <vt:lpstr>MS PGothic</vt:lpstr>
      <vt:lpstr>MS PGothic</vt:lpstr>
      <vt:lpstr>新細明體</vt:lpstr>
      <vt:lpstr>SimHei</vt:lpstr>
      <vt:lpstr>SimSun</vt:lpstr>
      <vt:lpstr>SimSun</vt:lpstr>
      <vt:lpstr>华文仿宋</vt:lpstr>
      <vt:lpstr>26</vt:lpstr>
      <vt:lpstr>Arial</vt:lpstr>
      <vt:lpstr>Arial Black</vt:lpstr>
      <vt:lpstr>Arial Unicode MS</vt:lpstr>
      <vt:lpstr>BONES</vt:lpstr>
      <vt:lpstr>Book Antiqua</vt:lpstr>
      <vt:lpstr>Bwhebb</vt:lpstr>
      <vt:lpstr>CAC Futura Casual</vt:lpstr>
      <vt:lpstr>Calibri</vt:lpstr>
      <vt:lpstr>Comic Sans MS</vt:lpstr>
      <vt:lpstr>Geneva</vt:lpstr>
      <vt:lpstr>Helvetica</vt:lpstr>
      <vt:lpstr>Impact</vt:lpstr>
      <vt:lpstr>Mangal</vt:lpstr>
      <vt:lpstr>Monotype Sorts</vt:lpstr>
      <vt:lpstr>Osaka</vt:lpstr>
      <vt:lpstr>Symbol</vt:lpstr>
      <vt:lpstr>Tahoma</vt:lpstr>
      <vt:lpstr>Times</vt:lpstr>
      <vt:lpstr>Times New Roman</vt:lpstr>
      <vt:lpstr>Tw Cen MT</vt:lpstr>
      <vt:lpstr>Verdana</vt:lpstr>
      <vt:lpstr>Wingdings</vt:lpstr>
      <vt:lpstr>Wingdings 2</vt:lpstr>
      <vt:lpstr>ヒラギノ角ゴ Pro W3</vt:lpstr>
      <vt:lpstr>書法家簡中圓體</vt:lpstr>
      <vt:lpstr>書法家簡魏碑</vt:lpstr>
      <vt:lpstr>Default Design</vt:lpstr>
      <vt:lpstr>Project Overview (Standard)</vt:lpstr>
      <vt:lpstr>2_Default Design</vt:lpstr>
      <vt:lpstr>Office Theme</vt:lpstr>
      <vt:lpstr>3_Default Design</vt:lpstr>
      <vt:lpstr>4_Default Design</vt:lpstr>
      <vt:lpstr>6_Default Design</vt:lpstr>
      <vt:lpstr>Median</vt:lpstr>
      <vt:lpstr>5_Default Design</vt:lpstr>
      <vt:lpstr>7_Default Design</vt:lpstr>
      <vt:lpstr>49_Blank Presentation</vt:lpstr>
      <vt:lpstr>1_Office Theme</vt:lpstr>
      <vt:lpstr>1_untitled 1</vt:lpstr>
      <vt:lpstr>8_Default Design</vt:lpstr>
      <vt:lpstr>1_Median</vt:lpstr>
      <vt:lpstr>9_Default Design</vt:lpstr>
      <vt:lpstr>Blank Presentation</vt:lpstr>
      <vt:lpstr>13_Office Theme</vt:lpstr>
      <vt:lpstr>35_Office Theme</vt:lpstr>
      <vt:lpstr>12_Default Design</vt:lpstr>
      <vt:lpstr>1_Blank Presentation</vt:lpstr>
      <vt:lpstr>10_Default Design</vt:lpstr>
      <vt:lpstr>2_Blank Presentation</vt:lpstr>
      <vt:lpstr>3_Blank Presentation</vt:lpstr>
      <vt:lpstr>4_Blank Presentation</vt:lpstr>
      <vt:lpstr>5_Blank Presentation</vt:lpstr>
      <vt:lpstr>6_Blank Presentation</vt:lpstr>
      <vt:lpstr>14_Default Design</vt:lpstr>
      <vt:lpstr>2_Office Theme</vt:lpstr>
      <vt:lpstr>15_Default Design</vt:lpstr>
      <vt:lpstr>1_Orbit</vt:lpstr>
      <vt:lpstr>7_Blank Presentation</vt:lpstr>
      <vt:lpstr>3_Orbit</vt:lpstr>
      <vt:lpstr>Nature</vt:lpstr>
      <vt:lpstr>Beam</vt:lpstr>
      <vt:lpstr>8_Blank Presentation</vt:lpstr>
      <vt:lpstr>9_Blank Presentation</vt:lpstr>
      <vt:lpstr>10_Blank Presentation</vt:lpstr>
      <vt:lpstr>11_Blank Presentation</vt:lpstr>
      <vt:lpstr>22_Default Design</vt:lpstr>
      <vt:lpstr>5_Orbit</vt:lpstr>
      <vt:lpstr>1_Radar</vt:lpstr>
      <vt:lpstr>1_Default Design</vt:lpstr>
      <vt:lpstr>11_Default Design</vt:lpstr>
      <vt:lpstr>16_Default Design</vt:lpstr>
      <vt:lpstr>13_Default Design</vt:lpstr>
      <vt:lpstr>2_Gesture</vt:lpstr>
      <vt:lpstr>29_Office Theme</vt:lpstr>
      <vt:lpstr>50_Blank Presentation</vt:lpstr>
      <vt:lpstr>3_Office Theme</vt:lpstr>
      <vt:lpstr>4_Office Theme</vt:lpstr>
      <vt:lpstr>預設簡報設計</vt:lpstr>
      <vt:lpstr>12_Blank Presentation</vt:lpstr>
      <vt:lpstr>Clip</vt:lpstr>
      <vt:lpstr>– 何西阿 –   婚姻失败的先知</vt:lpstr>
      <vt:lpstr>关键字</vt:lpstr>
      <vt:lpstr>主题</vt:lpstr>
      <vt:lpstr>关键节</vt:lpstr>
      <vt:lpstr>何西阿国度声明</vt:lpstr>
      <vt:lpstr>何西阿书 信息声明</vt:lpstr>
      <vt:lpstr>圣约</vt:lpstr>
      <vt:lpstr>救赎</vt:lpstr>
      <vt:lpstr>弥赛亚</vt:lpstr>
      <vt:lpstr>神对悔改以色列民的忠贞</vt:lpstr>
      <vt:lpstr>Barry Huddleston, The Acrostic Summarized Bible (Grand Rapids: Baker, 1992)</vt:lpstr>
      <vt:lpstr>作个忠诚的人 </vt:lpstr>
      <vt:lpstr>你忠诚吗？</vt:lpstr>
      <vt:lpstr>上帝如何激励我们效忠于他？ </vt:lpstr>
      <vt:lpstr> 一。 上帝以身作则来激励我们忠诚  (何西阿 1–3).</vt:lpstr>
      <vt:lpstr> 二。上帝通过平衡纠正和祝福来激励忠诚（何4-14）</vt:lpstr>
      <vt:lpstr>“以色列人哪，你们当听耶和华的话。耶和华与这地的居民争辩，因这地上无诚实， 无良善(hesed)， 无人认识神”   (何西阿 4:1) </vt:lpstr>
      <vt:lpstr>重点 </vt:lpstr>
      <vt:lpstr>你是如何忠于忠诚的主呢？</vt:lpstr>
      <vt:lpstr>Black</vt:lpstr>
      <vt:lpstr>旧约王与先知的图表</vt:lpstr>
      <vt:lpstr>旧约王与先知的图表</vt:lpstr>
      <vt:lpstr>PowerPoint Presentation</vt:lpstr>
      <vt:lpstr>PowerPoint Presentation</vt:lpstr>
      <vt:lpstr>何西阿与阿摩斯的对比</vt:lpstr>
      <vt:lpstr>作个忠诚的人 </vt:lpstr>
      <vt:lpstr>忠贞</vt:lpstr>
      <vt:lpstr>你忠诚吗？</vt:lpstr>
      <vt:lpstr>Loyal Relationships</vt:lpstr>
      <vt:lpstr>Are you loyal to God?</vt:lpstr>
      <vt:lpstr>上帝如何激励我们效忠于他？</vt:lpstr>
      <vt:lpstr>Placing the Prophets</vt:lpstr>
      <vt:lpstr>富足的危险</vt:lpstr>
      <vt:lpstr>The Idolatry of Israel</vt:lpstr>
      <vt:lpstr>Amazing Love</vt:lpstr>
      <vt:lpstr>Amazing Love</vt:lpstr>
      <vt:lpstr>上帝如何激励我们效忠于他？ </vt:lpstr>
      <vt:lpstr>关键字</vt:lpstr>
      <vt:lpstr> 一。 上帝以身作则来激励我们忠诚  (何西阿 1–3).</vt:lpstr>
      <vt:lpstr>何西阿 showed amazing loyalty in his failed marriage (何西阿 1–3).</vt:lpstr>
      <vt:lpstr>Slides on  何西阿 1</vt:lpstr>
      <vt:lpstr>When 何西阿 Wrote (1:1)</vt:lpstr>
      <vt:lpstr>何西阿 1:2 CNV</vt:lpstr>
      <vt:lpstr>Gomer took off for other lovers…</vt:lpstr>
      <vt:lpstr>歌篾的孩子呢？ </vt:lpstr>
      <vt:lpstr>何西阿的孩子</vt:lpstr>
      <vt:lpstr>歌篾的孩子呢？ </vt:lpstr>
      <vt:lpstr>PowerPoint Presentation</vt:lpstr>
      <vt:lpstr>以色列未来的复兴 (1:10–2:1)</vt:lpstr>
      <vt:lpstr>PowerPoint Presentation</vt:lpstr>
      <vt:lpstr>Slides on  何西阿 2</vt:lpstr>
      <vt:lpstr>PowerPoint Presentation</vt:lpstr>
      <vt:lpstr>何西阿的时代</vt:lpstr>
      <vt:lpstr>批评的观点: 娶个妓女 ?</vt:lpstr>
      <vt:lpstr>PowerPoint Presentation</vt:lpstr>
      <vt:lpstr>Slides on  何西阿 2</vt:lpstr>
      <vt:lpstr>何西阿 2:1 CNV</vt:lpstr>
      <vt:lpstr>何西阿 2:2-3 CNV</vt:lpstr>
      <vt:lpstr>何西阿是否休了歌篾？</vt:lpstr>
      <vt:lpstr>赞成与不赞成何西阿休歌篾的论据</vt:lpstr>
      <vt:lpstr>何西阿 2:5 CNV</vt:lpstr>
      <vt:lpstr>何西阿 2:14</vt:lpstr>
      <vt:lpstr>Purpose of the Prophetic Books</vt:lpstr>
      <vt:lpstr>PowerPoint Presentation</vt:lpstr>
      <vt:lpstr>场合</vt:lpstr>
      <vt:lpstr>祝福 与      咒诅 (申 28)</vt:lpstr>
      <vt:lpstr>何西阿 2:16-17</vt:lpstr>
      <vt:lpstr>Slides on  何西阿 3</vt:lpstr>
      <vt:lpstr>Restoration</vt:lpstr>
      <vt:lpstr>何西阿 3:1 CNV</vt:lpstr>
      <vt:lpstr>何西阿 3:2-3 CNV</vt:lpstr>
      <vt:lpstr>PowerPoint Presentation</vt:lpstr>
      <vt:lpstr>何西阿书和耶利米书里的妓女意象</vt:lpstr>
      <vt:lpstr>何西阿 3:4-5 CNV</vt:lpstr>
      <vt:lpstr>The Meaning of Hesed ds,x,</vt:lpstr>
      <vt:lpstr>"Scripture" (6: NLT).</vt:lpstr>
      <vt:lpstr>Others model God’s type of loyalty for us.</vt:lpstr>
      <vt:lpstr> 一。 上帝以身作则来激励我们忠诚  (何西阿 1–3).</vt:lpstr>
      <vt:lpstr>神对悔改以色列民的忠贞</vt:lpstr>
      <vt:lpstr> 二。上帝通过平衡纠正和祝福来激励忠诚（何4-14）</vt:lpstr>
      <vt:lpstr>He punished Israel as he promised in his covenant with Moses (何西阿 4–13).</vt:lpstr>
      <vt:lpstr>Slides on  何西阿 4</vt:lpstr>
      <vt:lpstr>“以色列人哪！ 你们要听耶和华的话。 耶和华要与这地的居民争辩:  ‘因为在这地上没有诚实,  没有慈爱 (hesed),  也没有认识　神的知识”  (何西阿 4:1 CNV).</vt:lpstr>
      <vt:lpstr>"以色列人哪！ 你们要听耶和华的话。 耶和华要与这地的居民争辩:  ‘因为在这地上没有诚实,  没有慈爱 (hesed),  也没有认识　神的知识”  (何西阿 4:1 CNV).</vt:lpstr>
      <vt:lpstr>PowerPoint Presentation</vt:lpstr>
      <vt:lpstr>Slides on  何西阿 5</vt:lpstr>
      <vt:lpstr>心理的降下螺旋  （5:4-15)</vt:lpstr>
      <vt:lpstr>Slides on  何西阿 6</vt:lpstr>
      <vt:lpstr>Israel went after other lovers instead of knowing her true husband, the LORD</vt:lpstr>
      <vt:lpstr>“来吧！让我们回转归向耶和华； 因为，他虽然撕裂了我们，但必定医治我们”  (何西阿 6:1 CNV).</vt:lpstr>
      <vt:lpstr>末世的意义 – 何西阿6:1-3</vt:lpstr>
      <vt:lpstr>末世的意义 – 何西阿6:1-3</vt:lpstr>
      <vt:lpstr>"以色列人哪！ 你们要听耶和华的话。 耶和华要与这地的居民争辩:  ‘因为在这地上没有诚实,  没有慈爱 (hesed),  也没有认识　神的知识”  (何西阿 4:1 CNV).</vt:lpstr>
      <vt:lpstr>何西阿 6:7 Translations</vt:lpstr>
      <vt:lpstr>Slides on  何西阿 7</vt:lpstr>
      <vt:lpstr>PowerPoint Presentation</vt:lpstr>
      <vt:lpstr>Believers today commit spiritual adultery by compromising with atheists</vt:lpstr>
      <vt:lpstr>Engaging the Atheists</vt:lpstr>
      <vt:lpstr>Don't believe in God?  Join the club.</vt:lpstr>
      <vt:lpstr>Millions of Americans are living happily without religion. CFI. LivingWithoutReligion.org</vt:lpstr>
      <vt:lpstr>"God free, happy, and inspired by wonder."</vt:lpstr>
      <vt:lpstr>"Believe in humanity, not god."</vt:lpstr>
      <vt:lpstr>Humbug.</vt:lpstr>
      <vt:lpstr>Christmas Shunned</vt:lpstr>
      <vt:lpstr>Who Needs Christ During Christmas?  Nobody.</vt:lpstr>
      <vt:lpstr> Dear Christians, I share my toys.  Why won't you share the season?  Happy holidays for all!</vt:lpstr>
      <vt:lpstr> Dear Santa, All I want for Christmas is skip church!  I'm too old for fairy tales.</vt:lpstr>
      <vt:lpstr>Atheist Christmas Card</vt:lpstr>
      <vt:lpstr>Santa</vt:lpstr>
      <vt:lpstr>怎么办?</vt:lpstr>
      <vt:lpstr>Kirkpatrick Worldview Chart</vt:lpstr>
      <vt:lpstr>Ten Possible Worldviews</vt:lpstr>
      <vt:lpstr>Worldviews:  How does God relate to the world?</vt:lpstr>
      <vt:lpstr>Agnosticism: We cannot be sure if a God is involved in our world (Confucius, Kant, Dewey, Bertrand Russell, Carl Sagan) </vt:lpstr>
      <vt:lpstr>Atheism: No God exists or is involved in our world (Dawkins, philosophical Buddhism) </vt:lpstr>
      <vt:lpstr>Polytheism: Many gods relate to the worlds (Ancient Near East, Greek &amp; Roman mythology, Mormons) </vt:lpstr>
      <vt:lpstr>Panentheism: A finite impersonal god is in the world (animism, Native American religion) </vt:lpstr>
      <vt:lpstr>Finite Godism: A finite personal god interacts with the world (Kushner)</vt:lpstr>
      <vt:lpstr>Pantheism: An infinite impersonal god is the world itself (Hinduism, Star Wars)</vt:lpstr>
      <vt:lpstr>Deism: God created the world but left it alone so no miracles occur (Jefferson, Franklin) </vt:lpstr>
      <vt:lpstr>Christian Theism: The Triune God loves our world and works miracles (Biblical view)</vt:lpstr>
      <vt:lpstr>Unipersonal Theism: The Unitarian God relates to our world and works miracles (Islam, Jehovah Witnesses) </vt:lpstr>
      <vt:lpstr>The Quick Guide for Dealing with Atheists</vt:lpstr>
      <vt:lpstr>耶稣自始至终就是神</vt:lpstr>
      <vt:lpstr>神在耶稣里成了人</vt:lpstr>
      <vt:lpstr>Answer the Critics</vt:lpstr>
      <vt:lpstr>Atheism is a faith system</vt:lpstr>
      <vt:lpstr>Atheism is a faith system</vt:lpstr>
      <vt:lpstr>Creation: The Argument from Design</vt:lpstr>
      <vt:lpstr>ATHEISM</vt:lpstr>
      <vt:lpstr>ATHEISM</vt:lpstr>
      <vt:lpstr>Are our computers and smart phones designed?</vt:lpstr>
      <vt:lpstr>Is this building designed?</vt:lpstr>
      <vt:lpstr>Is this baby designed?</vt:lpstr>
      <vt:lpstr>Did this turtle get here by itself?</vt:lpstr>
      <vt:lpstr>Atheism</vt:lpstr>
      <vt:lpstr>We must deal with facts instead of speculation</vt:lpstr>
      <vt:lpstr>"Can we, just for a moment, Your Honor, ignore the facts?"</vt:lpstr>
      <vt:lpstr>No genealogies?</vt:lpstr>
      <vt:lpstr>The Moral Argument: Why do atheists believe in morality?</vt:lpstr>
      <vt:lpstr>Richard Dawkins</vt:lpstr>
      <vt:lpstr>The Moral Argument: Why do atheists believe in morality?</vt:lpstr>
      <vt:lpstr>“愚顽人心里说： “没有　神。””  (诗篇14:1)</vt:lpstr>
      <vt:lpstr>The Moral Argument: Why do atheists believe in morality?</vt:lpstr>
      <vt:lpstr>Mark Twain</vt:lpstr>
      <vt:lpstr>Ben Stein Interview of Richard Dawkins</vt:lpstr>
      <vt:lpstr>Black</vt:lpstr>
      <vt:lpstr>对圣经的攻击</vt:lpstr>
      <vt:lpstr>Attacks Continue</vt:lpstr>
      <vt:lpstr>Is the Bible reliable?</vt:lpstr>
      <vt:lpstr>We trust ourselves instead of God.</vt:lpstr>
      <vt:lpstr>We trust ourselves instead of God.</vt:lpstr>
      <vt:lpstr>Some liberal scholars redefine Christianity</vt:lpstr>
      <vt:lpstr>被模糊了的历史</vt:lpstr>
      <vt:lpstr>清理历史</vt:lpstr>
      <vt:lpstr>Irenaeus (AD 180)</vt:lpstr>
      <vt:lpstr>依肋内(Irenaeus)主后180年</vt:lpstr>
      <vt:lpstr>Irenaeus (AD 180)</vt:lpstr>
      <vt:lpstr>清理历史</vt:lpstr>
      <vt:lpstr>NT Canon during 1st 4C</vt:lpstr>
      <vt:lpstr>NT Canonicity  Requirements</vt:lpstr>
      <vt:lpstr>Slides on  何西阿 8</vt:lpstr>
      <vt:lpstr>Slides on  何西阿 9</vt:lpstr>
      <vt:lpstr>Slides on  何西阿 10</vt:lpstr>
      <vt:lpstr>何西阿 10:1</vt:lpstr>
      <vt:lpstr>Slides on  何西阿 11</vt:lpstr>
      <vt:lpstr>案例研究： 马太福音2:15里的何西阿书11:1</vt:lpstr>
      <vt:lpstr>案例研究： 马太福音2:15里的何西阿书11:1</vt:lpstr>
      <vt:lpstr>"以色列人哪！ 你们要听耶和华的话。 耶和华要与这地的居民争辩:  ‘因为在这地上没有诚实,  没有慈爱 (hesed),  也没有认识　神的知识”  (何西阿 4:1 CNV).</vt:lpstr>
      <vt:lpstr>Slides on  何西阿 12</vt:lpstr>
      <vt:lpstr>Slides on  何西阿 13</vt:lpstr>
      <vt:lpstr>“撒玛利亚必承担自己罪的刑罚， 因为他背叛了他的　神。 他们必倒在刀下。 他们的婴孩被摔死， 他们的孕妇必被剖开肚腹。”  (何西阿 13:16 CNV).</vt:lpstr>
      <vt:lpstr>Slides on  何西阿 14</vt:lpstr>
      <vt:lpstr>God balances discipline with blessings today too!</vt:lpstr>
      <vt:lpstr>FROM BROKEN</vt:lpstr>
      <vt:lpstr>TO BRAND NEW</vt:lpstr>
      <vt:lpstr>God balances discipline with blessings today too!</vt:lpstr>
      <vt:lpstr>上帝如何激励我们效忠于他？ </vt:lpstr>
      <vt:lpstr>重点 </vt:lpstr>
      <vt:lpstr>简单地说...</vt:lpstr>
      <vt:lpstr>上帝如何激励我们效忠于他？ </vt:lpstr>
      <vt:lpstr> 一。 上帝以身作则来激励我们忠诚  (何西阿 1–3).</vt:lpstr>
      <vt:lpstr> 二。上帝通过平衡纠正和祝福来激励忠诚（何4-14）</vt:lpstr>
      <vt:lpstr>你是如何忠于忠诚的主呢？</vt:lpstr>
      <vt:lpstr>PowerPoint Presentation</vt:lpstr>
      <vt:lpstr>PowerPoint Presentation</vt:lpstr>
      <vt:lpstr>PowerPoint Presentation</vt:lpstr>
      <vt:lpstr>PowerPoint Presentation</vt:lpstr>
      <vt:lpstr>旧约全书概论链接地址 BibleStudyDownloads.org</vt:lpstr>
      <vt:lpstr>Black</vt:lpstr>
    </vt:vector>
  </TitlesOfParts>
  <Company>Personal User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Desmond Soh</dc:creator>
  <cp:lastModifiedBy>Sarah Heal</cp:lastModifiedBy>
  <cp:revision>166</cp:revision>
  <dcterms:created xsi:type="dcterms:W3CDTF">2002-01-31T13:32:39Z</dcterms:created>
  <dcterms:modified xsi:type="dcterms:W3CDTF">2020-08-27T06:54:33Z</dcterms:modified>
</cp:coreProperties>
</file>